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2" r:id="rId1"/>
  </p:sldMasterIdLst>
  <p:notesMasterIdLst>
    <p:notesMasterId r:id="rId8"/>
  </p:notesMasterIdLst>
  <p:sldIdLst>
    <p:sldId id="256" r:id="rId2"/>
    <p:sldId id="257" r:id="rId3"/>
    <p:sldId id="258" r:id="rId4"/>
    <p:sldId id="263"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37" autoAdjust="0"/>
  </p:normalViewPr>
  <p:slideViewPr>
    <p:cSldViewPr snapToGrid="0">
      <p:cViewPr varScale="1">
        <p:scale>
          <a:sx n="56" d="100"/>
          <a:sy n="56"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BD283-1019-48CA-86CA-03DF02FC2276}" type="datetimeFigureOut">
              <a:rPr lang="en-AU" smtClean="0"/>
              <a:t>13/05/2016</a:t>
            </a:fld>
            <a:endParaRPr lang="en-AU"/>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AU"/>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9C80A-5F17-42A4-B960-62EE1A459A6F}" type="slidenum">
              <a:rPr lang="en-AU" smtClean="0"/>
              <a:t>‹#›</a:t>
            </a:fld>
            <a:endParaRPr lang="en-AU"/>
          </a:p>
        </p:txBody>
      </p:sp>
    </p:spTree>
    <p:extLst>
      <p:ext uri="{BB962C8B-B14F-4D97-AF65-F5344CB8AC3E}">
        <p14:creationId xmlns:p14="http://schemas.microsoft.com/office/powerpoint/2010/main" val="2237167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1.</a:t>
            </a:r>
            <a:r>
              <a:rPr lang="en-AU" sz="1200" dirty="0">
                <a:latin typeface="Arial" panose="020B0604020202020204" pitchFamily="34" charset="0"/>
                <a:cs typeface="Arial" panose="020B0604020202020204" pitchFamily="34" charset="0"/>
              </a:rPr>
              <a:t> The</a:t>
            </a:r>
            <a:r>
              <a:rPr lang="en-AU" sz="1200" baseline="0" dirty="0">
                <a:latin typeface="Arial" panose="020B0604020202020204" pitchFamily="34" charset="0"/>
                <a:cs typeface="Arial" panose="020B0604020202020204" pitchFamily="34" charset="0"/>
              </a:rPr>
              <a:t> main audience of </a:t>
            </a:r>
            <a:r>
              <a:rPr lang="en-AU" sz="1200" dirty="0">
                <a:latin typeface="Arial" panose="020B0604020202020204" pitchFamily="34" charset="0"/>
                <a:cs typeface="Arial" panose="020B0604020202020204" pitchFamily="34" charset="0"/>
              </a:rPr>
              <a:t>Waste Education System is</a:t>
            </a:r>
            <a:r>
              <a:rPr lang="en-AU" sz="1200" baseline="0" dirty="0">
                <a:latin typeface="Arial" panose="020B0604020202020204" pitchFamily="34" charset="0"/>
                <a:cs typeface="Arial" panose="020B0604020202020204" pitchFamily="34" charset="0"/>
              </a:rPr>
              <a:t> college students. However, if we create a more interactive interface, this application could be suitable for wilder community. Such as primary school students. </a:t>
            </a:r>
            <a:endParaRPr lang="en-AU" dirty="0"/>
          </a:p>
        </p:txBody>
      </p:sp>
      <p:sp>
        <p:nvSpPr>
          <p:cNvPr id="4" name="灯片编号占位符 3"/>
          <p:cNvSpPr>
            <a:spLocks noGrp="1"/>
          </p:cNvSpPr>
          <p:nvPr>
            <p:ph type="sldNum" sz="quarter" idx="10"/>
          </p:nvPr>
        </p:nvSpPr>
        <p:spPr/>
        <p:txBody>
          <a:bodyPr/>
          <a:lstStyle/>
          <a:p>
            <a:fld id="{B919C80A-5F17-42A4-B960-62EE1A459A6F}" type="slidenum">
              <a:rPr lang="en-AU" smtClean="0"/>
              <a:t>1</a:t>
            </a:fld>
            <a:endParaRPr lang="en-AU"/>
          </a:p>
        </p:txBody>
      </p:sp>
    </p:spTree>
    <p:extLst>
      <p:ext uri="{BB962C8B-B14F-4D97-AF65-F5344CB8AC3E}">
        <p14:creationId xmlns:p14="http://schemas.microsoft.com/office/powerpoint/2010/main" val="131372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1.We keep the character</a:t>
            </a:r>
            <a:r>
              <a:rPr lang="en-US" altLang="zh-CN" baseline="0" dirty="0"/>
              <a:t> of Candy. She is not only a role of game, but also an assistant for information introducing.</a:t>
            </a:r>
          </a:p>
          <a:p>
            <a:r>
              <a:rPr lang="en-US" baseline="0" dirty="0"/>
              <a:t>2.The main purpose of our project is to educate students or other players about waste management. But the term of education is a bit boring. Candy could make information teaching and gaming more attractive. </a:t>
            </a:r>
            <a:endParaRPr lang="en-AU" dirty="0"/>
          </a:p>
        </p:txBody>
      </p:sp>
      <p:sp>
        <p:nvSpPr>
          <p:cNvPr id="4" name="灯片编号占位符 3"/>
          <p:cNvSpPr>
            <a:spLocks noGrp="1"/>
          </p:cNvSpPr>
          <p:nvPr>
            <p:ph type="sldNum" sz="quarter" idx="10"/>
          </p:nvPr>
        </p:nvSpPr>
        <p:spPr/>
        <p:txBody>
          <a:bodyPr/>
          <a:lstStyle/>
          <a:p>
            <a:fld id="{B919C80A-5F17-42A4-B960-62EE1A459A6F}" type="slidenum">
              <a:rPr lang="en-AU" smtClean="0"/>
              <a:t>2</a:t>
            </a:fld>
            <a:endParaRPr lang="en-AU"/>
          </a:p>
        </p:txBody>
      </p:sp>
    </p:spTree>
    <p:extLst>
      <p:ext uri="{BB962C8B-B14F-4D97-AF65-F5344CB8AC3E}">
        <p14:creationId xmlns:p14="http://schemas.microsoft.com/office/powerpoint/2010/main" val="80850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1.Based</a:t>
            </a:r>
            <a:r>
              <a:rPr lang="en-AU" baseline="0" dirty="0"/>
              <a:t> on the character, we can give our project a more fascinating name.</a:t>
            </a:r>
          </a:p>
          <a:p>
            <a:r>
              <a:rPr lang="en-AU" baseline="0" dirty="0"/>
              <a:t>2.</a:t>
            </a:r>
            <a:r>
              <a:rPr lang="en-US" altLang="zh-CN" baseline="0" dirty="0"/>
              <a:t>The name could be a combination of character and university or some other interesting titles.</a:t>
            </a:r>
          </a:p>
          <a:p>
            <a:r>
              <a:rPr lang="en-US" baseline="0" dirty="0"/>
              <a:t>3.I just list some optional names.</a:t>
            </a:r>
            <a:endParaRPr lang="en-AU" dirty="0"/>
          </a:p>
        </p:txBody>
      </p:sp>
      <p:sp>
        <p:nvSpPr>
          <p:cNvPr id="4" name="灯片编号占位符 3"/>
          <p:cNvSpPr>
            <a:spLocks noGrp="1"/>
          </p:cNvSpPr>
          <p:nvPr>
            <p:ph type="sldNum" sz="quarter" idx="10"/>
          </p:nvPr>
        </p:nvSpPr>
        <p:spPr/>
        <p:txBody>
          <a:bodyPr/>
          <a:lstStyle/>
          <a:p>
            <a:fld id="{B919C80A-5F17-42A4-B960-62EE1A459A6F}" type="slidenum">
              <a:rPr lang="en-AU" smtClean="0"/>
              <a:t>3</a:t>
            </a:fld>
            <a:endParaRPr lang="en-AU"/>
          </a:p>
        </p:txBody>
      </p:sp>
    </p:spTree>
    <p:extLst>
      <p:ext uri="{BB962C8B-B14F-4D97-AF65-F5344CB8AC3E}">
        <p14:creationId xmlns:p14="http://schemas.microsoft.com/office/powerpoint/2010/main" val="7123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1.</a:t>
            </a:r>
            <a:r>
              <a:rPr lang="en-AU" baseline="0" dirty="0"/>
              <a:t>There are 4 games follow an logic game line.</a:t>
            </a:r>
          </a:p>
          <a:p>
            <a:r>
              <a:rPr lang="en-AU" baseline="0" dirty="0"/>
              <a:t>2.The 1st game is to tell us people generate waste very time.</a:t>
            </a:r>
          </a:p>
          <a:p>
            <a:r>
              <a:rPr lang="en-AU" baseline="0" dirty="0"/>
              <a:t>3.The 2ed game is to tell us that much waste causes serious problems.</a:t>
            </a:r>
          </a:p>
          <a:p>
            <a:r>
              <a:rPr lang="en-AU" baseline="0" dirty="0"/>
              <a:t>4.The 3rd game is to tell us people need to resort these waste , and sort them correctly.</a:t>
            </a:r>
          </a:p>
          <a:p>
            <a:r>
              <a:rPr lang="en-AU" baseline="0" dirty="0"/>
              <a:t>5.The 4th game is to tell us people could obtain new resources form recycling waste.</a:t>
            </a:r>
          </a:p>
          <a:p>
            <a:r>
              <a:rPr lang="en-AU" baseline="0" dirty="0"/>
              <a:t>6.The 3rd and 4th games are the most important 2 among 4 games.</a:t>
            </a:r>
          </a:p>
          <a:p>
            <a:r>
              <a:rPr lang="en-AU" baseline="0" dirty="0"/>
              <a:t>7.</a:t>
            </a:r>
            <a:r>
              <a:rPr lang="en-US" altLang="zh-CN" baseline="0" dirty="0"/>
              <a:t>So we design these 2 games as a loop. It means that player need to replay these tow games many times.</a:t>
            </a:r>
          </a:p>
          <a:p>
            <a:r>
              <a:rPr lang="en-US" baseline="0" dirty="0"/>
              <a:t>8.By replaying 3</a:t>
            </a:r>
            <a:r>
              <a:rPr lang="en-US" baseline="30000" dirty="0"/>
              <a:t>rd</a:t>
            </a:r>
            <a:r>
              <a:rPr lang="en-US" baseline="0" dirty="0"/>
              <a:t> and 4</a:t>
            </a:r>
            <a:r>
              <a:rPr lang="en-US" baseline="30000" dirty="0"/>
              <a:t>th</a:t>
            </a:r>
            <a:r>
              <a:rPr lang="en-US" baseline="0" dirty="0"/>
              <a:t> game again and again, players could acquire strong impression of waste resorting.</a:t>
            </a:r>
            <a:endParaRPr lang="en-AU" dirty="0"/>
          </a:p>
        </p:txBody>
      </p:sp>
      <p:sp>
        <p:nvSpPr>
          <p:cNvPr id="4" name="灯片编号占位符 3"/>
          <p:cNvSpPr>
            <a:spLocks noGrp="1"/>
          </p:cNvSpPr>
          <p:nvPr>
            <p:ph type="sldNum" sz="quarter" idx="10"/>
          </p:nvPr>
        </p:nvSpPr>
        <p:spPr/>
        <p:txBody>
          <a:bodyPr/>
          <a:lstStyle/>
          <a:p>
            <a:fld id="{B919C80A-5F17-42A4-B960-62EE1A459A6F}" type="slidenum">
              <a:rPr lang="en-AU" smtClean="0"/>
              <a:t>4</a:t>
            </a:fld>
            <a:endParaRPr lang="en-AU"/>
          </a:p>
        </p:txBody>
      </p:sp>
    </p:spTree>
    <p:extLst>
      <p:ext uri="{BB962C8B-B14F-4D97-AF65-F5344CB8AC3E}">
        <p14:creationId xmlns:p14="http://schemas.microsoft.com/office/powerpoint/2010/main" val="264144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1.</a:t>
            </a:r>
            <a:r>
              <a:rPr lang="en-US" altLang="zh-CN" dirty="0"/>
              <a:t>The 1</a:t>
            </a:r>
            <a:r>
              <a:rPr lang="en-US" altLang="zh-CN" baseline="30000" dirty="0"/>
              <a:t>st</a:t>
            </a:r>
            <a:r>
              <a:rPr lang="en-US" altLang="zh-CN" dirty="0"/>
              <a:t> game is aimed</a:t>
            </a:r>
            <a:r>
              <a:rPr lang="en-US" altLang="zh-CN" baseline="0" dirty="0"/>
              <a:t> to simulate resource consumption.</a:t>
            </a:r>
          </a:p>
          <a:p>
            <a:r>
              <a:rPr lang="en-US" baseline="0" dirty="0"/>
              <a:t>2.Products emerge from each grid and disappear shortly.  Player need to click it. Then this product would be marked as consumed.</a:t>
            </a:r>
          </a:p>
          <a:p>
            <a:r>
              <a:rPr lang="en-US" baseline="0" dirty="0"/>
              <a:t>3.The 2ed game is to simulate  the crisis great amount waste bring to us. </a:t>
            </a:r>
          </a:p>
          <a:p>
            <a:r>
              <a:rPr lang="en-US" baseline="0" dirty="0"/>
              <a:t>4.Waste rain falls down and player needs to control a bar to protect the earth which is at the bottom.</a:t>
            </a:r>
            <a:endParaRPr lang="en-AU" dirty="0"/>
          </a:p>
        </p:txBody>
      </p:sp>
      <p:sp>
        <p:nvSpPr>
          <p:cNvPr id="4" name="灯片编号占位符 3"/>
          <p:cNvSpPr>
            <a:spLocks noGrp="1"/>
          </p:cNvSpPr>
          <p:nvPr>
            <p:ph type="sldNum" sz="quarter" idx="10"/>
          </p:nvPr>
        </p:nvSpPr>
        <p:spPr/>
        <p:txBody>
          <a:bodyPr/>
          <a:lstStyle/>
          <a:p>
            <a:fld id="{B919C80A-5F17-42A4-B960-62EE1A459A6F}" type="slidenum">
              <a:rPr lang="en-AU" smtClean="0"/>
              <a:t>5</a:t>
            </a:fld>
            <a:endParaRPr lang="en-AU"/>
          </a:p>
        </p:txBody>
      </p:sp>
    </p:spTree>
    <p:extLst>
      <p:ext uri="{BB962C8B-B14F-4D97-AF65-F5344CB8AC3E}">
        <p14:creationId xmlns:p14="http://schemas.microsoft.com/office/powerpoint/2010/main" val="2153468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1.The 3</a:t>
            </a:r>
            <a:r>
              <a:rPr lang="en-AU" baseline="30000" dirty="0"/>
              <a:t>rd</a:t>
            </a:r>
            <a:r>
              <a:rPr lang="en-AU" baseline="0" dirty="0"/>
              <a:t> game is the most important one which is designed to simulate waste resorting. </a:t>
            </a:r>
          </a:p>
          <a:p>
            <a:r>
              <a:rPr lang="en-AU" baseline="0" dirty="0"/>
              <a:t>2.Different types of waste come along as a sequence. Player need to drag the one on the head to the correct recycle bin. </a:t>
            </a:r>
          </a:p>
          <a:p>
            <a:r>
              <a:rPr lang="en-AU" baseline="0" dirty="0"/>
              <a:t>3.The correctly resorted waste would be used in next game. So it means player need to resort waste many times.</a:t>
            </a:r>
          </a:p>
          <a:p>
            <a:r>
              <a:rPr lang="en-AU" baseline="0" dirty="0"/>
              <a:t>4.The 4</a:t>
            </a:r>
            <a:r>
              <a:rPr lang="en-AU" baseline="30000" dirty="0"/>
              <a:t>th</a:t>
            </a:r>
            <a:r>
              <a:rPr lang="en-AU" baseline="0" dirty="0"/>
              <a:t> game is to simulate waste regenerate. It could be very simple.</a:t>
            </a:r>
          </a:p>
          <a:p>
            <a:r>
              <a:rPr lang="en-AU" baseline="0" dirty="0"/>
              <a:t>5.Plare just need to combine the waste he resorted correctly in last game to generate new resource which is called treasure in our project.</a:t>
            </a:r>
          </a:p>
          <a:p>
            <a:r>
              <a:rPr lang="en-AU" baseline="0" dirty="0"/>
              <a:t>6. </a:t>
            </a:r>
            <a:r>
              <a:rPr lang="en-US" altLang="zh-CN" baseline="0" dirty="0"/>
              <a:t>Different waste combination produces different treasure. So we add social net work in this game for players to share there waste with their friend. For example, player could exchange or require specific waste with his friends by </a:t>
            </a:r>
            <a:r>
              <a:rPr lang="en-US" altLang="zh-CN" baseline="0" dirty="0" err="1"/>
              <a:t>FaceBook</a:t>
            </a:r>
            <a:r>
              <a:rPr lang="en-US" altLang="zh-CN" baseline="0" dirty="0"/>
              <a:t>.</a:t>
            </a:r>
          </a:p>
          <a:p>
            <a:r>
              <a:rPr lang="en-US" baseline="0" dirty="0"/>
              <a:t>7.</a:t>
            </a:r>
            <a:r>
              <a:rPr lang="en-US" altLang="zh-CN" baseline="0" dirty="0"/>
              <a:t>If player could collect all treasures. He could get an prize from university like a T-shirt or a cup. This action could greatly increase players’ participation.</a:t>
            </a:r>
            <a:endParaRPr lang="en-AU" dirty="0"/>
          </a:p>
        </p:txBody>
      </p:sp>
      <p:sp>
        <p:nvSpPr>
          <p:cNvPr id="4" name="灯片编号占位符 3"/>
          <p:cNvSpPr>
            <a:spLocks noGrp="1"/>
          </p:cNvSpPr>
          <p:nvPr>
            <p:ph type="sldNum" sz="quarter" idx="10"/>
          </p:nvPr>
        </p:nvSpPr>
        <p:spPr/>
        <p:txBody>
          <a:bodyPr/>
          <a:lstStyle/>
          <a:p>
            <a:fld id="{B919C80A-5F17-42A4-B960-62EE1A459A6F}" type="slidenum">
              <a:rPr lang="en-AU" smtClean="0"/>
              <a:t>6</a:t>
            </a:fld>
            <a:endParaRPr lang="en-AU"/>
          </a:p>
        </p:txBody>
      </p:sp>
    </p:spTree>
    <p:extLst>
      <p:ext uri="{BB962C8B-B14F-4D97-AF65-F5344CB8AC3E}">
        <p14:creationId xmlns:p14="http://schemas.microsoft.com/office/powerpoint/2010/main" val="371164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F648052-F8A0-4A1A-891F-31F1AF35D404}" type="datetimeFigureOut">
              <a:rPr lang="en-AU" smtClean="0"/>
              <a:t>13/05/2016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112099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648052-F8A0-4A1A-891F-31F1AF35D404}" type="datetimeFigureOut">
              <a:rPr lang="en-AU" smtClean="0"/>
              <a:t>13/05/2016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278276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4F648052-F8A0-4A1A-891F-31F1AF35D404}" type="datetimeFigureOut">
              <a:rPr lang="en-AU" smtClean="0"/>
              <a:t>13/05/2016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32083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4F648052-F8A0-4A1A-891F-31F1AF35D404}" type="datetimeFigureOut">
              <a:rPr lang="en-AU" smtClean="0"/>
              <a:t>13/05/2016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3487863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648052-F8A0-4A1A-891F-31F1AF35D404}" type="datetimeFigureOut">
              <a:rPr lang="en-AU" smtClean="0"/>
              <a:t>13/05/2016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1551903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648052-F8A0-4A1A-891F-31F1AF35D404}" type="datetimeFigureOut">
              <a:rPr lang="en-AU" smtClean="0"/>
              <a:t>13/05/2016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153592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648052-F8A0-4A1A-891F-31F1AF35D404}" type="datetimeFigureOut">
              <a:rPr lang="en-AU" smtClean="0"/>
              <a:t>13/05/2016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268539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648052-F8A0-4A1A-891F-31F1AF35D404}" type="datetimeFigureOut">
              <a:rPr lang="en-AU" smtClean="0"/>
              <a:t>13/05/2016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130187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F648052-F8A0-4A1A-891F-31F1AF35D404}" type="datetimeFigureOut">
              <a:rPr lang="en-AU" smtClean="0"/>
              <a:t>13/05/2016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352998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F648052-F8A0-4A1A-891F-31F1AF35D404}" type="datetimeFigureOut">
              <a:rPr lang="en-AU" smtClean="0"/>
              <a:t>13/05/2016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6404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648052-F8A0-4A1A-891F-31F1AF35D404}" type="datetimeFigureOut">
              <a:rPr lang="en-AU" smtClean="0"/>
              <a:t>13/05/2016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196429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48052-F8A0-4A1A-891F-31F1AF35D404}" type="datetimeFigureOut">
              <a:rPr lang="en-AU" smtClean="0"/>
              <a:t>13/05/2016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251767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648052-F8A0-4A1A-891F-31F1AF35D404}" type="datetimeFigureOut">
              <a:rPr lang="en-AU" smtClean="0"/>
              <a:t>13/05/2016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269633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4F648052-F8A0-4A1A-891F-31F1AF35D404}" type="datetimeFigureOut">
              <a:rPr lang="en-AU" smtClean="0"/>
              <a:t>13/05/2016</a:t>
            </a:fld>
            <a:endParaRPr lang="en-AU"/>
          </a:p>
        </p:txBody>
      </p:sp>
      <p:sp>
        <p:nvSpPr>
          <p:cNvPr id="6" name="Footer Placeholder 5"/>
          <p:cNvSpPr>
            <a:spLocks noGrp="1"/>
          </p:cNvSpPr>
          <p:nvPr>
            <p:ph type="ftr" sz="quarter" idx="11"/>
          </p:nvPr>
        </p:nvSpPr>
        <p:spPr>
          <a:xfrm>
            <a:off x="590396" y="6041362"/>
            <a:ext cx="3295413" cy="365125"/>
          </a:xfrm>
        </p:spPr>
        <p:txBody>
          <a:bodyPr/>
          <a:lstStyle/>
          <a:p>
            <a:endParaRPr lang="en-AU"/>
          </a:p>
        </p:txBody>
      </p:sp>
      <p:sp>
        <p:nvSpPr>
          <p:cNvPr id="7" name="Slide Number Placeholder 6"/>
          <p:cNvSpPr>
            <a:spLocks noGrp="1"/>
          </p:cNvSpPr>
          <p:nvPr>
            <p:ph type="sldNum" sz="quarter" idx="12"/>
          </p:nvPr>
        </p:nvSpPr>
        <p:spPr>
          <a:xfrm>
            <a:off x="4862689" y="5915888"/>
            <a:ext cx="1062155" cy="490599"/>
          </a:xfrm>
        </p:spPr>
        <p:txBody>
          <a:bodyPr/>
          <a:lstStyle/>
          <a:p>
            <a:fld id="{74F2EE50-4C8B-41C2-BF70-0045E7781038}" type="slidenum">
              <a:rPr lang="en-AU" smtClean="0"/>
              <a:t>‹#›</a:t>
            </a:fld>
            <a:endParaRPr lang="en-AU"/>
          </a:p>
        </p:txBody>
      </p:sp>
    </p:spTree>
    <p:extLst>
      <p:ext uri="{BB962C8B-B14F-4D97-AF65-F5344CB8AC3E}">
        <p14:creationId xmlns:p14="http://schemas.microsoft.com/office/powerpoint/2010/main" val="356540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A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648052-F8A0-4A1A-891F-31F1AF35D404}" type="datetimeFigureOut">
              <a:rPr lang="en-AU" smtClean="0"/>
              <a:t>13/05/2016</a:t>
            </a:fld>
            <a:endParaRPr lang="en-A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4F2EE50-4C8B-41C2-BF70-0045E7781038}" type="slidenum">
              <a:rPr lang="en-AU" smtClean="0"/>
              <a:t>‹#›</a:t>
            </a:fld>
            <a:endParaRPr lang="en-AU"/>
          </a:p>
        </p:txBody>
      </p:sp>
    </p:spTree>
    <p:extLst>
      <p:ext uri="{BB962C8B-B14F-4D97-AF65-F5344CB8AC3E}">
        <p14:creationId xmlns:p14="http://schemas.microsoft.com/office/powerpoint/2010/main" val="682243822"/>
      </p:ext>
    </p:extLst>
  </p:cSld>
  <p:clrMap bg1="dk1" tx1="lt1" bg2="dk2" tx2="lt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 id="21474842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Autofit/>
          </a:bodyPr>
          <a:lstStyle/>
          <a:p>
            <a:r>
              <a:rPr lang="en-AU" sz="2400" dirty="0">
                <a:latin typeface="Arial" panose="020B0604020202020204" pitchFamily="34" charset="0"/>
                <a:cs typeface="Arial" panose="020B0604020202020204" pitchFamily="34" charset="0"/>
              </a:rPr>
              <a:t> Waste Education System game  design</a:t>
            </a:r>
          </a:p>
        </p:txBody>
      </p:sp>
      <p:sp>
        <p:nvSpPr>
          <p:cNvPr id="2" name="标题 1"/>
          <p:cNvSpPr>
            <a:spLocks noGrp="1"/>
          </p:cNvSpPr>
          <p:nvPr>
            <p:ph type="ctrTitle"/>
          </p:nvPr>
        </p:nvSpPr>
        <p:spPr>
          <a:xfrm>
            <a:off x="810001" y="300447"/>
            <a:ext cx="10572000" cy="4119752"/>
          </a:xfrm>
        </p:spPr>
        <p:txBody>
          <a:bodyPr/>
          <a:lstStyle/>
          <a:p>
            <a:r>
              <a:rPr lang="en-AU" dirty="0">
                <a:latin typeface="Arial" panose="020B0604020202020204" pitchFamily="34" charset="0"/>
                <a:cs typeface="Arial" panose="020B0604020202020204" pitchFamily="34" charset="0"/>
              </a:rPr>
              <a:t>Candy’s Fantastic </a:t>
            </a:r>
            <a:r>
              <a:rPr lang="en-US" altLang="zh-CN" dirty="0">
                <a:latin typeface="Arial" panose="020B0604020202020204" pitchFamily="34" charset="0"/>
                <a:cs typeface="Arial" panose="020B0604020202020204" pitchFamily="34" charset="0"/>
              </a:rPr>
              <a:t>Tips</a:t>
            </a:r>
            <a:endParaRPr lang="en-AU" dirty="0">
              <a:latin typeface="Arial" panose="020B0604020202020204" pitchFamily="34" charset="0"/>
              <a:cs typeface="Arial" panose="020B0604020202020204" pitchFamily="34" charset="0"/>
            </a:endParaRPr>
          </a:p>
        </p:txBody>
      </p:sp>
      <p:pic>
        <p:nvPicPr>
          <p:cNvPr id="6" name="图片 5" descr="C:\Users\min\AppData\Local\Microsoft\Windows\INetCache\Content.Word\last.jpg"/>
          <p:cNvPicPr/>
          <p:nvPr/>
        </p:nvPicPr>
        <p:blipFill rotWithShape="1">
          <a:blip r:embed="rId3">
            <a:extLst>
              <a:ext uri="{28A0092B-C50C-407E-A947-70E740481C1C}">
                <a14:useLocalDpi xmlns:a14="http://schemas.microsoft.com/office/drawing/2010/main" val="0"/>
              </a:ext>
            </a:extLst>
          </a:blip>
          <a:srcRect t="10194" b="25344"/>
          <a:stretch/>
        </p:blipFill>
        <p:spPr bwMode="auto">
          <a:xfrm>
            <a:off x="810001" y="855310"/>
            <a:ext cx="5734045" cy="24234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356441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dirty="0">
                <a:latin typeface="Arial" panose="020B0604020202020204" pitchFamily="34" charset="0"/>
                <a:cs typeface="Arial" panose="020B0604020202020204" pitchFamily="34" charset="0"/>
              </a:rPr>
              <a:t>Character-Candy</a:t>
            </a:r>
            <a:r>
              <a:rPr lang="en-AU" b="0" dirty="0"/>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55" y="2881811"/>
            <a:ext cx="2412698" cy="2653968"/>
          </a:xfrm>
          <a:prstGeom prst="rect">
            <a:avLst/>
          </a:prstGeom>
        </p:spPr>
      </p:pic>
      <p:sp>
        <p:nvSpPr>
          <p:cNvPr id="4" name="文本框 3"/>
          <p:cNvSpPr txBox="1"/>
          <p:nvPr/>
        </p:nvSpPr>
        <p:spPr>
          <a:xfrm>
            <a:off x="1222629" y="5582671"/>
            <a:ext cx="934749"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AU" sz="2000" dirty="0">
                <a:latin typeface="Arial" panose="020B0604020202020204" pitchFamily="34" charset="0"/>
                <a:ea typeface="Adobe 黑体 Std R" panose="020B0400000000000000" pitchFamily="34" charset="-122"/>
                <a:cs typeface="Arial" panose="020B0604020202020204" pitchFamily="34" charset="0"/>
              </a:rPr>
              <a:t>Candy</a:t>
            </a:r>
          </a:p>
        </p:txBody>
      </p:sp>
      <p:sp>
        <p:nvSpPr>
          <p:cNvPr id="6" name="文本框 5"/>
          <p:cNvSpPr txBox="1"/>
          <p:nvPr/>
        </p:nvSpPr>
        <p:spPr>
          <a:xfrm>
            <a:off x="5306277" y="2464922"/>
            <a:ext cx="6485390" cy="3939540"/>
          </a:xfrm>
          <a:prstGeom prst="rect">
            <a:avLst/>
          </a:prstGeom>
          <a:noFill/>
        </p:spPr>
        <p:txBody>
          <a:bodyPr wrap="square" rtlCol="0">
            <a:spAutoFit/>
          </a:bodyPr>
          <a:lstStyle/>
          <a:p>
            <a:r>
              <a:rPr lang="en-AU" sz="2800" dirty="0">
                <a:latin typeface="Arial" panose="020B0604020202020204" pitchFamily="34" charset="0"/>
                <a:ea typeface="Adobe 黑体 Std R" panose="020B0400000000000000" pitchFamily="34" charset="-122"/>
                <a:cs typeface="Arial" panose="020B0604020202020204" pitchFamily="34" charset="0"/>
              </a:rPr>
              <a:t>Why use character?</a:t>
            </a:r>
          </a:p>
          <a:p>
            <a:pPr marL="914400" lvl="1" indent="-457200">
              <a:buFont typeface="Arial" panose="020B0604020202020204" pitchFamily="34" charset="0"/>
              <a:buChar char="•"/>
            </a:pPr>
            <a:r>
              <a:rPr lang="en-AU" dirty="0">
                <a:latin typeface="Arial" panose="020B0604020202020204" pitchFamily="34" charset="0"/>
                <a:ea typeface="Adobe 黑体 Std R" panose="020B0400000000000000" pitchFamily="34" charset="-122"/>
                <a:cs typeface="Arial" panose="020B0604020202020204" pitchFamily="34" charset="0"/>
              </a:rPr>
              <a:t>More interactive</a:t>
            </a:r>
          </a:p>
          <a:p>
            <a:pPr marL="914400" lvl="1" indent="-457200">
              <a:buFont typeface="Arial" panose="020B0604020202020204" pitchFamily="34" charset="0"/>
              <a:buChar char="•"/>
            </a:pPr>
            <a:r>
              <a:rPr lang="en-AU" dirty="0">
                <a:latin typeface="Arial" panose="020B0604020202020204" pitchFamily="34" charset="0"/>
                <a:ea typeface="Adobe 黑体 Std R" panose="020B0400000000000000" pitchFamily="34" charset="-122"/>
                <a:cs typeface="Arial" panose="020B0604020202020204" pitchFamily="34" charset="0"/>
              </a:rPr>
              <a:t>Story telling ( Make </a:t>
            </a:r>
            <a:r>
              <a:rPr lang="en-US" dirty="0">
                <a:latin typeface="Arial" panose="020B0604020202020204" pitchFamily="34" charset="0"/>
                <a:ea typeface="Adobe 黑体 Std R" panose="020B0400000000000000" pitchFamily="34" charset="-122"/>
                <a:cs typeface="Arial" panose="020B0604020202020204" pitchFamily="34" charset="0"/>
              </a:rPr>
              <a:t>introducing information </a:t>
            </a:r>
          </a:p>
          <a:p>
            <a:pPr lvl="1"/>
            <a:r>
              <a:rPr lang="en-US" dirty="0">
                <a:latin typeface="Arial" panose="020B0604020202020204" pitchFamily="34" charset="0"/>
                <a:ea typeface="Adobe 黑体 Std R" panose="020B0400000000000000" pitchFamily="34" charset="-122"/>
                <a:cs typeface="Arial" panose="020B0604020202020204" pitchFamily="34" charset="0"/>
              </a:rPr>
              <a:t>	not so boring</a:t>
            </a:r>
            <a:r>
              <a:rPr lang="en-AU" dirty="0">
                <a:latin typeface="Arial" panose="020B0604020202020204" pitchFamily="34" charset="0"/>
                <a:ea typeface="Adobe 黑体 Std R" panose="020B0400000000000000" pitchFamily="34" charset="-122"/>
                <a:cs typeface="Arial" panose="020B0604020202020204" pitchFamily="34" charset="0"/>
              </a:rPr>
              <a:t>)</a:t>
            </a:r>
          </a:p>
          <a:p>
            <a:pPr marL="914400" lvl="1" indent="-457200">
              <a:buFont typeface="Arial" panose="020B0604020202020204" pitchFamily="34" charset="0"/>
              <a:buChar char="•"/>
            </a:pPr>
            <a:r>
              <a:rPr lang="en-AU" dirty="0">
                <a:latin typeface="Arial" panose="020B0604020202020204" pitchFamily="34" charset="0"/>
                <a:ea typeface="Adobe 黑体 Std R" panose="020B0400000000000000" pitchFamily="34" charset="-122"/>
                <a:cs typeface="Arial" panose="020B0604020202020204" pitchFamily="34" charset="0"/>
              </a:rPr>
              <a:t>Close to daily life</a:t>
            </a:r>
          </a:p>
          <a:p>
            <a:pPr marL="914400" lvl="1" indent="-457200">
              <a:buFont typeface="Arial" panose="020B0604020202020204" pitchFamily="34" charset="0"/>
              <a:buChar char="•"/>
            </a:pPr>
            <a:r>
              <a:rPr lang="en-AU" dirty="0">
                <a:latin typeface="Arial" panose="020B0604020202020204" pitchFamily="34" charset="0"/>
                <a:ea typeface="Adobe 黑体 Std R" panose="020B0400000000000000" pitchFamily="34" charset="-122"/>
                <a:cs typeface="Arial" panose="020B0604020202020204" pitchFamily="34" charset="0"/>
              </a:rPr>
              <a:t>Gamification</a:t>
            </a:r>
          </a:p>
          <a:p>
            <a:endParaRPr lang="en-AU" sz="2400" dirty="0">
              <a:latin typeface="Arial" panose="020B0604020202020204" pitchFamily="34" charset="0"/>
              <a:ea typeface="Adobe 黑体 Std R" panose="020B0400000000000000" pitchFamily="34" charset="-122"/>
              <a:cs typeface="Arial" panose="020B0604020202020204" pitchFamily="34" charset="0"/>
            </a:endParaRPr>
          </a:p>
          <a:p>
            <a:r>
              <a:rPr lang="en-US" altLang="zh-CN" sz="2800" dirty="0">
                <a:latin typeface="Arial" panose="020B0604020202020204" pitchFamily="34" charset="0"/>
                <a:ea typeface="Adobe 黑体 Std R" panose="020B0400000000000000" pitchFamily="34" charset="-122"/>
                <a:cs typeface="Arial" panose="020B0604020202020204" pitchFamily="34" charset="0"/>
              </a:rPr>
              <a:t>Candy can:</a:t>
            </a:r>
          </a:p>
          <a:p>
            <a:pPr marL="914400" lvl="1" indent="-457200">
              <a:buFont typeface="Arial" panose="020B0604020202020204" pitchFamily="34" charset="0"/>
              <a:buChar char="•"/>
            </a:pPr>
            <a:r>
              <a:rPr lang="en-US" altLang="zh-CN" dirty="0">
                <a:latin typeface="Arial" panose="020B0604020202020204" pitchFamily="34" charset="0"/>
                <a:ea typeface="Adobe 黑体 Std R" panose="020B0400000000000000" pitchFamily="34" charset="-122"/>
                <a:cs typeface="Arial" panose="020B0604020202020204" pitchFamily="34" charset="0"/>
              </a:rPr>
              <a:t>Introduce waste management information</a:t>
            </a:r>
          </a:p>
          <a:p>
            <a:pPr marL="914400" lvl="1" indent="-457200">
              <a:buFont typeface="Arial" panose="020B0604020202020204" pitchFamily="34" charset="0"/>
              <a:buChar char="•"/>
            </a:pPr>
            <a:r>
              <a:rPr lang="en-US" altLang="zh-CN" dirty="0">
                <a:latin typeface="Arial" panose="020B0604020202020204" pitchFamily="34" charset="0"/>
                <a:ea typeface="Adobe 黑体 Std R" panose="020B0400000000000000" pitchFamily="34" charset="-122"/>
                <a:cs typeface="Arial" panose="020B0604020202020204" pitchFamily="34" charset="0"/>
              </a:rPr>
              <a:t>Introduce </a:t>
            </a:r>
            <a:r>
              <a:rPr lang="zh-CN" altLang="en-US" dirty="0">
                <a:latin typeface="Arial" panose="020B0604020202020204" pitchFamily="34" charset="0"/>
                <a:ea typeface="Adobe 黑体 Std R" panose="020B0400000000000000" pitchFamily="34" charset="-122"/>
                <a:cs typeface="Arial" panose="020B0604020202020204" pitchFamily="34" charset="0"/>
              </a:rPr>
              <a:t> </a:t>
            </a:r>
            <a:r>
              <a:rPr lang="en-AU" altLang="zh-CN" dirty="0">
                <a:latin typeface="Arial" panose="020B0604020202020204" pitchFamily="34" charset="0"/>
                <a:ea typeface="Adobe 黑体 Std R" panose="020B0400000000000000" pitchFamily="34" charset="-122"/>
                <a:cs typeface="Arial" panose="020B0604020202020204" pitchFamily="34" charset="0"/>
              </a:rPr>
              <a:t>each game</a:t>
            </a:r>
          </a:p>
          <a:p>
            <a:pPr marL="914400" lvl="1" indent="-457200">
              <a:buFont typeface="Arial" panose="020B0604020202020204" pitchFamily="34" charset="0"/>
              <a:buChar char="•"/>
            </a:pPr>
            <a:r>
              <a:rPr lang="en-AU" dirty="0">
                <a:latin typeface="Arial" panose="020B0604020202020204" pitchFamily="34" charset="0"/>
                <a:ea typeface="Adobe 黑体 Std R" panose="020B0400000000000000" pitchFamily="34" charset="-122"/>
                <a:cs typeface="Arial" panose="020B0604020202020204" pitchFamily="34" charset="0"/>
              </a:rPr>
              <a:t>The character of games</a:t>
            </a:r>
          </a:p>
          <a:p>
            <a:pPr marL="914400" lvl="1" indent="-457200">
              <a:buFont typeface="Arial" panose="020B0604020202020204" pitchFamily="34" charset="0"/>
              <a:buChar char="•"/>
            </a:pPr>
            <a:r>
              <a:rPr lang="en-AU" dirty="0">
                <a:latin typeface="Arial" panose="020B0604020202020204" pitchFamily="34" charset="0"/>
                <a:ea typeface="Adobe 黑体 Std R" panose="020B0400000000000000" pitchFamily="34" charset="-122"/>
                <a:cs typeface="Arial" panose="020B0604020202020204" pitchFamily="34" charset="0"/>
              </a:rPr>
              <a:t>Give project a more interesting name</a:t>
            </a:r>
          </a:p>
        </p:txBody>
      </p:sp>
      <p:sp>
        <p:nvSpPr>
          <p:cNvPr id="7" name="矩形标注 6"/>
          <p:cNvSpPr/>
          <p:nvPr/>
        </p:nvSpPr>
        <p:spPr>
          <a:xfrm>
            <a:off x="2544829" y="2634865"/>
            <a:ext cx="1986228" cy="995440"/>
          </a:xfrm>
          <a:prstGeom prst="wedgeRectCallout">
            <a:avLst>
              <a:gd name="adj1" fmla="val -59676"/>
              <a:gd name="adj2" fmla="val 36918"/>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Hi</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I’m Candy,</a:t>
            </a:r>
          </a:p>
          <a:p>
            <a:pPr algn="ctr"/>
            <a:r>
              <a:rPr lang="en-AU" dirty="0">
                <a:latin typeface="Arial" panose="020B0604020202020204" pitchFamily="34" charset="0"/>
                <a:cs typeface="Arial" panose="020B0604020202020204" pitchFamily="34" charset="0"/>
              </a:rPr>
              <a:t>I will show you some </a:t>
            </a:r>
            <a:r>
              <a:rPr lang="en-US" altLang="zh-CN" dirty="0">
                <a:latin typeface="Arial" panose="020B0604020202020204" pitchFamily="34" charset="0"/>
                <a:cs typeface="Arial" panose="020B0604020202020204" pitchFamily="34" charset="0"/>
              </a:rPr>
              <a:t>tips</a:t>
            </a:r>
            <a:r>
              <a:rPr lang="en-AU"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8153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sz="3600" dirty="0">
                <a:latin typeface="Arial" panose="020B0604020202020204" pitchFamily="34" charset="0"/>
                <a:cs typeface="Arial" panose="020B0604020202020204" pitchFamily="34" charset="0"/>
              </a:rPr>
              <a:t>The name of our project</a:t>
            </a:r>
          </a:p>
        </p:txBody>
      </p:sp>
      <p:sp>
        <p:nvSpPr>
          <p:cNvPr id="3" name="内容占位符 2"/>
          <p:cNvSpPr>
            <a:spLocks noGrp="1"/>
          </p:cNvSpPr>
          <p:nvPr>
            <p:ph idx="1"/>
          </p:nvPr>
        </p:nvSpPr>
        <p:spPr>
          <a:solidFill>
            <a:schemeClr val="accent1">
              <a:lumMod val="50000"/>
            </a:schemeClr>
          </a:solidFill>
          <a:ln>
            <a:noFill/>
          </a:ln>
        </p:spPr>
        <p:txBody>
          <a:bodyPr>
            <a:normAutofit/>
          </a:bodyPr>
          <a:lstStyle/>
          <a:p>
            <a:pPr marL="0" indent="0">
              <a:buNone/>
            </a:pPr>
            <a:r>
              <a:rPr lang="en-AU" sz="5400" dirty="0">
                <a:solidFill>
                  <a:srgbClr val="FFC000"/>
                </a:solidFill>
                <a:latin typeface="Arial" panose="020B0604020202020204" pitchFamily="34" charset="0"/>
                <a:cs typeface="Arial" panose="020B0604020202020204" pitchFamily="34" charset="0"/>
              </a:rPr>
              <a:t>Other Options</a:t>
            </a:r>
          </a:p>
          <a:p>
            <a:pPr lvl="1"/>
            <a:r>
              <a:rPr lang="en-AU" sz="2800" dirty="0">
                <a:solidFill>
                  <a:schemeClr val="tx1">
                    <a:lumMod val="95000"/>
                  </a:schemeClr>
                </a:solidFill>
                <a:latin typeface="Arial" panose="020B0604020202020204" pitchFamily="34" charset="0"/>
                <a:cs typeface="Arial" panose="020B0604020202020204" pitchFamily="34" charset="0"/>
              </a:rPr>
              <a:t>Candy’s Fantastic </a:t>
            </a:r>
            <a:r>
              <a:rPr lang="en-US" altLang="zh-CN" sz="2800" dirty="0">
                <a:solidFill>
                  <a:schemeClr val="tx1">
                    <a:lumMod val="95000"/>
                  </a:schemeClr>
                </a:solidFill>
                <a:latin typeface="Arial" panose="020B0604020202020204" pitchFamily="34" charset="0"/>
                <a:cs typeface="Arial" panose="020B0604020202020204" pitchFamily="34" charset="0"/>
              </a:rPr>
              <a:t>Tips</a:t>
            </a:r>
            <a:r>
              <a:rPr lang="en-AU" sz="2800" dirty="0">
                <a:solidFill>
                  <a:schemeClr val="tx1">
                    <a:lumMod val="95000"/>
                  </a:schemeClr>
                </a:solidFill>
                <a:latin typeface="Arial" panose="020B0604020202020204" pitchFamily="34" charset="0"/>
                <a:cs typeface="Arial" panose="020B0604020202020204" pitchFamily="34" charset="0"/>
              </a:rPr>
              <a:t> </a:t>
            </a:r>
          </a:p>
          <a:p>
            <a:pPr lvl="1"/>
            <a:r>
              <a:rPr lang="en-AU" sz="2800" dirty="0">
                <a:solidFill>
                  <a:schemeClr val="tx1">
                    <a:lumMod val="95000"/>
                  </a:schemeClr>
                </a:solidFill>
                <a:latin typeface="Arial" panose="020B0604020202020204" pitchFamily="34" charset="0"/>
                <a:cs typeface="Arial" panose="020B0604020202020204" pitchFamily="34" charset="0"/>
              </a:rPr>
              <a:t>Candy’s Mid-break</a:t>
            </a:r>
          </a:p>
          <a:p>
            <a:pPr lvl="1"/>
            <a:r>
              <a:rPr lang="en-AU" sz="2800" dirty="0">
                <a:solidFill>
                  <a:schemeClr val="tx1">
                    <a:lumMod val="95000"/>
                  </a:schemeClr>
                </a:solidFill>
                <a:latin typeface="Arial" panose="020B0604020202020204" pitchFamily="34" charset="0"/>
                <a:cs typeface="Arial" panose="020B0604020202020204" pitchFamily="34" charset="0"/>
              </a:rPr>
              <a:t>Arrival Campus </a:t>
            </a:r>
          </a:p>
          <a:p>
            <a:pPr lvl="1"/>
            <a:r>
              <a:rPr lang="en-AU" sz="2800" dirty="0">
                <a:solidFill>
                  <a:schemeClr val="tx1">
                    <a:lumMod val="95000"/>
                  </a:schemeClr>
                </a:solidFill>
                <a:latin typeface="Arial" panose="020B0604020202020204" pitchFamily="34" charset="0"/>
                <a:cs typeface="Arial" panose="020B0604020202020204" pitchFamily="34" charset="0"/>
              </a:rPr>
              <a:t>Candy’s Hub </a:t>
            </a:r>
          </a:p>
          <a:p>
            <a:pPr lvl="1"/>
            <a:r>
              <a:rPr lang="en-AU" sz="2800" dirty="0">
                <a:solidFill>
                  <a:schemeClr val="tx1">
                    <a:lumMod val="95000"/>
                  </a:schemeClr>
                </a:solidFill>
                <a:latin typeface="Arial" panose="020B0604020202020204" pitchFamily="34" charset="0"/>
                <a:cs typeface="Arial" panose="020B0604020202020204" pitchFamily="34" charset="0"/>
              </a:rPr>
              <a:t>Resort Queen</a:t>
            </a:r>
          </a:p>
        </p:txBody>
      </p:sp>
      <p:sp>
        <p:nvSpPr>
          <p:cNvPr id="4" name="文本占位符 3"/>
          <p:cNvSpPr>
            <a:spLocks noGrp="1"/>
          </p:cNvSpPr>
          <p:nvPr>
            <p:ph type="body" sz="half" idx="2"/>
          </p:nvPr>
        </p:nvSpPr>
        <p:spPr/>
        <p:txBody>
          <a:bodyPr>
            <a:normAutofit/>
          </a:bodyPr>
          <a:lstStyle/>
          <a:p>
            <a:r>
              <a:rPr lang="en-US" altLang="zh-CN" sz="4800" dirty="0">
                <a:solidFill>
                  <a:schemeClr val="accent6"/>
                </a:solidFill>
                <a:latin typeface="Arial" panose="020B0604020202020204" pitchFamily="34" charset="0"/>
                <a:cs typeface="Arial" panose="020B0604020202020204" pitchFamily="34" charset="0"/>
              </a:rPr>
              <a:t>Waste Education System </a:t>
            </a:r>
          </a:p>
          <a:p>
            <a:endParaRPr lang="en-AU" sz="2000" dirty="0">
              <a:solidFill>
                <a:srgbClr val="FFC000"/>
              </a:solidFill>
              <a:latin typeface="+mj-lt"/>
            </a:endParaRPr>
          </a:p>
        </p:txBody>
      </p:sp>
    </p:spTree>
    <p:extLst>
      <p:ext uri="{BB962C8B-B14F-4D97-AF65-F5344CB8AC3E}">
        <p14:creationId xmlns:p14="http://schemas.microsoft.com/office/powerpoint/2010/main" val="242753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
          <p:cNvSpPr/>
          <p:nvPr/>
        </p:nvSpPr>
        <p:spPr>
          <a:xfrm>
            <a:off x="2079357" y="2891158"/>
            <a:ext cx="1549913" cy="601765"/>
          </a:xfrm>
          <a:prstGeom prst="rect">
            <a:avLst/>
          </a:prstGeom>
          <a:solidFill>
            <a:srgbClr val="0B5394"/>
          </a:solidFill>
          <a:ln>
            <a:noFill/>
          </a:ln>
        </p:spPr>
        <p:txBody>
          <a:bodyPr lIns="91425" tIns="91425" rIns="91425" bIns="91425" anchor="ctr" anchorCtr="0"/>
          <a:lstStyle/>
          <a:p>
            <a:r>
              <a:rPr lang="en-AU" dirty="0">
                <a:latin typeface="Arial" panose="020B0604020202020204" pitchFamily="34" charset="0"/>
                <a:cs typeface="Arial" panose="020B0604020202020204" pitchFamily="34" charset="0"/>
              </a:rPr>
              <a:t>Generate waste</a:t>
            </a:r>
          </a:p>
        </p:txBody>
      </p:sp>
      <p:sp>
        <p:nvSpPr>
          <p:cNvPr id="32" name="Shape 4"/>
          <p:cNvSpPr/>
          <p:nvPr/>
        </p:nvSpPr>
        <p:spPr>
          <a:xfrm>
            <a:off x="2079357" y="3657999"/>
            <a:ext cx="1549913" cy="601765"/>
          </a:xfrm>
          <a:prstGeom prst="rect">
            <a:avLst/>
          </a:prstGeom>
          <a:solidFill>
            <a:srgbClr val="0B5394"/>
          </a:solidFill>
          <a:ln>
            <a:noFill/>
          </a:ln>
        </p:spPr>
        <p:txBody>
          <a:bodyPr lIns="91425" tIns="91425" rIns="91425" bIns="91425" anchor="ctr" anchorCtr="0"/>
          <a:lstStyle/>
          <a:p>
            <a:r>
              <a:rPr lang="en-AU" dirty="0">
                <a:latin typeface="Arial" panose="020B0604020202020204" pitchFamily="34" charset="0"/>
                <a:cs typeface="Arial" panose="020B0604020202020204" pitchFamily="34" charset="0"/>
              </a:rPr>
              <a:t>The trouble of waste </a:t>
            </a:r>
          </a:p>
        </p:txBody>
      </p:sp>
      <p:sp>
        <p:nvSpPr>
          <p:cNvPr id="33" name="Shape 5"/>
          <p:cNvSpPr/>
          <p:nvPr/>
        </p:nvSpPr>
        <p:spPr>
          <a:xfrm>
            <a:off x="2079357" y="4424820"/>
            <a:ext cx="1549913" cy="601765"/>
          </a:xfrm>
          <a:prstGeom prst="rect">
            <a:avLst/>
          </a:prstGeom>
          <a:solidFill>
            <a:srgbClr val="0B5394"/>
          </a:solidFill>
          <a:ln>
            <a:noFill/>
          </a:ln>
        </p:spPr>
        <p:txBody>
          <a:bodyPr lIns="91425" tIns="91425" rIns="91425" bIns="91425" anchor="ctr" anchorCtr="0"/>
          <a:lstStyle/>
          <a:p>
            <a:r>
              <a:rPr lang="en-AU" dirty="0">
                <a:solidFill>
                  <a:srgbClr val="FFC000"/>
                </a:solidFill>
                <a:latin typeface="Arial" panose="020B0604020202020204" pitchFamily="34" charset="0"/>
                <a:cs typeface="Arial" panose="020B0604020202020204" pitchFamily="34" charset="0"/>
              </a:rPr>
              <a:t>Resort waste</a:t>
            </a:r>
          </a:p>
        </p:txBody>
      </p:sp>
      <p:sp>
        <p:nvSpPr>
          <p:cNvPr id="34" name="Shape 6"/>
          <p:cNvSpPr/>
          <p:nvPr/>
        </p:nvSpPr>
        <p:spPr>
          <a:xfrm>
            <a:off x="2079357" y="5191680"/>
            <a:ext cx="1549913" cy="601765"/>
          </a:xfrm>
          <a:prstGeom prst="rect">
            <a:avLst/>
          </a:prstGeom>
          <a:solidFill>
            <a:srgbClr val="0B5394"/>
          </a:solidFill>
          <a:ln>
            <a:noFill/>
          </a:ln>
        </p:spPr>
        <p:txBody>
          <a:bodyPr lIns="91425" tIns="91425" rIns="91425" bIns="91425" anchor="ctr" anchorCtr="0"/>
          <a:lstStyle/>
          <a:p>
            <a:r>
              <a:rPr lang="en-AU" dirty="0">
                <a:solidFill>
                  <a:srgbClr val="FFC000"/>
                </a:solidFill>
                <a:latin typeface="Arial" panose="020B0604020202020204" pitchFamily="34" charset="0"/>
                <a:cs typeface="Arial" panose="020B0604020202020204" pitchFamily="34" charset="0"/>
              </a:rPr>
              <a:t>Regenerate</a:t>
            </a:r>
          </a:p>
          <a:p>
            <a:r>
              <a:rPr lang="en-AU" dirty="0">
                <a:solidFill>
                  <a:srgbClr val="FFC000"/>
                </a:solidFill>
                <a:latin typeface="Arial" panose="020B0604020202020204" pitchFamily="34" charset="0"/>
                <a:cs typeface="Arial" panose="020B0604020202020204" pitchFamily="34" charset="0"/>
              </a:rPr>
              <a:t>waste</a:t>
            </a:r>
          </a:p>
        </p:txBody>
      </p:sp>
      <p:sp>
        <p:nvSpPr>
          <p:cNvPr id="35" name="Shape 7"/>
          <p:cNvSpPr/>
          <p:nvPr/>
        </p:nvSpPr>
        <p:spPr>
          <a:xfrm rot="16200000" flipH="1">
            <a:off x="1256791" y="3051822"/>
            <a:ext cx="759768" cy="796806"/>
          </a:xfrm>
          <a:prstGeom prst="uturnArrow">
            <a:avLst>
              <a:gd name="adj1" fmla="val 11766"/>
              <a:gd name="adj2" fmla="val 25000"/>
              <a:gd name="adj3" fmla="val 25000"/>
              <a:gd name="adj4" fmla="val 43750"/>
              <a:gd name="adj5" fmla="val 75000"/>
            </a:avLst>
          </a:prstGeom>
          <a:solidFill>
            <a:srgbClr val="F1C232"/>
          </a:solidFill>
          <a:ln>
            <a:noFill/>
          </a:ln>
        </p:spPr>
        <p:txBody>
          <a:bodyPr lIns="91425" tIns="91425" rIns="91425" bIns="91425" anchor="ctr" anchorCtr="0"/>
          <a:lstStyle/>
          <a:p>
            <a:endParaRPr lang="en-AU"/>
          </a:p>
        </p:txBody>
      </p:sp>
      <p:sp>
        <p:nvSpPr>
          <p:cNvPr id="36" name="Shape 8"/>
          <p:cNvSpPr/>
          <p:nvPr/>
        </p:nvSpPr>
        <p:spPr>
          <a:xfrm>
            <a:off x="5606989" y="2866141"/>
            <a:ext cx="2228639" cy="2902287"/>
          </a:xfrm>
          <a:prstGeom prst="rect">
            <a:avLst/>
          </a:prstGeom>
          <a:solidFill>
            <a:srgbClr val="0B5394"/>
          </a:solidFill>
          <a:ln>
            <a:noFill/>
          </a:ln>
        </p:spPr>
        <p:txBody>
          <a:bodyPr lIns="91425" tIns="91425" rIns="91425" bIns="91425" anchor="ctr" anchorCtr="0"/>
          <a:lstStyle/>
          <a:p>
            <a:endParaRPr lang="en-AU"/>
          </a:p>
        </p:txBody>
      </p:sp>
      <p:sp>
        <p:nvSpPr>
          <p:cNvPr id="37" name="Shape 9"/>
          <p:cNvSpPr/>
          <p:nvPr/>
        </p:nvSpPr>
        <p:spPr>
          <a:xfrm>
            <a:off x="5975988" y="2991377"/>
            <a:ext cx="413279" cy="401327"/>
          </a:xfrm>
          <a:prstGeom prst="ellipse">
            <a:avLst/>
          </a:prstGeom>
          <a:solidFill>
            <a:srgbClr val="F1C232"/>
          </a:solidFill>
          <a:ln>
            <a:noFill/>
          </a:ln>
        </p:spPr>
        <p:txBody>
          <a:bodyPr lIns="91425" tIns="91425" rIns="91425" bIns="91425" anchor="ctr" anchorCtr="0"/>
          <a:lstStyle/>
          <a:p>
            <a:endParaRPr lang="en-AU"/>
          </a:p>
        </p:txBody>
      </p:sp>
      <p:sp>
        <p:nvSpPr>
          <p:cNvPr id="38" name="Shape 10"/>
          <p:cNvSpPr/>
          <p:nvPr/>
        </p:nvSpPr>
        <p:spPr>
          <a:xfrm>
            <a:off x="7084458" y="3758218"/>
            <a:ext cx="413279" cy="401327"/>
          </a:xfrm>
          <a:prstGeom prst="ellipse">
            <a:avLst/>
          </a:prstGeom>
          <a:solidFill>
            <a:srgbClr val="F1C232"/>
          </a:solidFill>
          <a:ln>
            <a:noFill/>
          </a:ln>
        </p:spPr>
        <p:txBody>
          <a:bodyPr lIns="91425" tIns="91425" rIns="91425" bIns="91425" anchor="ctr" anchorCtr="0"/>
          <a:lstStyle/>
          <a:p>
            <a:endParaRPr lang="en-AU"/>
          </a:p>
        </p:txBody>
      </p:sp>
      <p:sp>
        <p:nvSpPr>
          <p:cNvPr id="39" name="Shape 11"/>
          <p:cNvSpPr/>
          <p:nvPr/>
        </p:nvSpPr>
        <p:spPr>
          <a:xfrm>
            <a:off x="6108828" y="4525059"/>
            <a:ext cx="413279" cy="401327"/>
          </a:xfrm>
          <a:prstGeom prst="ellipse">
            <a:avLst/>
          </a:prstGeom>
          <a:ln/>
        </p:spPr>
        <p:style>
          <a:lnRef idx="3">
            <a:schemeClr val="lt1"/>
          </a:lnRef>
          <a:fillRef idx="1">
            <a:schemeClr val="accent4"/>
          </a:fillRef>
          <a:effectRef idx="1">
            <a:schemeClr val="accent4"/>
          </a:effectRef>
          <a:fontRef idx="minor">
            <a:schemeClr val="lt1"/>
          </a:fontRef>
        </p:style>
        <p:txBody>
          <a:bodyPr lIns="91425" tIns="91425" rIns="91425" bIns="91425" anchor="ctr" anchorCtr="0"/>
          <a:lstStyle/>
          <a:p>
            <a:endParaRPr lang="en-AU"/>
          </a:p>
        </p:txBody>
      </p:sp>
      <p:sp>
        <p:nvSpPr>
          <p:cNvPr id="40" name="Shape 12"/>
          <p:cNvSpPr/>
          <p:nvPr/>
        </p:nvSpPr>
        <p:spPr>
          <a:xfrm>
            <a:off x="7201066" y="5295887"/>
            <a:ext cx="413279" cy="401327"/>
          </a:xfrm>
          <a:prstGeom prst="ellipse">
            <a:avLst/>
          </a:prstGeom>
          <a:ln/>
        </p:spPr>
        <p:style>
          <a:lnRef idx="3">
            <a:schemeClr val="lt1"/>
          </a:lnRef>
          <a:fillRef idx="1">
            <a:schemeClr val="accent4"/>
          </a:fillRef>
          <a:effectRef idx="1">
            <a:schemeClr val="accent4"/>
          </a:effectRef>
          <a:fontRef idx="minor">
            <a:schemeClr val="lt1"/>
          </a:fontRef>
        </p:style>
        <p:txBody>
          <a:bodyPr lIns="91425" tIns="91425" rIns="91425" bIns="91425" anchor="ctr" anchorCtr="0"/>
          <a:lstStyle/>
          <a:p>
            <a:endParaRPr lang="en-AU"/>
          </a:p>
        </p:txBody>
      </p:sp>
      <p:cxnSp>
        <p:nvCxnSpPr>
          <p:cNvPr id="41" name="直接箭头连接符 40"/>
          <p:cNvCxnSpPr/>
          <p:nvPr/>
        </p:nvCxnSpPr>
        <p:spPr>
          <a:xfrm>
            <a:off x="6389267" y="3192041"/>
            <a:ext cx="901869" cy="566102"/>
          </a:xfrm>
          <a:prstGeom prst="straightConnector1">
            <a:avLst/>
          </a:prstGeom>
          <a:noFill/>
          <a:ln w="9525" cap="flat" cmpd="sng">
            <a:solidFill>
              <a:srgbClr val="CFE2F3"/>
            </a:solidFill>
            <a:prstDash val="solid"/>
            <a:round/>
            <a:headEnd type="none" w="lg" len="lg"/>
            <a:tailEnd type="triangle" w="lg" len="lg"/>
          </a:ln>
        </p:spPr>
      </p:cxnSp>
      <p:cxnSp>
        <p:nvCxnSpPr>
          <p:cNvPr id="42" name="直接箭头连接符 41"/>
          <p:cNvCxnSpPr/>
          <p:nvPr/>
        </p:nvCxnSpPr>
        <p:spPr>
          <a:xfrm flipH="1">
            <a:off x="6461606" y="4100771"/>
            <a:ext cx="683375" cy="483037"/>
          </a:xfrm>
          <a:prstGeom prst="straightConnector1">
            <a:avLst/>
          </a:prstGeom>
          <a:noFill/>
          <a:ln w="9525" cap="flat" cmpd="sng">
            <a:solidFill>
              <a:srgbClr val="9FC5E8"/>
            </a:solidFill>
            <a:prstDash val="solid"/>
            <a:round/>
            <a:headEnd type="none" w="lg" len="lg"/>
            <a:tailEnd type="triangle" w="lg" len="lg"/>
          </a:ln>
        </p:spPr>
      </p:cxnSp>
      <p:cxnSp>
        <p:nvCxnSpPr>
          <p:cNvPr id="43" name="直接箭头连接符 42"/>
          <p:cNvCxnSpPr/>
          <p:nvPr/>
        </p:nvCxnSpPr>
        <p:spPr>
          <a:xfrm>
            <a:off x="6389267" y="4934614"/>
            <a:ext cx="811799" cy="561937"/>
          </a:xfrm>
          <a:prstGeom prst="straightConnector1">
            <a:avLst/>
          </a:prstGeom>
          <a:ln>
            <a:headEnd type="none" w="lg" len="lg"/>
            <a:tailEnd type="triangle" w="lg" len="lg"/>
          </a:ln>
        </p:spPr>
        <p:style>
          <a:lnRef idx="1">
            <a:schemeClr val="accent6"/>
          </a:lnRef>
          <a:fillRef idx="0">
            <a:schemeClr val="accent6"/>
          </a:fillRef>
          <a:effectRef idx="0">
            <a:schemeClr val="accent6"/>
          </a:effectRef>
          <a:fontRef idx="minor">
            <a:schemeClr val="tx1"/>
          </a:fontRef>
        </p:style>
      </p:cxnSp>
      <p:sp>
        <p:nvSpPr>
          <p:cNvPr id="44" name="Shape 16"/>
          <p:cNvSpPr/>
          <p:nvPr/>
        </p:nvSpPr>
        <p:spPr>
          <a:xfrm rot="16200000" flipH="1">
            <a:off x="1256791" y="3918882"/>
            <a:ext cx="759768" cy="796806"/>
          </a:xfrm>
          <a:prstGeom prst="uturnArrow">
            <a:avLst>
              <a:gd name="adj1" fmla="val 11766"/>
              <a:gd name="adj2" fmla="val 25000"/>
              <a:gd name="adj3" fmla="val 25000"/>
              <a:gd name="adj4" fmla="val 43750"/>
              <a:gd name="adj5" fmla="val 75000"/>
            </a:avLst>
          </a:prstGeom>
          <a:solidFill>
            <a:srgbClr val="F1C232"/>
          </a:solidFill>
          <a:ln>
            <a:noFill/>
          </a:ln>
        </p:spPr>
        <p:txBody>
          <a:bodyPr lIns="91425" tIns="91425" rIns="91425" bIns="91425" anchor="ctr" anchorCtr="0"/>
          <a:lstStyle/>
          <a:p>
            <a:endParaRPr lang="en-AU"/>
          </a:p>
        </p:txBody>
      </p:sp>
      <p:sp>
        <p:nvSpPr>
          <p:cNvPr id="45" name="Shape 17"/>
          <p:cNvSpPr/>
          <p:nvPr/>
        </p:nvSpPr>
        <p:spPr>
          <a:xfrm rot="16200000" flipH="1">
            <a:off x="1226445" y="4740166"/>
            <a:ext cx="759768" cy="796806"/>
          </a:xfrm>
          <a:prstGeom prst="uturnArrow">
            <a:avLst>
              <a:gd name="adj1" fmla="val 11766"/>
              <a:gd name="adj2" fmla="val 25000"/>
              <a:gd name="adj3" fmla="val 25000"/>
              <a:gd name="adj4" fmla="val 43750"/>
              <a:gd name="adj5" fmla="val 75000"/>
            </a:avLst>
          </a:prstGeom>
          <a:solidFill>
            <a:srgbClr val="92D050"/>
          </a:solidFill>
          <a:ln>
            <a:noFill/>
          </a:ln>
        </p:spPr>
        <p:txBody>
          <a:bodyPr lIns="91425" tIns="91425" rIns="91425" bIns="91425" anchor="ctr" anchorCtr="0"/>
          <a:lstStyle/>
          <a:p>
            <a:endParaRPr lang="en-AU"/>
          </a:p>
        </p:txBody>
      </p:sp>
      <p:cxnSp>
        <p:nvCxnSpPr>
          <p:cNvPr id="46" name="直接箭头连接符 45"/>
          <p:cNvCxnSpPr/>
          <p:nvPr/>
        </p:nvCxnSpPr>
        <p:spPr>
          <a:xfrm>
            <a:off x="3673434" y="3192041"/>
            <a:ext cx="2302555" cy="0"/>
          </a:xfrm>
          <a:prstGeom prst="straightConnector1">
            <a:avLst/>
          </a:prstGeom>
          <a:noFill/>
          <a:ln w="9525" cap="flat" cmpd="sng">
            <a:solidFill>
              <a:srgbClr val="FF0000"/>
            </a:solidFill>
            <a:prstDash val="solid"/>
            <a:round/>
            <a:headEnd type="triangle" w="lg" len="lg"/>
            <a:tailEnd type="triangle" w="lg" len="lg"/>
          </a:ln>
        </p:spPr>
      </p:cxnSp>
      <p:cxnSp>
        <p:nvCxnSpPr>
          <p:cNvPr id="47" name="直接箭头连接符 46"/>
          <p:cNvCxnSpPr/>
          <p:nvPr/>
        </p:nvCxnSpPr>
        <p:spPr>
          <a:xfrm>
            <a:off x="3629270" y="3958882"/>
            <a:ext cx="3454994" cy="0"/>
          </a:xfrm>
          <a:prstGeom prst="straightConnector1">
            <a:avLst/>
          </a:prstGeom>
          <a:noFill/>
          <a:ln w="9525" cap="flat" cmpd="sng">
            <a:solidFill>
              <a:srgbClr val="FF0000"/>
            </a:solidFill>
            <a:prstDash val="solid"/>
            <a:round/>
            <a:headEnd type="triangle" w="lg" len="lg"/>
            <a:tailEnd type="triangle" w="lg" len="lg"/>
          </a:ln>
        </p:spPr>
      </p:cxnSp>
      <p:cxnSp>
        <p:nvCxnSpPr>
          <p:cNvPr id="48" name="直接箭头连接符 47"/>
          <p:cNvCxnSpPr/>
          <p:nvPr/>
        </p:nvCxnSpPr>
        <p:spPr>
          <a:xfrm>
            <a:off x="3629270" y="4725703"/>
            <a:ext cx="2479674" cy="0"/>
          </a:xfrm>
          <a:prstGeom prst="straightConnector1">
            <a:avLst/>
          </a:prstGeom>
          <a:noFill/>
          <a:ln w="9525" cap="flat" cmpd="sng">
            <a:solidFill>
              <a:srgbClr val="FF0000"/>
            </a:solidFill>
            <a:prstDash val="solid"/>
            <a:round/>
            <a:headEnd type="triangle" w="lg" len="lg"/>
            <a:tailEnd type="triangle" w="lg" len="lg"/>
          </a:ln>
        </p:spPr>
      </p:cxnSp>
      <p:cxnSp>
        <p:nvCxnSpPr>
          <p:cNvPr id="49" name="直接箭头连接符 48"/>
          <p:cNvCxnSpPr/>
          <p:nvPr/>
        </p:nvCxnSpPr>
        <p:spPr>
          <a:xfrm>
            <a:off x="3629270" y="5492563"/>
            <a:ext cx="3454994" cy="3988"/>
          </a:xfrm>
          <a:prstGeom prst="straightConnector1">
            <a:avLst/>
          </a:prstGeom>
          <a:noFill/>
          <a:ln w="9525" cap="flat" cmpd="sng">
            <a:solidFill>
              <a:srgbClr val="FF0000"/>
            </a:solidFill>
            <a:prstDash val="solid"/>
            <a:round/>
            <a:headEnd type="triangle" w="lg" len="lg"/>
            <a:tailEnd type="triangle" w="lg" len="lg"/>
          </a:ln>
        </p:spPr>
      </p:cxnSp>
      <p:sp>
        <p:nvSpPr>
          <p:cNvPr id="50" name="Shape 23"/>
          <p:cNvSpPr txBox="1"/>
          <p:nvPr/>
        </p:nvSpPr>
        <p:spPr>
          <a:xfrm>
            <a:off x="6008181" y="5893589"/>
            <a:ext cx="1736330" cy="570165"/>
          </a:xfrm>
          <a:prstGeom prst="rect">
            <a:avLst/>
          </a:prstGeom>
          <a:noFill/>
          <a:ln>
            <a:noFill/>
          </a:ln>
        </p:spPr>
        <p:txBody>
          <a:bodyPr lIns="91425" tIns="91425" rIns="91425" bIns="91425" anchor="t" anchorCtr="0"/>
          <a:lstStyle/>
          <a:p>
            <a:endParaRPr lang="en-AU"/>
          </a:p>
        </p:txBody>
      </p:sp>
      <p:sp>
        <p:nvSpPr>
          <p:cNvPr id="52" name="Shape 17"/>
          <p:cNvSpPr/>
          <p:nvPr/>
        </p:nvSpPr>
        <p:spPr>
          <a:xfrm rot="5400000" flipH="1">
            <a:off x="3798126" y="4916095"/>
            <a:ext cx="759768" cy="796806"/>
          </a:xfrm>
          <a:prstGeom prst="uturnArrow">
            <a:avLst>
              <a:gd name="adj1" fmla="val 11766"/>
              <a:gd name="adj2" fmla="val 25000"/>
              <a:gd name="adj3" fmla="val 25000"/>
              <a:gd name="adj4" fmla="val 43750"/>
              <a:gd name="adj5" fmla="val 75000"/>
            </a:avLst>
          </a:prstGeom>
          <a:solidFill>
            <a:srgbClr val="92D050"/>
          </a:solidFill>
          <a:ln>
            <a:noFill/>
          </a:ln>
        </p:spPr>
        <p:txBody>
          <a:bodyPr lIns="91425" tIns="91425" rIns="91425" bIns="91425" anchor="ctr" anchorCtr="0"/>
          <a:lstStyle/>
          <a:p>
            <a:endParaRPr lang="en-AU">
              <a:solidFill>
                <a:srgbClr val="92D050"/>
              </a:solidFill>
            </a:endParaRPr>
          </a:p>
        </p:txBody>
      </p:sp>
      <p:sp>
        <p:nvSpPr>
          <p:cNvPr id="53" name="矩形 52"/>
          <p:cNvSpPr/>
          <p:nvPr/>
        </p:nvSpPr>
        <p:spPr>
          <a:xfrm>
            <a:off x="2032579" y="4376584"/>
            <a:ext cx="1638356" cy="1488979"/>
          </a:xfrm>
          <a:prstGeom prst="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文本框 53"/>
          <p:cNvSpPr txBox="1"/>
          <p:nvPr/>
        </p:nvSpPr>
        <p:spPr>
          <a:xfrm>
            <a:off x="8073414" y="2969518"/>
            <a:ext cx="3996480" cy="2677656"/>
          </a:xfrm>
          <a:prstGeom prst="rect">
            <a:avLst/>
          </a:prstGeom>
          <a:noFill/>
        </p:spPr>
        <p:txBody>
          <a:bodyPr wrap="square" rtlCol="0">
            <a:spAutoFit/>
          </a:bodyPr>
          <a:lstStyle/>
          <a:p>
            <a:pPr marL="342900" indent="-342900">
              <a:buFont typeface="Arial" panose="020B0604020202020204" pitchFamily="34" charset="0"/>
              <a:buChar char="•"/>
            </a:pPr>
            <a:r>
              <a:rPr lang="en-AU" sz="2400" dirty="0">
                <a:latin typeface="Arial" panose="020B0604020202020204" pitchFamily="34" charset="0"/>
                <a:ea typeface="Adobe 黑体 Std R" panose="020B0400000000000000" pitchFamily="34" charset="-122"/>
                <a:cs typeface="Arial" panose="020B0604020202020204" pitchFamily="34" charset="0"/>
              </a:rPr>
              <a:t>The game line is linear</a:t>
            </a:r>
          </a:p>
          <a:p>
            <a:endParaRPr lang="en-AU" sz="2400" dirty="0">
              <a:latin typeface="Arial" panose="020B0604020202020204" pitchFamily="34" charset="0"/>
              <a:ea typeface="Adobe 黑体 Std R" panose="020B0400000000000000" pitchFamily="34" charset="-122"/>
              <a:cs typeface="Arial" panose="020B0604020202020204" pitchFamily="34" charset="0"/>
            </a:endParaRPr>
          </a:p>
          <a:p>
            <a:pPr marL="342900" indent="-342900">
              <a:buFont typeface="Arial" panose="020B0604020202020204" pitchFamily="34" charset="0"/>
              <a:buChar char="•"/>
            </a:pPr>
            <a:r>
              <a:rPr lang="en-AU" sz="2400" dirty="0">
                <a:latin typeface="Arial" panose="020B0604020202020204" pitchFamily="34" charset="0"/>
                <a:ea typeface="Adobe 黑体 Std R" panose="020B0400000000000000" pitchFamily="34" charset="-122"/>
                <a:cs typeface="Arial" panose="020B0604020202020204" pitchFamily="34" charset="0"/>
              </a:rPr>
              <a:t>Resort and </a:t>
            </a:r>
            <a:r>
              <a:rPr lang="en-US" sz="2400" dirty="0">
                <a:latin typeface="Arial" panose="020B0604020202020204" pitchFamily="34" charset="0"/>
                <a:ea typeface="Adobe 黑体 Std R" panose="020B0400000000000000" pitchFamily="34" charset="-122"/>
                <a:cs typeface="Arial" panose="020B0604020202020204" pitchFamily="34" charset="0"/>
              </a:rPr>
              <a:t>regenerate </a:t>
            </a:r>
            <a:r>
              <a:rPr lang="en-AU" sz="2400" dirty="0">
                <a:latin typeface="Arial" panose="020B0604020202020204" pitchFamily="34" charset="0"/>
                <a:ea typeface="Adobe 黑体 Std R" panose="020B0400000000000000" pitchFamily="34" charset="-122"/>
                <a:cs typeface="Arial" panose="020B0604020202020204" pitchFamily="34" charset="0"/>
              </a:rPr>
              <a:t>waste games are designed as a circulation, which could be play many times</a:t>
            </a:r>
          </a:p>
        </p:txBody>
      </p:sp>
      <p:sp>
        <p:nvSpPr>
          <p:cNvPr id="55" name="文本框 54"/>
          <p:cNvSpPr txBox="1"/>
          <p:nvPr/>
        </p:nvSpPr>
        <p:spPr>
          <a:xfrm>
            <a:off x="3103518" y="4930087"/>
            <a:ext cx="837189" cy="307777"/>
          </a:xfrm>
          <a:prstGeom prst="rect">
            <a:avLst/>
          </a:prstGeom>
          <a:solidFill>
            <a:srgbClr val="FFFF00"/>
          </a:solidFill>
        </p:spPr>
        <p:txBody>
          <a:bodyPr wrap="square" rtlCol="0">
            <a:spAutoFit/>
          </a:bodyPr>
          <a:lstStyle/>
          <a:p>
            <a:r>
              <a:rPr lang="en-AU" sz="1400" dirty="0">
                <a:solidFill>
                  <a:schemeClr val="accent3"/>
                </a:solidFill>
                <a:latin typeface="Arial" panose="020B0604020202020204" pitchFamily="34" charset="0"/>
                <a:cs typeface="Arial" panose="020B0604020202020204" pitchFamily="34" charset="0"/>
              </a:rPr>
              <a:t>Replay</a:t>
            </a:r>
          </a:p>
        </p:txBody>
      </p:sp>
      <p:sp>
        <p:nvSpPr>
          <p:cNvPr id="56" name="文本框 55"/>
          <p:cNvSpPr txBox="1"/>
          <p:nvPr/>
        </p:nvSpPr>
        <p:spPr>
          <a:xfrm>
            <a:off x="1283032" y="5473924"/>
            <a:ext cx="837189" cy="307777"/>
          </a:xfrm>
          <a:prstGeom prst="rect">
            <a:avLst/>
          </a:prstGeom>
          <a:solidFill>
            <a:srgbClr val="FFFF00"/>
          </a:solidFill>
        </p:spPr>
        <p:txBody>
          <a:bodyPr wrap="square" rtlCol="0">
            <a:spAutoFit/>
          </a:bodyPr>
          <a:lstStyle/>
          <a:p>
            <a:r>
              <a:rPr lang="en-AU" sz="1400" dirty="0">
                <a:solidFill>
                  <a:schemeClr val="accent3"/>
                </a:solidFill>
                <a:latin typeface="Arial" panose="020B0604020202020204" pitchFamily="34" charset="0"/>
                <a:cs typeface="Arial" panose="020B0604020202020204" pitchFamily="34" charset="0"/>
              </a:rPr>
              <a:t>Replay</a:t>
            </a:r>
          </a:p>
        </p:txBody>
      </p:sp>
      <p:sp>
        <p:nvSpPr>
          <p:cNvPr id="57" name="标题 56"/>
          <p:cNvSpPr>
            <a:spLocks noGrp="1"/>
          </p:cNvSpPr>
          <p:nvPr>
            <p:ph type="title"/>
          </p:nvPr>
        </p:nvSpPr>
        <p:spPr/>
        <p:txBody>
          <a:bodyPr/>
          <a:lstStyle/>
          <a:p>
            <a:r>
              <a:rPr lang="en-AU" dirty="0">
                <a:latin typeface="Arial" panose="020B0604020202020204" pitchFamily="34" charset="0"/>
                <a:cs typeface="Arial" panose="020B0604020202020204" pitchFamily="34" charset="0"/>
              </a:rPr>
              <a:t>Game Line</a:t>
            </a:r>
          </a:p>
        </p:txBody>
      </p:sp>
      <p:cxnSp>
        <p:nvCxnSpPr>
          <p:cNvPr id="28" name="直接箭头连接符 27"/>
          <p:cNvCxnSpPr/>
          <p:nvPr/>
        </p:nvCxnSpPr>
        <p:spPr>
          <a:xfrm flipH="1" flipV="1">
            <a:off x="6522107" y="4697170"/>
            <a:ext cx="769029" cy="540694"/>
          </a:xfrm>
          <a:prstGeom prst="straightConnector1">
            <a:avLst/>
          </a:prstGeom>
          <a:ln>
            <a:headEnd type="none" w="lg" len="lg"/>
            <a:tailEnd type="triangle" w="lg" len="lg"/>
          </a:ln>
        </p:spPr>
        <p:style>
          <a:lnRef idx="1">
            <a:schemeClr val="accent6"/>
          </a:lnRef>
          <a:fillRef idx="0">
            <a:schemeClr val="accent6"/>
          </a:fillRef>
          <a:effectRef idx="0">
            <a:schemeClr val="accent6"/>
          </a:effectRef>
          <a:fontRef idx="minor">
            <a:schemeClr val="tx1"/>
          </a:fontRef>
        </p:style>
      </p:cxnSp>
      <p:sp>
        <p:nvSpPr>
          <p:cNvPr id="51" name="文本框 50"/>
          <p:cNvSpPr txBox="1"/>
          <p:nvPr/>
        </p:nvSpPr>
        <p:spPr>
          <a:xfrm>
            <a:off x="6557051" y="4915214"/>
            <a:ext cx="837189" cy="307777"/>
          </a:xfrm>
          <a:prstGeom prst="rect">
            <a:avLst/>
          </a:prstGeom>
          <a:solidFill>
            <a:srgbClr val="FFFF00"/>
          </a:solidFill>
        </p:spPr>
        <p:txBody>
          <a:bodyPr wrap="square" rtlCol="0">
            <a:spAutoFit/>
          </a:bodyPr>
          <a:lstStyle/>
          <a:p>
            <a:r>
              <a:rPr lang="en-AU" sz="1400" dirty="0">
                <a:solidFill>
                  <a:schemeClr val="accent3"/>
                </a:solidFill>
                <a:latin typeface="Arial" panose="020B0604020202020204" pitchFamily="34" charset="0"/>
                <a:cs typeface="Arial" panose="020B0604020202020204" pitchFamily="34" charset="0"/>
              </a:rPr>
              <a:t>Replay</a:t>
            </a:r>
          </a:p>
        </p:txBody>
      </p:sp>
    </p:spTree>
    <p:extLst>
      <p:ext uri="{BB962C8B-B14F-4D97-AF65-F5344CB8AC3E}">
        <p14:creationId xmlns:p14="http://schemas.microsoft.com/office/powerpoint/2010/main" val="342944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dirty="0">
                <a:latin typeface="Arial" panose="020B0604020202020204" pitchFamily="34" charset="0"/>
                <a:cs typeface="Arial" panose="020B0604020202020204" pitchFamily="34" charset="0"/>
              </a:rPr>
              <a:t>Game design</a:t>
            </a:r>
          </a:p>
        </p:txBody>
      </p:sp>
      <p:grpSp>
        <p:nvGrpSpPr>
          <p:cNvPr id="166" name="组合 165"/>
          <p:cNvGrpSpPr/>
          <p:nvPr/>
        </p:nvGrpSpPr>
        <p:grpSpPr>
          <a:xfrm>
            <a:off x="739153" y="2496273"/>
            <a:ext cx="4877347" cy="3064670"/>
            <a:chOff x="685800" y="239775"/>
            <a:chExt cx="6170726" cy="3829200"/>
          </a:xfrm>
        </p:grpSpPr>
        <p:sp>
          <p:nvSpPr>
            <p:cNvPr id="167" name="Shape 24"/>
            <p:cNvSpPr/>
            <p:nvPr/>
          </p:nvSpPr>
          <p:spPr>
            <a:xfrm>
              <a:off x="685800" y="239775"/>
              <a:ext cx="3943200" cy="3829200"/>
            </a:xfrm>
            <a:prstGeom prst="rect">
              <a:avLst/>
            </a:prstGeom>
            <a:solidFill>
              <a:srgbClr val="0B5394"/>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68" name="Shape 25"/>
            <p:cNvSpPr/>
            <p:nvPr/>
          </p:nvSpPr>
          <p:spPr>
            <a:xfrm>
              <a:off x="8953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69" name="Shape 26"/>
            <p:cNvSpPr/>
            <p:nvPr/>
          </p:nvSpPr>
          <p:spPr>
            <a:xfrm>
              <a:off x="8953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0" name="Shape 27"/>
            <p:cNvSpPr/>
            <p:nvPr/>
          </p:nvSpPr>
          <p:spPr>
            <a:xfrm>
              <a:off x="8953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1" name="Shape 28"/>
            <p:cNvSpPr/>
            <p:nvPr/>
          </p:nvSpPr>
          <p:spPr>
            <a:xfrm>
              <a:off x="8953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2" name="Shape 29"/>
            <p:cNvSpPr/>
            <p:nvPr/>
          </p:nvSpPr>
          <p:spPr>
            <a:xfrm>
              <a:off x="8953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3" name="Shape 30"/>
            <p:cNvSpPr/>
            <p:nvPr/>
          </p:nvSpPr>
          <p:spPr>
            <a:xfrm>
              <a:off x="8953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4" name="Shape 31"/>
            <p:cNvSpPr/>
            <p:nvPr/>
          </p:nvSpPr>
          <p:spPr>
            <a:xfrm>
              <a:off x="8953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5" name="Shape 32"/>
            <p:cNvSpPr/>
            <p:nvPr/>
          </p:nvSpPr>
          <p:spPr>
            <a:xfrm>
              <a:off x="8953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6" name="Shape 33"/>
            <p:cNvSpPr/>
            <p:nvPr/>
          </p:nvSpPr>
          <p:spPr>
            <a:xfrm>
              <a:off x="8953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7" name="Shape 34"/>
            <p:cNvSpPr/>
            <p:nvPr/>
          </p:nvSpPr>
          <p:spPr>
            <a:xfrm>
              <a:off x="8953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8" name="Shape 35"/>
            <p:cNvSpPr/>
            <p:nvPr/>
          </p:nvSpPr>
          <p:spPr>
            <a:xfrm>
              <a:off x="12478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79" name="Shape 36"/>
            <p:cNvSpPr/>
            <p:nvPr/>
          </p:nvSpPr>
          <p:spPr>
            <a:xfrm>
              <a:off x="12478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0" name="Shape 37"/>
            <p:cNvSpPr/>
            <p:nvPr/>
          </p:nvSpPr>
          <p:spPr>
            <a:xfrm>
              <a:off x="12478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1" name="Shape 38"/>
            <p:cNvSpPr/>
            <p:nvPr/>
          </p:nvSpPr>
          <p:spPr>
            <a:xfrm>
              <a:off x="12478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2" name="Shape 39"/>
            <p:cNvSpPr/>
            <p:nvPr/>
          </p:nvSpPr>
          <p:spPr>
            <a:xfrm>
              <a:off x="12478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3" name="Shape 40"/>
            <p:cNvSpPr/>
            <p:nvPr/>
          </p:nvSpPr>
          <p:spPr>
            <a:xfrm>
              <a:off x="12478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4" name="Shape 41"/>
            <p:cNvSpPr/>
            <p:nvPr/>
          </p:nvSpPr>
          <p:spPr>
            <a:xfrm>
              <a:off x="12478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5" name="Shape 42"/>
            <p:cNvSpPr/>
            <p:nvPr/>
          </p:nvSpPr>
          <p:spPr>
            <a:xfrm>
              <a:off x="12478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6" name="Shape 43"/>
            <p:cNvSpPr/>
            <p:nvPr/>
          </p:nvSpPr>
          <p:spPr>
            <a:xfrm>
              <a:off x="12478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7" name="Shape 44"/>
            <p:cNvSpPr/>
            <p:nvPr/>
          </p:nvSpPr>
          <p:spPr>
            <a:xfrm>
              <a:off x="12478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8" name="Shape 45"/>
            <p:cNvSpPr/>
            <p:nvPr/>
          </p:nvSpPr>
          <p:spPr>
            <a:xfrm>
              <a:off x="16003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89" name="Shape 46"/>
            <p:cNvSpPr/>
            <p:nvPr/>
          </p:nvSpPr>
          <p:spPr>
            <a:xfrm>
              <a:off x="16003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0" name="Shape 47"/>
            <p:cNvSpPr/>
            <p:nvPr/>
          </p:nvSpPr>
          <p:spPr>
            <a:xfrm>
              <a:off x="16003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1" name="Shape 48"/>
            <p:cNvSpPr/>
            <p:nvPr/>
          </p:nvSpPr>
          <p:spPr>
            <a:xfrm>
              <a:off x="16003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2" name="Shape 49"/>
            <p:cNvSpPr/>
            <p:nvPr/>
          </p:nvSpPr>
          <p:spPr>
            <a:xfrm>
              <a:off x="16003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3" name="Shape 50"/>
            <p:cNvSpPr/>
            <p:nvPr/>
          </p:nvSpPr>
          <p:spPr>
            <a:xfrm>
              <a:off x="16003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4" name="Shape 51"/>
            <p:cNvSpPr/>
            <p:nvPr/>
          </p:nvSpPr>
          <p:spPr>
            <a:xfrm>
              <a:off x="16003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5" name="Shape 52"/>
            <p:cNvSpPr/>
            <p:nvPr/>
          </p:nvSpPr>
          <p:spPr>
            <a:xfrm>
              <a:off x="16003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6" name="Shape 53"/>
            <p:cNvSpPr/>
            <p:nvPr/>
          </p:nvSpPr>
          <p:spPr>
            <a:xfrm>
              <a:off x="16003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7" name="Shape 54"/>
            <p:cNvSpPr/>
            <p:nvPr/>
          </p:nvSpPr>
          <p:spPr>
            <a:xfrm>
              <a:off x="16003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8" name="Shape 55"/>
            <p:cNvSpPr/>
            <p:nvPr/>
          </p:nvSpPr>
          <p:spPr>
            <a:xfrm>
              <a:off x="19528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199" name="Shape 56"/>
            <p:cNvSpPr/>
            <p:nvPr/>
          </p:nvSpPr>
          <p:spPr>
            <a:xfrm>
              <a:off x="19528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0" name="Shape 57"/>
            <p:cNvSpPr/>
            <p:nvPr/>
          </p:nvSpPr>
          <p:spPr>
            <a:xfrm>
              <a:off x="19528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1" name="Shape 58"/>
            <p:cNvSpPr/>
            <p:nvPr/>
          </p:nvSpPr>
          <p:spPr>
            <a:xfrm>
              <a:off x="19528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2" name="Shape 59"/>
            <p:cNvSpPr/>
            <p:nvPr/>
          </p:nvSpPr>
          <p:spPr>
            <a:xfrm>
              <a:off x="19528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3" name="Shape 60"/>
            <p:cNvSpPr/>
            <p:nvPr/>
          </p:nvSpPr>
          <p:spPr>
            <a:xfrm>
              <a:off x="19528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4" name="Shape 61"/>
            <p:cNvSpPr/>
            <p:nvPr/>
          </p:nvSpPr>
          <p:spPr>
            <a:xfrm>
              <a:off x="19528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5" name="Shape 62"/>
            <p:cNvSpPr/>
            <p:nvPr/>
          </p:nvSpPr>
          <p:spPr>
            <a:xfrm>
              <a:off x="19528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6" name="Shape 63"/>
            <p:cNvSpPr/>
            <p:nvPr/>
          </p:nvSpPr>
          <p:spPr>
            <a:xfrm>
              <a:off x="19528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7" name="Shape 64"/>
            <p:cNvSpPr/>
            <p:nvPr/>
          </p:nvSpPr>
          <p:spPr>
            <a:xfrm>
              <a:off x="19528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8" name="Shape 65"/>
            <p:cNvSpPr/>
            <p:nvPr/>
          </p:nvSpPr>
          <p:spPr>
            <a:xfrm>
              <a:off x="23053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09" name="Shape 66"/>
            <p:cNvSpPr/>
            <p:nvPr/>
          </p:nvSpPr>
          <p:spPr>
            <a:xfrm>
              <a:off x="23053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0" name="Shape 67"/>
            <p:cNvSpPr/>
            <p:nvPr/>
          </p:nvSpPr>
          <p:spPr>
            <a:xfrm>
              <a:off x="23053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1" name="Shape 68"/>
            <p:cNvSpPr/>
            <p:nvPr/>
          </p:nvSpPr>
          <p:spPr>
            <a:xfrm>
              <a:off x="23053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2" name="Shape 69"/>
            <p:cNvSpPr/>
            <p:nvPr/>
          </p:nvSpPr>
          <p:spPr>
            <a:xfrm>
              <a:off x="23053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3" name="Shape 70"/>
            <p:cNvSpPr/>
            <p:nvPr/>
          </p:nvSpPr>
          <p:spPr>
            <a:xfrm>
              <a:off x="23053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4" name="Shape 71"/>
            <p:cNvSpPr/>
            <p:nvPr/>
          </p:nvSpPr>
          <p:spPr>
            <a:xfrm>
              <a:off x="23053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5" name="Shape 72"/>
            <p:cNvSpPr/>
            <p:nvPr/>
          </p:nvSpPr>
          <p:spPr>
            <a:xfrm>
              <a:off x="23053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6" name="Shape 73"/>
            <p:cNvSpPr/>
            <p:nvPr/>
          </p:nvSpPr>
          <p:spPr>
            <a:xfrm>
              <a:off x="23053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7" name="Shape 74"/>
            <p:cNvSpPr/>
            <p:nvPr/>
          </p:nvSpPr>
          <p:spPr>
            <a:xfrm>
              <a:off x="23053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8" name="Shape 75"/>
            <p:cNvSpPr/>
            <p:nvPr/>
          </p:nvSpPr>
          <p:spPr>
            <a:xfrm>
              <a:off x="26578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19" name="Shape 76"/>
            <p:cNvSpPr/>
            <p:nvPr/>
          </p:nvSpPr>
          <p:spPr>
            <a:xfrm>
              <a:off x="26578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0" name="Shape 77"/>
            <p:cNvSpPr/>
            <p:nvPr/>
          </p:nvSpPr>
          <p:spPr>
            <a:xfrm>
              <a:off x="26578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1" name="Shape 78"/>
            <p:cNvSpPr/>
            <p:nvPr/>
          </p:nvSpPr>
          <p:spPr>
            <a:xfrm>
              <a:off x="26578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2" name="Shape 79"/>
            <p:cNvSpPr/>
            <p:nvPr/>
          </p:nvSpPr>
          <p:spPr>
            <a:xfrm>
              <a:off x="26578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3" name="Shape 80"/>
            <p:cNvSpPr/>
            <p:nvPr/>
          </p:nvSpPr>
          <p:spPr>
            <a:xfrm>
              <a:off x="26578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4" name="Shape 81"/>
            <p:cNvSpPr/>
            <p:nvPr/>
          </p:nvSpPr>
          <p:spPr>
            <a:xfrm>
              <a:off x="26578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5" name="Shape 82"/>
            <p:cNvSpPr/>
            <p:nvPr/>
          </p:nvSpPr>
          <p:spPr>
            <a:xfrm>
              <a:off x="26578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6" name="Shape 83"/>
            <p:cNvSpPr/>
            <p:nvPr/>
          </p:nvSpPr>
          <p:spPr>
            <a:xfrm>
              <a:off x="26578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7" name="Shape 84"/>
            <p:cNvSpPr/>
            <p:nvPr/>
          </p:nvSpPr>
          <p:spPr>
            <a:xfrm>
              <a:off x="26578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8" name="Shape 85"/>
            <p:cNvSpPr/>
            <p:nvPr/>
          </p:nvSpPr>
          <p:spPr>
            <a:xfrm>
              <a:off x="30103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29" name="Shape 86"/>
            <p:cNvSpPr/>
            <p:nvPr/>
          </p:nvSpPr>
          <p:spPr>
            <a:xfrm>
              <a:off x="30103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0" name="Shape 87"/>
            <p:cNvSpPr/>
            <p:nvPr/>
          </p:nvSpPr>
          <p:spPr>
            <a:xfrm>
              <a:off x="30103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1" name="Shape 88"/>
            <p:cNvSpPr/>
            <p:nvPr/>
          </p:nvSpPr>
          <p:spPr>
            <a:xfrm>
              <a:off x="30103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2" name="Shape 89"/>
            <p:cNvSpPr/>
            <p:nvPr/>
          </p:nvSpPr>
          <p:spPr>
            <a:xfrm>
              <a:off x="30103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3" name="Shape 90"/>
            <p:cNvSpPr/>
            <p:nvPr/>
          </p:nvSpPr>
          <p:spPr>
            <a:xfrm>
              <a:off x="30103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4" name="Shape 91"/>
            <p:cNvSpPr/>
            <p:nvPr/>
          </p:nvSpPr>
          <p:spPr>
            <a:xfrm>
              <a:off x="30103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5" name="Shape 92"/>
            <p:cNvSpPr/>
            <p:nvPr/>
          </p:nvSpPr>
          <p:spPr>
            <a:xfrm>
              <a:off x="30103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6" name="Shape 93"/>
            <p:cNvSpPr/>
            <p:nvPr/>
          </p:nvSpPr>
          <p:spPr>
            <a:xfrm>
              <a:off x="30103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7" name="Shape 94"/>
            <p:cNvSpPr/>
            <p:nvPr/>
          </p:nvSpPr>
          <p:spPr>
            <a:xfrm>
              <a:off x="30103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8" name="Shape 95"/>
            <p:cNvSpPr/>
            <p:nvPr/>
          </p:nvSpPr>
          <p:spPr>
            <a:xfrm>
              <a:off x="33628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39" name="Shape 96"/>
            <p:cNvSpPr/>
            <p:nvPr/>
          </p:nvSpPr>
          <p:spPr>
            <a:xfrm>
              <a:off x="33628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0" name="Shape 97"/>
            <p:cNvSpPr/>
            <p:nvPr/>
          </p:nvSpPr>
          <p:spPr>
            <a:xfrm>
              <a:off x="33628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1" name="Shape 98"/>
            <p:cNvSpPr/>
            <p:nvPr/>
          </p:nvSpPr>
          <p:spPr>
            <a:xfrm>
              <a:off x="33628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2" name="Shape 99"/>
            <p:cNvSpPr/>
            <p:nvPr/>
          </p:nvSpPr>
          <p:spPr>
            <a:xfrm>
              <a:off x="33628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3" name="Shape 100"/>
            <p:cNvSpPr/>
            <p:nvPr/>
          </p:nvSpPr>
          <p:spPr>
            <a:xfrm>
              <a:off x="33628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4" name="Shape 101"/>
            <p:cNvSpPr/>
            <p:nvPr/>
          </p:nvSpPr>
          <p:spPr>
            <a:xfrm>
              <a:off x="33628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5" name="Shape 102"/>
            <p:cNvSpPr/>
            <p:nvPr/>
          </p:nvSpPr>
          <p:spPr>
            <a:xfrm>
              <a:off x="33628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6" name="Shape 103"/>
            <p:cNvSpPr/>
            <p:nvPr/>
          </p:nvSpPr>
          <p:spPr>
            <a:xfrm>
              <a:off x="33628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7" name="Shape 104"/>
            <p:cNvSpPr/>
            <p:nvPr/>
          </p:nvSpPr>
          <p:spPr>
            <a:xfrm>
              <a:off x="33628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8" name="Shape 105"/>
            <p:cNvSpPr/>
            <p:nvPr/>
          </p:nvSpPr>
          <p:spPr>
            <a:xfrm>
              <a:off x="37153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49" name="Shape 106"/>
            <p:cNvSpPr/>
            <p:nvPr/>
          </p:nvSpPr>
          <p:spPr>
            <a:xfrm>
              <a:off x="37153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0" name="Shape 107"/>
            <p:cNvSpPr/>
            <p:nvPr/>
          </p:nvSpPr>
          <p:spPr>
            <a:xfrm>
              <a:off x="37153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1" name="Shape 108"/>
            <p:cNvSpPr/>
            <p:nvPr/>
          </p:nvSpPr>
          <p:spPr>
            <a:xfrm>
              <a:off x="37153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2" name="Shape 109"/>
            <p:cNvSpPr/>
            <p:nvPr/>
          </p:nvSpPr>
          <p:spPr>
            <a:xfrm>
              <a:off x="37153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3" name="Shape 110"/>
            <p:cNvSpPr/>
            <p:nvPr/>
          </p:nvSpPr>
          <p:spPr>
            <a:xfrm>
              <a:off x="37153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4" name="Shape 111"/>
            <p:cNvSpPr/>
            <p:nvPr/>
          </p:nvSpPr>
          <p:spPr>
            <a:xfrm>
              <a:off x="37153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5" name="Shape 112"/>
            <p:cNvSpPr/>
            <p:nvPr/>
          </p:nvSpPr>
          <p:spPr>
            <a:xfrm>
              <a:off x="37153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6" name="Shape 113"/>
            <p:cNvSpPr/>
            <p:nvPr/>
          </p:nvSpPr>
          <p:spPr>
            <a:xfrm>
              <a:off x="37153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7" name="Shape 114"/>
            <p:cNvSpPr/>
            <p:nvPr/>
          </p:nvSpPr>
          <p:spPr>
            <a:xfrm>
              <a:off x="37153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8" name="Shape 115"/>
            <p:cNvSpPr/>
            <p:nvPr/>
          </p:nvSpPr>
          <p:spPr>
            <a:xfrm>
              <a:off x="4067850" y="754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59" name="Shape 116"/>
            <p:cNvSpPr/>
            <p:nvPr/>
          </p:nvSpPr>
          <p:spPr>
            <a:xfrm>
              <a:off x="4067850" y="1068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0" name="Shape 117"/>
            <p:cNvSpPr/>
            <p:nvPr/>
          </p:nvSpPr>
          <p:spPr>
            <a:xfrm>
              <a:off x="4067850" y="1383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1" name="Shape 118"/>
            <p:cNvSpPr/>
            <p:nvPr/>
          </p:nvSpPr>
          <p:spPr>
            <a:xfrm>
              <a:off x="4067850" y="1697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2" name="Shape 119"/>
            <p:cNvSpPr/>
            <p:nvPr/>
          </p:nvSpPr>
          <p:spPr>
            <a:xfrm>
              <a:off x="4067850" y="2011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3" name="Shape 120"/>
            <p:cNvSpPr/>
            <p:nvPr/>
          </p:nvSpPr>
          <p:spPr>
            <a:xfrm>
              <a:off x="4067850" y="23262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4" name="Shape 121"/>
            <p:cNvSpPr/>
            <p:nvPr/>
          </p:nvSpPr>
          <p:spPr>
            <a:xfrm>
              <a:off x="4067850" y="26406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5" name="Shape 122"/>
            <p:cNvSpPr/>
            <p:nvPr/>
          </p:nvSpPr>
          <p:spPr>
            <a:xfrm>
              <a:off x="4067850" y="29550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6" name="Shape 123"/>
            <p:cNvSpPr/>
            <p:nvPr/>
          </p:nvSpPr>
          <p:spPr>
            <a:xfrm>
              <a:off x="4067850" y="32694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7" name="Shape 124"/>
            <p:cNvSpPr/>
            <p:nvPr/>
          </p:nvSpPr>
          <p:spPr>
            <a:xfrm>
              <a:off x="4067850" y="3583800"/>
              <a:ext cx="352500" cy="314400"/>
            </a:xfrm>
            <a:prstGeom prst="rect">
              <a:avLst/>
            </a:prstGeom>
            <a:solidFill>
              <a:srgbClr val="CFE2F3"/>
            </a:solidFill>
            <a:ln w="9525" cap="flat" cmpd="sng">
              <a:solidFill>
                <a:srgbClr val="3D85C6"/>
              </a:solidFill>
              <a:prstDash val="solid"/>
              <a:round/>
              <a:headEnd type="none" w="med" len="med"/>
              <a:tailEnd type="none" w="med" len="med"/>
            </a:ln>
          </p:spPr>
          <p:txBody>
            <a:bodyPr lIns="91425" tIns="91425" rIns="91425" bIns="91425" anchor="ctr" anchorCtr="0"/>
            <a:lstStyle/>
            <a:p>
              <a:endParaRPr lang="en-AU"/>
            </a:p>
          </p:txBody>
        </p:sp>
        <p:sp>
          <p:nvSpPr>
            <p:cNvPr id="268" name="Shape 125"/>
            <p:cNvSpPr/>
            <p:nvPr/>
          </p:nvSpPr>
          <p:spPr>
            <a:xfrm>
              <a:off x="4772850" y="754200"/>
              <a:ext cx="534000" cy="4761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69" name="Shape 126"/>
            <p:cNvSpPr/>
            <p:nvPr/>
          </p:nvSpPr>
          <p:spPr>
            <a:xfrm>
              <a:off x="4772850" y="1850100"/>
              <a:ext cx="534000" cy="4761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cxnSp>
          <p:nvCxnSpPr>
            <p:cNvPr id="270" name="直接箭头连接符 269"/>
            <p:cNvCxnSpPr/>
            <p:nvPr/>
          </p:nvCxnSpPr>
          <p:spPr>
            <a:xfrm>
              <a:off x="5039850" y="1230300"/>
              <a:ext cx="0" cy="619800"/>
            </a:xfrm>
            <a:prstGeom prst="straightConnector1">
              <a:avLst/>
            </a:prstGeom>
            <a:ln>
              <a:headEnd type="none" w="lg" len="lg"/>
              <a:tailEnd type="triangle" w="lg" len="lg"/>
            </a:ln>
          </p:spPr>
          <p:style>
            <a:lnRef idx="1">
              <a:schemeClr val="accent6"/>
            </a:lnRef>
            <a:fillRef idx="0">
              <a:schemeClr val="accent6"/>
            </a:fillRef>
            <a:effectRef idx="0">
              <a:schemeClr val="accent6"/>
            </a:effectRef>
            <a:fontRef idx="minor">
              <a:schemeClr val="tx1"/>
            </a:fontRef>
          </p:style>
        </p:cxnSp>
        <p:sp>
          <p:nvSpPr>
            <p:cNvPr id="271" name="Shape 128"/>
            <p:cNvSpPr/>
            <p:nvPr/>
          </p:nvSpPr>
          <p:spPr>
            <a:xfrm>
              <a:off x="4882650" y="835050"/>
              <a:ext cx="314400" cy="314400"/>
            </a:xfrm>
            <a:prstGeom prst="foldedCorner">
              <a:avLst>
                <a:gd name="adj" fmla="val 16667"/>
              </a:avLst>
            </a:prstGeom>
            <a:solidFill>
              <a:srgbClr val="F1C232"/>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72" name="Shape 129"/>
            <p:cNvSpPr/>
            <p:nvPr/>
          </p:nvSpPr>
          <p:spPr>
            <a:xfrm>
              <a:off x="4874850" y="1881000"/>
              <a:ext cx="329994" cy="190781"/>
            </a:xfrm>
            <a:prstGeom prst="flowChartDocument">
              <a:avLst/>
            </a:prstGeom>
            <a:solidFill>
              <a:srgbClr val="F1C232"/>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73" name="Shape 130"/>
            <p:cNvSpPr/>
            <p:nvPr/>
          </p:nvSpPr>
          <p:spPr>
            <a:xfrm rot="10800000">
              <a:off x="4874856" y="2104505"/>
              <a:ext cx="329994" cy="190781"/>
            </a:xfrm>
            <a:prstGeom prst="flowChartDocument">
              <a:avLst/>
            </a:prstGeom>
            <a:solidFill>
              <a:srgbClr val="F1C232"/>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74" name="Shape 131"/>
            <p:cNvSpPr/>
            <p:nvPr/>
          </p:nvSpPr>
          <p:spPr>
            <a:xfrm>
              <a:off x="1650900" y="796800"/>
              <a:ext cx="228900" cy="233700"/>
            </a:xfrm>
            <a:prstGeom prst="foldedCorner">
              <a:avLst>
                <a:gd name="adj" fmla="val 16667"/>
              </a:avLst>
            </a:prstGeom>
            <a:solidFill>
              <a:srgbClr val="F1C232"/>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75" name="Shape 132"/>
            <p:cNvSpPr/>
            <p:nvPr/>
          </p:nvSpPr>
          <p:spPr>
            <a:xfrm>
              <a:off x="3072150" y="2052150"/>
              <a:ext cx="228900" cy="233700"/>
            </a:xfrm>
            <a:prstGeom prst="foldedCorner">
              <a:avLst>
                <a:gd name="adj" fmla="val 16667"/>
              </a:avLst>
            </a:prstGeom>
            <a:solidFill>
              <a:srgbClr val="F1C232"/>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76" name="Shape 133"/>
            <p:cNvSpPr/>
            <p:nvPr/>
          </p:nvSpPr>
          <p:spPr>
            <a:xfrm>
              <a:off x="1662150" y="2995350"/>
              <a:ext cx="228900" cy="233700"/>
            </a:xfrm>
            <a:prstGeom prst="foldedCorner">
              <a:avLst>
                <a:gd name="adj" fmla="val 16667"/>
              </a:avLst>
            </a:prstGeom>
            <a:solidFill>
              <a:srgbClr val="F1C232"/>
            </a:solidFill>
            <a:ln w="9525" cap="flat" cmpd="sng">
              <a:solidFill>
                <a:srgbClr val="000000"/>
              </a:solidFill>
              <a:prstDash val="solid"/>
              <a:round/>
              <a:headEnd type="none" w="med" len="med"/>
              <a:tailEnd type="none" w="med" len="med"/>
            </a:ln>
          </p:spPr>
          <p:txBody>
            <a:bodyPr lIns="91425" tIns="91425" rIns="91425" bIns="91425" anchor="ctr" anchorCtr="0"/>
            <a:lstStyle/>
            <a:p>
              <a:endParaRPr lang="en-AU"/>
            </a:p>
          </p:txBody>
        </p:sp>
        <p:sp>
          <p:nvSpPr>
            <p:cNvPr id="277" name="Shape 134"/>
            <p:cNvSpPr txBox="1"/>
            <p:nvPr/>
          </p:nvSpPr>
          <p:spPr>
            <a:xfrm>
              <a:off x="5381380" y="769865"/>
              <a:ext cx="1475146" cy="4335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lIns="91425" tIns="91425" rIns="91425" bIns="91425" anchor="t" anchorCtr="0"/>
            <a:lstStyle/>
            <a:p>
              <a:r>
                <a:rPr lang="en-AU" dirty="0">
                  <a:solidFill>
                    <a:schemeClr val="accent6"/>
                  </a:solidFill>
                  <a:latin typeface="Arial" panose="020B0604020202020204" pitchFamily="34" charset="0"/>
                  <a:cs typeface="Arial" panose="020B0604020202020204" pitchFamily="34" charset="0"/>
                </a:rPr>
                <a:t>Products</a:t>
              </a:r>
            </a:p>
          </p:txBody>
        </p:sp>
        <p:sp>
          <p:nvSpPr>
            <p:cNvPr id="278" name="Shape 135"/>
            <p:cNvSpPr txBox="1"/>
            <p:nvPr/>
          </p:nvSpPr>
          <p:spPr>
            <a:xfrm>
              <a:off x="5359864" y="1712187"/>
              <a:ext cx="1190700" cy="848694"/>
            </a:xfrm>
            <a:prstGeom prst="rect">
              <a:avLst/>
            </a:prstGeom>
            <a:noFill/>
            <a:ln>
              <a:noFill/>
            </a:ln>
          </p:spPr>
          <p:txBody>
            <a:bodyPr lIns="91425" tIns="91425" rIns="91425" bIns="91425" anchor="t" anchorCtr="0"/>
            <a:lstStyle/>
            <a:p>
              <a:endParaRPr lang="en-AU"/>
            </a:p>
          </p:txBody>
        </p:sp>
        <p:sp>
          <p:nvSpPr>
            <p:cNvPr id="279" name="Shape 136"/>
            <p:cNvSpPr txBox="1"/>
            <p:nvPr/>
          </p:nvSpPr>
          <p:spPr>
            <a:xfrm>
              <a:off x="3438301" y="293974"/>
              <a:ext cx="982199" cy="393550"/>
            </a:xfrm>
            <a:prstGeom prst="rect">
              <a:avLst/>
            </a:prstGeom>
            <a:solidFill>
              <a:srgbClr val="FFF2CC"/>
            </a:solidFill>
            <a:ln>
              <a:noFill/>
            </a:ln>
          </p:spPr>
          <p:txBody>
            <a:bodyPr lIns="91425" tIns="91425" rIns="91425" bIns="91425" anchor="t" anchorCtr="0"/>
            <a:lstStyle/>
            <a:p>
              <a:endParaRPr lang="en-AU"/>
            </a:p>
          </p:txBody>
        </p:sp>
        <p:sp>
          <p:nvSpPr>
            <p:cNvPr id="280" name="Shape 137"/>
            <p:cNvSpPr txBox="1"/>
            <p:nvPr/>
          </p:nvSpPr>
          <p:spPr>
            <a:xfrm>
              <a:off x="895350" y="293974"/>
              <a:ext cx="1190699" cy="393550"/>
            </a:xfrm>
            <a:prstGeom prst="rect">
              <a:avLst/>
            </a:prstGeom>
            <a:solidFill>
              <a:srgbClr val="FFE599"/>
            </a:solidFill>
            <a:ln>
              <a:noFill/>
            </a:ln>
          </p:spPr>
          <p:txBody>
            <a:bodyPr lIns="91425" tIns="91425" rIns="91425" bIns="91425" anchor="t" anchorCtr="0"/>
            <a:lstStyle/>
            <a:p>
              <a:endParaRPr lang="en-AU" dirty="0"/>
            </a:p>
          </p:txBody>
        </p:sp>
      </p:grpSp>
      <p:grpSp>
        <p:nvGrpSpPr>
          <p:cNvPr id="283" name="组合 282"/>
          <p:cNvGrpSpPr/>
          <p:nvPr/>
        </p:nvGrpSpPr>
        <p:grpSpPr>
          <a:xfrm>
            <a:off x="7093382" y="2605119"/>
            <a:ext cx="3401414" cy="2758152"/>
            <a:chOff x="735200" y="-110786"/>
            <a:chExt cx="5939911" cy="5648961"/>
          </a:xfrm>
        </p:grpSpPr>
        <p:sp>
          <p:nvSpPr>
            <p:cNvPr id="284" name="Shape 177"/>
            <p:cNvSpPr/>
            <p:nvPr/>
          </p:nvSpPr>
          <p:spPr>
            <a:xfrm>
              <a:off x="2182052" y="611295"/>
              <a:ext cx="337200" cy="399300"/>
            </a:xfrm>
            <a:prstGeom prst="rect">
              <a:avLst/>
            </a:prstGeom>
            <a:solidFill>
              <a:srgbClr val="CFE2F3"/>
            </a:solidFill>
            <a:ln>
              <a:noFill/>
            </a:ln>
          </p:spPr>
          <p:txBody>
            <a:bodyPr lIns="91425" tIns="91425" rIns="91425" bIns="91425" anchor="ctr" anchorCtr="0"/>
            <a:lstStyle/>
            <a:p>
              <a:endParaRPr lang="en-AU"/>
            </a:p>
          </p:txBody>
        </p:sp>
        <p:sp>
          <p:nvSpPr>
            <p:cNvPr id="285" name="Shape 178"/>
            <p:cNvSpPr/>
            <p:nvPr/>
          </p:nvSpPr>
          <p:spPr>
            <a:xfrm>
              <a:off x="2230602" y="661956"/>
              <a:ext cx="223506" cy="149039"/>
            </a:xfrm>
            <a:prstGeom prst="flowChartDocument">
              <a:avLst/>
            </a:prstGeom>
            <a:solidFill>
              <a:srgbClr val="E69138"/>
            </a:solidFill>
            <a:ln>
              <a:noFill/>
            </a:ln>
          </p:spPr>
          <p:txBody>
            <a:bodyPr lIns="91425" tIns="91425" rIns="91425" bIns="91425" anchor="ctr" anchorCtr="0"/>
            <a:lstStyle/>
            <a:p>
              <a:endParaRPr lang="en-AU"/>
            </a:p>
          </p:txBody>
        </p:sp>
        <p:sp>
          <p:nvSpPr>
            <p:cNvPr id="286" name="Shape 179"/>
            <p:cNvSpPr/>
            <p:nvPr/>
          </p:nvSpPr>
          <p:spPr>
            <a:xfrm rot="10800000">
              <a:off x="2230609" y="810944"/>
              <a:ext cx="223506" cy="149039"/>
            </a:xfrm>
            <a:prstGeom prst="flowChartDocument">
              <a:avLst/>
            </a:prstGeom>
            <a:solidFill>
              <a:srgbClr val="E69138"/>
            </a:solidFill>
            <a:ln>
              <a:noFill/>
            </a:ln>
          </p:spPr>
          <p:txBody>
            <a:bodyPr lIns="91425" tIns="91425" rIns="91425" bIns="91425" anchor="ctr" anchorCtr="0"/>
            <a:lstStyle/>
            <a:p>
              <a:endParaRPr lang="en-AU"/>
            </a:p>
          </p:txBody>
        </p:sp>
        <p:sp>
          <p:nvSpPr>
            <p:cNvPr id="287" name="Shape 180"/>
            <p:cNvSpPr/>
            <p:nvPr/>
          </p:nvSpPr>
          <p:spPr>
            <a:xfrm>
              <a:off x="2810184" y="961408"/>
              <a:ext cx="337200" cy="399300"/>
            </a:xfrm>
            <a:prstGeom prst="rect">
              <a:avLst/>
            </a:prstGeom>
            <a:solidFill>
              <a:srgbClr val="CFE2F3"/>
            </a:solidFill>
            <a:ln>
              <a:noFill/>
            </a:ln>
          </p:spPr>
          <p:txBody>
            <a:bodyPr lIns="91425" tIns="91425" rIns="91425" bIns="91425" anchor="ctr" anchorCtr="0"/>
            <a:lstStyle/>
            <a:p>
              <a:endParaRPr lang="en-AU"/>
            </a:p>
          </p:txBody>
        </p:sp>
        <p:sp>
          <p:nvSpPr>
            <p:cNvPr id="288" name="Shape 181"/>
            <p:cNvSpPr/>
            <p:nvPr/>
          </p:nvSpPr>
          <p:spPr>
            <a:xfrm rot="10800000">
              <a:off x="2858741" y="1161057"/>
              <a:ext cx="223506" cy="149039"/>
            </a:xfrm>
            <a:prstGeom prst="flowChartDocument">
              <a:avLst/>
            </a:prstGeom>
            <a:solidFill>
              <a:srgbClr val="E69138"/>
            </a:solidFill>
            <a:ln>
              <a:noFill/>
            </a:ln>
          </p:spPr>
          <p:txBody>
            <a:bodyPr lIns="91425" tIns="91425" rIns="91425" bIns="91425" anchor="ctr" anchorCtr="0"/>
            <a:lstStyle/>
            <a:p>
              <a:endParaRPr lang="en-AU"/>
            </a:p>
          </p:txBody>
        </p:sp>
        <p:sp>
          <p:nvSpPr>
            <p:cNvPr id="289" name="Shape 182"/>
            <p:cNvSpPr/>
            <p:nvPr/>
          </p:nvSpPr>
          <p:spPr>
            <a:xfrm>
              <a:off x="1487170" y="1110392"/>
              <a:ext cx="337200" cy="399300"/>
            </a:xfrm>
            <a:prstGeom prst="rect">
              <a:avLst/>
            </a:prstGeom>
            <a:solidFill>
              <a:srgbClr val="CFE2F3"/>
            </a:solidFill>
            <a:ln>
              <a:noFill/>
            </a:ln>
          </p:spPr>
          <p:txBody>
            <a:bodyPr lIns="91425" tIns="91425" rIns="91425" bIns="91425" anchor="ctr" anchorCtr="0"/>
            <a:lstStyle/>
            <a:p>
              <a:endParaRPr lang="en-AU"/>
            </a:p>
          </p:txBody>
        </p:sp>
        <p:sp>
          <p:nvSpPr>
            <p:cNvPr id="290" name="Shape 183"/>
            <p:cNvSpPr/>
            <p:nvPr/>
          </p:nvSpPr>
          <p:spPr>
            <a:xfrm>
              <a:off x="1535719" y="1161052"/>
              <a:ext cx="223505" cy="149039"/>
            </a:xfrm>
            <a:prstGeom prst="flowChartDocument">
              <a:avLst/>
            </a:prstGeom>
            <a:solidFill>
              <a:srgbClr val="E69138"/>
            </a:solidFill>
            <a:ln>
              <a:noFill/>
            </a:ln>
          </p:spPr>
          <p:txBody>
            <a:bodyPr lIns="91425" tIns="91425" rIns="91425" bIns="91425" anchor="ctr" anchorCtr="0"/>
            <a:lstStyle/>
            <a:p>
              <a:endParaRPr lang="en-AU"/>
            </a:p>
          </p:txBody>
        </p:sp>
        <p:sp>
          <p:nvSpPr>
            <p:cNvPr id="291" name="Shape 184"/>
            <p:cNvSpPr/>
            <p:nvPr/>
          </p:nvSpPr>
          <p:spPr>
            <a:xfrm rot="10800000">
              <a:off x="1535727" y="1310040"/>
              <a:ext cx="223505" cy="149039"/>
            </a:xfrm>
            <a:prstGeom prst="flowChartDocument">
              <a:avLst/>
            </a:prstGeom>
            <a:solidFill>
              <a:srgbClr val="E69138"/>
            </a:solidFill>
            <a:ln>
              <a:noFill/>
            </a:ln>
          </p:spPr>
          <p:txBody>
            <a:bodyPr lIns="91425" tIns="91425" rIns="91425" bIns="91425" anchor="ctr" anchorCtr="0"/>
            <a:lstStyle/>
            <a:p>
              <a:endParaRPr lang="en-AU"/>
            </a:p>
          </p:txBody>
        </p:sp>
        <p:sp>
          <p:nvSpPr>
            <p:cNvPr id="292" name="Shape 185"/>
            <p:cNvSpPr/>
            <p:nvPr/>
          </p:nvSpPr>
          <p:spPr>
            <a:xfrm>
              <a:off x="2148684" y="1333899"/>
              <a:ext cx="337200" cy="399300"/>
            </a:xfrm>
            <a:prstGeom prst="rect">
              <a:avLst/>
            </a:prstGeom>
            <a:solidFill>
              <a:srgbClr val="CFE2F3"/>
            </a:solidFill>
            <a:ln>
              <a:noFill/>
            </a:ln>
          </p:spPr>
          <p:txBody>
            <a:bodyPr lIns="91425" tIns="91425" rIns="91425" bIns="91425" anchor="ctr" anchorCtr="0"/>
            <a:lstStyle/>
            <a:p>
              <a:endParaRPr lang="en-AU"/>
            </a:p>
          </p:txBody>
        </p:sp>
        <p:sp>
          <p:nvSpPr>
            <p:cNvPr id="293" name="Shape 186"/>
            <p:cNvSpPr/>
            <p:nvPr/>
          </p:nvSpPr>
          <p:spPr>
            <a:xfrm>
              <a:off x="2197234" y="1384560"/>
              <a:ext cx="223506" cy="149039"/>
            </a:xfrm>
            <a:prstGeom prst="flowChartDocument">
              <a:avLst/>
            </a:prstGeom>
            <a:solidFill>
              <a:srgbClr val="3C78D8"/>
            </a:solidFill>
            <a:ln>
              <a:noFill/>
            </a:ln>
          </p:spPr>
          <p:txBody>
            <a:bodyPr lIns="91425" tIns="91425" rIns="91425" bIns="91425" anchor="ctr" anchorCtr="0"/>
            <a:lstStyle/>
            <a:p>
              <a:endParaRPr lang="en-AU"/>
            </a:p>
          </p:txBody>
        </p:sp>
        <p:sp>
          <p:nvSpPr>
            <p:cNvPr id="294" name="Shape 187"/>
            <p:cNvSpPr/>
            <p:nvPr/>
          </p:nvSpPr>
          <p:spPr>
            <a:xfrm rot="10800000">
              <a:off x="2197242" y="1533548"/>
              <a:ext cx="223506" cy="149039"/>
            </a:xfrm>
            <a:prstGeom prst="flowChartDocument">
              <a:avLst/>
            </a:prstGeom>
            <a:solidFill>
              <a:srgbClr val="3C78D8"/>
            </a:solidFill>
            <a:ln>
              <a:noFill/>
            </a:ln>
          </p:spPr>
          <p:txBody>
            <a:bodyPr lIns="91425" tIns="91425" rIns="91425" bIns="91425" anchor="ctr" anchorCtr="0"/>
            <a:lstStyle/>
            <a:p>
              <a:endParaRPr lang="en-AU"/>
            </a:p>
          </p:txBody>
        </p:sp>
        <p:sp>
          <p:nvSpPr>
            <p:cNvPr id="295" name="Shape 188"/>
            <p:cNvSpPr/>
            <p:nvPr/>
          </p:nvSpPr>
          <p:spPr>
            <a:xfrm>
              <a:off x="2912051" y="212035"/>
              <a:ext cx="337200" cy="399300"/>
            </a:xfrm>
            <a:prstGeom prst="rect">
              <a:avLst/>
            </a:prstGeom>
            <a:solidFill>
              <a:srgbClr val="CFE2F3"/>
            </a:solidFill>
            <a:ln>
              <a:noFill/>
            </a:ln>
          </p:spPr>
          <p:txBody>
            <a:bodyPr lIns="91425" tIns="91425" rIns="91425" bIns="91425" anchor="ctr" anchorCtr="0"/>
            <a:lstStyle/>
            <a:p>
              <a:endParaRPr lang="en-AU"/>
            </a:p>
          </p:txBody>
        </p:sp>
        <p:sp>
          <p:nvSpPr>
            <p:cNvPr id="296" name="Shape 189"/>
            <p:cNvSpPr/>
            <p:nvPr/>
          </p:nvSpPr>
          <p:spPr>
            <a:xfrm>
              <a:off x="2960600" y="262695"/>
              <a:ext cx="223506" cy="149040"/>
            </a:xfrm>
            <a:prstGeom prst="flowChartDocument">
              <a:avLst/>
            </a:prstGeom>
            <a:solidFill>
              <a:srgbClr val="E69138"/>
            </a:solidFill>
            <a:ln>
              <a:noFill/>
            </a:ln>
          </p:spPr>
          <p:txBody>
            <a:bodyPr lIns="91425" tIns="91425" rIns="91425" bIns="91425" anchor="ctr" anchorCtr="0"/>
            <a:lstStyle/>
            <a:p>
              <a:endParaRPr lang="en-AU"/>
            </a:p>
          </p:txBody>
        </p:sp>
        <p:sp>
          <p:nvSpPr>
            <p:cNvPr id="297" name="Shape 190"/>
            <p:cNvSpPr/>
            <p:nvPr/>
          </p:nvSpPr>
          <p:spPr>
            <a:xfrm rot="10800000">
              <a:off x="2960608" y="411683"/>
              <a:ext cx="223506" cy="149039"/>
            </a:xfrm>
            <a:prstGeom prst="flowChartDocument">
              <a:avLst/>
            </a:prstGeom>
            <a:solidFill>
              <a:srgbClr val="E69138"/>
            </a:solidFill>
            <a:ln>
              <a:noFill/>
            </a:ln>
          </p:spPr>
          <p:txBody>
            <a:bodyPr lIns="91425" tIns="91425" rIns="91425" bIns="91425" anchor="ctr" anchorCtr="0"/>
            <a:lstStyle/>
            <a:p>
              <a:endParaRPr lang="en-AU"/>
            </a:p>
          </p:txBody>
        </p:sp>
        <p:sp>
          <p:nvSpPr>
            <p:cNvPr id="298" name="Shape 191"/>
            <p:cNvSpPr/>
            <p:nvPr/>
          </p:nvSpPr>
          <p:spPr>
            <a:xfrm>
              <a:off x="2960610" y="2059434"/>
              <a:ext cx="337200" cy="399300"/>
            </a:xfrm>
            <a:prstGeom prst="rect">
              <a:avLst/>
            </a:prstGeom>
            <a:solidFill>
              <a:srgbClr val="CFE2F3"/>
            </a:solidFill>
            <a:ln>
              <a:noFill/>
            </a:ln>
          </p:spPr>
          <p:txBody>
            <a:bodyPr lIns="91425" tIns="91425" rIns="91425" bIns="91425" anchor="ctr" anchorCtr="0"/>
            <a:lstStyle/>
            <a:p>
              <a:endParaRPr lang="en-AU"/>
            </a:p>
          </p:txBody>
        </p:sp>
        <p:sp>
          <p:nvSpPr>
            <p:cNvPr id="299" name="Shape 192"/>
            <p:cNvSpPr/>
            <p:nvPr/>
          </p:nvSpPr>
          <p:spPr>
            <a:xfrm>
              <a:off x="3009160" y="2110095"/>
              <a:ext cx="223506" cy="149040"/>
            </a:xfrm>
            <a:prstGeom prst="flowChartDocument">
              <a:avLst/>
            </a:prstGeom>
            <a:solidFill>
              <a:srgbClr val="E69138"/>
            </a:solidFill>
            <a:ln>
              <a:noFill/>
            </a:ln>
          </p:spPr>
          <p:txBody>
            <a:bodyPr lIns="91425" tIns="91425" rIns="91425" bIns="91425" anchor="ctr" anchorCtr="0"/>
            <a:lstStyle/>
            <a:p>
              <a:endParaRPr lang="en-AU"/>
            </a:p>
          </p:txBody>
        </p:sp>
        <p:sp>
          <p:nvSpPr>
            <p:cNvPr id="300" name="Shape 193"/>
            <p:cNvSpPr/>
            <p:nvPr/>
          </p:nvSpPr>
          <p:spPr>
            <a:xfrm rot="10800000">
              <a:off x="3009167" y="2259083"/>
              <a:ext cx="223506" cy="149040"/>
            </a:xfrm>
            <a:prstGeom prst="flowChartDocument">
              <a:avLst/>
            </a:prstGeom>
            <a:solidFill>
              <a:srgbClr val="E69138"/>
            </a:solidFill>
            <a:ln>
              <a:noFill/>
            </a:ln>
          </p:spPr>
          <p:txBody>
            <a:bodyPr lIns="91425" tIns="91425" rIns="91425" bIns="91425" anchor="ctr" anchorCtr="0"/>
            <a:lstStyle/>
            <a:p>
              <a:endParaRPr lang="en-AU"/>
            </a:p>
          </p:txBody>
        </p:sp>
        <p:sp>
          <p:nvSpPr>
            <p:cNvPr id="301" name="Shape 194"/>
            <p:cNvSpPr/>
            <p:nvPr/>
          </p:nvSpPr>
          <p:spPr>
            <a:xfrm>
              <a:off x="1545625" y="2059424"/>
              <a:ext cx="337200" cy="399300"/>
            </a:xfrm>
            <a:prstGeom prst="rect">
              <a:avLst/>
            </a:prstGeom>
            <a:solidFill>
              <a:srgbClr val="CFE2F3"/>
            </a:solidFill>
            <a:ln>
              <a:noFill/>
            </a:ln>
          </p:spPr>
          <p:txBody>
            <a:bodyPr lIns="91425" tIns="91425" rIns="91425" bIns="91425" anchor="ctr" anchorCtr="0"/>
            <a:lstStyle/>
            <a:p>
              <a:endParaRPr lang="en-AU"/>
            </a:p>
          </p:txBody>
        </p:sp>
        <p:sp>
          <p:nvSpPr>
            <p:cNvPr id="302" name="Shape 195"/>
            <p:cNvSpPr/>
            <p:nvPr/>
          </p:nvSpPr>
          <p:spPr>
            <a:xfrm>
              <a:off x="1594174" y="2110085"/>
              <a:ext cx="223506" cy="149040"/>
            </a:xfrm>
            <a:prstGeom prst="flowChartDocument">
              <a:avLst/>
            </a:prstGeom>
            <a:solidFill>
              <a:srgbClr val="E69138"/>
            </a:solidFill>
            <a:ln>
              <a:noFill/>
            </a:ln>
          </p:spPr>
          <p:txBody>
            <a:bodyPr lIns="91425" tIns="91425" rIns="91425" bIns="91425" anchor="ctr" anchorCtr="0"/>
            <a:lstStyle/>
            <a:p>
              <a:endParaRPr lang="en-AU"/>
            </a:p>
          </p:txBody>
        </p:sp>
        <p:sp>
          <p:nvSpPr>
            <p:cNvPr id="303" name="Shape 196"/>
            <p:cNvSpPr/>
            <p:nvPr/>
          </p:nvSpPr>
          <p:spPr>
            <a:xfrm rot="10800000">
              <a:off x="1594182" y="2259073"/>
              <a:ext cx="223505" cy="149040"/>
            </a:xfrm>
            <a:prstGeom prst="flowChartDocument">
              <a:avLst/>
            </a:prstGeom>
            <a:solidFill>
              <a:srgbClr val="E69138"/>
            </a:solidFill>
            <a:ln>
              <a:noFill/>
            </a:ln>
          </p:spPr>
          <p:txBody>
            <a:bodyPr lIns="91425" tIns="91425" rIns="91425" bIns="91425" anchor="ctr" anchorCtr="0"/>
            <a:lstStyle/>
            <a:p>
              <a:endParaRPr lang="en-AU"/>
            </a:p>
          </p:txBody>
        </p:sp>
        <p:sp>
          <p:nvSpPr>
            <p:cNvPr id="304" name="Shape 197"/>
            <p:cNvSpPr/>
            <p:nvPr/>
          </p:nvSpPr>
          <p:spPr>
            <a:xfrm>
              <a:off x="4053036" y="685816"/>
              <a:ext cx="337200" cy="399300"/>
            </a:xfrm>
            <a:prstGeom prst="rect">
              <a:avLst/>
            </a:prstGeom>
            <a:solidFill>
              <a:srgbClr val="CFE2F3"/>
            </a:solidFill>
            <a:ln>
              <a:noFill/>
            </a:ln>
          </p:spPr>
          <p:txBody>
            <a:bodyPr lIns="91425" tIns="91425" rIns="91425" bIns="91425" anchor="ctr" anchorCtr="0"/>
            <a:lstStyle/>
            <a:p>
              <a:endParaRPr lang="en-AU"/>
            </a:p>
          </p:txBody>
        </p:sp>
        <p:sp>
          <p:nvSpPr>
            <p:cNvPr id="305" name="Shape 198"/>
            <p:cNvSpPr/>
            <p:nvPr/>
          </p:nvSpPr>
          <p:spPr>
            <a:xfrm>
              <a:off x="4101585" y="736476"/>
              <a:ext cx="223505" cy="149040"/>
            </a:xfrm>
            <a:prstGeom prst="flowChartDocument">
              <a:avLst/>
            </a:prstGeom>
            <a:solidFill>
              <a:srgbClr val="FF0000"/>
            </a:solidFill>
            <a:ln>
              <a:noFill/>
            </a:ln>
          </p:spPr>
          <p:txBody>
            <a:bodyPr lIns="91425" tIns="91425" rIns="91425" bIns="91425" anchor="ctr" anchorCtr="0"/>
            <a:lstStyle/>
            <a:p>
              <a:endParaRPr lang="en-AU"/>
            </a:p>
          </p:txBody>
        </p:sp>
        <p:sp>
          <p:nvSpPr>
            <p:cNvPr id="306" name="Shape 199"/>
            <p:cNvSpPr/>
            <p:nvPr/>
          </p:nvSpPr>
          <p:spPr>
            <a:xfrm rot="10800000">
              <a:off x="4101593" y="885464"/>
              <a:ext cx="223505" cy="149039"/>
            </a:xfrm>
            <a:prstGeom prst="flowChartDocument">
              <a:avLst/>
            </a:prstGeom>
            <a:solidFill>
              <a:srgbClr val="FF0000"/>
            </a:solidFill>
            <a:ln>
              <a:noFill/>
            </a:ln>
          </p:spPr>
          <p:txBody>
            <a:bodyPr lIns="91425" tIns="91425" rIns="91425" bIns="91425" anchor="ctr" anchorCtr="0"/>
            <a:lstStyle/>
            <a:p>
              <a:endParaRPr lang="en-AU"/>
            </a:p>
          </p:txBody>
        </p:sp>
        <p:sp>
          <p:nvSpPr>
            <p:cNvPr id="307" name="Shape 200"/>
            <p:cNvSpPr/>
            <p:nvPr/>
          </p:nvSpPr>
          <p:spPr>
            <a:xfrm>
              <a:off x="1184888" y="212025"/>
              <a:ext cx="337200" cy="399300"/>
            </a:xfrm>
            <a:prstGeom prst="rect">
              <a:avLst/>
            </a:prstGeom>
            <a:solidFill>
              <a:srgbClr val="CFE2F3"/>
            </a:solidFill>
            <a:ln>
              <a:noFill/>
            </a:ln>
          </p:spPr>
          <p:txBody>
            <a:bodyPr lIns="91425" tIns="91425" rIns="91425" bIns="91425" anchor="ctr" anchorCtr="0"/>
            <a:lstStyle/>
            <a:p>
              <a:endParaRPr lang="en-AU"/>
            </a:p>
          </p:txBody>
        </p:sp>
        <p:sp>
          <p:nvSpPr>
            <p:cNvPr id="308" name="Shape 201"/>
            <p:cNvSpPr/>
            <p:nvPr/>
          </p:nvSpPr>
          <p:spPr>
            <a:xfrm>
              <a:off x="1233438" y="262685"/>
              <a:ext cx="223505" cy="149040"/>
            </a:xfrm>
            <a:prstGeom prst="flowChartDocument">
              <a:avLst/>
            </a:prstGeom>
            <a:solidFill>
              <a:srgbClr val="E69138"/>
            </a:solidFill>
            <a:ln>
              <a:noFill/>
            </a:ln>
          </p:spPr>
          <p:txBody>
            <a:bodyPr lIns="91425" tIns="91425" rIns="91425" bIns="91425" anchor="ctr" anchorCtr="0"/>
            <a:lstStyle/>
            <a:p>
              <a:endParaRPr lang="en-AU"/>
            </a:p>
          </p:txBody>
        </p:sp>
        <p:sp>
          <p:nvSpPr>
            <p:cNvPr id="309" name="Shape 202"/>
            <p:cNvSpPr/>
            <p:nvPr/>
          </p:nvSpPr>
          <p:spPr>
            <a:xfrm rot="10800000">
              <a:off x="1233445" y="411673"/>
              <a:ext cx="223505" cy="149040"/>
            </a:xfrm>
            <a:prstGeom prst="flowChartDocument">
              <a:avLst/>
            </a:prstGeom>
            <a:solidFill>
              <a:srgbClr val="E69138"/>
            </a:solidFill>
            <a:ln>
              <a:noFill/>
            </a:ln>
          </p:spPr>
          <p:txBody>
            <a:bodyPr lIns="91425" tIns="91425" rIns="91425" bIns="91425" anchor="ctr" anchorCtr="0"/>
            <a:lstStyle/>
            <a:p>
              <a:endParaRPr lang="en-AU"/>
            </a:p>
          </p:txBody>
        </p:sp>
        <p:sp>
          <p:nvSpPr>
            <p:cNvPr id="310" name="Shape 203"/>
            <p:cNvSpPr/>
            <p:nvPr/>
          </p:nvSpPr>
          <p:spPr>
            <a:xfrm>
              <a:off x="2858734" y="1012069"/>
              <a:ext cx="223506" cy="149039"/>
            </a:xfrm>
            <a:prstGeom prst="flowChartDocument">
              <a:avLst/>
            </a:prstGeom>
            <a:solidFill>
              <a:srgbClr val="E69138"/>
            </a:solidFill>
            <a:ln>
              <a:noFill/>
            </a:ln>
          </p:spPr>
          <p:txBody>
            <a:bodyPr lIns="91425" tIns="91425" rIns="91425" bIns="91425" anchor="ctr" anchorCtr="0"/>
            <a:lstStyle/>
            <a:p>
              <a:endParaRPr lang="en-AU"/>
            </a:p>
          </p:txBody>
        </p:sp>
        <p:sp>
          <p:nvSpPr>
            <p:cNvPr id="311" name="Shape 204"/>
            <p:cNvSpPr/>
            <p:nvPr/>
          </p:nvSpPr>
          <p:spPr>
            <a:xfrm>
              <a:off x="3722295" y="1460564"/>
              <a:ext cx="337200" cy="399300"/>
            </a:xfrm>
            <a:prstGeom prst="rect">
              <a:avLst/>
            </a:prstGeom>
            <a:solidFill>
              <a:srgbClr val="CFE2F3"/>
            </a:solidFill>
            <a:ln>
              <a:noFill/>
            </a:ln>
          </p:spPr>
          <p:txBody>
            <a:bodyPr lIns="91425" tIns="91425" rIns="91425" bIns="91425" anchor="ctr" anchorCtr="0"/>
            <a:lstStyle/>
            <a:p>
              <a:endParaRPr lang="en-AU"/>
            </a:p>
          </p:txBody>
        </p:sp>
        <p:sp>
          <p:nvSpPr>
            <p:cNvPr id="312" name="Shape 205"/>
            <p:cNvSpPr/>
            <p:nvPr/>
          </p:nvSpPr>
          <p:spPr>
            <a:xfrm rot="10800000">
              <a:off x="3770852" y="1660213"/>
              <a:ext cx="223505" cy="149040"/>
            </a:xfrm>
            <a:prstGeom prst="flowChartDocument">
              <a:avLst/>
            </a:prstGeom>
            <a:solidFill>
              <a:srgbClr val="E69138"/>
            </a:solidFill>
            <a:ln>
              <a:noFill/>
            </a:ln>
          </p:spPr>
          <p:txBody>
            <a:bodyPr lIns="91425" tIns="91425" rIns="91425" bIns="91425" anchor="ctr" anchorCtr="0"/>
            <a:lstStyle/>
            <a:p>
              <a:endParaRPr lang="en-AU"/>
            </a:p>
          </p:txBody>
        </p:sp>
        <p:sp>
          <p:nvSpPr>
            <p:cNvPr id="313" name="Shape 206"/>
            <p:cNvSpPr/>
            <p:nvPr/>
          </p:nvSpPr>
          <p:spPr>
            <a:xfrm>
              <a:off x="3770844" y="1511224"/>
              <a:ext cx="223505" cy="149039"/>
            </a:xfrm>
            <a:prstGeom prst="flowChartDocument">
              <a:avLst/>
            </a:prstGeom>
            <a:solidFill>
              <a:srgbClr val="E69138"/>
            </a:solidFill>
            <a:ln>
              <a:noFill/>
            </a:ln>
          </p:spPr>
          <p:txBody>
            <a:bodyPr lIns="91425" tIns="91425" rIns="91425" bIns="91425" anchor="ctr" anchorCtr="0"/>
            <a:lstStyle/>
            <a:p>
              <a:endParaRPr lang="en-AU"/>
            </a:p>
          </p:txBody>
        </p:sp>
        <p:sp>
          <p:nvSpPr>
            <p:cNvPr id="314" name="Shape 207"/>
            <p:cNvSpPr/>
            <p:nvPr/>
          </p:nvSpPr>
          <p:spPr>
            <a:xfrm>
              <a:off x="735200" y="3063325"/>
              <a:ext cx="1236600" cy="125100"/>
            </a:xfrm>
            <a:prstGeom prst="rect">
              <a:avLst/>
            </a:prstGeom>
            <a:solidFill>
              <a:srgbClr val="6AA84F"/>
            </a:solidFill>
            <a:ln>
              <a:noFill/>
            </a:ln>
          </p:spPr>
          <p:txBody>
            <a:bodyPr lIns="91425" tIns="91425" rIns="91425" bIns="91425" anchor="ctr" anchorCtr="0"/>
            <a:lstStyle/>
            <a:p>
              <a:endParaRPr lang="en-AU"/>
            </a:p>
          </p:txBody>
        </p:sp>
        <p:cxnSp>
          <p:nvCxnSpPr>
            <p:cNvPr id="315" name="直接箭头连接符 314"/>
            <p:cNvCxnSpPr/>
            <p:nvPr/>
          </p:nvCxnSpPr>
          <p:spPr>
            <a:xfrm>
              <a:off x="4855798" y="-110786"/>
              <a:ext cx="0" cy="2349956"/>
            </a:xfrm>
            <a:prstGeom prst="straightConnector1">
              <a:avLst/>
            </a:prstGeom>
            <a:ln>
              <a:headEnd type="none" w="lg" len="lg"/>
              <a:tailEnd type="triangle" w="lg" len="lg"/>
            </a:ln>
          </p:spPr>
          <p:style>
            <a:lnRef idx="1">
              <a:schemeClr val="accent6"/>
            </a:lnRef>
            <a:fillRef idx="0">
              <a:schemeClr val="accent6"/>
            </a:fillRef>
            <a:effectRef idx="0">
              <a:schemeClr val="accent6"/>
            </a:effectRef>
            <a:fontRef idx="minor">
              <a:schemeClr val="tx1"/>
            </a:fontRef>
          </p:style>
        </p:cxnSp>
        <p:sp>
          <p:nvSpPr>
            <p:cNvPr id="316" name="Shape 209"/>
            <p:cNvSpPr txBox="1"/>
            <p:nvPr/>
          </p:nvSpPr>
          <p:spPr>
            <a:xfrm>
              <a:off x="5025172" y="731000"/>
              <a:ext cx="1649939" cy="1077902"/>
            </a:xfrm>
            <a:prstGeom prst="rect">
              <a:avLst/>
            </a:prstGeom>
            <a:noFill/>
            <a:ln>
              <a:noFill/>
            </a:ln>
          </p:spPr>
          <p:txBody>
            <a:bodyPr lIns="91425" tIns="91425" rIns="91425" bIns="91425" anchor="t" anchorCtr="0"/>
            <a:lstStyle/>
            <a:p>
              <a:endParaRPr lang="en-AU"/>
            </a:p>
          </p:txBody>
        </p:sp>
        <p:sp>
          <p:nvSpPr>
            <p:cNvPr id="317" name="Shape 210"/>
            <p:cNvSpPr/>
            <p:nvPr/>
          </p:nvSpPr>
          <p:spPr>
            <a:xfrm>
              <a:off x="1438641" y="2571604"/>
              <a:ext cx="2886451" cy="2966571"/>
            </a:xfrm>
            <a:prstGeom prst="pie">
              <a:avLst>
                <a:gd name="adj1" fmla="val 20793083"/>
                <a:gd name="adj2" fmla="val 11432351"/>
              </a:avLst>
            </a:prstGeom>
            <a:solidFill>
              <a:srgbClr val="CFE2F3"/>
            </a:solidFill>
            <a:ln>
              <a:noFill/>
            </a:ln>
          </p:spPr>
          <p:txBody>
            <a:bodyPr lIns="91425" tIns="91425" rIns="91425" bIns="91425" anchor="ctr" anchorCtr="0"/>
            <a:lstStyle/>
            <a:p>
              <a:endParaRPr lang="en-AU"/>
            </a:p>
          </p:txBody>
        </p:sp>
        <p:cxnSp>
          <p:nvCxnSpPr>
            <p:cNvPr id="318" name="直接箭头连接符 317"/>
            <p:cNvCxnSpPr/>
            <p:nvPr/>
          </p:nvCxnSpPr>
          <p:spPr>
            <a:xfrm>
              <a:off x="2133600" y="3135450"/>
              <a:ext cx="2238300" cy="0"/>
            </a:xfrm>
            <a:prstGeom prst="straightConnector1">
              <a:avLst/>
            </a:prstGeom>
            <a:ln>
              <a:headEnd type="none" w="lg" len="lg"/>
              <a:tailEnd type="triangle" w="lg" len="lg"/>
            </a:ln>
          </p:spPr>
          <p:style>
            <a:lnRef idx="1">
              <a:schemeClr val="accent6"/>
            </a:lnRef>
            <a:fillRef idx="0">
              <a:schemeClr val="accent6"/>
            </a:fillRef>
            <a:effectRef idx="0">
              <a:schemeClr val="accent6"/>
            </a:effectRef>
            <a:fontRef idx="minor">
              <a:schemeClr val="tx1"/>
            </a:fontRef>
          </p:style>
        </p:cxnSp>
      </p:grpSp>
      <p:sp>
        <p:nvSpPr>
          <p:cNvPr id="321" name="Shape 134"/>
          <p:cNvSpPr txBox="1"/>
          <p:nvPr/>
        </p:nvSpPr>
        <p:spPr>
          <a:xfrm>
            <a:off x="4522569" y="3829829"/>
            <a:ext cx="1014595" cy="369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lIns="91425" tIns="91425" rIns="91425" bIns="91425" anchor="t" anchorCtr="0"/>
          <a:lstStyle/>
          <a:p>
            <a:r>
              <a:rPr lang="en-AU" dirty="0">
                <a:solidFill>
                  <a:schemeClr val="accent6"/>
                </a:solidFill>
                <a:latin typeface="Arial" panose="020B0604020202020204" pitchFamily="34" charset="0"/>
                <a:cs typeface="Arial" panose="020B0604020202020204" pitchFamily="34" charset="0"/>
              </a:rPr>
              <a:t>Waste</a:t>
            </a:r>
          </a:p>
        </p:txBody>
      </p:sp>
      <p:sp>
        <p:nvSpPr>
          <p:cNvPr id="322" name="Shape 134"/>
          <p:cNvSpPr txBox="1"/>
          <p:nvPr/>
        </p:nvSpPr>
        <p:spPr>
          <a:xfrm>
            <a:off x="4711787" y="3355952"/>
            <a:ext cx="690680" cy="369000"/>
          </a:xfrm>
          <a:prstGeom prst="rect">
            <a:avLst/>
          </a:prstGeom>
          <a:ln/>
        </p:spPr>
        <p:style>
          <a:lnRef idx="2">
            <a:schemeClr val="accent1"/>
          </a:lnRef>
          <a:fillRef idx="1">
            <a:schemeClr val="lt1"/>
          </a:fillRef>
          <a:effectRef idx="0">
            <a:schemeClr val="accent1"/>
          </a:effectRef>
          <a:fontRef idx="minor">
            <a:schemeClr val="dk1"/>
          </a:fontRef>
        </p:style>
        <p:txBody>
          <a:bodyPr lIns="91425" tIns="91425" rIns="91425" bIns="91425" anchor="t" anchorCtr="0"/>
          <a:lstStyle/>
          <a:p>
            <a:r>
              <a:rPr lang="en-AU" sz="1600" dirty="0">
                <a:solidFill>
                  <a:schemeClr val="accent6"/>
                </a:solidFill>
                <a:latin typeface="Arial" panose="020B0604020202020204" pitchFamily="34" charset="0"/>
                <a:cs typeface="Arial" panose="020B0604020202020204" pitchFamily="34" charset="0"/>
              </a:rPr>
              <a:t>Click</a:t>
            </a:r>
          </a:p>
        </p:txBody>
      </p:sp>
      <p:sp>
        <p:nvSpPr>
          <p:cNvPr id="323" name="Shape 134"/>
          <p:cNvSpPr txBox="1"/>
          <p:nvPr/>
        </p:nvSpPr>
        <p:spPr>
          <a:xfrm>
            <a:off x="9937087" y="2692890"/>
            <a:ext cx="1388423" cy="67944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lIns="91425" tIns="91425" rIns="91425" bIns="91425" anchor="t" anchorCtr="0"/>
          <a:lstStyle/>
          <a:p>
            <a:r>
              <a:rPr lang="en-AU" dirty="0">
                <a:solidFill>
                  <a:schemeClr val="accent6"/>
                </a:solidFill>
                <a:latin typeface="Arial" panose="020B0604020202020204" pitchFamily="34" charset="0"/>
                <a:cs typeface="Arial" panose="020B0604020202020204" pitchFamily="34" charset="0"/>
              </a:rPr>
              <a:t>Waste rain</a:t>
            </a:r>
          </a:p>
        </p:txBody>
      </p:sp>
      <p:sp>
        <p:nvSpPr>
          <p:cNvPr id="324" name="Shape 134"/>
          <p:cNvSpPr txBox="1"/>
          <p:nvPr/>
        </p:nvSpPr>
        <p:spPr>
          <a:xfrm>
            <a:off x="9955484" y="3798607"/>
            <a:ext cx="1419877" cy="119649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lIns="91425" tIns="91425" rIns="91425" bIns="91425" anchor="t" anchorCtr="0"/>
          <a:lstStyle/>
          <a:p>
            <a:r>
              <a:rPr lang="en-AU" dirty="0">
                <a:solidFill>
                  <a:schemeClr val="accent6"/>
                </a:solidFill>
                <a:latin typeface="Arial" panose="020B0604020202020204" pitchFamily="34" charset="0"/>
                <a:cs typeface="Arial" panose="020B0604020202020204" pitchFamily="34" charset="0"/>
              </a:rPr>
              <a:t>Control the bar to protect the earth</a:t>
            </a:r>
          </a:p>
        </p:txBody>
      </p:sp>
      <p:sp>
        <p:nvSpPr>
          <p:cNvPr id="325" name="矩形 324"/>
          <p:cNvSpPr/>
          <p:nvPr/>
        </p:nvSpPr>
        <p:spPr>
          <a:xfrm>
            <a:off x="484715" y="2278443"/>
            <a:ext cx="5251566" cy="3500331"/>
          </a:xfrm>
          <a:prstGeom prst="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26" name="矩形 325"/>
          <p:cNvSpPr/>
          <p:nvPr/>
        </p:nvSpPr>
        <p:spPr>
          <a:xfrm>
            <a:off x="6471580" y="2293344"/>
            <a:ext cx="5278587" cy="3493938"/>
          </a:xfrm>
          <a:prstGeom prst="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329" name="七边形 328"/>
          <p:cNvSpPr/>
          <p:nvPr/>
        </p:nvSpPr>
        <p:spPr>
          <a:xfrm>
            <a:off x="140489" y="2012415"/>
            <a:ext cx="679269" cy="679269"/>
          </a:xfrm>
          <a:prstGeom prst="hep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latin typeface="Arial" panose="020B0604020202020204" pitchFamily="34" charset="0"/>
                <a:cs typeface="Arial" panose="020B0604020202020204" pitchFamily="34" charset="0"/>
              </a:rPr>
              <a:t>1</a:t>
            </a:r>
          </a:p>
        </p:txBody>
      </p:sp>
      <p:sp>
        <p:nvSpPr>
          <p:cNvPr id="330" name="七边形 329"/>
          <p:cNvSpPr/>
          <p:nvPr/>
        </p:nvSpPr>
        <p:spPr>
          <a:xfrm>
            <a:off x="6142741" y="2056526"/>
            <a:ext cx="679269" cy="679269"/>
          </a:xfrm>
          <a:prstGeom prst="hep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latin typeface="Arial" panose="020B0604020202020204" pitchFamily="34" charset="0"/>
                <a:cs typeface="Arial" panose="020B0604020202020204" pitchFamily="34" charset="0"/>
              </a:rPr>
              <a:t>2</a:t>
            </a:r>
          </a:p>
        </p:txBody>
      </p:sp>
      <p:sp>
        <p:nvSpPr>
          <p:cNvPr id="164" name="文本框 163"/>
          <p:cNvSpPr txBox="1"/>
          <p:nvPr/>
        </p:nvSpPr>
        <p:spPr>
          <a:xfrm>
            <a:off x="484715" y="6153334"/>
            <a:ext cx="525156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dirty="0">
                <a:latin typeface="Arial" panose="020B0604020202020204" pitchFamily="34" charset="0"/>
                <a:cs typeface="Arial" panose="020B0604020202020204" pitchFamily="34" charset="0"/>
              </a:rPr>
              <a:t>Generate waste</a:t>
            </a:r>
          </a:p>
        </p:txBody>
      </p:sp>
      <p:sp>
        <p:nvSpPr>
          <p:cNvPr id="165" name="文本框 164"/>
          <p:cNvSpPr txBox="1"/>
          <p:nvPr/>
        </p:nvSpPr>
        <p:spPr>
          <a:xfrm>
            <a:off x="6471580" y="6153334"/>
            <a:ext cx="527938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AU" dirty="0">
                <a:latin typeface="Arial" panose="020B0604020202020204" pitchFamily="34" charset="0"/>
                <a:cs typeface="Arial" panose="020B0604020202020204" pitchFamily="34" charset="0"/>
              </a:rPr>
              <a:t>The crisis of waste</a:t>
            </a:r>
          </a:p>
        </p:txBody>
      </p:sp>
    </p:spTree>
    <p:extLst>
      <p:ext uri="{BB962C8B-B14F-4D97-AF65-F5344CB8AC3E}">
        <p14:creationId xmlns:p14="http://schemas.microsoft.com/office/powerpoint/2010/main" val="299747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dirty="0">
                <a:latin typeface="Arial" panose="020B0604020202020204" pitchFamily="34" charset="0"/>
                <a:cs typeface="Arial" panose="020B0604020202020204" pitchFamily="34" charset="0"/>
              </a:rPr>
              <a:t>Game design</a:t>
            </a:r>
          </a:p>
        </p:txBody>
      </p:sp>
      <p:sp>
        <p:nvSpPr>
          <p:cNvPr id="3" name="矩形 2"/>
          <p:cNvSpPr/>
          <p:nvPr/>
        </p:nvSpPr>
        <p:spPr>
          <a:xfrm>
            <a:off x="648352" y="2657061"/>
            <a:ext cx="3725916" cy="3150681"/>
          </a:xfrm>
          <a:prstGeom prst="rect">
            <a:avLst/>
          </a:prstGeom>
          <a:solidFill>
            <a:srgbClr val="7030A0"/>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5" name="组合 4"/>
          <p:cNvGrpSpPr/>
          <p:nvPr/>
        </p:nvGrpSpPr>
        <p:grpSpPr>
          <a:xfrm>
            <a:off x="1204254" y="3193646"/>
            <a:ext cx="2909571" cy="2536191"/>
            <a:chOff x="561900" y="630150"/>
            <a:chExt cx="4677600" cy="4068284"/>
          </a:xfrm>
        </p:grpSpPr>
        <p:sp>
          <p:nvSpPr>
            <p:cNvPr id="6" name="Shape 150"/>
            <p:cNvSpPr/>
            <p:nvPr/>
          </p:nvSpPr>
          <p:spPr>
            <a:xfrm rot="10800000" flipH="1">
              <a:off x="561900" y="630150"/>
              <a:ext cx="1008900" cy="1286100"/>
            </a:xfrm>
            <a:prstGeom prst="trapezoid">
              <a:avLst>
                <a:gd name="adj" fmla="val 25000"/>
              </a:avLst>
            </a:prstGeom>
            <a:solidFill>
              <a:srgbClr val="6AA84F"/>
            </a:solidFill>
            <a:ln>
              <a:noFill/>
            </a:ln>
          </p:spPr>
          <p:txBody>
            <a:bodyPr lIns="91425" tIns="91425" rIns="91425" bIns="91425" anchor="ctr" anchorCtr="0"/>
            <a:lstStyle/>
            <a:p>
              <a:endParaRPr lang="en-AU"/>
            </a:p>
          </p:txBody>
        </p:sp>
        <p:sp>
          <p:nvSpPr>
            <p:cNvPr id="7" name="Shape 151"/>
            <p:cNvSpPr/>
            <p:nvPr/>
          </p:nvSpPr>
          <p:spPr>
            <a:xfrm rot="10800000" flipH="1">
              <a:off x="1757700" y="630150"/>
              <a:ext cx="1008900" cy="1286100"/>
            </a:xfrm>
            <a:prstGeom prst="trapezoid">
              <a:avLst>
                <a:gd name="adj" fmla="val 25000"/>
              </a:avLst>
            </a:prstGeom>
            <a:solidFill>
              <a:srgbClr val="6AA84F"/>
            </a:solidFill>
            <a:ln>
              <a:noFill/>
            </a:ln>
          </p:spPr>
          <p:txBody>
            <a:bodyPr lIns="91425" tIns="91425" rIns="91425" bIns="91425" anchor="ctr" anchorCtr="0"/>
            <a:lstStyle/>
            <a:p>
              <a:endParaRPr lang="en-AU"/>
            </a:p>
          </p:txBody>
        </p:sp>
        <p:sp>
          <p:nvSpPr>
            <p:cNvPr id="8" name="Shape 152"/>
            <p:cNvSpPr/>
            <p:nvPr/>
          </p:nvSpPr>
          <p:spPr>
            <a:xfrm rot="10800000" flipH="1">
              <a:off x="2953501" y="630150"/>
              <a:ext cx="1008899" cy="1286100"/>
            </a:xfrm>
            <a:prstGeom prst="trapezoid">
              <a:avLst>
                <a:gd name="adj" fmla="val 25000"/>
              </a:avLst>
            </a:prstGeom>
            <a:solidFill>
              <a:srgbClr val="6AA84F"/>
            </a:solidFill>
            <a:ln>
              <a:noFill/>
            </a:ln>
          </p:spPr>
          <p:txBody>
            <a:bodyPr lIns="91425" tIns="91425" rIns="91425" bIns="91425" anchor="ctr" anchorCtr="0"/>
            <a:lstStyle/>
            <a:p>
              <a:endParaRPr lang="en-AU"/>
            </a:p>
          </p:txBody>
        </p:sp>
        <p:sp>
          <p:nvSpPr>
            <p:cNvPr id="9" name="Shape 153"/>
            <p:cNvSpPr/>
            <p:nvPr/>
          </p:nvSpPr>
          <p:spPr>
            <a:xfrm rot="10800000" flipH="1">
              <a:off x="4149301" y="630150"/>
              <a:ext cx="1008900" cy="1286100"/>
            </a:xfrm>
            <a:prstGeom prst="trapezoid">
              <a:avLst>
                <a:gd name="adj" fmla="val 25000"/>
              </a:avLst>
            </a:prstGeom>
            <a:solidFill>
              <a:srgbClr val="6AA84F"/>
            </a:solidFill>
            <a:ln>
              <a:noFill/>
            </a:ln>
          </p:spPr>
          <p:txBody>
            <a:bodyPr lIns="91425" tIns="91425" rIns="91425" bIns="91425" anchor="ctr" anchorCtr="0"/>
            <a:lstStyle/>
            <a:p>
              <a:endParaRPr lang="en-AU"/>
            </a:p>
          </p:txBody>
        </p:sp>
        <p:sp>
          <p:nvSpPr>
            <p:cNvPr id="10" name="Shape 154"/>
            <p:cNvSpPr/>
            <p:nvPr/>
          </p:nvSpPr>
          <p:spPr>
            <a:xfrm>
              <a:off x="818700" y="801825"/>
              <a:ext cx="495300" cy="495300"/>
            </a:xfrm>
            <a:prstGeom prst="ellipse">
              <a:avLst/>
            </a:prstGeom>
            <a:solidFill>
              <a:srgbClr val="FFFF00"/>
            </a:solidFill>
            <a:ln>
              <a:noFill/>
            </a:ln>
          </p:spPr>
          <p:txBody>
            <a:bodyPr lIns="91425" tIns="91425" rIns="91425" bIns="91425" anchor="ctr" anchorCtr="0"/>
            <a:lstStyle/>
            <a:p>
              <a:endParaRPr lang="en-AU"/>
            </a:p>
          </p:txBody>
        </p:sp>
        <p:sp>
          <p:nvSpPr>
            <p:cNvPr id="11" name="Shape 155"/>
            <p:cNvSpPr/>
            <p:nvPr/>
          </p:nvSpPr>
          <p:spPr>
            <a:xfrm>
              <a:off x="2014500" y="801825"/>
              <a:ext cx="495300" cy="495300"/>
            </a:xfrm>
            <a:prstGeom prst="ellipse">
              <a:avLst/>
            </a:prstGeom>
            <a:solidFill>
              <a:srgbClr val="FF0000"/>
            </a:solidFill>
            <a:ln>
              <a:noFill/>
            </a:ln>
          </p:spPr>
          <p:txBody>
            <a:bodyPr lIns="91425" tIns="91425" rIns="91425" bIns="91425" anchor="ctr" anchorCtr="0"/>
            <a:lstStyle/>
            <a:p>
              <a:endParaRPr lang="en-AU"/>
            </a:p>
          </p:txBody>
        </p:sp>
        <p:sp>
          <p:nvSpPr>
            <p:cNvPr id="12" name="Shape 156"/>
            <p:cNvSpPr/>
            <p:nvPr/>
          </p:nvSpPr>
          <p:spPr>
            <a:xfrm>
              <a:off x="3210300" y="801825"/>
              <a:ext cx="495300" cy="495300"/>
            </a:xfrm>
            <a:prstGeom prst="ellipse">
              <a:avLst/>
            </a:prstGeom>
            <a:solidFill>
              <a:srgbClr val="0000FF"/>
            </a:solidFill>
            <a:ln>
              <a:noFill/>
            </a:ln>
          </p:spPr>
          <p:txBody>
            <a:bodyPr lIns="91425" tIns="91425" rIns="91425" bIns="91425" anchor="ctr" anchorCtr="0"/>
            <a:lstStyle/>
            <a:p>
              <a:endParaRPr lang="en-AU"/>
            </a:p>
          </p:txBody>
        </p:sp>
        <p:sp>
          <p:nvSpPr>
            <p:cNvPr id="13" name="Shape 157"/>
            <p:cNvSpPr/>
            <p:nvPr/>
          </p:nvSpPr>
          <p:spPr>
            <a:xfrm>
              <a:off x="4406100" y="754200"/>
              <a:ext cx="495300" cy="495300"/>
            </a:xfrm>
            <a:prstGeom prst="ellipse">
              <a:avLst/>
            </a:prstGeom>
            <a:solidFill>
              <a:srgbClr val="FF9900"/>
            </a:solidFill>
            <a:ln>
              <a:noFill/>
            </a:ln>
          </p:spPr>
          <p:txBody>
            <a:bodyPr lIns="91425" tIns="91425" rIns="91425" bIns="91425" anchor="ctr" anchorCtr="0"/>
            <a:lstStyle/>
            <a:p>
              <a:endParaRPr lang="en-AU"/>
            </a:p>
          </p:txBody>
        </p:sp>
        <p:sp>
          <p:nvSpPr>
            <p:cNvPr id="14" name="Shape 158"/>
            <p:cNvSpPr/>
            <p:nvPr/>
          </p:nvSpPr>
          <p:spPr>
            <a:xfrm>
              <a:off x="818700" y="3297375"/>
              <a:ext cx="552600" cy="495300"/>
            </a:xfrm>
            <a:prstGeom prst="rect">
              <a:avLst/>
            </a:prstGeom>
            <a:solidFill>
              <a:srgbClr val="F9CB9C"/>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15" name="Shape 159"/>
            <p:cNvSpPr/>
            <p:nvPr/>
          </p:nvSpPr>
          <p:spPr>
            <a:xfrm>
              <a:off x="13713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16" name="Shape 160"/>
            <p:cNvSpPr/>
            <p:nvPr/>
          </p:nvSpPr>
          <p:spPr>
            <a:xfrm>
              <a:off x="19239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17" name="Shape 161"/>
            <p:cNvSpPr/>
            <p:nvPr/>
          </p:nvSpPr>
          <p:spPr>
            <a:xfrm>
              <a:off x="24765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18" name="Shape 162"/>
            <p:cNvSpPr/>
            <p:nvPr/>
          </p:nvSpPr>
          <p:spPr>
            <a:xfrm>
              <a:off x="30291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19" name="Shape 163"/>
            <p:cNvSpPr/>
            <p:nvPr/>
          </p:nvSpPr>
          <p:spPr>
            <a:xfrm>
              <a:off x="35817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20" name="Shape 164"/>
            <p:cNvSpPr/>
            <p:nvPr/>
          </p:nvSpPr>
          <p:spPr>
            <a:xfrm>
              <a:off x="41343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sp>
          <p:nvSpPr>
            <p:cNvPr id="21" name="Shape 165"/>
            <p:cNvSpPr/>
            <p:nvPr/>
          </p:nvSpPr>
          <p:spPr>
            <a:xfrm>
              <a:off x="4686900" y="3297375"/>
              <a:ext cx="552600" cy="495300"/>
            </a:xfrm>
            <a:prstGeom prst="rect">
              <a:avLst/>
            </a:prstGeom>
            <a:solidFill>
              <a:srgbClr val="CFE2F3"/>
            </a:solidFill>
            <a:ln w="9525" cap="flat" cmpd="sng">
              <a:solidFill>
                <a:srgbClr val="3C78D8"/>
              </a:solidFill>
              <a:prstDash val="solid"/>
              <a:round/>
              <a:headEnd type="none" w="med" len="med"/>
              <a:tailEnd type="none" w="med" len="med"/>
            </a:ln>
          </p:spPr>
          <p:txBody>
            <a:bodyPr lIns="91425" tIns="91425" rIns="91425" bIns="91425" anchor="ctr" anchorCtr="0"/>
            <a:lstStyle/>
            <a:p>
              <a:endParaRPr lang="en-AU"/>
            </a:p>
          </p:txBody>
        </p:sp>
        <p:cxnSp>
          <p:nvCxnSpPr>
            <p:cNvPr id="22" name="直接箭头连接符 21"/>
            <p:cNvCxnSpPr/>
            <p:nvPr/>
          </p:nvCxnSpPr>
          <p:spPr>
            <a:xfrm rot="10800000">
              <a:off x="809700" y="4106925"/>
              <a:ext cx="4410000" cy="9600"/>
            </a:xfrm>
            <a:prstGeom prst="straightConnector1">
              <a:avLst/>
            </a:prstGeom>
            <a:noFill/>
            <a:ln w="9525" cap="flat" cmpd="sng">
              <a:solidFill>
                <a:srgbClr val="000000"/>
              </a:solidFill>
              <a:prstDash val="solid"/>
              <a:round/>
              <a:headEnd type="none" w="lg" len="lg"/>
              <a:tailEnd type="triangle" w="lg" len="lg"/>
            </a:ln>
          </p:spPr>
        </p:cxnSp>
        <p:sp>
          <p:nvSpPr>
            <p:cNvPr id="23" name="Shape 167"/>
            <p:cNvSpPr txBox="1"/>
            <p:nvPr/>
          </p:nvSpPr>
          <p:spPr>
            <a:xfrm>
              <a:off x="1675573" y="4165093"/>
              <a:ext cx="3410328" cy="533341"/>
            </a:xfrm>
            <a:prstGeom prst="rect">
              <a:avLst/>
            </a:prstGeom>
            <a:noFill/>
            <a:ln>
              <a:noFill/>
            </a:ln>
          </p:spPr>
          <p:txBody>
            <a:bodyPr lIns="91425" tIns="91425" rIns="91425" bIns="91425" anchor="t" anchorCtr="0"/>
            <a:lstStyle/>
            <a:p>
              <a:endParaRPr lang="en-AU"/>
            </a:p>
          </p:txBody>
        </p:sp>
        <p:sp>
          <p:nvSpPr>
            <p:cNvPr id="24" name="Shape 168"/>
            <p:cNvSpPr txBox="1"/>
            <p:nvPr/>
          </p:nvSpPr>
          <p:spPr>
            <a:xfrm>
              <a:off x="4229633" y="1257295"/>
              <a:ext cx="945963" cy="475798"/>
            </a:xfrm>
            <a:prstGeom prst="rect">
              <a:avLst/>
            </a:prstGeom>
            <a:noFill/>
            <a:ln>
              <a:noFill/>
            </a:ln>
          </p:spPr>
          <p:txBody>
            <a:bodyPr lIns="91425" tIns="91425" rIns="91425" bIns="91425" anchor="t" anchorCtr="0"/>
            <a:lstStyle/>
            <a:p>
              <a:endParaRPr lang="en-AU"/>
            </a:p>
          </p:txBody>
        </p:sp>
        <p:sp>
          <p:nvSpPr>
            <p:cNvPr id="25" name="Shape 169"/>
            <p:cNvSpPr txBox="1"/>
            <p:nvPr/>
          </p:nvSpPr>
          <p:spPr>
            <a:xfrm>
              <a:off x="567992" y="1213412"/>
              <a:ext cx="1055713" cy="532174"/>
            </a:xfrm>
            <a:prstGeom prst="rect">
              <a:avLst/>
            </a:prstGeom>
            <a:noFill/>
            <a:ln>
              <a:noFill/>
            </a:ln>
          </p:spPr>
          <p:txBody>
            <a:bodyPr lIns="91425" tIns="91425" rIns="91425" bIns="91425" anchor="t" anchorCtr="0"/>
            <a:lstStyle/>
            <a:p>
              <a:endParaRPr lang="en-AU"/>
            </a:p>
          </p:txBody>
        </p:sp>
        <p:sp>
          <p:nvSpPr>
            <p:cNvPr id="26" name="Shape 170"/>
            <p:cNvSpPr txBox="1"/>
            <p:nvPr/>
          </p:nvSpPr>
          <p:spPr>
            <a:xfrm>
              <a:off x="1757719" y="1249497"/>
              <a:ext cx="1133379" cy="512171"/>
            </a:xfrm>
            <a:prstGeom prst="rect">
              <a:avLst/>
            </a:prstGeom>
            <a:noFill/>
            <a:ln>
              <a:noFill/>
            </a:ln>
          </p:spPr>
          <p:txBody>
            <a:bodyPr lIns="91425" tIns="91425" rIns="91425" bIns="91425" anchor="t" anchorCtr="0"/>
            <a:lstStyle/>
            <a:p>
              <a:endParaRPr lang="en-AU"/>
            </a:p>
          </p:txBody>
        </p:sp>
        <p:sp>
          <p:nvSpPr>
            <p:cNvPr id="27" name="Shape 171"/>
            <p:cNvSpPr txBox="1"/>
            <p:nvPr/>
          </p:nvSpPr>
          <p:spPr>
            <a:xfrm>
              <a:off x="2982944" y="1274765"/>
              <a:ext cx="1107520" cy="590317"/>
            </a:xfrm>
            <a:prstGeom prst="rect">
              <a:avLst/>
            </a:prstGeom>
            <a:noFill/>
            <a:ln>
              <a:noFill/>
            </a:ln>
          </p:spPr>
          <p:txBody>
            <a:bodyPr lIns="91425" tIns="91425" rIns="91425" bIns="91425" anchor="t" anchorCtr="0"/>
            <a:lstStyle/>
            <a:p>
              <a:endParaRPr lang="en-AU"/>
            </a:p>
          </p:txBody>
        </p:sp>
        <p:sp>
          <p:nvSpPr>
            <p:cNvPr id="28" name="Shape 172"/>
            <p:cNvSpPr/>
            <p:nvPr/>
          </p:nvSpPr>
          <p:spPr>
            <a:xfrm>
              <a:off x="1114529" y="1448664"/>
              <a:ext cx="1924694" cy="1869976"/>
            </a:xfrm>
            <a:custGeom>
              <a:avLst/>
              <a:gdLst/>
              <a:ahLst/>
              <a:cxnLst/>
              <a:rect l="0" t="0" r="0" b="0"/>
              <a:pathLst>
                <a:path w="76200" h="79629" extrusionOk="0">
                  <a:moveTo>
                    <a:pt x="0" y="79629"/>
                  </a:moveTo>
                  <a:cubicBezTo>
                    <a:pt x="2722" y="56941"/>
                    <a:pt x="11460" y="32704"/>
                    <a:pt x="28194" y="17145"/>
                  </a:cubicBezTo>
                  <a:cubicBezTo>
                    <a:pt x="40637" y="5574"/>
                    <a:pt x="59330" y="2035"/>
                    <a:pt x="76200" y="0"/>
                  </a:cubicBezTo>
                </a:path>
              </a:pathLst>
            </a:custGeom>
            <a:noFill/>
            <a:ln w="9525" cap="flat" cmpd="sng">
              <a:solidFill>
                <a:srgbClr val="000000"/>
              </a:solidFill>
              <a:prstDash val="solid"/>
              <a:round/>
              <a:headEnd type="none" w="lg" len="lg"/>
              <a:tailEnd type="triangle" w="lg" len="lg"/>
            </a:ln>
          </p:spPr>
          <p:txBody>
            <a:bodyPr lIns="91425" tIns="91425" rIns="91425" bIns="91425" anchor="ctr" anchorCtr="0"/>
            <a:lstStyle/>
            <a:p>
              <a:endParaRPr lang="en-AU"/>
            </a:p>
          </p:txBody>
        </p:sp>
        <p:sp>
          <p:nvSpPr>
            <p:cNvPr id="29" name="Shape 173"/>
            <p:cNvSpPr txBox="1"/>
            <p:nvPr/>
          </p:nvSpPr>
          <p:spPr>
            <a:xfrm>
              <a:off x="1482739" y="2173120"/>
              <a:ext cx="3134209" cy="550149"/>
            </a:xfrm>
            <a:prstGeom prst="rect">
              <a:avLst/>
            </a:prstGeom>
            <a:noFill/>
            <a:ln>
              <a:noFill/>
            </a:ln>
          </p:spPr>
          <p:txBody>
            <a:bodyPr lIns="91425" tIns="91425" rIns="91425" bIns="91425" anchor="t" anchorCtr="0"/>
            <a:lstStyle/>
            <a:p>
              <a:endParaRPr lang="en-AU"/>
            </a:p>
          </p:txBody>
        </p:sp>
      </p:grpSp>
      <p:sp>
        <p:nvSpPr>
          <p:cNvPr id="30" name="文本框 29"/>
          <p:cNvSpPr txBox="1"/>
          <p:nvPr/>
        </p:nvSpPr>
        <p:spPr>
          <a:xfrm>
            <a:off x="1733051" y="4452588"/>
            <a:ext cx="2460284" cy="369332"/>
          </a:xfrm>
          <a:prstGeom prst="rect">
            <a:avLst/>
          </a:prstGeom>
          <a:noFill/>
        </p:spPr>
        <p:txBody>
          <a:bodyPr wrap="square" rtlCol="0">
            <a:spAutoFit/>
          </a:bodyPr>
          <a:lstStyle/>
          <a:p>
            <a:r>
              <a:rPr lang="en-US" altLang="zh-CN" dirty="0">
                <a:solidFill>
                  <a:schemeClr val="accent2">
                    <a:lumMod val="40000"/>
                    <a:lumOff val="60000"/>
                  </a:schemeClr>
                </a:solidFill>
                <a:latin typeface="Arial" panose="020B0604020202020204" pitchFamily="34" charset="0"/>
                <a:cs typeface="Arial" panose="020B0604020202020204" pitchFamily="34" charset="0"/>
              </a:rPr>
              <a:t>Sequence of waste</a:t>
            </a:r>
            <a:endParaRPr lang="en-AU"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1" name="文本框 30"/>
          <p:cNvSpPr txBox="1"/>
          <p:nvPr/>
        </p:nvSpPr>
        <p:spPr>
          <a:xfrm>
            <a:off x="378822" y="6205093"/>
            <a:ext cx="437227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altLang="zh-CN" dirty="0">
                <a:latin typeface="Arial" panose="020B0604020202020204" pitchFamily="34" charset="0"/>
                <a:cs typeface="Arial" panose="020B0604020202020204" pitchFamily="34" charset="0"/>
              </a:rPr>
              <a:t>Resort</a:t>
            </a:r>
            <a:r>
              <a:rPr lang="en-AU" dirty="0">
                <a:latin typeface="Arial" panose="020B0604020202020204" pitchFamily="34" charset="0"/>
                <a:cs typeface="Arial" panose="020B0604020202020204" pitchFamily="34" charset="0"/>
              </a:rPr>
              <a:t> waste</a:t>
            </a:r>
          </a:p>
        </p:txBody>
      </p:sp>
      <p:pic>
        <p:nvPicPr>
          <p:cNvPr id="32" name="图片 31"/>
          <p:cNvPicPr>
            <a:picLocks noChangeAspect="1"/>
          </p:cNvPicPr>
          <p:nvPr/>
        </p:nvPicPr>
        <p:blipFill rotWithShape="1">
          <a:blip r:embed="rId3"/>
          <a:srcRect l="30940" t="37635" r="32699" b="24247"/>
          <a:stretch/>
        </p:blipFill>
        <p:spPr>
          <a:xfrm>
            <a:off x="6836355" y="2830381"/>
            <a:ext cx="4573128" cy="2695341"/>
          </a:xfrm>
          <a:prstGeom prst="rect">
            <a:avLst/>
          </a:prstGeom>
        </p:spPr>
      </p:pic>
      <p:sp>
        <p:nvSpPr>
          <p:cNvPr id="33" name="文本框 32"/>
          <p:cNvSpPr txBox="1"/>
          <p:nvPr/>
        </p:nvSpPr>
        <p:spPr>
          <a:xfrm>
            <a:off x="6792687" y="6205093"/>
            <a:ext cx="493775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altLang="zh-CN" dirty="0">
                <a:latin typeface="Arial" panose="020B0604020202020204" pitchFamily="34" charset="0"/>
                <a:cs typeface="Arial" panose="020B0604020202020204" pitchFamily="34" charset="0"/>
              </a:rPr>
              <a:t>Regenerate</a:t>
            </a:r>
            <a:r>
              <a:rPr lang="en-AU" dirty="0">
                <a:latin typeface="Arial" panose="020B0604020202020204" pitchFamily="34" charset="0"/>
                <a:cs typeface="Arial" panose="020B0604020202020204" pitchFamily="34" charset="0"/>
              </a:rPr>
              <a:t> waste</a:t>
            </a:r>
          </a:p>
        </p:txBody>
      </p:sp>
      <p:sp>
        <p:nvSpPr>
          <p:cNvPr id="34" name="右箭头 33"/>
          <p:cNvSpPr/>
          <p:nvPr/>
        </p:nvSpPr>
        <p:spPr>
          <a:xfrm>
            <a:off x="5007735" y="3371084"/>
            <a:ext cx="1452097" cy="4987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5" name="右箭头 34"/>
          <p:cNvSpPr/>
          <p:nvPr/>
        </p:nvSpPr>
        <p:spPr>
          <a:xfrm flipH="1">
            <a:off x="4978639" y="4073786"/>
            <a:ext cx="1397910" cy="4987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6" name="文本框 35"/>
          <p:cNvSpPr txBox="1"/>
          <p:nvPr/>
        </p:nvSpPr>
        <p:spPr>
          <a:xfrm>
            <a:off x="5001934" y="2742936"/>
            <a:ext cx="1502380" cy="523220"/>
          </a:xfrm>
          <a:prstGeom prst="rect">
            <a:avLst/>
          </a:prstGeom>
          <a:noFill/>
        </p:spPr>
        <p:txBody>
          <a:bodyPr wrap="square" rtlCol="0">
            <a:spAutoFit/>
          </a:bodyPr>
          <a:lstStyle/>
          <a:p>
            <a:r>
              <a:rPr lang="en-AU" sz="2800" dirty="0">
                <a:solidFill>
                  <a:srgbClr val="FFFF00"/>
                </a:solidFill>
                <a:latin typeface="Arial" panose="020B0604020202020204" pitchFamily="34" charset="0"/>
                <a:cs typeface="Arial" panose="020B0604020202020204" pitchFamily="34" charset="0"/>
              </a:rPr>
              <a:t>Replay</a:t>
            </a:r>
            <a:r>
              <a:rPr lang="en-AU" dirty="0"/>
              <a:t> </a:t>
            </a:r>
          </a:p>
        </p:txBody>
      </p:sp>
      <p:pic>
        <p:nvPicPr>
          <p:cNvPr id="37" name="Picture 6" descr="http://www.stadiumcinema.com.au/images/faceboo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658" y="4639887"/>
            <a:ext cx="644361" cy="644362"/>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p:cNvSpPr txBox="1"/>
          <p:nvPr/>
        </p:nvSpPr>
        <p:spPr>
          <a:xfrm>
            <a:off x="5039349" y="5017924"/>
            <a:ext cx="1502380" cy="830997"/>
          </a:xfrm>
          <a:prstGeom prst="rect">
            <a:avLst/>
          </a:prstGeom>
          <a:noFill/>
        </p:spPr>
        <p:txBody>
          <a:bodyPr wrap="square" rtlCol="0">
            <a:spAutoFit/>
          </a:bodyPr>
          <a:lstStyle/>
          <a:p>
            <a:r>
              <a:rPr lang="en-AU" sz="1600" dirty="0">
                <a:solidFill>
                  <a:srgbClr val="FFFF00"/>
                </a:solidFill>
                <a:latin typeface="Arial" panose="020B0604020202020204" pitchFamily="34" charset="0"/>
                <a:cs typeface="Arial" panose="020B0604020202020204" pitchFamily="34" charset="0"/>
              </a:rPr>
              <a:t>Use Face</a:t>
            </a:r>
            <a:r>
              <a:rPr lang="en-US" altLang="zh-CN" sz="1600" dirty="0">
                <a:solidFill>
                  <a:srgbClr val="FFFF00"/>
                </a:solidFill>
                <a:latin typeface="Arial" panose="020B0604020202020204" pitchFamily="34" charset="0"/>
                <a:cs typeface="Arial" panose="020B0604020202020204" pitchFamily="34" charset="0"/>
              </a:rPr>
              <a:t>Book to share waste</a:t>
            </a:r>
            <a:endParaRPr lang="en-AU" sz="1600" dirty="0">
              <a:latin typeface="Arial" panose="020B0604020202020204" pitchFamily="34" charset="0"/>
              <a:cs typeface="Arial" panose="020B0604020202020204" pitchFamily="34" charset="0"/>
            </a:endParaRPr>
          </a:p>
        </p:txBody>
      </p:sp>
      <p:sp>
        <p:nvSpPr>
          <p:cNvPr id="40" name="矩形 39"/>
          <p:cNvSpPr/>
          <p:nvPr/>
        </p:nvSpPr>
        <p:spPr>
          <a:xfrm>
            <a:off x="378822" y="2402563"/>
            <a:ext cx="11351623" cy="3593288"/>
          </a:xfrm>
          <a:prstGeom prst="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AU"/>
          </a:p>
        </p:txBody>
      </p:sp>
      <p:sp>
        <p:nvSpPr>
          <p:cNvPr id="42" name="七边形 41"/>
          <p:cNvSpPr/>
          <p:nvPr/>
        </p:nvSpPr>
        <p:spPr>
          <a:xfrm>
            <a:off x="446711" y="2325277"/>
            <a:ext cx="679269" cy="679269"/>
          </a:xfrm>
          <a:prstGeom prst="hep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latin typeface="Arial" panose="020B0604020202020204" pitchFamily="34" charset="0"/>
                <a:cs typeface="Arial" panose="020B0604020202020204" pitchFamily="34" charset="0"/>
              </a:rPr>
              <a:t>3</a:t>
            </a:r>
          </a:p>
        </p:txBody>
      </p:sp>
      <p:sp>
        <p:nvSpPr>
          <p:cNvPr id="43" name="七边形 42"/>
          <p:cNvSpPr/>
          <p:nvPr/>
        </p:nvSpPr>
        <p:spPr>
          <a:xfrm>
            <a:off x="6452711" y="2304906"/>
            <a:ext cx="679269" cy="679269"/>
          </a:xfrm>
          <a:prstGeom prst="hept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391674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322</TotalTime>
  <Words>647</Words>
  <Application>Microsoft Office PowerPoint</Application>
  <PresentationFormat>宽屏</PresentationFormat>
  <Paragraphs>87</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Adobe 黑体 Std R</vt:lpstr>
      <vt:lpstr>宋体</vt:lpstr>
      <vt:lpstr>等线</vt:lpstr>
      <vt:lpstr>Arial</vt:lpstr>
      <vt:lpstr>Calibri</vt:lpstr>
      <vt:lpstr>Century Gothic</vt:lpstr>
      <vt:lpstr>Wingdings 2</vt:lpstr>
      <vt:lpstr>引用</vt:lpstr>
      <vt:lpstr>Candy’s Fantastic Tips</vt:lpstr>
      <vt:lpstr>Character-Candy </vt:lpstr>
      <vt:lpstr>The name of our project</vt:lpstr>
      <vt:lpstr>Game Line</vt:lpstr>
      <vt:lpstr>Game design</vt:lpstr>
      <vt:lpstr>Game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Candy’s Fantastic expedition</dc:title>
  <dc:creator>min zan</dc:creator>
  <cp:lastModifiedBy>min zan</cp:lastModifiedBy>
  <cp:revision>62</cp:revision>
  <dcterms:created xsi:type="dcterms:W3CDTF">2016-05-12T13:01:04Z</dcterms:created>
  <dcterms:modified xsi:type="dcterms:W3CDTF">2016-05-13T02:36:15Z</dcterms:modified>
</cp:coreProperties>
</file>