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1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76004" y="2154067"/>
            <a:ext cx="5134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專案管理</a:t>
            </a:r>
            <a:r>
              <a:rPr lang="en-US" altLang="zh-TW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-</a:t>
            </a:r>
            <a:r>
              <a:rPr lang="zh-TW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需求</a:t>
            </a:r>
            <a:endParaRPr lang="zh-CN" altLang="en-US" sz="6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48296" y="271588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11489" y="279406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64067" y="284316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50287" y="276605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13480" y="284422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66242" y="2816386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64067" y="284422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66242" y="281897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2" y="2162982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454372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745762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0D16C278-04CB-4913-B091-26A9327EC69E}"/>
              </a:ext>
            </a:extLst>
          </p:cNvPr>
          <p:cNvSpPr txBox="1"/>
          <p:nvPr/>
        </p:nvSpPr>
        <p:spPr>
          <a:xfrm>
            <a:off x="6909437" y="1375286"/>
            <a:ext cx="347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平板能正確擊球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486</Words>
  <Application>Microsoft Office PowerPoint</Application>
  <PresentationFormat>寬螢幕</PresentationFormat>
  <Paragraphs>70</Paragraphs>
  <Slides>7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 Light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20</cp:revision>
  <dcterms:created xsi:type="dcterms:W3CDTF">2017-06-21T03:03:20Z</dcterms:created>
  <dcterms:modified xsi:type="dcterms:W3CDTF">2019-11-19T15:20:29Z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