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3" r:id="rId5"/>
    <p:sldId id="262" r:id="rId6"/>
    <p:sldId id="281" r:id="rId7"/>
    <p:sldId id="282" r:id="rId8"/>
    <p:sldId id="284" r:id="rId9"/>
    <p:sldId id="285" r:id="rId10"/>
    <p:sldId id="288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EFEFEF"/>
    <a:srgbClr val="B18EBC"/>
    <a:srgbClr val="E48684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217805" y="-102235"/>
            <a:ext cx="11974195" cy="7062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76004" y="2154067"/>
            <a:ext cx="5134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專案管理</a:t>
            </a:r>
            <a:r>
              <a:rPr lang="en-US" altLang="zh-TW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-</a:t>
            </a:r>
            <a:r>
              <a:rPr lang="zh-TW" altLang="en-US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需求</a:t>
            </a:r>
            <a:endParaRPr lang="zh-CN" altLang="en-US" sz="6000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</a:t>
            </a:r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限制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427480" y="2295702"/>
            <a:ext cx="6704509" cy="222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作業系統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win7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以上版本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記憶體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:4G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以上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軟體版本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:python3.6</a:t>
            </a:r>
          </a:p>
        </p:txBody>
      </p:sp>
    </p:spTree>
    <p:extLst>
      <p:ext uri="{BB962C8B-B14F-4D97-AF65-F5344CB8AC3E}">
        <p14:creationId xmlns:p14="http://schemas.microsoft.com/office/powerpoint/2010/main" val="165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48296" y="271588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11489" y="279406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3264067" y="2843166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基本遊戲分析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50287" y="276605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13480" y="284422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7966242" y="2816386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264067" y="2844225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基本遊戲分析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66242" y="2818977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779C20-E869-40FF-B342-3FEB23B2B42D}"/>
              </a:ext>
            </a:extLst>
          </p:cNvPr>
          <p:cNvSpPr/>
          <p:nvPr/>
        </p:nvSpPr>
        <p:spPr>
          <a:xfrm>
            <a:off x="0" y="0"/>
            <a:ext cx="3458805" cy="685800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基本遊戲分析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4"/>
                <a:stretch>
                  <a:fillRect l="-1051" t="-809" r="-5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215B1D76-7345-4A1A-8FE9-EA1AFE3D9155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6A6C-A46A-4E74-A890-21F145A8BD21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790C3B-69D3-4C07-A771-7A749D48236B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4A375E3-C312-4C8F-8286-3CA76BFD51BB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0154BF-ED75-4B6C-9237-DABC5D7E9A2C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EEDDBA-2B5A-423E-B1FC-85D6F363528F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B1CBAC-5AFA-4473-82CF-56702BBB6F93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930598-4245-48FF-8A1A-5579A7C47EA7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AA6033-8B05-4974-96FE-B3E696DF04B9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F212A-8DAB-4477-B92C-2A85D839F760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9C8E8D-A17D-4C8C-A870-951A7C7C4C06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E26429-80F6-4ACB-9504-D465A22107D0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</a:t>
            </a:r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097995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能在移動後正確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339281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2513631" y="468420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319139"/>
            <a:ext cx="4219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能在移動後正確擊球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1775343"/>
            <a:ext cx="32619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3" name="無標題專案2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ED5598CF-7185-4363-836C-1B5C77B944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77453" y="767078"/>
            <a:ext cx="2127211" cy="5630854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28DCFE11-15A7-4A81-88DA-BB8E82BB41B6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2802AA55-B0B4-424F-B2E3-F3DF4D61C7A2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B7D9BE0C-EB92-40E5-87B7-C740B947E35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8" name="無標題專案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398BC0FD-4114-4FBE-A4D2-22142F50AF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67390" y="948865"/>
            <a:ext cx="2031325" cy="5350808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07E5B18-284F-450A-9190-92D564DB1562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D0CECE"/>
                </a:solidFill>
                <a:cs typeface="+mn-ea"/>
                <a:sym typeface="+mn-lt"/>
              </a:rPr>
              <a:t>平板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F69FDBB-821D-4FE9-A61F-69F3184E7F94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C33D3776-75AE-4569-9CBA-EC9D4A5BE458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D8079EAB-2EC6-4153-8839-2868E887210B}"/>
              </a:ext>
            </a:extLst>
          </p:cNvPr>
          <p:cNvSpPr txBox="1"/>
          <p:nvPr/>
        </p:nvSpPr>
        <p:spPr>
          <a:xfrm>
            <a:off x="6909436" y="2635899"/>
            <a:ext cx="466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5C4325EA-C34E-4399-A697-6D6D5F45AFA2}"/>
              </a:ext>
            </a:extLst>
          </p:cNvPr>
          <p:cNvSpPr txBox="1"/>
          <p:nvPr/>
        </p:nvSpPr>
        <p:spPr>
          <a:xfrm>
            <a:off x="6909436" y="3097144"/>
            <a:ext cx="408807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396CC391-3E97-49DA-A5F6-43C1DBE6897E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7" name="文本框 48">
            <a:extLst>
              <a:ext uri="{FF2B5EF4-FFF2-40B4-BE49-F238E27FC236}">
                <a16:creationId xmlns:a16="http://schemas.microsoft.com/office/drawing/2014/main" id="{6A576D6B-FEB2-476F-8AE0-0412C354B049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8" name="椭圆 15">
            <a:extLst>
              <a:ext uri="{FF2B5EF4-FFF2-40B4-BE49-F238E27FC236}">
                <a16:creationId xmlns:a16="http://schemas.microsoft.com/office/drawing/2014/main" id="{E0910AD8-9BED-4565-9D1B-13BFE65ADC4D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0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5" name="RxJ7T6pm">
            <a:hlinkClick r:id="" action="ppaction://media"/>
            <a:extLst>
              <a:ext uri="{FF2B5EF4-FFF2-40B4-BE49-F238E27FC236}">
                <a16:creationId xmlns:a16="http://schemas.microsoft.com/office/drawing/2014/main" id="{0000C8DD-7CD5-4BAE-887C-B914116072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65175" y="877026"/>
            <a:ext cx="2129534" cy="5664771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D32E12F-AA0D-40EA-A09D-222393DFB547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100B7BB-D0F0-453B-AADB-13C1FD7A0171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BC010520-471C-40BF-8E25-B9EE44654282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CB61B27D-4F03-48AF-BC90-06285A9606AC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8A59ECA6-4969-49A6-83B5-1C3D18C1DD46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EC0CA45A-CFFB-48E5-99D1-7C51F139C425}"/>
              </a:ext>
            </a:extLst>
          </p:cNvPr>
          <p:cNvSpPr txBox="1"/>
          <p:nvPr/>
        </p:nvSpPr>
        <p:spPr>
          <a:xfrm>
            <a:off x="6909436" y="3901919"/>
            <a:ext cx="428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48">
            <a:extLst>
              <a:ext uri="{FF2B5EF4-FFF2-40B4-BE49-F238E27FC236}">
                <a16:creationId xmlns:a16="http://schemas.microsoft.com/office/drawing/2014/main" id="{761828A6-9330-4E5F-AEE1-3AD042F02B19}"/>
              </a:ext>
            </a:extLst>
          </p:cNvPr>
          <p:cNvSpPr txBox="1"/>
          <p:nvPr/>
        </p:nvSpPr>
        <p:spPr>
          <a:xfrm>
            <a:off x="6909436" y="4395213"/>
            <a:ext cx="407160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以前不失誤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797CE02-472B-4503-8EDD-E12AE9368E7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D0CECE"/>
                </a:solidFill>
                <a:cs typeface="+mn-ea"/>
                <a:sym typeface="+mn-lt"/>
              </a:rPr>
              <a:t>平板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5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</a:t>
            </a:r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實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128582"/>
            <a:ext cx="939163" cy="2482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55092" y="1891824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Rule-based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12" idx="3"/>
            <a:endCxn id="4" idx="1"/>
          </p:cNvCxnSpPr>
          <p:nvPr/>
        </p:nvCxnSpPr>
        <p:spPr>
          <a:xfrm flipV="1">
            <a:off x="1829751" y="2369619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4" idx="2"/>
            <a:endCxn id="12" idx="2"/>
          </p:cNvCxnSpPr>
          <p:nvPr/>
        </p:nvCxnSpPr>
        <p:spPr>
          <a:xfrm rot="5400000">
            <a:off x="2307582" y="1900001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995321" y="338325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控制平板移動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29751" y="194223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1.</a:t>
            </a:r>
            <a:r>
              <a:rPr lang="zh-TW" altLang="en-US" sz="1600" dirty="0" smtClean="0"/>
              <a:t>取得遊戲資訊</a:t>
            </a:r>
            <a:endParaRPr lang="zh-TW" altLang="en-US" sz="1600" dirty="0"/>
          </a:p>
        </p:txBody>
      </p:sp>
      <p:cxnSp>
        <p:nvCxnSpPr>
          <p:cNvPr id="24" name="肘形接點 23"/>
          <p:cNvCxnSpPr>
            <a:stCxn id="12" idx="1"/>
            <a:endCxn id="26" idx="1"/>
          </p:cNvCxnSpPr>
          <p:nvPr/>
        </p:nvCxnSpPr>
        <p:spPr>
          <a:xfrm rot="10800000" flipH="1" flipV="1">
            <a:off x="890587" y="2369620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49805" y="442431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 files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5756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3</a:t>
            </a:r>
            <a:r>
              <a:rPr lang="en-US" altLang="zh-TW" sz="1600" dirty="0" smtClean="0"/>
              <a:t>.</a:t>
            </a:r>
            <a:r>
              <a:rPr lang="zh-TW" altLang="en-US" sz="1600" dirty="0"/>
              <a:t>記</a:t>
            </a:r>
            <a:r>
              <a:rPr lang="zh-TW" altLang="en-US" sz="1600" dirty="0" smtClean="0"/>
              <a:t>錄</a:t>
            </a:r>
            <a:r>
              <a:rPr lang="zh-TW" altLang="en-US" sz="1600" dirty="0" smtClean="0"/>
              <a:t>遊戲</a:t>
            </a:r>
            <a:r>
              <a:rPr lang="zh-TW" altLang="en-US" sz="1600" dirty="0"/>
              <a:t>數據</a:t>
            </a:r>
          </a:p>
        </p:txBody>
      </p:sp>
      <p:sp>
        <p:nvSpPr>
          <p:cNvPr id="16" name="矩形 15"/>
          <p:cNvSpPr/>
          <p:nvPr/>
        </p:nvSpPr>
        <p:spPr>
          <a:xfrm>
            <a:off x="3821581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產出</a:t>
            </a:r>
            <a:r>
              <a:rPr lang="en-US" altLang="zh-TW" dirty="0" err="1" smtClean="0"/>
              <a:t>sav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6" idx="3"/>
            <a:endCxn id="16" idx="1"/>
          </p:cNvCxnSpPr>
          <p:nvPr/>
        </p:nvCxnSpPr>
        <p:spPr>
          <a:xfrm flipV="1">
            <a:off x="3076097" y="4902105"/>
            <a:ext cx="745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033766" y="497172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4.</a:t>
            </a:r>
            <a:r>
              <a:rPr lang="zh-TW" altLang="en-US" sz="1600" dirty="0" smtClean="0"/>
              <a:t>訓練</a:t>
            </a:r>
            <a:endParaRPr lang="zh-TW" altLang="en-US" sz="1600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16" y="1128581"/>
            <a:ext cx="939163" cy="24820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586420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訓練完成的模組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0" idx="3"/>
            <a:endCxn id="21" idx="1"/>
          </p:cNvCxnSpPr>
          <p:nvPr/>
        </p:nvCxnSpPr>
        <p:spPr>
          <a:xfrm flipV="1">
            <a:off x="8061079" y="2369618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21" idx="2"/>
            <a:endCxn id="20" idx="2"/>
          </p:cNvCxnSpPr>
          <p:nvPr/>
        </p:nvCxnSpPr>
        <p:spPr>
          <a:xfrm rot="5400000">
            <a:off x="8538910" y="1900000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226649" y="3383257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控制平板移動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061079" y="194223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1.</a:t>
            </a:r>
            <a:r>
              <a:rPr lang="zh-TW" altLang="en-US" sz="1600" dirty="0" smtClean="0"/>
              <a:t>取得遊戲資訊</a:t>
            </a:r>
            <a:endParaRPr lang="zh-TW" altLang="en-US" sz="1600" dirty="0"/>
          </a:p>
        </p:txBody>
      </p:sp>
      <p:cxnSp>
        <p:nvCxnSpPr>
          <p:cNvPr id="29" name="肘形接點 28"/>
          <p:cNvCxnSpPr>
            <a:stCxn id="20" idx="1"/>
            <a:endCxn id="31" idx="1"/>
          </p:cNvCxnSpPr>
          <p:nvPr/>
        </p:nvCxnSpPr>
        <p:spPr>
          <a:xfrm rot="10800000" flipH="1" flipV="1">
            <a:off x="7121915" y="2369619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81133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 files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93838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3</a:t>
            </a:r>
            <a:r>
              <a:rPr lang="en-US" altLang="zh-TW" sz="1600" dirty="0" smtClean="0"/>
              <a:t>.</a:t>
            </a:r>
            <a:r>
              <a:rPr lang="zh-TW" altLang="en-US" sz="1600" smtClean="0"/>
              <a:t>記</a:t>
            </a:r>
            <a:r>
              <a:rPr lang="zh-TW" altLang="en-US" sz="1600" smtClean="0"/>
              <a:t>錄</a:t>
            </a:r>
            <a:r>
              <a:rPr lang="zh-TW" altLang="en-US" sz="1600" dirty="0" smtClean="0"/>
              <a:t>遊戲</a:t>
            </a:r>
            <a:r>
              <a:rPr lang="zh-TW" altLang="en-US" sz="1600" dirty="0"/>
              <a:t>數據</a:t>
            </a:r>
          </a:p>
        </p:txBody>
      </p:sp>
    </p:spTree>
    <p:extLst>
      <p:ext uri="{BB962C8B-B14F-4D97-AF65-F5344CB8AC3E}">
        <p14:creationId xmlns:p14="http://schemas.microsoft.com/office/powerpoint/2010/main" val="3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</a:t>
            </a:r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67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能在不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delay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的前提下完成對戰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(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不論輸贏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595</Words>
  <Application>Microsoft Office PowerPoint</Application>
  <PresentationFormat>寬螢幕</PresentationFormat>
  <Paragraphs>93</Paragraphs>
  <Slides>10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 Light</vt:lpstr>
      <vt:lpstr>微软雅黑</vt:lpstr>
      <vt:lpstr>宋体</vt:lpstr>
      <vt:lpstr>Arial</vt:lpstr>
      <vt:lpstr>Calibri</vt:lpstr>
      <vt:lpstr>Cambria Math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35</cp:revision>
  <dcterms:created xsi:type="dcterms:W3CDTF">2017-06-21T03:03:20Z</dcterms:created>
  <dcterms:modified xsi:type="dcterms:W3CDTF">2019-11-27T09:10:30Z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