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83" r:id="rId5"/>
    <p:sldId id="262" r:id="rId6"/>
    <p:sldId id="281" r:id="rId7"/>
    <p:sldId id="282" r:id="rId8"/>
    <p:sldId id="284" r:id="rId9"/>
    <p:sldId id="285" r:id="rId10"/>
    <p:sldId id="288" r:id="rId11"/>
    <p:sldId id="286" r:id="rId12"/>
    <p:sldId id="289" r:id="rId13"/>
    <p:sldId id="290" r:id="rId14"/>
    <p:sldId id="292" r:id="rId15"/>
    <p:sldId id="291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EFEFEF"/>
    <a:srgbClr val="B18EBC"/>
    <a:srgbClr val="E48684"/>
    <a:srgbClr val="DB465C"/>
    <a:srgbClr val="6DA8CD"/>
    <a:srgbClr val="EC6A41"/>
    <a:srgbClr val="DE7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59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</a:t>
          </a:r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5E31DA61-BA7B-4CD0-B08B-CD683A1209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429E2B1-9AB4-4DAF-A3D8-FAB2AEC20118}" type="parTrans" cxnId="{A5A6396D-90A6-4EAB-BD65-C6E3EB328989}">
      <dgm:prSet/>
      <dgm:spPr/>
      <dgm:t>
        <a:bodyPr/>
        <a:lstStyle/>
        <a:p>
          <a:endParaRPr lang="zh-TW" altLang="en-US"/>
        </a:p>
      </dgm:t>
    </dgm:pt>
    <dgm:pt modelId="{EFD350DB-5014-47BD-802E-75E7FEB9EDCE}" type="sibTrans" cxnId="{A5A6396D-90A6-4EAB-BD65-C6E3EB328989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AD91993C-55B9-441F-87C0-0719108305AF}" type="pres">
      <dgm:prSet presAssocID="{B429E2B1-9AB4-4DAF-A3D8-FAB2AEC20118}" presName="Name37" presStyleLbl="parChTrans1D3" presStyleIdx="5" presStyleCnt="10"/>
      <dgm:spPr/>
    </dgm:pt>
    <dgm:pt modelId="{04809DD7-0456-4040-AB6A-EF301CE687D7}" type="pres">
      <dgm:prSet presAssocID="{5E31DA61-BA7B-4CD0-B08B-CD683A1209DE}" presName="hierRoot2" presStyleCnt="0">
        <dgm:presLayoutVars>
          <dgm:hierBranch val="init"/>
        </dgm:presLayoutVars>
      </dgm:prSet>
      <dgm:spPr/>
    </dgm:pt>
    <dgm:pt modelId="{98E5C590-3007-465A-9B70-B37B2C7779A6}" type="pres">
      <dgm:prSet presAssocID="{5E31DA61-BA7B-4CD0-B08B-CD683A1209DE}" presName="rootComposite" presStyleCnt="0"/>
      <dgm:spPr/>
    </dgm:pt>
    <dgm:pt modelId="{A6632A3E-C71E-4AE1-A356-3690361E8512}" type="pres">
      <dgm:prSet presAssocID="{5E31DA61-BA7B-4CD0-B08B-CD683A1209DE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A213B4-DAA0-4BB7-88F0-3CEC63244ACD}" type="pres">
      <dgm:prSet presAssocID="{5E31DA61-BA7B-4CD0-B08B-CD683A1209DE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7A2CADE4-A621-4DF2-9FE5-4166F7A34B56}" type="pres">
      <dgm:prSet presAssocID="{5E31DA61-BA7B-4CD0-B08B-CD683A1209DE}" presName="hierChild4" presStyleCnt="0"/>
      <dgm:spPr/>
    </dgm:pt>
    <dgm:pt modelId="{207B4E6D-8E35-4AE0-8471-FC0349E8C238}" type="pres">
      <dgm:prSet presAssocID="{5E31DA61-BA7B-4CD0-B08B-CD683A1209DE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1EE855D1-1F30-4D92-A653-886CBE94E42C}" type="presOf" srcId="{5E31DA61-BA7B-4CD0-B08B-CD683A1209DE}" destId="{A6632A3E-C71E-4AE1-A356-3690361E8512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EF0895BD-A6E5-4C5F-8734-421F77E7137A}" type="presOf" srcId="{5E31DA61-BA7B-4CD0-B08B-CD683A1209DE}" destId="{5FA213B4-DAA0-4BB7-88F0-3CEC63244ACD}" srcOrd="1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022B9709-53D1-4388-BD70-35E5A92F83B5}" type="presOf" srcId="{B429E2B1-9AB4-4DAF-A3D8-FAB2AEC20118}" destId="{AD91993C-55B9-441F-87C0-0719108305AF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A5A6396D-90A6-4EAB-BD65-C6E3EB328989}" srcId="{BB9FF21B-E75B-43A4-B03F-6C82A45E4511}" destId="{5E31DA61-BA7B-4CD0-B08B-CD683A1209DE}" srcOrd="2" destOrd="0" parTransId="{B429E2B1-9AB4-4DAF-A3D8-FAB2AEC20118}" sibTransId="{EFD350DB-5014-47BD-802E-75E7FEB9EDCE}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43801728-08C1-494D-B917-672E1AA1DCD5}" type="presParOf" srcId="{701D8773-02D0-4A03-A1BE-6FAD4C78FAF5}" destId="{AD91993C-55B9-441F-87C0-0719108305AF}" srcOrd="4" destOrd="0" presId="urn:microsoft.com/office/officeart/2005/8/layout/orgChart1"/>
    <dgm:cxn modelId="{4F62D07E-D6D9-4D12-AE67-9028D26B6A0C}" type="presParOf" srcId="{701D8773-02D0-4A03-A1BE-6FAD4C78FAF5}" destId="{04809DD7-0456-4040-AB6A-EF301CE687D7}" srcOrd="5" destOrd="0" presId="urn:microsoft.com/office/officeart/2005/8/layout/orgChart1"/>
    <dgm:cxn modelId="{74FA3781-40DF-4239-8114-EC9B38F5645B}" type="presParOf" srcId="{04809DD7-0456-4040-AB6A-EF301CE687D7}" destId="{98E5C590-3007-465A-9B70-B37B2C7779A6}" srcOrd="0" destOrd="0" presId="urn:microsoft.com/office/officeart/2005/8/layout/orgChart1"/>
    <dgm:cxn modelId="{BD5026E0-0C8D-4DFB-8A60-05B37B661E12}" type="presParOf" srcId="{98E5C590-3007-465A-9B70-B37B2C7779A6}" destId="{A6632A3E-C71E-4AE1-A356-3690361E8512}" srcOrd="0" destOrd="0" presId="urn:microsoft.com/office/officeart/2005/8/layout/orgChart1"/>
    <dgm:cxn modelId="{D03D5B0F-C43F-404C-A4BF-8C63741F7EB1}" type="presParOf" srcId="{98E5C590-3007-465A-9B70-B37B2C7779A6}" destId="{5FA213B4-DAA0-4BB7-88F0-3CEC63244ACD}" srcOrd="1" destOrd="0" presId="urn:microsoft.com/office/officeart/2005/8/layout/orgChart1"/>
    <dgm:cxn modelId="{7E821B55-28CA-440D-8649-3A22A6057F23}" type="presParOf" srcId="{04809DD7-0456-4040-AB6A-EF301CE687D7}" destId="{7A2CADE4-A621-4DF2-9FE5-4166F7A34B56}" srcOrd="1" destOrd="0" presId="urn:microsoft.com/office/officeart/2005/8/layout/orgChart1"/>
    <dgm:cxn modelId="{FCF410D1-B845-436B-BF4E-989EDE54B16E}" type="presParOf" srcId="{04809DD7-0456-4040-AB6A-EF301CE687D7}" destId="{207B4E6D-8E35-4AE0-8471-FC0349E8C238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</a:t>
          </a:r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07007F80-4D7E-4563-AD21-11199C9C40A0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0F8EC0D8-D0B9-4109-B18C-2E6F61206B1D}" type="parTrans" cxnId="{131F04B7-A1DB-4CF9-8A4F-44BB789C919D}">
      <dgm:prSet/>
      <dgm:spPr/>
      <dgm:t>
        <a:bodyPr/>
        <a:lstStyle/>
        <a:p>
          <a:endParaRPr lang="zh-TW" altLang="en-US"/>
        </a:p>
      </dgm:t>
    </dgm:pt>
    <dgm:pt modelId="{9C550842-45B0-45C1-94D1-5E7C170B6FCE}" type="sibTrans" cxnId="{131F04B7-A1DB-4CF9-8A4F-44BB789C919D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700D6C6B-3C1D-4F38-A11A-D6A656DBA01E}" type="pres">
      <dgm:prSet presAssocID="{0F8EC0D8-D0B9-4109-B18C-2E6F61206B1D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4C38554A-E13C-446C-BD6E-35DFC76DA8F2}" type="pres">
      <dgm:prSet presAssocID="{07007F80-4D7E-4563-AD21-11199C9C40A0}" presName="hierRoot2" presStyleCnt="0">
        <dgm:presLayoutVars>
          <dgm:hierBranch val="init"/>
        </dgm:presLayoutVars>
      </dgm:prSet>
      <dgm:spPr/>
    </dgm:pt>
    <dgm:pt modelId="{2F7CD188-67A5-4D35-8B7D-B336B4E40754}" type="pres">
      <dgm:prSet presAssocID="{07007F80-4D7E-4563-AD21-11199C9C40A0}" presName="rootComposite" presStyleCnt="0"/>
      <dgm:spPr/>
    </dgm:pt>
    <dgm:pt modelId="{C5A3A19F-9A31-490F-9254-83D2F2363179}" type="pres">
      <dgm:prSet presAssocID="{07007F80-4D7E-4563-AD21-11199C9C40A0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2525A4-015D-470E-A050-F57084EDC2BB}" type="pres">
      <dgm:prSet presAssocID="{07007F80-4D7E-4563-AD21-11199C9C40A0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4CD18790-E07C-4337-84B7-E7AD052239C4}" type="pres">
      <dgm:prSet presAssocID="{07007F80-4D7E-4563-AD21-11199C9C40A0}" presName="hierChild4" presStyleCnt="0"/>
      <dgm:spPr/>
    </dgm:pt>
    <dgm:pt modelId="{9352A43D-0CD4-4FAA-ADC1-D54622604321}" type="pres">
      <dgm:prSet presAssocID="{07007F80-4D7E-4563-AD21-11199C9C40A0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131F04B7-A1DB-4CF9-8A4F-44BB789C919D}" srcId="{BB9FF21B-E75B-43A4-B03F-6C82A45E4511}" destId="{07007F80-4D7E-4563-AD21-11199C9C40A0}" srcOrd="2" destOrd="0" parTransId="{0F8EC0D8-D0B9-4109-B18C-2E6F61206B1D}" sibTransId="{9C550842-45B0-45C1-94D1-5E7C170B6FCE}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D5930A49-5840-4E30-95C3-F3FBFAB1C838}" type="presOf" srcId="{0F8EC0D8-D0B9-4109-B18C-2E6F61206B1D}" destId="{700D6C6B-3C1D-4F38-A11A-D6A656DBA01E}" srcOrd="0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6899B875-29D3-4DE3-AFD5-E22A63AA82BC}" type="presOf" srcId="{07007F80-4D7E-4563-AD21-11199C9C40A0}" destId="{C5A3A19F-9A31-490F-9254-83D2F2363179}" srcOrd="0" destOrd="0" presId="urn:microsoft.com/office/officeart/2005/8/layout/orgChart1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4B2E84E0-2768-4DE2-9D28-E864C4A63ACF}" type="presOf" srcId="{07007F80-4D7E-4563-AD21-11199C9C40A0}" destId="{C42525A4-015D-470E-A050-F57084EDC2BB}" srcOrd="1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CBEB04F1-8ACB-4788-AE10-0997C439FC38}" type="presParOf" srcId="{701D8773-02D0-4A03-A1BE-6FAD4C78FAF5}" destId="{700D6C6B-3C1D-4F38-A11A-D6A656DBA01E}" srcOrd="4" destOrd="0" presId="urn:microsoft.com/office/officeart/2005/8/layout/orgChart1"/>
    <dgm:cxn modelId="{F22DA2BC-BD78-459B-BEB8-D5D39F607468}" type="presParOf" srcId="{701D8773-02D0-4A03-A1BE-6FAD4C78FAF5}" destId="{4C38554A-E13C-446C-BD6E-35DFC76DA8F2}" srcOrd="5" destOrd="0" presId="urn:microsoft.com/office/officeart/2005/8/layout/orgChart1"/>
    <dgm:cxn modelId="{7CE509E5-21B7-47EB-9D1B-58C2DD1D20BA}" type="presParOf" srcId="{4C38554A-E13C-446C-BD6E-35DFC76DA8F2}" destId="{2F7CD188-67A5-4D35-8B7D-B336B4E40754}" srcOrd="0" destOrd="0" presId="urn:microsoft.com/office/officeart/2005/8/layout/orgChart1"/>
    <dgm:cxn modelId="{B61A9B67-7CB5-4797-B104-968933E93D75}" type="presParOf" srcId="{2F7CD188-67A5-4D35-8B7D-B336B4E40754}" destId="{C5A3A19F-9A31-490F-9254-83D2F2363179}" srcOrd="0" destOrd="0" presId="urn:microsoft.com/office/officeart/2005/8/layout/orgChart1"/>
    <dgm:cxn modelId="{23D8C7EB-A6F9-468E-A185-2F1A05206806}" type="presParOf" srcId="{2F7CD188-67A5-4D35-8B7D-B336B4E40754}" destId="{C42525A4-015D-470E-A050-F57084EDC2BB}" srcOrd="1" destOrd="0" presId="urn:microsoft.com/office/officeart/2005/8/layout/orgChart1"/>
    <dgm:cxn modelId="{8925B930-EC74-44E5-B3B5-3366A555CE57}" type="presParOf" srcId="{4C38554A-E13C-446C-BD6E-35DFC76DA8F2}" destId="{4CD18790-E07C-4337-84B7-E7AD052239C4}" srcOrd="1" destOrd="0" presId="urn:microsoft.com/office/officeart/2005/8/layout/orgChart1"/>
    <dgm:cxn modelId="{67BE96A7-94B1-4830-9F71-DA5E23384921}" type="presParOf" srcId="{4C38554A-E13C-446C-BD6E-35DFC76DA8F2}" destId="{9352A43D-0CD4-4FAA-ADC1-D54622604321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</a:t>
          </a:r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遊戲數據</a:t>
          </a: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E75562FB-B070-41B3-8EF8-CB551DCB0DC5}">
      <dgm:prSet/>
      <dgm:spPr/>
      <dgm:t>
        <a:bodyPr/>
        <a:lstStyle/>
        <a:p>
          <a:r>
            <a:rPr lang="zh-TW" altLang="en-US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gm:t>
    </dgm:pt>
    <dgm:pt modelId="{6D45DEA0-D4D5-4F5A-B34F-FF0007B4D557}" type="par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C45E83A9-31EF-4525-9EDB-CCA5F08C6693}" type="sibTrans" cxnId="{076AD29A-7FEC-4388-8353-A4CBF00E6363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1B2EEDB3-4240-40ED-A7B3-4B71CB9A1EB7}">
      <dgm:prSet/>
      <dgm:spPr/>
      <dgm:t>
        <a:bodyPr/>
        <a:lstStyle/>
        <a:p>
          <a:r>
            <a:rPr lang="zh-TW" altLang="en-US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44C055A6-A610-4236-9829-3A6EC20B9FFA}" type="par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A06F34F1-7AAD-4AB4-947F-7C602139CFC2}" type="sibTrans" cxnId="{B78F9826-9110-4719-A708-82323FDEA061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10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10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10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10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10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10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10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10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BC0D907D-CEB2-4F4E-B6F3-5737303E1E5F}" type="pres">
      <dgm:prSet presAssocID="{6D45DEA0-D4D5-4F5A-B34F-FF0007B4D557}" presName="Name37" presStyleLbl="parChTrans1D3" presStyleIdx="4" presStyleCnt="10"/>
      <dgm:spPr/>
      <dgm:t>
        <a:bodyPr/>
        <a:lstStyle/>
        <a:p>
          <a:endParaRPr lang="zh-TW" altLang="en-US"/>
        </a:p>
      </dgm:t>
    </dgm:pt>
    <dgm:pt modelId="{50440497-B0B6-44C0-98E2-BB7943182CF7}" type="pres">
      <dgm:prSet presAssocID="{E75562FB-B070-41B3-8EF8-CB551DCB0DC5}" presName="hierRoot2" presStyleCnt="0">
        <dgm:presLayoutVars>
          <dgm:hierBranch val="init"/>
        </dgm:presLayoutVars>
      </dgm:prSet>
      <dgm:spPr/>
    </dgm:pt>
    <dgm:pt modelId="{138A44CA-386A-498B-AD16-BA37C11927EB}" type="pres">
      <dgm:prSet presAssocID="{E75562FB-B070-41B3-8EF8-CB551DCB0DC5}" presName="rootComposite" presStyleCnt="0"/>
      <dgm:spPr/>
    </dgm:pt>
    <dgm:pt modelId="{6871A768-0DBE-4C41-BCFF-9B19A28A7E1D}" type="pres">
      <dgm:prSet presAssocID="{E75562FB-B070-41B3-8EF8-CB551DCB0DC5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223C34C-51A5-4CA5-8302-426A14A3C069}" type="pres">
      <dgm:prSet presAssocID="{E75562FB-B070-41B3-8EF8-CB551DCB0DC5}" presName="rootConnector" presStyleLbl="node3" presStyleIdx="4" presStyleCnt="10"/>
      <dgm:spPr/>
      <dgm:t>
        <a:bodyPr/>
        <a:lstStyle/>
        <a:p>
          <a:endParaRPr lang="zh-TW" altLang="en-US"/>
        </a:p>
      </dgm:t>
    </dgm:pt>
    <dgm:pt modelId="{64A427A0-BD52-4A0F-B9FD-670345AC55D9}" type="pres">
      <dgm:prSet presAssocID="{E75562FB-B070-41B3-8EF8-CB551DCB0DC5}" presName="hierChild4" presStyleCnt="0"/>
      <dgm:spPr/>
    </dgm:pt>
    <dgm:pt modelId="{A2B299BC-690F-4C33-8ABD-1159579C6F78}" type="pres">
      <dgm:prSet presAssocID="{E75562FB-B070-41B3-8EF8-CB551DCB0DC5}" presName="hierChild5" presStyleCnt="0"/>
      <dgm:spPr/>
    </dgm:pt>
    <dgm:pt modelId="{0EA301AC-CC13-42F4-8CED-8A31F6295604}" type="pres">
      <dgm:prSet presAssocID="{44C055A6-A610-4236-9829-3A6EC20B9FFA}" presName="Name37" presStyleLbl="parChTrans1D3" presStyleIdx="5" presStyleCnt="10"/>
      <dgm:spPr/>
      <dgm:t>
        <a:bodyPr/>
        <a:lstStyle/>
        <a:p>
          <a:endParaRPr lang="zh-TW" altLang="en-US"/>
        </a:p>
      </dgm:t>
    </dgm:pt>
    <dgm:pt modelId="{88AEC842-BFED-467E-9555-C0882F276282}" type="pres">
      <dgm:prSet presAssocID="{1B2EEDB3-4240-40ED-A7B3-4B71CB9A1EB7}" presName="hierRoot2" presStyleCnt="0">
        <dgm:presLayoutVars>
          <dgm:hierBranch val="init"/>
        </dgm:presLayoutVars>
      </dgm:prSet>
      <dgm:spPr/>
    </dgm:pt>
    <dgm:pt modelId="{572E8FF6-DD3E-46D3-AC9F-AC86AB3FAD40}" type="pres">
      <dgm:prSet presAssocID="{1B2EEDB3-4240-40ED-A7B3-4B71CB9A1EB7}" presName="rootComposite" presStyleCnt="0"/>
      <dgm:spPr/>
    </dgm:pt>
    <dgm:pt modelId="{5B9F79A7-6CE9-4FD2-A91C-F9BBF9EF16E9}" type="pres">
      <dgm:prSet presAssocID="{1B2EEDB3-4240-40ED-A7B3-4B71CB9A1EB7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02E0588-EE6A-48EA-9FA6-A73F72FA5B0E}" type="pres">
      <dgm:prSet presAssocID="{1B2EEDB3-4240-40ED-A7B3-4B71CB9A1EB7}" presName="rootConnector" presStyleLbl="node3" presStyleIdx="5" presStyleCnt="10"/>
      <dgm:spPr/>
      <dgm:t>
        <a:bodyPr/>
        <a:lstStyle/>
        <a:p>
          <a:endParaRPr lang="zh-TW" altLang="en-US"/>
        </a:p>
      </dgm:t>
    </dgm:pt>
    <dgm:pt modelId="{16D79885-A245-4D33-9078-E1767537DAFA}" type="pres">
      <dgm:prSet presAssocID="{1B2EEDB3-4240-40ED-A7B3-4B71CB9A1EB7}" presName="hierChild4" presStyleCnt="0"/>
      <dgm:spPr/>
    </dgm:pt>
    <dgm:pt modelId="{15759B95-0625-4F4A-B26C-3F24073E514D}" type="pres">
      <dgm:prSet presAssocID="{1B2EEDB3-4240-40ED-A7B3-4B71CB9A1EB7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6" presStyleCnt="10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6" presStyleCnt="10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7" presStyleCnt="10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7" presStyleCnt="10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8" presStyleCnt="10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8" presStyleCnt="10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9" presStyleCnt="10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9" presStyleCnt="10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2A999C88-D037-4C71-A179-0F3CFCAEFFF4}" type="presOf" srcId="{E75562FB-B070-41B3-8EF8-CB551DCB0DC5}" destId="{6871A768-0DBE-4C41-BCFF-9B19A28A7E1D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98454024-45AF-43B3-94CD-CD1338868A19}" type="presOf" srcId="{44C055A6-A610-4236-9829-3A6EC20B9FFA}" destId="{0EA301AC-CC13-42F4-8CED-8A31F6295604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213F2EDB-FB62-477E-A9C6-18640E49FBDF}" type="presOf" srcId="{1B2EEDB3-4240-40ED-A7B3-4B71CB9A1EB7}" destId="{5B9F79A7-6CE9-4FD2-A91C-F9BBF9EF16E9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B78F9826-9110-4719-A708-82323FDEA061}" srcId="{BB9FF21B-E75B-43A4-B03F-6C82A45E4511}" destId="{1B2EEDB3-4240-40ED-A7B3-4B71CB9A1EB7}" srcOrd="2" destOrd="0" parTransId="{44C055A6-A610-4236-9829-3A6EC20B9FFA}" sibTransId="{A06F34F1-7AAD-4AB4-947F-7C602139CFC2}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076AD29A-7FEC-4388-8353-A4CBF00E6363}" srcId="{BB9FF21B-E75B-43A4-B03F-6C82A45E4511}" destId="{E75562FB-B070-41B3-8EF8-CB551DCB0DC5}" srcOrd="1" destOrd="0" parTransId="{6D45DEA0-D4D5-4F5A-B34F-FF0007B4D557}" sibTransId="{C45E83A9-31EF-4525-9EDB-CCA5F08C6693}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53F1B363-031E-4DC4-8446-BEC328477272}" type="presOf" srcId="{6D45DEA0-D4D5-4F5A-B34F-FF0007B4D557}" destId="{BC0D907D-CEB2-4F4E-B6F3-5737303E1E5F}" srcOrd="0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74A90CEA-477E-4721-9176-DB72076D1668}" type="presOf" srcId="{1B2EEDB3-4240-40ED-A7B3-4B71CB9A1EB7}" destId="{E02E0588-EE6A-48EA-9FA6-A73F72FA5B0E}" srcOrd="1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235A9498-EF3D-4486-AD85-5CD5B828BBC7}" type="presOf" srcId="{E75562FB-B070-41B3-8EF8-CB551DCB0DC5}" destId="{D223C34C-51A5-4CA5-8302-426A14A3C069}" srcOrd="1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A3049654-DC05-4509-9681-40A96B53DA95}" type="presParOf" srcId="{701D8773-02D0-4A03-A1BE-6FAD4C78FAF5}" destId="{BC0D907D-CEB2-4F4E-B6F3-5737303E1E5F}" srcOrd="2" destOrd="0" presId="urn:microsoft.com/office/officeart/2005/8/layout/orgChart1"/>
    <dgm:cxn modelId="{9DF82774-A1F4-4743-BEBE-CE13017E88EA}" type="presParOf" srcId="{701D8773-02D0-4A03-A1BE-6FAD4C78FAF5}" destId="{50440497-B0B6-44C0-98E2-BB7943182CF7}" srcOrd="3" destOrd="0" presId="urn:microsoft.com/office/officeart/2005/8/layout/orgChart1"/>
    <dgm:cxn modelId="{9FDC7CCC-C8F6-4747-A4BA-2821D2C67670}" type="presParOf" srcId="{50440497-B0B6-44C0-98E2-BB7943182CF7}" destId="{138A44CA-386A-498B-AD16-BA37C11927EB}" srcOrd="0" destOrd="0" presId="urn:microsoft.com/office/officeart/2005/8/layout/orgChart1"/>
    <dgm:cxn modelId="{23A256C0-48B7-4686-BCB4-FD258838E87D}" type="presParOf" srcId="{138A44CA-386A-498B-AD16-BA37C11927EB}" destId="{6871A768-0DBE-4C41-BCFF-9B19A28A7E1D}" srcOrd="0" destOrd="0" presId="urn:microsoft.com/office/officeart/2005/8/layout/orgChart1"/>
    <dgm:cxn modelId="{59D83C80-AB45-401E-85E0-526B659D92E6}" type="presParOf" srcId="{138A44CA-386A-498B-AD16-BA37C11927EB}" destId="{D223C34C-51A5-4CA5-8302-426A14A3C069}" srcOrd="1" destOrd="0" presId="urn:microsoft.com/office/officeart/2005/8/layout/orgChart1"/>
    <dgm:cxn modelId="{0B8D8C90-4B35-4FDB-997D-8EE1B8E665A6}" type="presParOf" srcId="{50440497-B0B6-44C0-98E2-BB7943182CF7}" destId="{64A427A0-BD52-4A0F-B9FD-670345AC55D9}" srcOrd="1" destOrd="0" presId="urn:microsoft.com/office/officeart/2005/8/layout/orgChart1"/>
    <dgm:cxn modelId="{49ECA171-403C-42FD-AD63-54D0F168D102}" type="presParOf" srcId="{50440497-B0B6-44C0-98E2-BB7943182CF7}" destId="{A2B299BC-690F-4C33-8ABD-1159579C6F78}" srcOrd="2" destOrd="0" presId="urn:microsoft.com/office/officeart/2005/8/layout/orgChart1"/>
    <dgm:cxn modelId="{1415DB91-1A7D-401C-8100-D5871A3EA3CF}" type="presParOf" srcId="{701D8773-02D0-4A03-A1BE-6FAD4C78FAF5}" destId="{0EA301AC-CC13-42F4-8CED-8A31F6295604}" srcOrd="4" destOrd="0" presId="urn:microsoft.com/office/officeart/2005/8/layout/orgChart1"/>
    <dgm:cxn modelId="{7F2D4F54-DDB1-41FF-B93A-A397D7C73FA4}" type="presParOf" srcId="{701D8773-02D0-4A03-A1BE-6FAD4C78FAF5}" destId="{88AEC842-BFED-467E-9555-C0882F276282}" srcOrd="5" destOrd="0" presId="urn:microsoft.com/office/officeart/2005/8/layout/orgChart1"/>
    <dgm:cxn modelId="{BFBBAA2C-0031-40FD-8577-3192BD6E668C}" type="presParOf" srcId="{88AEC842-BFED-467E-9555-C0882F276282}" destId="{572E8FF6-DD3E-46D3-AC9F-AC86AB3FAD40}" srcOrd="0" destOrd="0" presId="urn:microsoft.com/office/officeart/2005/8/layout/orgChart1"/>
    <dgm:cxn modelId="{48F7CA21-F412-41A6-BC66-543CBD6AA502}" type="presParOf" srcId="{572E8FF6-DD3E-46D3-AC9F-AC86AB3FAD40}" destId="{5B9F79A7-6CE9-4FD2-A91C-F9BBF9EF16E9}" srcOrd="0" destOrd="0" presId="urn:microsoft.com/office/officeart/2005/8/layout/orgChart1"/>
    <dgm:cxn modelId="{BDDD4A1F-C4DF-47A6-84D6-E5286BF8416E}" type="presParOf" srcId="{572E8FF6-DD3E-46D3-AC9F-AC86AB3FAD40}" destId="{E02E0588-EE6A-48EA-9FA6-A73F72FA5B0E}" srcOrd="1" destOrd="0" presId="urn:microsoft.com/office/officeart/2005/8/layout/orgChart1"/>
    <dgm:cxn modelId="{72E54C2E-3DB0-4E5E-A8DB-EF077BC04F09}" type="presParOf" srcId="{88AEC842-BFED-467E-9555-C0882F276282}" destId="{16D79885-A245-4D33-9078-E1767537DAFA}" srcOrd="1" destOrd="0" presId="urn:microsoft.com/office/officeart/2005/8/layout/orgChart1"/>
    <dgm:cxn modelId="{72B8E956-0C42-4CDA-990A-D603B27A3DFA}" type="presParOf" srcId="{88AEC842-BFED-467E-9555-C0882F276282}" destId="{15759B95-0625-4F4A-B26C-3F24073E514D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6156672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861221" y="811328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2944341" y="170333"/>
              </a:lnTo>
              <a:lnTo>
                <a:pt x="2944341" y="340667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4193778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4193778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4193778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861221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1993C-55B9-441F-87C0-0719108305AF}">
      <dsp:nvSpPr>
        <dsp:cNvPr id="0" name=""/>
        <dsp:cNvSpPr/>
      </dsp:nvSpPr>
      <dsp:spPr>
        <a:xfrm>
          <a:off x="2230883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2230883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2230883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879774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267989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267989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267989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916880" y="811328"/>
          <a:ext cx="2944341" cy="340667"/>
        </a:xfrm>
        <a:custGeom>
          <a:avLst/>
          <a:gdLst/>
          <a:ahLst/>
          <a:cxnLst/>
          <a:rect l="0" t="0" r="0" b="0"/>
          <a:pathLst>
            <a:path>
              <a:moveTo>
                <a:pt x="2944341" y="0"/>
              </a:moveTo>
              <a:lnTo>
                <a:pt x="2944341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530614" y="215"/>
          <a:ext cx="2661214" cy="811113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530614" y="215"/>
        <a:ext cx="2661214" cy="811113"/>
      </dsp:txXfrm>
    </dsp:sp>
    <dsp:sp modelId="{898283FA-7639-445A-95D5-432134CB6ADF}">
      <dsp:nvSpPr>
        <dsp:cNvPr id="0" name=""/>
        <dsp:cNvSpPr/>
      </dsp:nvSpPr>
      <dsp:spPr>
        <a:xfrm>
          <a:off x="105767" y="1151996"/>
          <a:ext cx="1622226" cy="81111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105767" y="1151996"/>
        <a:ext cx="1622226" cy="811113"/>
      </dsp:txXfrm>
    </dsp:sp>
    <dsp:sp modelId="{9CB29694-F3D7-41DB-BEBC-33D5343BA11A}">
      <dsp:nvSpPr>
        <dsp:cNvPr id="0" name=""/>
        <dsp:cNvSpPr/>
      </dsp:nvSpPr>
      <dsp:spPr>
        <a:xfrm>
          <a:off x="511323" y="2303776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511323" y="2303776"/>
        <a:ext cx="1622226" cy="811113"/>
      </dsp:txXfrm>
    </dsp:sp>
    <dsp:sp modelId="{DE79C5C0-52BB-4AB4-B9E4-4D482851A011}">
      <dsp:nvSpPr>
        <dsp:cNvPr id="0" name=""/>
        <dsp:cNvSpPr/>
      </dsp:nvSpPr>
      <dsp:spPr>
        <a:xfrm>
          <a:off x="511323" y="3455557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1323" y="3455557"/>
        <a:ext cx="1622226" cy="811113"/>
      </dsp:txXfrm>
    </dsp:sp>
    <dsp:sp modelId="{58DF7A56-A026-4332-B778-5724E260D9D9}">
      <dsp:nvSpPr>
        <dsp:cNvPr id="0" name=""/>
        <dsp:cNvSpPr/>
      </dsp:nvSpPr>
      <dsp:spPr>
        <a:xfrm>
          <a:off x="511323" y="4607338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</a:t>
          </a: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遊戲數據</a:t>
          </a:r>
        </a:p>
      </dsp:txBody>
      <dsp:txXfrm>
        <a:off x="511323" y="4607338"/>
        <a:ext cx="1622226" cy="811113"/>
      </dsp:txXfrm>
    </dsp:sp>
    <dsp:sp modelId="{EA605843-84EA-4778-BB50-59415505C303}">
      <dsp:nvSpPr>
        <dsp:cNvPr id="0" name=""/>
        <dsp:cNvSpPr/>
      </dsp:nvSpPr>
      <dsp:spPr>
        <a:xfrm>
          <a:off x="2068661" y="1151996"/>
          <a:ext cx="1622226" cy="81111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068661" y="1151996"/>
        <a:ext cx="1622226" cy="811113"/>
      </dsp:txXfrm>
    </dsp:sp>
    <dsp:sp modelId="{B9F624FB-4B18-4FAE-BC1C-356832304C1D}">
      <dsp:nvSpPr>
        <dsp:cNvPr id="0" name=""/>
        <dsp:cNvSpPr/>
      </dsp:nvSpPr>
      <dsp:spPr>
        <a:xfrm>
          <a:off x="2474217" y="2303776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474217" y="2303776"/>
        <a:ext cx="1622226" cy="811113"/>
      </dsp:txXfrm>
    </dsp:sp>
    <dsp:sp modelId="{6871A768-0DBE-4C41-BCFF-9B19A28A7E1D}">
      <dsp:nvSpPr>
        <dsp:cNvPr id="0" name=""/>
        <dsp:cNvSpPr/>
      </dsp:nvSpPr>
      <dsp:spPr>
        <a:xfrm>
          <a:off x="2474217" y="3455557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474217" y="3455557"/>
        <a:ext cx="1622226" cy="811113"/>
      </dsp:txXfrm>
    </dsp:sp>
    <dsp:sp modelId="{A6632A3E-C71E-4AE1-A356-3690361E8512}">
      <dsp:nvSpPr>
        <dsp:cNvPr id="0" name=""/>
        <dsp:cNvSpPr/>
      </dsp:nvSpPr>
      <dsp:spPr>
        <a:xfrm>
          <a:off x="2474217" y="4607338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474217" y="4607338"/>
        <a:ext cx="1622226" cy="811113"/>
      </dsp:txXfrm>
    </dsp:sp>
    <dsp:sp modelId="{027E1B34-93FE-4CE3-8A28-D69A90B48A09}">
      <dsp:nvSpPr>
        <dsp:cNvPr id="0" name=""/>
        <dsp:cNvSpPr/>
      </dsp:nvSpPr>
      <dsp:spPr>
        <a:xfrm>
          <a:off x="4031555" y="1151996"/>
          <a:ext cx="1622226" cy="81111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4031555" y="1151996"/>
        <a:ext cx="1622226" cy="811113"/>
      </dsp:txXfrm>
    </dsp:sp>
    <dsp:sp modelId="{FC2AA275-909E-47D7-A861-5FB840A38676}">
      <dsp:nvSpPr>
        <dsp:cNvPr id="0" name=""/>
        <dsp:cNvSpPr/>
      </dsp:nvSpPr>
      <dsp:spPr>
        <a:xfrm>
          <a:off x="4437112" y="2303776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4437112" y="2303776"/>
        <a:ext cx="1622226" cy="811113"/>
      </dsp:txXfrm>
    </dsp:sp>
    <dsp:sp modelId="{31BD8C53-89B5-4F7C-9478-2F7EA5E507AF}">
      <dsp:nvSpPr>
        <dsp:cNvPr id="0" name=""/>
        <dsp:cNvSpPr/>
      </dsp:nvSpPr>
      <dsp:spPr>
        <a:xfrm>
          <a:off x="4437112" y="3455557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4437112" y="3455557"/>
        <a:ext cx="1622226" cy="811113"/>
      </dsp:txXfrm>
    </dsp:sp>
    <dsp:sp modelId="{8C04714C-7228-4FE6-AC0C-C1DB88E9F632}">
      <dsp:nvSpPr>
        <dsp:cNvPr id="0" name=""/>
        <dsp:cNvSpPr/>
      </dsp:nvSpPr>
      <dsp:spPr>
        <a:xfrm>
          <a:off x="4437112" y="4607338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4437112" y="4607338"/>
        <a:ext cx="1622226" cy="811113"/>
      </dsp:txXfrm>
    </dsp:sp>
    <dsp:sp modelId="{D6D7FEDC-5C4A-4464-B939-F0267B32F854}">
      <dsp:nvSpPr>
        <dsp:cNvPr id="0" name=""/>
        <dsp:cNvSpPr/>
      </dsp:nvSpPr>
      <dsp:spPr>
        <a:xfrm>
          <a:off x="5994449" y="1151996"/>
          <a:ext cx="1622226" cy="811113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994449" y="1151996"/>
        <a:ext cx="1622226" cy="811113"/>
      </dsp:txXfrm>
    </dsp:sp>
    <dsp:sp modelId="{A22D8479-F3B5-40E2-B47E-87AA623B4993}">
      <dsp:nvSpPr>
        <dsp:cNvPr id="0" name=""/>
        <dsp:cNvSpPr/>
      </dsp:nvSpPr>
      <dsp:spPr>
        <a:xfrm>
          <a:off x="6400006" y="2303776"/>
          <a:ext cx="1622226" cy="811113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900" kern="1200" dirty="0"/>
        </a:p>
      </dsp:txBody>
      <dsp:txXfrm>
        <a:off x="6400006" y="2303776"/>
        <a:ext cx="1622226" cy="811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D6C6B-3C1D-4F38-A11A-D6A656DBA01E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</a:t>
          </a: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C5A3A19F-9A31-490F-9254-83D2F236317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5471461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3396787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2661153" y="153951"/>
              </a:lnTo>
              <a:lnTo>
                <a:pt x="2661153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3697359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3697359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3697359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3396787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1"/>
              </a:lnTo>
              <a:lnTo>
                <a:pt x="887051" y="153951"/>
              </a:lnTo>
              <a:lnTo>
                <a:pt x="887051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A301AC-CC13-42F4-8CED-8A31F6295604}">
      <dsp:nvSpPr>
        <dsp:cNvPr id="0" name=""/>
        <dsp:cNvSpPr/>
      </dsp:nvSpPr>
      <dsp:spPr>
        <a:xfrm>
          <a:off x="1923256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D907D-CEB2-4F4E-B6F3-5737303E1E5F}">
      <dsp:nvSpPr>
        <dsp:cNvPr id="0" name=""/>
        <dsp:cNvSpPr/>
      </dsp:nvSpPr>
      <dsp:spPr>
        <a:xfrm>
          <a:off x="1923256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1923256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2509736" y="828333"/>
          <a:ext cx="887051" cy="307902"/>
        </a:xfrm>
        <a:custGeom>
          <a:avLst/>
          <a:gdLst/>
          <a:ahLst/>
          <a:cxnLst/>
          <a:rect l="0" t="0" r="0" b="0"/>
          <a:pathLst>
            <a:path>
              <a:moveTo>
                <a:pt x="887051" y="0"/>
              </a:moveTo>
              <a:lnTo>
                <a:pt x="887051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49154" y="1869335"/>
          <a:ext cx="219930" cy="275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6456"/>
              </a:lnTo>
              <a:lnTo>
                <a:pt x="219930" y="2756456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49154" y="1869335"/>
          <a:ext cx="219930" cy="1715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5454"/>
              </a:lnTo>
              <a:lnTo>
                <a:pt x="219930" y="1715454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49154" y="1869335"/>
          <a:ext cx="219930" cy="674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452"/>
              </a:lnTo>
              <a:lnTo>
                <a:pt x="219930" y="674452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735634" y="828333"/>
          <a:ext cx="2661153" cy="307902"/>
        </a:xfrm>
        <a:custGeom>
          <a:avLst/>
          <a:gdLst/>
          <a:ahLst/>
          <a:cxnLst/>
          <a:rect l="0" t="0" r="0" b="0"/>
          <a:pathLst>
            <a:path>
              <a:moveTo>
                <a:pt x="2661153" y="0"/>
              </a:moveTo>
              <a:lnTo>
                <a:pt x="2661153" y="153951"/>
              </a:lnTo>
              <a:lnTo>
                <a:pt x="0" y="153951"/>
              </a:lnTo>
              <a:lnTo>
                <a:pt x="0" y="307902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2194159" y="95233"/>
          <a:ext cx="2405257" cy="73310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2194159" y="95233"/>
        <a:ext cx="2405257" cy="733100"/>
      </dsp:txXfrm>
    </dsp:sp>
    <dsp:sp modelId="{898283FA-7639-445A-95D5-432134CB6ADF}">
      <dsp:nvSpPr>
        <dsp:cNvPr id="0" name=""/>
        <dsp:cNvSpPr/>
      </dsp:nvSpPr>
      <dsp:spPr>
        <a:xfrm>
          <a:off x="2534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蒐集數據</a:t>
          </a:r>
        </a:p>
      </dsp:txBody>
      <dsp:txXfrm>
        <a:off x="2534" y="1136235"/>
        <a:ext cx="1466200" cy="733100"/>
      </dsp:txXfrm>
    </dsp:sp>
    <dsp:sp modelId="{9CB29694-F3D7-41DB-BEBC-33D5343BA11A}">
      <dsp:nvSpPr>
        <dsp:cNvPr id="0" name=""/>
        <dsp:cNvSpPr/>
      </dsp:nvSpPr>
      <dsp:spPr>
        <a:xfrm>
          <a:off x="369084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分析遊戲規則</a:t>
          </a:r>
        </a:p>
      </dsp:txBody>
      <dsp:txXfrm>
        <a:off x="369084" y="2177237"/>
        <a:ext cx="1466200" cy="733100"/>
      </dsp:txXfrm>
    </dsp:sp>
    <dsp:sp modelId="{DE79C5C0-52BB-4AB4-B9E4-4D482851A011}">
      <dsp:nvSpPr>
        <dsp:cNvPr id="0" name=""/>
        <dsp:cNvSpPr/>
      </dsp:nvSpPr>
      <dsp:spPr>
        <a:xfrm>
          <a:off x="369084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</a:t>
          </a:r>
          <a:r>
            <a:rPr lang="zh-TW" alt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TW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9084" y="3218240"/>
        <a:ext cx="1466200" cy="733100"/>
      </dsp:txXfrm>
    </dsp:sp>
    <dsp:sp modelId="{58DF7A56-A026-4332-B778-5724E260D9D9}">
      <dsp:nvSpPr>
        <dsp:cNvPr id="0" name=""/>
        <dsp:cNvSpPr/>
      </dsp:nvSpPr>
      <dsp:spPr>
        <a:xfrm>
          <a:off x="369084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紀錄</a:t>
          </a: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遊戲數據</a:t>
          </a:r>
        </a:p>
      </dsp:txBody>
      <dsp:txXfrm>
        <a:off x="369084" y="4259242"/>
        <a:ext cx="1466200" cy="733100"/>
      </dsp:txXfrm>
    </dsp:sp>
    <dsp:sp modelId="{EA605843-84EA-4778-BB50-59415505C303}">
      <dsp:nvSpPr>
        <dsp:cNvPr id="0" name=""/>
        <dsp:cNvSpPr/>
      </dsp:nvSpPr>
      <dsp:spPr>
        <a:xfrm>
          <a:off x="1776636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1776636" y="1136235"/>
        <a:ext cx="1466200" cy="733100"/>
      </dsp:txXfrm>
    </dsp:sp>
    <dsp:sp modelId="{B9F624FB-4B18-4FAE-BC1C-356832304C1D}">
      <dsp:nvSpPr>
        <dsp:cNvPr id="0" name=""/>
        <dsp:cNvSpPr/>
      </dsp:nvSpPr>
      <dsp:spPr>
        <a:xfrm>
          <a:off x="2143186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挑選訓練資料</a:t>
          </a:r>
        </a:p>
      </dsp:txBody>
      <dsp:txXfrm>
        <a:off x="2143186" y="2177237"/>
        <a:ext cx="1466200" cy="733100"/>
      </dsp:txXfrm>
    </dsp:sp>
    <dsp:sp modelId="{6871A768-0DBE-4C41-BCFF-9B19A28A7E1D}">
      <dsp:nvSpPr>
        <dsp:cNvPr id="0" name=""/>
        <dsp:cNvSpPr/>
      </dsp:nvSpPr>
      <dsp:spPr>
        <a:xfrm>
          <a:off x="2143186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撰寫訓練用程式碼</a:t>
          </a:r>
        </a:p>
      </dsp:txBody>
      <dsp:txXfrm>
        <a:off x="2143186" y="3218240"/>
        <a:ext cx="1466200" cy="733100"/>
      </dsp:txXfrm>
    </dsp:sp>
    <dsp:sp modelId="{5B9F79A7-6CE9-4FD2-A91C-F9BBF9EF16E9}">
      <dsp:nvSpPr>
        <dsp:cNvPr id="0" name=""/>
        <dsp:cNvSpPr/>
      </dsp:nvSpPr>
      <dsp:spPr>
        <a:xfrm>
          <a:off x="2143186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solidFill>
                <a:srgbClr val="FF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2143186" y="4259242"/>
        <a:ext cx="1466200" cy="733100"/>
      </dsp:txXfrm>
    </dsp:sp>
    <dsp:sp modelId="{027E1B34-93FE-4CE3-8A28-D69A90B48A09}">
      <dsp:nvSpPr>
        <dsp:cNvPr id="0" name=""/>
        <dsp:cNvSpPr/>
      </dsp:nvSpPr>
      <dsp:spPr>
        <a:xfrm>
          <a:off x="3550738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修正</a:t>
          </a:r>
        </a:p>
      </dsp:txBody>
      <dsp:txXfrm>
        <a:off x="3550738" y="1136235"/>
        <a:ext cx="1466200" cy="733100"/>
      </dsp:txXfrm>
    </dsp:sp>
    <dsp:sp modelId="{FC2AA275-909E-47D7-A861-5FB840A38676}">
      <dsp:nvSpPr>
        <dsp:cNvPr id="0" name=""/>
        <dsp:cNvSpPr/>
      </dsp:nvSpPr>
      <dsp:spPr>
        <a:xfrm>
          <a:off x="3917289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測試訓練結果</a:t>
          </a:r>
        </a:p>
      </dsp:txBody>
      <dsp:txXfrm>
        <a:off x="3917289" y="2177237"/>
        <a:ext cx="1466200" cy="733100"/>
      </dsp:txXfrm>
    </dsp:sp>
    <dsp:sp modelId="{31BD8C53-89B5-4F7C-9478-2F7EA5E507AF}">
      <dsp:nvSpPr>
        <dsp:cNvPr id="0" name=""/>
        <dsp:cNvSpPr/>
      </dsp:nvSpPr>
      <dsp:spPr>
        <a:xfrm>
          <a:off x="3917289" y="3218240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分析訓練結果</a:t>
          </a:r>
        </a:p>
      </dsp:txBody>
      <dsp:txXfrm>
        <a:off x="3917289" y="3218240"/>
        <a:ext cx="1466200" cy="733100"/>
      </dsp:txXfrm>
    </dsp:sp>
    <dsp:sp modelId="{8C04714C-7228-4FE6-AC0C-C1DB88E9F632}">
      <dsp:nvSpPr>
        <dsp:cNvPr id="0" name=""/>
        <dsp:cNvSpPr/>
      </dsp:nvSpPr>
      <dsp:spPr>
        <a:xfrm>
          <a:off x="3917289" y="4259242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修改訓練程式碼並重新訓練</a:t>
          </a:r>
        </a:p>
      </dsp:txBody>
      <dsp:txXfrm>
        <a:off x="3917289" y="4259242"/>
        <a:ext cx="1466200" cy="733100"/>
      </dsp:txXfrm>
    </dsp:sp>
    <dsp:sp modelId="{D6D7FEDC-5C4A-4464-B939-F0267B32F854}">
      <dsp:nvSpPr>
        <dsp:cNvPr id="0" name=""/>
        <dsp:cNvSpPr/>
      </dsp:nvSpPr>
      <dsp:spPr>
        <a:xfrm>
          <a:off x="5324841" y="1136235"/>
          <a:ext cx="1466200" cy="733100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5324841" y="1136235"/>
        <a:ext cx="1466200" cy="733100"/>
      </dsp:txXfrm>
    </dsp:sp>
    <dsp:sp modelId="{A22D8479-F3B5-40E2-B47E-87AA623B4993}">
      <dsp:nvSpPr>
        <dsp:cNvPr id="0" name=""/>
        <dsp:cNvSpPr/>
      </dsp:nvSpPr>
      <dsp:spPr>
        <a:xfrm>
          <a:off x="5691391" y="2177237"/>
          <a:ext cx="1466200" cy="733100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測試最終訓練結果</a:t>
          </a:r>
          <a:endParaRPr lang="zh-TW" altLang="en-US" sz="1700" kern="1200" dirty="0"/>
        </a:p>
      </dsp:txBody>
      <dsp:txXfrm>
        <a:off x="5691391" y="2177237"/>
        <a:ext cx="1466200" cy="733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AA58-72FF-427F-B51D-D5ADB9A967C4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9100-AF2E-4982-89FC-58E029D7E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1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688C2F7-33AC-4441-9BA0-AFD3EDC68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7" y="-59649"/>
            <a:ext cx="11621323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849897" y="4167118"/>
            <a:ext cx="20505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蔡文琛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班級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電子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4A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:0552050</a:t>
            </a:r>
            <a:endParaRPr lang="zh-CN" altLang="en-US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限制需求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427480" y="2295702"/>
            <a:ext cx="6704509" cy="2220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win7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以上版本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記憶體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:4G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以上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軟體版本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:python3.6</a:t>
            </a:r>
          </a:p>
        </p:txBody>
      </p:sp>
    </p:spTree>
    <p:extLst>
      <p:ext uri="{BB962C8B-B14F-4D97-AF65-F5344CB8AC3E}">
        <p14:creationId xmlns:p14="http://schemas.microsoft.com/office/powerpoint/2010/main" val="16503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專案分析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Breakdown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13014D0-AE92-4D00-81FD-6738CBB9EF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897655"/>
              </p:ext>
            </p:extLst>
          </p:nvPr>
        </p:nvGraphicFramePr>
        <p:xfrm>
          <a:off x="2032000" y="10405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2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專案分析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分析遊戲規則</a:t>
            </a:r>
            <a:endParaRPr lang="zh-TW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9514E7C-37DA-4958-BA52-B22E6A7DC7A6}"/>
              </a:ext>
            </a:extLst>
          </p:cNvPr>
          <p:cNvSpPr/>
          <p:nvPr/>
        </p:nvSpPr>
        <p:spPr>
          <a:xfrm>
            <a:off x="5380121" y="146782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遊戲開始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CFB880-D117-4D13-A3F8-1FB296F916B4}"/>
              </a:ext>
            </a:extLst>
          </p:cNvPr>
          <p:cNvSpPr/>
          <p:nvPr/>
        </p:nvSpPr>
        <p:spPr>
          <a:xfrm>
            <a:off x="5506447" y="1560461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球往另一方移動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01036B-A7ED-4E5F-9C85-AF12A4DC03A6}"/>
              </a:ext>
            </a:extLst>
          </p:cNvPr>
          <p:cNvSpPr/>
          <p:nvPr/>
        </p:nvSpPr>
        <p:spPr>
          <a:xfrm>
            <a:off x="5506448" y="840679"/>
            <a:ext cx="1179095" cy="527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1P</a:t>
            </a:r>
            <a:r>
              <a:rPr lang="zh-TW" altLang="en-US" dirty="0"/>
              <a:t>發球</a:t>
            </a:r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24060DD4-4413-4574-BC44-22D95C4E96BB}"/>
              </a:ext>
            </a:extLst>
          </p:cNvPr>
          <p:cNvSpPr/>
          <p:nvPr/>
        </p:nvSpPr>
        <p:spPr>
          <a:xfrm>
            <a:off x="5438270" y="2364465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是否碰撞</a:t>
            </a:r>
          </a:p>
        </p:txBody>
      </p:sp>
      <p:sp>
        <p:nvSpPr>
          <p:cNvPr id="12" name="流程圖: 決策 11">
            <a:extLst>
              <a:ext uri="{FF2B5EF4-FFF2-40B4-BE49-F238E27FC236}">
                <a16:creationId xmlns:a16="http://schemas.microsoft.com/office/drawing/2014/main" id="{E6DA691B-071B-4AC9-97B2-377644537B7B}"/>
              </a:ext>
            </a:extLst>
          </p:cNvPr>
          <p:cNvSpPr/>
          <p:nvPr/>
        </p:nvSpPr>
        <p:spPr>
          <a:xfrm>
            <a:off x="5438270" y="3474709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球位於平板前方</a:t>
            </a:r>
          </a:p>
        </p:txBody>
      </p:sp>
      <p:sp>
        <p:nvSpPr>
          <p:cNvPr id="13" name="流程圖: 決策 12">
            <a:extLst>
              <a:ext uri="{FF2B5EF4-FFF2-40B4-BE49-F238E27FC236}">
                <a16:creationId xmlns:a16="http://schemas.microsoft.com/office/drawing/2014/main" id="{AB3197CB-5F52-42E4-9D1E-4BD705E8912B}"/>
              </a:ext>
            </a:extLst>
          </p:cNvPr>
          <p:cNvSpPr/>
          <p:nvPr/>
        </p:nvSpPr>
        <p:spPr>
          <a:xfrm>
            <a:off x="5444619" y="5200170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是否有贏家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C301FDDA-8EA3-4531-90A7-CC5A04D4EE6E}"/>
              </a:ext>
            </a:extLst>
          </p:cNvPr>
          <p:cNvSpPr/>
          <p:nvPr/>
        </p:nvSpPr>
        <p:spPr>
          <a:xfrm>
            <a:off x="5380118" y="6246940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遊戲結束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6B53758-3291-465E-80C4-5D05E4D273CF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6095996" y="673866"/>
            <a:ext cx="4" cy="16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0AFD8BA-80DE-4BB6-BEFC-B2D75CE7BD7C}"/>
              </a:ext>
            </a:extLst>
          </p:cNvPr>
          <p:cNvCxnSpPr>
            <a:stCxn id="9" idx="2"/>
            <a:endCxn id="5" idx="0"/>
          </p:cNvCxnSpPr>
          <p:nvPr/>
        </p:nvCxnSpPr>
        <p:spPr>
          <a:xfrm flipH="1">
            <a:off x="6095995" y="1367764"/>
            <a:ext cx="1" cy="19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9DF8876-5D0C-47C0-A6A3-3B564CDD51DA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095995" y="2185461"/>
            <a:ext cx="2" cy="17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2655346-0541-44DC-90ED-44CD91DE3655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6095997" y="3270844"/>
            <a:ext cx="0" cy="20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44670C0-510E-406C-9E87-76E1F58F8921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6095997" y="6106549"/>
            <a:ext cx="6349" cy="14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5BF53151-28D7-428C-9538-EC2B43A22B82}"/>
              </a:ext>
            </a:extLst>
          </p:cNvPr>
          <p:cNvCxnSpPr>
            <a:stCxn id="12" idx="1"/>
            <a:endCxn id="8" idx="1"/>
          </p:cNvCxnSpPr>
          <p:nvPr/>
        </p:nvCxnSpPr>
        <p:spPr>
          <a:xfrm rot="10800000">
            <a:off x="5438270" y="2817655"/>
            <a:ext cx="12700" cy="111024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5D555F0F-91EE-46E0-AB1F-F30F54759CD2}"/>
              </a:ext>
            </a:extLst>
          </p:cNvPr>
          <p:cNvCxnSpPr>
            <a:stCxn id="8" idx="3"/>
            <a:endCxn id="5" idx="3"/>
          </p:cNvCxnSpPr>
          <p:nvPr/>
        </p:nvCxnSpPr>
        <p:spPr>
          <a:xfrm flipH="1" flipV="1">
            <a:off x="6685542" y="1872961"/>
            <a:ext cx="68181" cy="944694"/>
          </a:xfrm>
          <a:prstGeom prst="bentConnector3">
            <a:avLst>
              <a:gd name="adj1" fmla="val -335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A5E8011-0C20-42E1-8BDA-303C5B99AD0B}"/>
              </a:ext>
            </a:extLst>
          </p:cNvPr>
          <p:cNvSpPr txBox="1"/>
          <p:nvPr/>
        </p:nvSpPr>
        <p:spPr>
          <a:xfrm>
            <a:off x="5598615" y="324538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否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4BBBEC-8B9A-43CC-9C49-B0681B5C9268}"/>
              </a:ext>
            </a:extLst>
          </p:cNvPr>
          <p:cNvSpPr txBox="1"/>
          <p:nvPr/>
        </p:nvSpPr>
        <p:spPr>
          <a:xfrm>
            <a:off x="6591717" y="292330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是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56C95B1-1DD6-46CA-9519-304E2A598F1F}"/>
              </a:ext>
            </a:extLst>
          </p:cNvPr>
          <p:cNvSpPr txBox="1"/>
          <p:nvPr/>
        </p:nvSpPr>
        <p:spPr>
          <a:xfrm>
            <a:off x="5025111" y="563390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否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836D691-1D8E-4685-A9EF-A8A6ADCEF1BA}"/>
              </a:ext>
            </a:extLst>
          </p:cNvPr>
          <p:cNvSpPr txBox="1"/>
          <p:nvPr/>
        </p:nvSpPr>
        <p:spPr>
          <a:xfrm>
            <a:off x="5598615" y="590838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是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A267D47-F88B-498B-B8BA-D2ECDA0232FB}"/>
              </a:ext>
            </a:extLst>
          </p:cNvPr>
          <p:cNvSpPr txBox="1"/>
          <p:nvPr/>
        </p:nvSpPr>
        <p:spPr>
          <a:xfrm>
            <a:off x="5511632" y="416774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否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EC88F9C-AA95-4A6B-B7CF-F4186CB82C6D}"/>
              </a:ext>
            </a:extLst>
          </p:cNvPr>
          <p:cNvSpPr txBox="1"/>
          <p:nvPr/>
        </p:nvSpPr>
        <p:spPr>
          <a:xfrm>
            <a:off x="4853493" y="3619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是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317BB20-BC41-4EBF-9325-D61A5505360D}"/>
              </a:ext>
            </a:extLst>
          </p:cNvPr>
          <p:cNvSpPr/>
          <p:nvPr/>
        </p:nvSpPr>
        <p:spPr>
          <a:xfrm>
            <a:off x="5512798" y="4536557"/>
            <a:ext cx="1179095" cy="52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另一方得分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E350D4D-1A06-484E-A3B0-D1DC51D48C0C}"/>
              </a:ext>
            </a:extLst>
          </p:cNvPr>
          <p:cNvSpPr/>
          <p:nvPr/>
        </p:nvSpPr>
        <p:spPr>
          <a:xfrm>
            <a:off x="3598979" y="5340859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/>
              <a:t>換方發球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7B5764F6-3F00-4756-B88E-B12C251EA8C7}"/>
              </a:ext>
            </a:extLst>
          </p:cNvPr>
          <p:cNvCxnSpPr>
            <a:cxnSpLocks/>
            <a:stCxn id="13" idx="1"/>
            <a:endCxn id="50" idx="3"/>
          </p:cNvCxnSpPr>
          <p:nvPr/>
        </p:nvCxnSpPr>
        <p:spPr>
          <a:xfrm flipH="1" flipV="1">
            <a:off x="4778074" y="5653359"/>
            <a:ext cx="666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8A0E00C1-FDA2-4ADB-8C62-34B6B095EB6D}"/>
              </a:ext>
            </a:extLst>
          </p:cNvPr>
          <p:cNvCxnSpPr>
            <a:stCxn id="50" idx="1"/>
            <a:endCxn id="5" idx="1"/>
          </p:cNvCxnSpPr>
          <p:nvPr/>
        </p:nvCxnSpPr>
        <p:spPr>
          <a:xfrm rot="10800000" flipH="1">
            <a:off x="3598979" y="1872961"/>
            <a:ext cx="1907468" cy="3780398"/>
          </a:xfrm>
          <a:prstGeom prst="bentConnector3">
            <a:avLst>
              <a:gd name="adj1" fmla="val -11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9CE296BD-052A-49DA-BF70-6BBDA2F27583}"/>
              </a:ext>
            </a:extLst>
          </p:cNvPr>
          <p:cNvCxnSpPr>
            <a:cxnSpLocks/>
            <a:stCxn id="12" idx="2"/>
            <a:endCxn id="49" idx="0"/>
          </p:cNvCxnSpPr>
          <p:nvPr/>
        </p:nvCxnSpPr>
        <p:spPr>
          <a:xfrm>
            <a:off x="6095997" y="4381088"/>
            <a:ext cx="6349" cy="15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0A501C83-27AB-43CA-A149-4569466D6035}"/>
              </a:ext>
            </a:extLst>
          </p:cNvPr>
          <p:cNvCxnSpPr>
            <a:cxnSpLocks/>
            <a:stCxn id="49" idx="2"/>
            <a:endCxn id="13" idx="0"/>
          </p:cNvCxnSpPr>
          <p:nvPr/>
        </p:nvCxnSpPr>
        <p:spPr>
          <a:xfrm>
            <a:off x="6102346" y="5066130"/>
            <a:ext cx="0" cy="13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42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9184720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2253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Input:</a:t>
            </a:r>
            <a:r>
              <a:rPr lang="zh-TW" altLang="en-US" dirty="0"/>
              <a:t>遊戲資訊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Output:</a:t>
            </a:r>
            <a:r>
              <a:rPr lang="zh-TW" altLang="en-US" dirty="0"/>
              <a:t>位移指令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BE8A3E-BA66-44C3-A3BE-887F0CC65A54}"/>
              </a:ext>
            </a:extLst>
          </p:cNvPr>
          <p:cNvSpPr txBox="1"/>
          <p:nvPr/>
        </p:nvSpPr>
        <p:spPr>
          <a:xfrm>
            <a:off x="8855242" y="962526"/>
            <a:ext cx="233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Rule-based</a:t>
            </a: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zh-TW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en-US" altLang="zh-TW" b="1" dirty="0">
                <a:solidFill>
                  <a:srgbClr val="DE7F7E"/>
                </a:solidFill>
                <a:cs typeface="+mn-ea"/>
                <a:sym typeface="+mn-lt"/>
              </a:rPr>
              <a:t>Rule-based</a:t>
            </a:r>
            <a:endParaRPr lang="en-US" altLang="zh-TW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7BC1848-C162-4A00-A63B-D2926FE27FE2}"/>
              </a:ext>
            </a:extLst>
          </p:cNvPr>
          <p:cNvSpPr txBox="1"/>
          <p:nvPr/>
        </p:nvSpPr>
        <p:spPr>
          <a:xfrm>
            <a:off x="753978" y="1155032"/>
            <a:ext cx="11438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while(gaming){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get_gameinfo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取得遊戲資訊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dirty="0"/>
              <a:t>	if(ball is coming){</a:t>
            </a:r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若由朝向己方來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dirty="0"/>
              <a:t>		</a:t>
            </a:r>
            <a:r>
              <a:rPr lang="en-US" altLang="zh-TW" dirty="0" err="1"/>
              <a:t>next_x</a:t>
            </a:r>
            <a:r>
              <a:rPr lang="en-US" altLang="zh-TW" dirty="0"/>
              <a:t>, </a:t>
            </a:r>
            <a:r>
              <a:rPr lang="en-US" altLang="zh-TW" dirty="0" err="1"/>
              <a:t>next_y</a:t>
            </a:r>
            <a:r>
              <a:rPr lang="en-US" altLang="zh-TW" dirty="0"/>
              <a:t>, </a:t>
            </a:r>
            <a:r>
              <a:rPr lang="en-US" altLang="zh-TW" dirty="0" err="1"/>
              <a:t>delta_x</a:t>
            </a:r>
            <a:r>
              <a:rPr lang="en-US" altLang="zh-TW" dirty="0"/>
              <a:t>, </a:t>
            </a:r>
            <a:r>
              <a:rPr lang="en-US" altLang="zh-TW" dirty="0" err="1"/>
              <a:t>delta_y</a:t>
            </a:r>
            <a:r>
              <a:rPr lang="en-US" altLang="zh-TW" dirty="0"/>
              <a:t> = predict(</a:t>
            </a:r>
            <a:r>
              <a:rPr lang="en-US" altLang="zh-TW" dirty="0" err="1"/>
              <a:t>ball_x,ball_y</a:t>
            </a:r>
            <a:r>
              <a:rPr lang="en-US" altLang="zh-TW" dirty="0"/>
              <a:t>, </a:t>
            </a:r>
            <a:r>
              <a:rPr lang="en-US" altLang="zh-TW" dirty="0" err="1"/>
              <a:t>delta_x</a:t>
            </a:r>
            <a:r>
              <a:rPr lang="en-US" altLang="zh-TW" dirty="0"/>
              <a:t>, </a:t>
            </a:r>
            <a:r>
              <a:rPr lang="en-US" altLang="zh-TW" dirty="0" err="1"/>
              <a:t>delta_y,platform_x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預測球與己方平板的撞擊點與方向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dirty="0"/>
              <a:t>	}else{</a:t>
            </a:r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若由朝向對方去</a:t>
            </a:r>
            <a:endParaRPr lang="en-US" altLang="zh-TW" dirty="0"/>
          </a:p>
          <a:p>
            <a:r>
              <a:rPr lang="en-US" altLang="zh-TW" dirty="0"/>
              <a:t>		 </a:t>
            </a:r>
            <a:r>
              <a:rPr lang="en-US" altLang="zh-TW" dirty="0" err="1"/>
              <a:t>next_x</a:t>
            </a:r>
            <a:r>
              <a:rPr lang="en-US" altLang="zh-TW" dirty="0"/>
              <a:t>, </a:t>
            </a:r>
            <a:r>
              <a:rPr lang="en-US" altLang="zh-TW" dirty="0" err="1"/>
              <a:t>next_y</a:t>
            </a:r>
            <a:r>
              <a:rPr lang="en-US" altLang="zh-TW" dirty="0"/>
              <a:t>, </a:t>
            </a:r>
            <a:r>
              <a:rPr lang="en-US" altLang="zh-TW" dirty="0" err="1"/>
              <a:t>delta_x</a:t>
            </a:r>
            <a:r>
              <a:rPr lang="en-US" altLang="zh-TW" dirty="0"/>
              <a:t>, </a:t>
            </a:r>
            <a:r>
              <a:rPr lang="en-US" altLang="zh-TW" dirty="0" err="1"/>
              <a:t>delta_y</a:t>
            </a:r>
            <a:r>
              <a:rPr lang="en-US" altLang="zh-TW" dirty="0"/>
              <a:t> = predict(</a:t>
            </a:r>
            <a:r>
              <a:rPr lang="en-US" altLang="zh-TW" dirty="0" err="1"/>
              <a:t>ball_x,ball_y</a:t>
            </a:r>
            <a:r>
              <a:rPr lang="en-US" altLang="zh-TW" dirty="0"/>
              <a:t>, </a:t>
            </a:r>
            <a:r>
              <a:rPr lang="en-US" altLang="zh-TW" dirty="0" err="1"/>
              <a:t>delta_x</a:t>
            </a:r>
            <a:r>
              <a:rPr lang="en-US" altLang="zh-TW" dirty="0"/>
              <a:t>, </a:t>
            </a:r>
            <a:r>
              <a:rPr lang="en-US" altLang="zh-TW" dirty="0" err="1"/>
              <a:t>delta_y,platform_opp_x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預測球與對方平板的撞擊點與方向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dirty="0"/>
              <a:t>		 </a:t>
            </a:r>
            <a:r>
              <a:rPr lang="en-US" altLang="zh-TW" dirty="0" err="1"/>
              <a:t>next_x</a:t>
            </a:r>
            <a:r>
              <a:rPr lang="en-US" altLang="zh-TW" dirty="0"/>
              <a:t>, </a:t>
            </a:r>
            <a:r>
              <a:rPr lang="en-US" altLang="zh-TW" dirty="0" err="1"/>
              <a:t>next_y</a:t>
            </a:r>
            <a:r>
              <a:rPr lang="en-US" altLang="zh-TW" dirty="0"/>
              <a:t>, </a:t>
            </a:r>
            <a:r>
              <a:rPr lang="en-US" altLang="zh-TW" dirty="0" err="1"/>
              <a:t>delta_x</a:t>
            </a:r>
            <a:r>
              <a:rPr lang="en-US" altLang="zh-TW" dirty="0"/>
              <a:t>, </a:t>
            </a:r>
            <a:r>
              <a:rPr lang="en-US" altLang="zh-TW" dirty="0" err="1"/>
              <a:t>delta_y</a:t>
            </a:r>
            <a:r>
              <a:rPr lang="en-US" altLang="zh-TW" dirty="0"/>
              <a:t> = predict(</a:t>
            </a:r>
            <a:r>
              <a:rPr lang="en-US" altLang="zh-TW" dirty="0" err="1"/>
              <a:t>next_x</a:t>
            </a:r>
            <a:r>
              <a:rPr lang="en-US" altLang="zh-TW" dirty="0"/>
              <a:t>, </a:t>
            </a:r>
            <a:r>
              <a:rPr lang="en-US" altLang="zh-TW" dirty="0" err="1"/>
              <a:t>next_y</a:t>
            </a:r>
            <a:r>
              <a:rPr lang="en-US" altLang="zh-TW" dirty="0"/>
              <a:t>, </a:t>
            </a:r>
            <a:r>
              <a:rPr lang="en-US" altLang="zh-TW" dirty="0" err="1"/>
              <a:t>delta_x</a:t>
            </a:r>
            <a:r>
              <a:rPr lang="en-US" altLang="zh-TW" dirty="0"/>
              <a:t>, </a:t>
            </a:r>
            <a:r>
              <a:rPr lang="en-US" altLang="zh-TW" dirty="0" err="1"/>
              <a:t>delta_y,platform_x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預測球與己方平板的撞擊點與方向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dirty="0"/>
              <a:t>	}</a:t>
            </a:r>
          </a:p>
          <a:p>
            <a:r>
              <a:rPr lang="en-US" altLang="zh-TW" dirty="0"/>
              <a:t>	platform move to </a:t>
            </a:r>
            <a:r>
              <a:rPr lang="en-US" altLang="zh-TW" dirty="0" err="1"/>
              <a:t>next_x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	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移動平板至預測撞擊點</a:t>
            </a: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727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E89FE20D-D0E8-4112-BF7D-BFCAB1E8B5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914387"/>
              </p:ext>
            </p:extLst>
          </p:nvPr>
        </p:nvGraphicFramePr>
        <p:xfrm>
          <a:off x="403727" y="962526"/>
          <a:ext cx="7160126" cy="508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2AF67BD5-A3C9-4FDB-B791-43DD5F002937}"/>
              </a:ext>
            </a:extLst>
          </p:cNvPr>
          <p:cNvSpPr txBox="1"/>
          <p:nvPr/>
        </p:nvSpPr>
        <p:spPr>
          <a:xfrm>
            <a:off x="8855242" y="1957137"/>
            <a:ext cx="3272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Input:</a:t>
            </a:r>
            <a:r>
              <a:rPr lang="zh-TW" altLang="en-US" dirty="0"/>
              <a:t>挑選過後的遊戲數據</a:t>
            </a:r>
            <a:endParaRPr lang="en-US" altLang="zh-TW" dirty="0"/>
          </a:p>
          <a:p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Output:2</a:t>
            </a:r>
            <a:r>
              <a:rPr lang="zh-TW" altLang="en-US" dirty="0"/>
              <a:t>個矩陣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6C6417-C23E-4B59-9DFD-51A4159C3B6F}"/>
              </a:ext>
            </a:extLst>
          </p:cNvPr>
          <p:cNvSpPr txBox="1"/>
          <p:nvPr/>
        </p:nvSpPr>
        <p:spPr>
          <a:xfrm>
            <a:off x="8855242" y="9625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訓練</a:t>
            </a:r>
          </a:p>
        </p:txBody>
      </p:sp>
    </p:spTree>
    <p:extLst>
      <p:ext uri="{BB962C8B-B14F-4D97-AF65-F5344CB8AC3E}">
        <p14:creationId xmlns:p14="http://schemas.microsoft.com/office/powerpoint/2010/main" val="6986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 flipV="1">
            <a:off x="-39370" y="3571875"/>
            <a:ext cx="12231370" cy="3286125"/>
          </a:xfrm>
          <a:prstGeom prst="rect">
            <a:avLst/>
          </a:prstGeom>
        </p:spPr>
      </p:pic>
      <p:sp>
        <p:nvSpPr>
          <p:cNvPr id="4" name="椭圆 1"/>
          <p:cNvSpPr>
            <a:spLocks noChangeArrowheads="1"/>
          </p:cNvSpPr>
          <p:nvPr/>
        </p:nvSpPr>
        <p:spPr bwMode="auto">
          <a:xfrm>
            <a:off x="2388401" y="2121190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2451594" y="2199365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27" name="TextBox 76"/>
          <p:cNvSpPr txBox="1"/>
          <p:nvPr/>
        </p:nvSpPr>
        <p:spPr>
          <a:xfrm>
            <a:off x="3304172" y="2248471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基本遊戲分析</a:t>
            </a:r>
          </a:p>
        </p:txBody>
      </p:sp>
      <p:sp>
        <p:nvSpPr>
          <p:cNvPr id="20" name="椭圆 1"/>
          <p:cNvSpPr>
            <a:spLocks noChangeArrowheads="1"/>
          </p:cNvSpPr>
          <p:nvPr/>
        </p:nvSpPr>
        <p:spPr bwMode="auto">
          <a:xfrm>
            <a:off x="7090392" y="2171355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7153585" y="2249530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35" name="TextBox 76"/>
          <p:cNvSpPr txBox="1"/>
          <p:nvPr/>
        </p:nvSpPr>
        <p:spPr>
          <a:xfrm>
            <a:off x="8006347" y="2221691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40" name="Text Box 3"/>
          <p:cNvSpPr>
            <a:spLocks noChangeArrowheads="1"/>
          </p:cNvSpPr>
          <p:nvPr/>
        </p:nvSpPr>
        <p:spPr bwMode="auto">
          <a:xfrm>
            <a:off x="5451094" y="617504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4800" dirty="0">
                <a:solidFill>
                  <a:srgbClr val="EC6A41"/>
                </a:solidFill>
                <a:cs typeface="+mn-ea"/>
                <a:sym typeface="+mn-lt"/>
              </a:rPr>
              <a:t>目錄</a:t>
            </a:r>
            <a:endParaRPr lang="en-US" altLang="zh-CN" sz="2400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3304172" y="2249530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基本遊戲分析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8006347" y="2224282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12" name="椭圆 1">
            <a:extLst>
              <a:ext uri="{FF2B5EF4-FFF2-40B4-BE49-F238E27FC236}">
                <a16:creationId xmlns:a16="http://schemas.microsoft.com/office/drawing/2014/main" id="{76F6EF9A-8851-4BBF-BDB3-45F4DF0FD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401" y="3438118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FF8199D4-3BA9-4C34-8BF7-55C59FC79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594" y="3516293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14" name="TextBox 76">
            <a:extLst>
              <a:ext uri="{FF2B5EF4-FFF2-40B4-BE49-F238E27FC236}">
                <a16:creationId xmlns:a16="http://schemas.microsoft.com/office/drawing/2014/main" id="{2564B1B4-B33D-4EB9-ABA8-F6FBEF02A013}"/>
              </a:ext>
            </a:extLst>
          </p:cNvPr>
          <p:cNvSpPr txBox="1"/>
          <p:nvPr/>
        </p:nvSpPr>
        <p:spPr>
          <a:xfrm>
            <a:off x="3304172" y="3565399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專案分析</a:t>
            </a:r>
          </a:p>
        </p:txBody>
      </p:sp>
      <p:sp>
        <p:nvSpPr>
          <p:cNvPr id="15" name="椭圆 1">
            <a:extLst>
              <a:ext uri="{FF2B5EF4-FFF2-40B4-BE49-F238E27FC236}">
                <a16:creationId xmlns:a16="http://schemas.microsoft.com/office/drawing/2014/main" id="{47C7F56E-F9EA-4689-BEDB-6AC0576CB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392" y="3488283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5981F963-DCED-4344-A3F2-56AA7B972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585" y="3566458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18" name="TextBox 76">
            <a:extLst>
              <a:ext uri="{FF2B5EF4-FFF2-40B4-BE49-F238E27FC236}">
                <a16:creationId xmlns:a16="http://schemas.microsoft.com/office/drawing/2014/main" id="{7663C032-C793-4324-9C19-23531B16BA9B}"/>
              </a:ext>
            </a:extLst>
          </p:cNvPr>
          <p:cNvSpPr txBox="1"/>
          <p:nvPr/>
        </p:nvSpPr>
        <p:spPr>
          <a:xfrm>
            <a:off x="8006347" y="3611565"/>
            <a:ext cx="156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專案設計</a:t>
            </a:r>
          </a:p>
          <a:p>
            <a:endParaRPr lang="zh-CN" altLang="en-US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19" name="TextBox 76">
            <a:extLst>
              <a:ext uri="{FF2B5EF4-FFF2-40B4-BE49-F238E27FC236}">
                <a16:creationId xmlns:a16="http://schemas.microsoft.com/office/drawing/2014/main" id="{06C6BC90-6B05-4898-BE4A-68CA846013E1}"/>
              </a:ext>
            </a:extLst>
          </p:cNvPr>
          <p:cNvSpPr txBox="1"/>
          <p:nvPr/>
        </p:nvSpPr>
        <p:spPr>
          <a:xfrm>
            <a:off x="3304172" y="3549452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專案分析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3" name="TextBox 76">
            <a:extLst>
              <a:ext uri="{FF2B5EF4-FFF2-40B4-BE49-F238E27FC236}">
                <a16:creationId xmlns:a16="http://schemas.microsoft.com/office/drawing/2014/main" id="{C0460105-E91C-4F43-B3ED-E014095446AC}"/>
              </a:ext>
            </a:extLst>
          </p:cNvPr>
          <p:cNvSpPr txBox="1"/>
          <p:nvPr/>
        </p:nvSpPr>
        <p:spPr>
          <a:xfrm>
            <a:off x="8006347" y="3603544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專案設計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779C20-E869-40FF-B342-3FEB23B2B42D}"/>
              </a:ext>
            </a:extLst>
          </p:cNvPr>
          <p:cNvSpPr/>
          <p:nvPr/>
        </p:nvSpPr>
        <p:spPr>
          <a:xfrm>
            <a:off x="0" y="0"/>
            <a:ext cx="3458805" cy="685800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基本遊戲分析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/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遊戲規則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發球為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往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移動，球若撞擊到邊界或平板則會反彈，若球移動到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平板的後方，則判別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得分，反之亦然。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物件大小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</a:t>
                </a:r>
                <a:r>
                  <a:rPr lang="en-US" altLang="zh-TW" dirty="0"/>
                  <a:t>5x5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平板</a:t>
                </a:r>
                <a:r>
                  <a:rPr lang="en-US" altLang="zh-TW" dirty="0"/>
                  <a:t>40x30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場地</a:t>
                </a:r>
                <a:r>
                  <a:rPr lang="en-US" altLang="zh-TW" dirty="0"/>
                  <a:t>200x500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變動係數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球的初始速度為每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移動</a:t>
                </a:r>
                <a:r>
                  <a:rPr lang="en-US" altLang="zh-TW" dirty="0"/>
                  <a:t>±7</a:t>
                </a:r>
                <a:r>
                  <a:rPr lang="zh-TW" altLang="en-US" dirty="0"/>
                  <a:t>單位，每過</a:t>
                </a:r>
                <a:r>
                  <a:rPr lang="en-US" altLang="zh-TW" dirty="0"/>
                  <a:t>200frames</a:t>
                </a:r>
                <a:r>
                  <a:rPr lang="zh-TW" altLang="en-US" dirty="0"/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/>
                  <a:t>，並無上限。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blipFill>
                <a:blip r:embed="rId4"/>
                <a:stretch>
                  <a:fillRect l="-1051" t="-809" r="-52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3" y="891320"/>
            <a:ext cx="1920406" cy="5075360"/>
          </a:xfrm>
          <a:prstGeom prst="rect">
            <a:avLst/>
          </a:prstGeom>
        </p:spPr>
      </p:pic>
      <p:sp>
        <p:nvSpPr>
          <p:cNvPr id="10" name="右大括弧 9">
            <a:extLst>
              <a:ext uri="{FF2B5EF4-FFF2-40B4-BE49-F238E27FC236}">
                <a16:creationId xmlns:a16="http://schemas.microsoft.com/office/drawing/2014/main" id="{215B1D76-7345-4A1A-8FE9-EA1AFE3D9155}"/>
              </a:ext>
            </a:extLst>
          </p:cNvPr>
          <p:cNvSpPr/>
          <p:nvPr/>
        </p:nvSpPr>
        <p:spPr>
          <a:xfrm>
            <a:off x="4660233" y="1259304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1E6A6C-A46A-4E74-A890-21F145A8BD21}"/>
              </a:ext>
            </a:extLst>
          </p:cNvPr>
          <p:cNvSpPr txBox="1"/>
          <p:nvPr/>
        </p:nvSpPr>
        <p:spPr>
          <a:xfrm>
            <a:off x="5095979" y="3429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1790C3B-69D3-4C07-A771-7A749D48236B}"/>
              </a:ext>
            </a:extLst>
          </p:cNvPr>
          <p:cNvSpPr txBox="1"/>
          <p:nvPr/>
        </p:nvSpPr>
        <p:spPr>
          <a:xfrm>
            <a:off x="2329122" y="64397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74A375E3-C312-4C8F-8286-3CA76BFD51BB}"/>
              </a:ext>
            </a:extLst>
          </p:cNvPr>
          <p:cNvSpPr/>
          <p:nvPr/>
        </p:nvSpPr>
        <p:spPr>
          <a:xfrm rot="16200000">
            <a:off x="3390284" y="5203742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50154BF-ED75-4B6C-9237-DABC5D7E9A2C}"/>
              </a:ext>
            </a:extLst>
          </p:cNvPr>
          <p:cNvCxnSpPr/>
          <p:nvPr/>
        </p:nvCxnSpPr>
        <p:spPr>
          <a:xfrm flipH="1">
            <a:off x="1860884" y="1949116"/>
            <a:ext cx="1106905" cy="36094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7EEDDBA-2B5A-423E-B1FC-85D6F363528F}"/>
              </a:ext>
            </a:extLst>
          </p:cNvPr>
          <p:cNvSpPr txBox="1"/>
          <p:nvPr/>
        </p:nvSpPr>
        <p:spPr>
          <a:xfrm>
            <a:off x="81553" y="216677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FB1CBAC-5AFA-4473-82CF-56702BBB6F93}"/>
              </a:ext>
            </a:extLst>
          </p:cNvPr>
          <p:cNvCxnSpPr>
            <a:cxnSpLocks/>
          </p:cNvCxnSpPr>
          <p:nvPr/>
        </p:nvCxnSpPr>
        <p:spPr>
          <a:xfrm flipH="1" flipV="1">
            <a:off x="1999027" y="4749489"/>
            <a:ext cx="1106553" cy="480239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4930598-4245-48FF-8A1A-5579A7C47EA7}"/>
              </a:ext>
            </a:extLst>
          </p:cNvPr>
          <p:cNvSpPr txBox="1"/>
          <p:nvPr/>
        </p:nvSpPr>
        <p:spPr>
          <a:xfrm>
            <a:off x="81553" y="4564823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EAA6033-8B05-4974-96FE-B3E696DF04B9}"/>
              </a:ext>
            </a:extLst>
          </p:cNvPr>
          <p:cNvSpPr txBox="1"/>
          <p:nvPr/>
        </p:nvSpPr>
        <p:spPr>
          <a:xfrm>
            <a:off x="4707933" y="1074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0F212A-8DAB-4477-B92C-2A85D839F760}"/>
              </a:ext>
            </a:extLst>
          </p:cNvPr>
          <p:cNvSpPr txBox="1"/>
          <p:nvPr/>
        </p:nvSpPr>
        <p:spPr>
          <a:xfrm>
            <a:off x="4736145" y="5727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E9C8E8D-A17D-4C8C-A870-951A7C7C4C06}"/>
              </a:ext>
            </a:extLst>
          </p:cNvPr>
          <p:cNvSpPr txBox="1"/>
          <p:nvPr/>
        </p:nvSpPr>
        <p:spPr>
          <a:xfrm>
            <a:off x="2424968" y="6131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7E26429-80F6-4ACB-9504-D465A22107D0}"/>
              </a:ext>
            </a:extLst>
          </p:cNvPr>
          <p:cNvSpPr txBox="1"/>
          <p:nvPr/>
        </p:nvSpPr>
        <p:spPr>
          <a:xfrm>
            <a:off x="4303316" y="6149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27480" y="1900521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513631" y="2097995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平板能在移動後正確擊球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1583CA5-1795-4EA0-B300-EC738415629F}"/>
              </a:ext>
            </a:extLst>
          </p:cNvPr>
          <p:cNvSpPr/>
          <p:nvPr/>
        </p:nvSpPr>
        <p:spPr>
          <a:xfrm>
            <a:off x="1427480" y="3191911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E2B3637A-DBD8-4C10-9419-3DD0291EA5FB}"/>
              </a:ext>
            </a:extLst>
          </p:cNvPr>
          <p:cNvSpPr txBox="1"/>
          <p:nvPr/>
        </p:nvSpPr>
        <p:spPr>
          <a:xfrm>
            <a:off x="2513631" y="339281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51">
            <a:extLst>
              <a:ext uri="{FF2B5EF4-FFF2-40B4-BE49-F238E27FC236}">
                <a16:creationId xmlns:a16="http://schemas.microsoft.com/office/drawing/2014/main" id="{2B945739-D7DA-4615-B4D7-3F6FB180AA8B}"/>
              </a:ext>
            </a:extLst>
          </p:cNvPr>
          <p:cNvSpPr txBox="1"/>
          <p:nvPr/>
        </p:nvSpPr>
        <p:spPr>
          <a:xfrm>
            <a:off x="2513631" y="468420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15">
            <a:extLst>
              <a:ext uri="{FF2B5EF4-FFF2-40B4-BE49-F238E27FC236}">
                <a16:creationId xmlns:a16="http://schemas.microsoft.com/office/drawing/2014/main" id="{B086BEBE-D401-4640-A0B9-77FDAFD09FC7}"/>
              </a:ext>
            </a:extLst>
          </p:cNvPr>
          <p:cNvSpPr/>
          <p:nvPr/>
        </p:nvSpPr>
        <p:spPr>
          <a:xfrm>
            <a:off x="1427480" y="4483301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6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9435" y="1319139"/>
            <a:ext cx="42198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平板能在移動後正確擊球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48">
            <a:extLst>
              <a:ext uri="{FF2B5EF4-FFF2-40B4-BE49-F238E27FC236}">
                <a16:creationId xmlns:a16="http://schemas.microsoft.com/office/drawing/2014/main" id="{F64D4190-E802-45E4-B875-BD3FB4475225}"/>
              </a:ext>
            </a:extLst>
          </p:cNvPr>
          <p:cNvSpPr txBox="1"/>
          <p:nvPr/>
        </p:nvSpPr>
        <p:spPr>
          <a:xfrm>
            <a:off x="6909436" y="1775343"/>
            <a:ext cx="326199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pic>
        <p:nvPicPr>
          <p:cNvPr id="13" name="無標題專案2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ED5598CF-7185-4363-836C-1B5C77B944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77453" y="767078"/>
            <a:ext cx="2127211" cy="5630854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F01A4370-8D51-43AE-9339-70D3A8FDD6FC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9EFB75D6-2FF6-410D-AA7C-83EDEC6BB5E1}"/>
              </a:ext>
            </a:extLst>
          </p:cNvPr>
          <p:cNvSpPr txBox="1"/>
          <p:nvPr/>
        </p:nvSpPr>
        <p:spPr>
          <a:xfrm>
            <a:off x="6909436" y="2666676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5207F7D0-F809-4234-A62D-E6FD3BA6C489}"/>
              </a:ext>
            </a:extLst>
          </p:cNvPr>
          <p:cNvSpPr txBox="1"/>
          <p:nvPr/>
        </p:nvSpPr>
        <p:spPr>
          <a:xfrm>
            <a:off x="6909437" y="3103823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28DCFE11-15A7-4A81-88DA-BB8E82BB41B6}"/>
              </a:ext>
            </a:extLst>
          </p:cNvPr>
          <p:cNvSpPr txBox="1"/>
          <p:nvPr/>
        </p:nvSpPr>
        <p:spPr>
          <a:xfrm>
            <a:off x="6909436" y="3958067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在速度到達</a:t>
            </a:r>
            <a:r>
              <a:rPr lang="en-US" altLang="zh-TW" sz="2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2802AA55-B0B4-424F-B2E3-F3DF4D61C7A2}"/>
              </a:ext>
            </a:extLst>
          </p:cNvPr>
          <p:cNvSpPr txBox="1"/>
          <p:nvPr/>
        </p:nvSpPr>
        <p:spPr>
          <a:xfrm>
            <a:off x="6909437" y="4395214"/>
            <a:ext cx="361418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椭圆 15">
            <a:extLst>
              <a:ext uri="{FF2B5EF4-FFF2-40B4-BE49-F238E27FC236}">
                <a16:creationId xmlns:a16="http://schemas.microsoft.com/office/drawing/2014/main" id="{B7D9BE0C-EB92-40E5-87B7-C740B947E354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8" name="無標題專案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398BC0FD-4114-4FBE-A4D2-22142F50AF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167390" y="948865"/>
            <a:ext cx="2031325" cy="5350808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707E5B18-284F-450A-9190-92D564DB1562}"/>
              </a:ext>
            </a:extLst>
          </p:cNvPr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F774221B-9649-457B-B2A5-89567A815A6C}"/>
              </a:ext>
            </a:extLst>
          </p:cNvPr>
          <p:cNvSpPr txBox="1"/>
          <p:nvPr/>
        </p:nvSpPr>
        <p:spPr>
          <a:xfrm>
            <a:off x="6909437" y="1375286"/>
            <a:ext cx="3910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平板能在移動後正確擊球</a:t>
            </a:r>
          </a:p>
          <a:p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EF69FDBB-821D-4FE9-A61F-69F3184E7F94}"/>
              </a:ext>
            </a:extLst>
          </p:cNvPr>
          <p:cNvSpPr txBox="1"/>
          <p:nvPr/>
        </p:nvSpPr>
        <p:spPr>
          <a:xfrm>
            <a:off x="6909437" y="1812433"/>
            <a:ext cx="293239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椭圆 15">
            <a:extLst>
              <a:ext uri="{FF2B5EF4-FFF2-40B4-BE49-F238E27FC236}">
                <a16:creationId xmlns:a16="http://schemas.microsoft.com/office/drawing/2014/main" id="{C33D3776-75AE-4569-9CBA-EC9D4A5BE458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D8079EAB-2EC6-4153-8839-2868E887210B}"/>
              </a:ext>
            </a:extLst>
          </p:cNvPr>
          <p:cNvSpPr txBox="1"/>
          <p:nvPr/>
        </p:nvSpPr>
        <p:spPr>
          <a:xfrm>
            <a:off x="6909436" y="2635899"/>
            <a:ext cx="4664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5C4325EA-C34E-4399-A697-6D6D5F45AFA2}"/>
              </a:ext>
            </a:extLst>
          </p:cNvPr>
          <p:cNvSpPr txBox="1"/>
          <p:nvPr/>
        </p:nvSpPr>
        <p:spPr>
          <a:xfrm>
            <a:off x="6909436" y="3097144"/>
            <a:ext cx="4088077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文本框 51">
            <a:extLst>
              <a:ext uri="{FF2B5EF4-FFF2-40B4-BE49-F238E27FC236}">
                <a16:creationId xmlns:a16="http://schemas.microsoft.com/office/drawing/2014/main" id="{396CC391-3E97-49DA-A5F6-43C1DBE6897E}"/>
              </a:ext>
            </a:extLst>
          </p:cNvPr>
          <p:cNvSpPr txBox="1"/>
          <p:nvPr/>
        </p:nvSpPr>
        <p:spPr>
          <a:xfrm>
            <a:off x="6909436" y="3958067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在速度到達</a:t>
            </a:r>
            <a:r>
              <a:rPr lang="en-US" altLang="zh-TW" sz="2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7" name="文本框 48">
            <a:extLst>
              <a:ext uri="{FF2B5EF4-FFF2-40B4-BE49-F238E27FC236}">
                <a16:creationId xmlns:a16="http://schemas.microsoft.com/office/drawing/2014/main" id="{6A576D6B-FEB2-476F-8AE0-0412C354B049}"/>
              </a:ext>
            </a:extLst>
          </p:cNvPr>
          <p:cNvSpPr txBox="1"/>
          <p:nvPr/>
        </p:nvSpPr>
        <p:spPr>
          <a:xfrm>
            <a:off x="6909437" y="4395214"/>
            <a:ext cx="361418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8" name="椭圆 15">
            <a:extLst>
              <a:ext uri="{FF2B5EF4-FFF2-40B4-BE49-F238E27FC236}">
                <a16:creationId xmlns:a16="http://schemas.microsoft.com/office/drawing/2014/main" id="{E0910AD8-9BED-4565-9D1B-13BFE65ADC4D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00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5" name="RxJ7T6pm">
            <a:hlinkClick r:id="" action="ppaction://media"/>
            <a:extLst>
              <a:ext uri="{FF2B5EF4-FFF2-40B4-BE49-F238E27FC236}">
                <a16:creationId xmlns:a16="http://schemas.microsoft.com/office/drawing/2014/main" id="{0000C8DD-7CD5-4BAE-887C-B914116072A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65175" y="877026"/>
            <a:ext cx="2129534" cy="5664771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7D32E12F-AA0D-40EA-A09D-222393DFB547}"/>
              </a:ext>
            </a:extLst>
          </p:cNvPr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E100B7BB-D0F0-453B-AADB-13C1FD7A0171}"/>
              </a:ext>
            </a:extLst>
          </p:cNvPr>
          <p:cNvSpPr txBox="1"/>
          <p:nvPr/>
        </p:nvSpPr>
        <p:spPr>
          <a:xfrm>
            <a:off x="6909437" y="1812433"/>
            <a:ext cx="293239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椭圆 15">
            <a:extLst>
              <a:ext uri="{FF2B5EF4-FFF2-40B4-BE49-F238E27FC236}">
                <a16:creationId xmlns:a16="http://schemas.microsoft.com/office/drawing/2014/main" id="{BC010520-471C-40BF-8E25-B9EE44654282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CB61B27D-4F03-48AF-BC90-06285A9606AC}"/>
              </a:ext>
            </a:extLst>
          </p:cNvPr>
          <p:cNvSpPr txBox="1"/>
          <p:nvPr/>
        </p:nvSpPr>
        <p:spPr>
          <a:xfrm>
            <a:off x="6909436" y="2666676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8A59ECA6-4969-49A6-83B5-1C3D18C1DD46}"/>
              </a:ext>
            </a:extLst>
          </p:cNvPr>
          <p:cNvSpPr txBox="1"/>
          <p:nvPr/>
        </p:nvSpPr>
        <p:spPr>
          <a:xfrm>
            <a:off x="6909437" y="3103823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文本框 51">
            <a:extLst>
              <a:ext uri="{FF2B5EF4-FFF2-40B4-BE49-F238E27FC236}">
                <a16:creationId xmlns:a16="http://schemas.microsoft.com/office/drawing/2014/main" id="{EC0CA45A-CFFB-48E5-99D1-7C51F139C425}"/>
              </a:ext>
            </a:extLst>
          </p:cNvPr>
          <p:cNvSpPr txBox="1"/>
          <p:nvPr/>
        </p:nvSpPr>
        <p:spPr>
          <a:xfrm>
            <a:off x="6909436" y="3901919"/>
            <a:ext cx="428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48">
            <a:extLst>
              <a:ext uri="{FF2B5EF4-FFF2-40B4-BE49-F238E27FC236}">
                <a16:creationId xmlns:a16="http://schemas.microsoft.com/office/drawing/2014/main" id="{761828A6-9330-4E5F-AEE1-3AD042F02B19}"/>
              </a:ext>
            </a:extLst>
          </p:cNvPr>
          <p:cNvSpPr txBox="1"/>
          <p:nvPr/>
        </p:nvSpPr>
        <p:spPr>
          <a:xfrm>
            <a:off x="6909436" y="4395213"/>
            <a:ext cx="407160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以前不失誤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797CE02-472B-4503-8EDD-E12AE9368E74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F774221B-9649-457B-B2A5-89567A815A6C}"/>
              </a:ext>
            </a:extLst>
          </p:cNvPr>
          <p:cNvSpPr txBox="1"/>
          <p:nvPr/>
        </p:nvSpPr>
        <p:spPr>
          <a:xfrm>
            <a:off x="6909437" y="1375286"/>
            <a:ext cx="3910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平板能在移動後正確擊球</a:t>
            </a:r>
          </a:p>
          <a:p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59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介面需求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12951" y="5871557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訓練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51"/>
          <p:cNvSpPr txBox="1"/>
          <p:nvPr/>
        </p:nvSpPr>
        <p:spPr>
          <a:xfrm>
            <a:off x="8928607" y="5871556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實戰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1128582"/>
            <a:ext cx="939163" cy="24820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55092" y="1891824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Rule-based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12" idx="3"/>
            <a:endCxn id="4" idx="1"/>
          </p:cNvCxnSpPr>
          <p:nvPr/>
        </p:nvCxnSpPr>
        <p:spPr>
          <a:xfrm flipV="1">
            <a:off x="1829751" y="2369619"/>
            <a:ext cx="1525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4" idx="2"/>
            <a:endCxn id="12" idx="2"/>
          </p:cNvCxnSpPr>
          <p:nvPr/>
        </p:nvCxnSpPr>
        <p:spPr>
          <a:xfrm rot="5400000">
            <a:off x="2307582" y="1900001"/>
            <a:ext cx="763244" cy="2658068"/>
          </a:xfrm>
          <a:prstGeom prst="bentConnector3">
            <a:avLst>
              <a:gd name="adj1" fmla="val 129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995321" y="3383258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控制平板移動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1829751" y="1942236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取得遊戲資訊</a:t>
            </a:r>
          </a:p>
        </p:txBody>
      </p:sp>
      <p:cxnSp>
        <p:nvCxnSpPr>
          <p:cNvPr id="24" name="肘形接點 23"/>
          <p:cNvCxnSpPr>
            <a:stCxn id="12" idx="1"/>
            <a:endCxn id="26" idx="1"/>
          </p:cNvCxnSpPr>
          <p:nvPr/>
        </p:nvCxnSpPr>
        <p:spPr>
          <a:xfrm rot="10800000" flipH="1" flipV="1">
            <a:off x="890587" y="2369620"/>
            <a:ext cx="859217" cy="2532486"/>
          </a:xfrm>
          <a:prstGeom prst="bentConnector3">
            <a:avLst>
              <a:gd name="adj1" fmla="val -26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749805" y="4424311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 files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05756" y="499383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</a:t>
            </a:r>
            <a:r>
              <a:rPr lang="en-US" altLang="zh-TW" sz="1600" dirty="0" smtClean="0"/>
              <a:t>.</a:t>
            </a:r>
            <a:r>
              <a:rPr lang="zh-TW" altLang="en-US" sz="1600" dirty="0"/>
              <a:t>紀</a:t>
            </a:r>
            <a:r>
              <a:rPr lang="zh-TW" altLang="en-US" sz="1600" dirty="0" smtClean="0"/>
              <a:t>錄</a:t>
            </a:r>
            <a:r>
              <a:rPr lang="zh-TW" altLang="en-US" sz="1600" dirty="0"/>
              <a:t>遊戲數據</a:t>
            </a:r>
          </a:p>
        </p:txBody>
      </p:sp>
      <p:sp>
        <p:nvSpPr>
          <p:cNvPr id="16" name="矩形 15"/>
          <p:cNvSpPr/>
          <p:nvPr/>
        </p:nvSpPr>
        <p:spPr>
          <a:xfrm>
            <a:off x="3821581" y="4424310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機器學習</a:t>
            </a:r>
            <a:endParaRPr lang="en-US" altLang="zh-TW" dirty="0"/>
          </a:p>
          <a:p>
            <a:pPr algn="ctr"/>
            <a:r>
              <a:rPr lang="zh-TW" altLang="en-US" dirty="0"/>
              <a:t>產出</a:t>
            </a:r>
            <a:r>
              <a:rPr lang="en-US" altLang="zh-TW" dirty="0" err="1"/>
              <a:t>sav</a:t>
            </a:r>
            <a:r>
              <a:rPr lang="zh-TW" altLang="en-US" dirty="0"/>
              <a:t>檔</a:t>
            </a:r>
          </a:p>
        </p:txBody>
      </p:sp>
      <p:cxnSp>
        <p:nvCxnSpPr>
          <p:cNvPr id="8" name="直線單箭頭接點 7"/>
          <p:cNvCxnSpPr>
            <a:stCxn id="26" idx="3"/>
            <a:endCxn id="16" idx="1"/>
          </p:cNvCxnSpPr>
          <p:nvPr/>
        </p:nvCxnSpPr>
        <p:spPr>
          <a:xfrm flipV="1">
            <a:off x="3076097" y="4902105"/>
            <a:ext cx="7454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033766" y="4971725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4.</a:t>
            </a:r>
            <a:r>
              <a:rPr lang="zh-TW" altLang="en-US" sz="1600" dirty="0"/>
              <a:t>訓練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16" y="1128581"/>
            <a:ext cx="939163" cy="248207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9586420" y="189182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訓練完成的模組</a:t>
            </a:r>
          </a:p>
        </p:txBody>
      </p:sp>
      <p:cxnSp>
        <p:nvCxnSpPr>
          <p:cNvPr id="22" name="直線單箭頭接點 21"/>
          <p:cNvCxnSpPr>
            <a:stCxn id="20" idx="3"/>
            <a:endCxn id="21" idx="1"/>
          </p:cNvCxnSpPr>
          <p:nvPr/>
        </p:nvCxnSpPr>
        <p:spPr>
          <a:xfrm flipV="1">
            <a:off x="8061079" y="2369618"/>
            <a:ext cx="1525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21" idx="2"/>
            <a:endCxn id="20" idx="2"/>
          </p:cNvCxnSpPr>
          <p:nvPr/>
        </p:nvCxnSpPr>
        <p:spPr>
          <a:xfrm rot="5400000">
            <a:off x="8538910" y="1900000"/>
            <a:ext cx="763244" cy="2658068"/>
          </a:xfrm>
          <a:prstGeom prst="bentConnector3">
            <a:avLst>
              <a:gd name="adj1" fmla="val 129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8226649" y="3383257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2.</a:t>
            </a:r>
            <a:r>
              <a:rPr lang="zh-TW" altLang="en-US" sz="1600" dirty="0"/>
              <a:t>控制平板移動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8061079" y="194223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1.</a:t>
            </a:r>
            <a:r>
              <a:rPr lang="zh-TW" altLang="en-US" sz="1600" dirty="0"/>
              <a:t>取得遊戲資訊</a:t>
            </a:r>
          </a:p>
        </p:txBody>
      </p:sp>
      <p:cxnSp>
        <p:nvCxnSpPr>
          <p:cNvPr id="29" name="肘形接點 28"/>
          <p:cNvCxnSpPr>
            <a:stCxn id="20" idx="1"/>
            <a:endCxn id="31" idx="1"/>
          </p:cNvCxnSpPr>
          <p:nvPr/>
        </p:nvCxnSpPr>
        <p:spPr>
          <a:xfrm rot="10800000" flipH="1" flipV="1">
            <a:off x="7121915" y="2369619"/>
            <a:ext cx="859217" cy="2532486"/>
          </a:xfrm>
          <a:prstGeom prst="bentConnector3">
            <a:avLst>
              <a:gd name="adj1" fmla="val -26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981133" y="4424310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 files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393838" y="499383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3</a:t>
            </a:r>
            <a:r>
              <a:rPr lang="en-US" altLang="zh-TW" sz="1600" dirty="0" smtClean="0"/>
              <a:t>.</a:t>
            </a:r>
            <a:r>
              <a:rPr lang="zh-TW" altLang="en-US" sz="1600" dirty="0"/>
              <a:t>紀</a:t>
            </a:r>
            <a:r>
              <a:rPr lang="zh-TW" altLang="en-US" sz="1600" dirty="0" smtClean="0"/>
              <a:t>錄</a:t>
            </a:r>
            <a:r>
              <a:rPr lang="zh-TW" altLang="en-US" sz="1600" dirty="0"/>
              <a:t>遊戲數據</a:t>
            </a:r>
          </a:p>
        </p:txBody>
      </p:sp>
    </p:spTree>
    <p:extLst>
      <p:ext uri="{BB962C8B-B14F-4D97-AF65-F5344CB8AC3E}">
        <p14:creationId xmlns:p14="http://schemas.microsoft.com/office/powerpoint/2010/main" val="31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效能需求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360170" y="2814686"/>
            <a:ext cx="6704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能在不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delay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的前提下完成對戰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(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不論輸贏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76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791</Words>
  <Application>Microsoft Office PowerPoint</Application>
  <PresentationFormat>寬螢幕</PresentationFormat>
  <Paragraphs>189</Paragraphs>
  <Slides>15</Slides>
  <Notes>0</Notes>
  <HiddenSlides>0</HiddenSlides>
  <MMClips>3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Microsoft JhengHei Light</vt:lpstr>
      <vt:lpstr>微软雅黑</vt:lpstr>
      <vt:lpstr>宋体</vt:lpstr>
      <vt:lpstr>Arial</vt:lpstr>
      <vt:lpstr>Calibri</vt:lpstr>
      <vt:lpstr>Cambria Math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蔡文琛</dc:creator>
  <dc:description>http://www.ypppt.com/</dc:description>
  <cp:lastModifiedBy>文琛 蔡</cp:lastModifiedBy>
  <cp:revision>45</cp:revision>
  <dcterms:created xsi:type="dcterms:W3CDTF">2017-06-21T03:03:20Z</dcterms:created>
  <dcterms:modified xsi:type="dcterms:W3CDTF">2019-12-04T09:00:52Z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