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83" r:id="rId5"/>
    <p:sldId id="262" r:id="rId6"/>
    <p:sldId id="281" r:id="rId7"/>
    <p:sldId id="282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EFEFEF"/>
    <a:srgbClr val="B18EBC"/>
    <a:srgbClr val="E48684"/>
    <a:srgbClr val="DB465C"/>
    <a:srgbClr val="6DA8CD"/>
    <a:srgbClr val="EC6A41"/>
    <a:srgbClr val="DE7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59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2"/>
          <a:srcRect t="15126" r="18817" b="22544"/>
          <a:stretch>
            <a:fillRect/>
          </a:stretch>
        </p:blipFill>
        <p:spPr>
          <a:xfrm>
            <a:off x="217805" y="-102235"/>
            <a:ext cx="11974195" cy="7062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76004" y="2154067"/>
            <a:ext cx="5134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專案管理</a:t>
            </a:r>
            <a:r>
              <a:rPr lang="en-US" altLang="zh-TW" sz="6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-</a:t>
            </a:r>
            <a:r>
              <a:rPr lang="zh-TW" altLang="en-US" sz="6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需求</a:t>
            </a:r>
            <a:endParaRPr lang="zh-CN" altLang="en-US" sz="6000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49897" y="4167118"/>
            <a:ext cx="2050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:0552050</a:t>
            </a:r>
            <a:endParaRPr lang="zh-CN" altLang="en-US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48296" y="2715885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411489" y="2794060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3264067" y="2843166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基本遊戲分析</a:t>
            </a: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50287" y="2766050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113480" y="2844225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7966242" y="2816386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451094" y="61750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4800" dirty="0">
                <a:solidFill>
                  <a:srgbClr val="EC6A41"/>
                </a:solidFill>
                <a:cs typeface="+mn-ea"/>
                <a:sym typeface="+mn-lt"/>
              </a:rPr>
              <a:t>目錄</a:t>
            </a:r>
            <a:endParaRPr lang="en-US" altLang="zh-CN" sz="2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264067" y="2844225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基本遊戲分析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66242" y="2818977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779C20-E869-40FF-B342-3FEB23B2B42D}"/>
              </a:ext>
            </a:extLst>
          </p:cNvPr>
          <p:cNvSpPr/>
          <p:nvPr/>
        </p:nvSpPr>
        <p:spPr>
          <a:xfrm>
            <a:off x="0" y="0"/>
            <a:ext cx="3458805" cy="685800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基本遊戲分析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單位，每過</a:t>
                </a:r>
                <a:r>
                  <a:rPr lang="en-US" altLang="zh-TW" dirty="0"/>
                  <a:t>200frames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，並無上限。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4"/>
                <a:stretch>
                  <a:fillRect l="-1051" t="-809" r="-52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10" name="右大括弧 9">
            <a:extLst>
              <a:ext uri="{FF2B5EF4-FFF2-40B4-BE49-F238E27FC236}">
                <a16:creationId xmlns:a16="http://schemas.microsoft.com/office/drawing/2014/main" id="{215B1D76-7345-4A1A-8FE9-EA1AFE3D9155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1E6A6C-A46A-4E74-A890-21F145A8BD21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790C3B-69D3-4C07-A771-7A749D48236B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74A375E3-C312-4C8F-8286-3CA76BFD51BB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0154BF-ED75-4B6C-9237-DABC5D7E9A2C}"/>
              </a:ext>
            </a:extLst>
          </p:cNvPr>
          <p:cNvCxnSpPr/>
          <p:nvPr/>
        </p:nvCxnSpPr>
        <p:spPr>
          <a:xfrm flipH="1">
            <a:off x="1860884" y="1949116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EEDDBA-2B5A-423E-B1FC-85D6F363528F}"/>
              </a:ext>
            </a:extLst>
          </p:cNvPr>
          <p:cNvSpPr txBox="1"/>
          <p:nvPr/>
        </p:nvSpPr>
        <p:spPr>
          <a:xfrm>
            <a:off x="81553" y="216677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FB1CBAC-5AFA-4473-82CF-56702BBB6F93}"/>
              </a:ext>
            </a:extLst>
          </p:cNvPr>
          <p:cNvCxnSpPr>
            <a:cxnSpLocks/>
          </p:cNvCxnSpPr>
          <p:nvPr/>
        </p:nvCxnSpPr>
        <p:spPr>
          <a:xfrm flipH="1" flipV="1">
            <a:off x="1999027" y="4749489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930598-4245-48FF-8A1A-5579A7C47EA7}"/>
              </a:ext>
            </a:extLst>
          </p:cNvPr>
          <p:cNvSpPr txBox="1"/>
          <p:nvPr/>
        </p:nvSpPr>
        <p:spPr>
          <a:xfrm>
            <a:off x="81553" y="456482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EAA6033-8B05-4974-96FE-B3E696DF04B9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0F212A-8DAB-4477-B92C-2A85D839F760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9C8E8D-A17D-4C8C-A870-951A7C7C4C06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7E26429-80F6-4ACB-9504-D465A22107D0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27480" y="190052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3631" y="2097995"/>
            <a:ext cx="3473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平板能正確擊球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1427480" y="319191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2513631" y="339281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51">
            <a:extLst>
              <a:ext uri="{FF2B5EF4-FFF2-40B4-BE49-F238E27FC236}">
                <a16:creationId xmlns:a16="http://schemas.microsoft.com/office/drawing/2014/main" id="{2B945739-D7DA-4615-B4D7-3F6FB180AA8B}"/>
              </a:ext>
            </a:extLst>
          </p:cNvPr>
          <p:cNvSpPr txBox="1"/>
          <p:nvPr/>
        </p:nvSpPr>
        <p:spPr>
          <a:xfrm>
            <a:off x="2513631" y="468420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15">
            <a:extLst>
              <a:ext uri="{FF2B5EF4-FFF2-40B4-BE49-F238E27FC236}">
                <a16:creationId xmlns:a16="http://schemas.microsoft.com/office/drawing/2014/main" id="{B086BEBE-D401-4640-A0B9-77FDAFD09FC7}"/>
              </a:ext>
            </a:extLst>
          </p:cNvPr>
          <p:cNvSpPr/>
          <p:nvPr/>
        </p:nvSpPr>
        <p:spPr>
          <a:xfrm>
            <a:off x="1427480" y="4483301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6" y="1319139"/>
            <a:ext cx="3473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平板能正確擊球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1775343"/>
            <a:ext cx="326199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13" name="無標題專案2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ED5598CF-7185-4363-836C-1B5C77B944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77453" y="767078"/>
            <a:ext cx="2127211" cy="5630854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28DCFE11-15A7-4A81-88DA-BB8E82BB41B6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2802AA55-B0B4-424F-B2E3-F3DF4D61C7A2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B7D9BE0C-EB92-40E5-87B7-C740B947E35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8" name="無標題專案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398BC0FD-4114-4FBE-A4D2-22142F50AF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67390" y="948865"/>
            <a:ext cx="2031325" cy="5350808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07E5B18-284F-450A-9190-92D564DB1562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F774221B-9649-457B-B2A5-89567A815A6C}"/>
              </a:ext>
            </a:extLst>
          </p:cNvPr>
          <p:cNvSpPr txBox="1"/>
          <p:nvPr/>
        </p:nvSpPr>
        <p:spPr>
          <a:xfrm>
            <a:off x="6909437" y="1375286"/>
            <a:ext cx="347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平板能正確擊球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F69FDBB-821D-4FE9-A61F-69F3184E7F94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C33D3776-75AE-4569-9CBA-EC9D4A5BE458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D8079EAB-2EC6-4153-8839-2868E887210B}"/>
              </a:ext>
            </a:extLst>
          </p:cNvPr>
          <p:cNvSpPr txBox="1"/>
          <p:nvPr/>
        </p:nvSpPr>
        <p:spPr>
          <a:xfrm>
            <a:off x="6909436" y="2635899"/>
            <a:ext cx="466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5C4325EA-C34E-4399-A697-6D6D5F45AFA2}"/>
              </a:ext>
            </a:extLst>
          </p:cNvPr>
          <p:cNvSpPr txBox="1"/>
          <p:nvPr/>
        </p:nvSpPr>
        <p:spPr>
          <a:xfrm>
            <a:off x="6909436" y="3097144"/>
            <a:ext cx="4088077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396CC391-3E97-49DA-A5F6-43C1DBE6897E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7" name="文本框 48">
            <a:extLst>
              <a:ext uri="{FF2B5EF4-FFF2-40B4-BE49-F238E27FC236}">
                <a16:creationId xmlns:a16="http://schemas.microsoft.com/office/drawing/2014/main" id="{6A576D6B-FEB2-476F-8AE0-0412C354B049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8" name="椭圆 15">
            <a:extLst>
              <a:ext uri="{FF2B5EF4-FFF2-40B4-BE49-F238E27FC236}">
                <a16:creationId xmlns:a16="http://schemas.microsoft.com/office/drawing/2014/main" id="{E0910AD8-9BED-4565-9D1B-13BFE65ADC4D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0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5" name="RxJ7T6pm">
            <a:hlinkClick r:id="" action="ppaction://media"/>
            <a:extLst>
              <a:ext uri="{FF2B5EF4-FFF2-40B4-BE49-F238E27FC236}">
                <a16:creationId xmlns:a16="http://schemas.microsoft.com/office/drawing/2014/main" id="{0000C8DD-7CD5-4BAE-887C-B914116072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65175" y="877026"/>
            <a:ext cx="2129534" cy="5664771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D32E12F-AA0D-40EA-A09D-222393DFB547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0D16C278-04CB-4913-B091-26A9327EC69E}"/>
              </a:ext>
            </a:extLst>
          </p:cNvPr>
          <p:cNvSpPr txBox="1"/>
          <p:nvPr/>
        </p:nvSpPr>
        <p:spPr>
          <a:xfrm>
            <a:off x="6909437" y="1375286"/>
            <a:ext cx="347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平板能正確擊球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100B7BB-D0F0-453B-AADB-13C1FD7A0171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BC010520-471C-40BF-8E25-B9EE44654282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CB61B27D-4F03-48AF-BC90-06285A9606AC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8A59ECA6-4969-49A6-83B5-1C3D18C1DD46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EC0CA45A-CFFB-48E5-99D1-7C51F139C425}"/>
              </a:ext>
            </a:extLst>
          </p:cNvPr>
          <p:cNvSpPr txBox="1"/>
          <p:nvPr/>
        </p:nvSpPr>
        <p:spPr>
          <a:xfrm>
            <a:off x="6909436" y="3901919"/>
            <a:ext cx="428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48">
            <a:extLst>
              <a:ext uri="{FF2B5EF4-FFF2-40B4-BE49-F238E27FC236}">
                <a16:creationId xmlns:a16="http://schemas.microsoft.com/office/drawing/2014/main" id="{761828A6-9330-4E5F-AEE1-3AD042F02B19}"/>
              </a:ext>
            </a:extLst>
          </p:cNvPr>
          <p:cNvSpPr txBox="1"/>
          <p:nvPr/>
        </p:nvSpPr>
        <p:spPr>
          <a:xfrm>
            <a:off x="6909436" y="4395213"/>
            <a:ext cx="407160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以前不失誤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797CE02-472B-4503-8EDD-E12AE9368E7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5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486</Words>
  <Application>Microsoft Office PowerPoint</Application>
  <PresentationFormat>寬螢幕</PresentationFormat>
  <Paragraphs>70</Paragraphs>
  <Slides>7</Slides>
  <Notes>0</Notes>
  <HiddenSlides>0</HiddenSlides>
  <MMClips>3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Microsoft JhengHei Light</vt:lpstr>
      <vt:lpstr>微软雅黑</vt:lpstr>
      <vt:lpstr>宋体</vt:lpstr>
      <vt:lpstr>Arial</vt:lpstr>
      <vt:lpstr>Calibri</vt:lpstr>
      <vt:lpstr>Cambria Math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蔡文琛</dc:creator>
  <dc:description>http://www.ypppt.com/</dc:description>
  <cp:lastModifiedBy>文琛 蔡</cp:lastModifiedBy>
  <cp:revision>21</cp:revision>
  <dcterms:created xsi:type="dcterms:W3CDTF">2017-06-21T03:03:20Z</dcterms:created>
  <dcterms:modified xsi:type="dcterms:W3CDTF">2019-11-20T03:21:51Z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