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3" r:id="rId5"/>
    <p:sldId id="262" r:id="rId6"/>
    <p:sldId id="281" r:id="rId7"/>
    <p:sldId id="282" r:id="rId8"/>
    <p:sldId id="284" r:id="rId9"/>
    <p:sldId id="285" r:id="rId10"/>
    <p:sldId id="288" r:id="rId11"/>
    <p:sldId id="286" r:id="rId12"/>
    <p:sldId id="294" r:id="rId13"/>
    <p:sldId id="293" r:id="rId14"/>
    <p:sldId id="289" r:id="rId15"/>
    <p:sldId id="290" r:id="rId16"/>
    <p:sldId id="292" r:id="rId17"/>
    <p:sldId id="295" r:id="rId18"/>
    <p:sldId id="296" r:id="rId19"/>
    <p:sldId id="298" r:id="rId20"/>
    <p:sldId id="299" r:id="rId21"/>
    <p:sldId id="291" r:id="rId22"/>
    <p:sldId id="297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1EE855D1-1F30-4D92-A653-886CBE94E42C}" type="presOf" srcId="{5E31DA61-BA7B-4CD0-B08B-CD683A1209DE}" destId="{A6632A3E-C71E-4AE1-A356-3690361E8512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EF0895BD-A6E5-4C5F-8734-421F77E7137A}" type="presOf" srcId="{5E31DA61-BA7B-4CD0-B08B-CD683A1209DE}" destId="{5FA213B4-DAA0-4BB7-88F0-3CEC63244ACD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022B9709-53D1-4388-BD70-35E5A92F83B5}" type="presOf" srcId="{B429E2B1-9AB4-4DAF-A3D8-FAB2AEC20118}" destId="{AD91993C-55B9-441F-87C0-0719108305AF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A5A6396D-90A6-4EAB-BD65-C6E3EB328989}" srcId="{BB9FF21B-E75B-43A4-B03F-6C82A45E4511}" destId="{5E31DA61-BA7B-4CD0-B08B-CD683A1209DE}" srcOrd="2" destOrd="0" parTransId="{B429E2B1-9AB4-4DAF-A3D8-FAB2AEC20118}" sibTransId="{EFD350DB-5014-47BD-802E-75E7FEB9EDCE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43801728-08C1-494D-B917-672E1AA1DCD5}" type="presParOf" srcId="{701D8773-02D0-4A03-A1BE-6FAD4C78FAF5}" destId="{AD91993C-55B9-441F-87C0-0719108305AF}" srcOrd="4" destOrd="0" presId="urn:microsoft.com/office/officeart/2005/8/layout/orgChart1"/>
    <dgm:cxn modelId="{4F62D07E-D6D9-4D12-AE67-9028D26B6A0C}" type="presParOf" srcId="{701D8773-02D0-4A03-A1BE-6FAD4C78FAF5}" destId="{04809DD7-0456-4040-AB6A-EF301CE687D7}" srcOrd="5" destOrd="0" presId="urn:microsoft.com/office/officeart/2005/8/layout/orgChart1"/>
    <dgm:cxn modelId="{74FA3781-40DF-4239-8114-EC9B38F5645B}" type="presParOf" srcId="{04809DD7-0456-4040-AB6A-EF301CE687D7}" destId="{98E5C590-3007-465A-9B70-B37B2C7779A6}" srcOrd="0" destOrd="0" presId="urn:microsoft.com/office/officeart/2005/8/layout/orgChart1"/>
    <dgm:cxn modelId="{BD5026E0-0C8D-4DFB-8A60-05B37B661E12}" type="presParOf" srcId="{98E5C590-3007-465A-9B70-B37B2C7779A6}" destId="{A6632A3E-C71E-4AE1-A356-3690361E8512}" srcOrd="0" destOrd="0" presId="urn:microsoft.com/office/officeart/2005/8/layout/orgChart1"/>
    <dgm:cxn modelId="{D03D5B0F-C43F-404C-A4BF-8C63741F7EB1}" type="presParOf" srcId="{98E5C590-3007-465A-9B70-B37B2C7779A6}" destId="{5FA213B4-DAA0-4BB7-88F0-3CEC63244ACD}" srcOrd="1" destOrd="0" presId="urn:microsoft.com/office/officeart/2005/8/layout/orgChart1"/>
    <dgm:cxn modelId="{7E821B55-28CA-440D-8649-3A22A6057F23}" type="presParOf" srcId="{04809DD7-0456-4040-AB6A-EF301CE687D7}" destId="{7A2CADE4-A621-4DF2-9FE5-4166F7A34B56}" srcOrd="1" destOrd="0" presId="urn:microsoft.com/office/officeart/2005/8/layout/orgChart1"/>
    <dgm:cxn modelId="{FCF410D1-B845-436B-BF4E-989EDE54B16E}" type="presParOf" srcId="{04809DD7-0456-4040-AB6A-EF301CE687D7}" destId="{207B4E6D-8E35-4AE0-8471-FC0349E8C238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07007F80-4D7E-4563-AD21-11199C9C40A0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0F8EC0D8-D0B9-4109-B18C-2E6F61206B1D}" type="par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9C550842-45B0-45C1-94D1-5E7C170B6FCE}" type="sib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700D6C6B-3C1D-4F38-A11A-D6A656DBA01E}" type="pres">
      <dgm:prSet presAssocID="{0F8EC0D8-D0B9-4109-B18C-2E6F61206B1D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4C38554A-E13C-446C-BD6E-35DFC76DA8F2}" type="pres">
      <dgm:prSet presAssocID="{07007F80-4D7E-4563-AD21-11199C9C40A0}" presName="hierRoot2" presStyleCnt="0">
        <dgm:presLayoutVars>
          <dgm:hierBranch val="init"/>
        </dgm:presLayoutVars>
      </dgm:prSet>
      <dgm:spPr/>
    </dgm:pt>
    <dgm:pt modelId="{2F7CD188-67A5-4D35-8B7D-B336B4E40754}" type="pres">
      <dgm:prSet presAssocID="{07007F80-4D7E-4563-AD21-11199C9C40A0}" presName="rootComposite" presStyleCnt="0"/>
      <dgm:spPr/>
    </dgm:pt>
    <dgm:pt modelId="{C5A3A19F-9A31-490F-9254-83D2F2363179}" type="pres">
      <dgm:prSet presAssocID="{07007F80-4D7E-4563-AD21-11199C9C40A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2525A4-015D-470E-A050-F57084EDC2BB}" type="pres">
      <dgm:prSet presAssocID="{07007F80-4D7E-4563-AD21-11199C9C40A0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4CD18790-E07C-4337-84B7-E7AD052239C4}" type="pres">
      <dgm:prSet presAssocID="{07007F80-4D7E-4563-AD21-11199C9C40A0}" presName="hierChild4" presStyleCnt="0"/>
      <dgm:spPr/>
    </dgm:pt>
    <dgm:pt modelId="{9352A43D-0CD4-4FAA-ADC1-D54622604321}" type="pres">
      <dgm:prSet presAssocID="{07007F80-4D7E-4563-AD21-11199C9C40A0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D5930A49-5840-4E30-95C3-F3FBFAB1C838}" type="presOf" srcId="{0F8EC0D8-D0B9-4109-B18C-2E6F61206B1D}" destId="{700D6C6B-3C1D-4F38-A11A-D6A656DBA01E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4B2E84E0-2768-4DE2-9D28-E864C4A63ACF}" type="presOf" srcId="{07007F80-4D7E-4563-AD21-11199C9C40A0}" destId="{C42525A4-015D-470E-A050-F57084EDC2BB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131F04B7-A1DB-4CF9-8A4F-44BB789C919D}" srcId="{BB9FF21B-E75B-43A4-B03F-6C82A45E4511}" destId="{07007F80-4D7E-4563-AD21-11199C9C40A0}" srcOrd="2" destOrd="0" parTransId="{0F8EC0D8-D0B9-4109-B18C-2E6F61206B1D}" sibTransId="{9C550842-45B0-45C1-94D1-5E7C170B6FCE}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6899B875-29D3-4DE3-AFD5-E22A63AA82BC}" type="presOf" srcId="{07007F80-4D7E-4563-AD21-11199C9C40A0}" destId="{C5A3A19F-9A31-490F-9254-83D2F2363179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CBEB04F1-8ACB-4788-AE10-0997C439FC38}" type="presParOf" srcId="{701D8773-02D0-4A03-A1BE-6FAD4C78FAF5}" destId="{700D6C6B-3C1D-4F38-A11A-D6A656DBA01E}" srcOrd="4" destOrd="0" presId="urn:microsoft.com/office/officeart/2005/8/layout/orgChart1"/>
    <dgm:cxn modelId="{F22DA2BC-BD78-459B-BEB8-D5D39F607468}" type="presParOf" srcId="{701D8773-02D0-4A03-A1BE-6FAD4C78FAF5}" destId="{4C38554A-E13C-446C-BD6E-35DFC76DA8F2}" srcOrd="5" destOrd="0" presId="urn:microsoft.com/office/officeart/2005/8/layout/orgChart1"/>
    <dgm:cxn modelId="{7CE509E5-21B7-47EB-9D1B-58C2DD1D20BA}" type="presParOf" srcId="{4C38554A-E13C-446C-BD6E-35DFC76DA8F2}" destId="{2F7CD188-67A5-4D35-8B7D-B336B4E40754}" srcOrd="0" destOrd="0" presId="urn:microsoft.com/office/officeart/2005/8/layout/orgChart1"/>
    <dgm:cxn modelId="{B61A9B67-7CB5-4797-B104-968933E93D75}" type="presParOf" srcId="{2F7CD188-67A5-4D35-8B7D-B336B4E40754}" destId="{C5A3A19F-9A31-490F-9254-83D2F2363179}" srcOrd="0" destOrd="0" presId="urn:microsoft.com/office/officeart/2005/8/layout/orgChart1"/>
    <dgm:cxn modelId="{23D8C7EB-A6F9-468E-A185-2F1A05206806}" type="presParOf" srcId="{2F7CD188-67A5-4D35-8B7D-B336B4E40754}" destId="{C42525A4-015D-470E-A050-F57084EDC2BB}" srcOrd="1" destOrd="0" presId="urn:microsoft.com/office/officeart/2005/8/layout/orgChart1"/>
    <dgm:cxn modelId="{8925B930-EC74-44E5-B3B5-3366A555CE57}" type="presParOf" srcId="{4C38554A-E13C-446C-BD6E-35DFC76DA8F2}" destId="{4CD18790-E07C-4337-84B7-E7AD052239C4}" srcOrd="1" destOrd="0" presId="urn:microsoft.com/office/officeart/2005/8/layout/orgChart1"/>
    <dgm:cxn modelId="{67BE96A7-94B1-4830-9F71-DA5E23384921}" type="presParOf" srcId="{4C38554A-E13C-446C-BD6E-35DFC76DA8F2}" destId="{9352A43D-0CD4-4FAA-ADC1-D54622604321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rPr>
            <a:t>Ping Pong</a:t>
          </a:r>
          <a:endParaRPr lang="zh-TW" altLang="en-US" sz="2400" dirty="0">
            <a:latin typeface="Times New Roman" panose="02020603050405020304" pitchFamily="18" charset="0"/>
            <a:ea typeface="Microsoft JhengHei Light" panose="020B0304030504040204" pitchFamily="34" charset="-120"/>
            <a:cs typeface="Times New Roman" panose="02020603050405020304" pitchFamily="18" charset="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07007F80-4D7E-4563-AD21-11199C9C40A0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0F8EC0D8-D0B9-4109-B18C-2E6F61206B1D}" type="par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9C550842-45B0-45C1-94D1-5E7C170B6FCE}" type="sib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700D6C6B-3C1D-4F38-A11A-D6A656DBA01E}" type="pres">
      <dgm:prSet presAssocID="{0F8EC0D8-D0B9-4109-B18C-2E6F61206B1D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4C38554A-E13C-446C-BD6E-35DFC76DA8F2}" type="pres">
      <dgm:prSet presAssocID="{07007F80-4D7E-4563-AD21-11199C9C40A0}" presName="hierRoot2" presStyleCnt="0">
        <dgm:presLayoutVars>
          <dgm:hierBranch val="init"/>
        </dgm:presLayoutVars>
      </dgm:prSet>
      <dgm:spPr/>
    </dgm:pt>
    <dgm:pt modelId="{2F7CD188-67A5-4D35-8B7D-B336B4E40754}" type="pres">
      <dgm:prSet presAssocID="{07007F80-4D7E-4563-AD21-11199C9C40A0}" presName="rootComposite" presStyleCnt="0"/>
      <dgm:spPr/>
    </dgm:pt>
    <dgm:pt modelId="{C5A3A19F-9A31-490F-9254-83D2F2363179}" type="pres">
      <dgm:prSet presAssocID="{07007F80-4D7E-4563-AD21-11199C9C40A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2525A4-015D-470E-A050-F57084EDC2BB}" type="pres">
      <dgm:prSet presAssocID="{07007F80-4D7E-4563-AD21-11199C9C40A0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4CD18790-E07C-4337-84B7-E7AD052239C4}" type="pres">
      <dgm:prSet presAssocID="{07007F80-4D7E-4563-AD21-11199C9C40A0}" presName="hierChild4" presStyleCnt="0"/>
      <dgm:spPr/>
    </dgm:pt>
    <dgm:pt modelId="{9352A43D-0CD4-4FAA-ADC1-D54622604321}" type="pres">
      <dgm:prSet presAssocID="{07007F80-4D7E-4563-AD21-11199C9C40A0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D5930A49-5840-4E30-95C3-F3FBFAB1C838}" type="presOf" srcId="{0F8EC0D8-D0B9-4109-B18C-2E6F61206B1D}" destId="{700D6C6B-3C1D-4F38-A11A-D6A656DBA01E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4B2E84E0-2768-4DE2-9D28-E864C4A63ACF}" type="presOf" srcId="{07007F80-4D7E-4563-AD21-11199C9C40A0}" destId="{C42525A4-015D-470E-A050-F57084EDC2BB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131F04B7-A1DB-4CF9-8A4F-44BB789C919D}" srcId="{BB9FF21B-E75B-43A4-B03F-6C82A45E4511}" destId="{07007F80-4D7E-4563-AD21-11199C9C40A0}" srcOrd="2" destOrd="0" parTransId="{0F8EC0D8-D0B9-4109-B18C-2E6F61206B1D}" sibTransId="{9C550842-45B0-45C1-94D1-5E7C170B6FCE}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6899B875-29D3-4DE3-AFD5-E22A63AA82BC}" type="presOf" srcId="{07007F80-4D7E-4563-AD21-11199C9C40A0}" destId="{C5A3A19F-9A31-490F-9254-83D2F2363179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CBEB04F1-8ACB-4788-AE10-0997C439FC38}" type="presParOf" srcId="{701D8773-02D0-4A03-A1BE-6FAD4C78FAF5}" destId="{700D6C6B-3C1D-4F38-A11A-D6A656DBA01E}" srcOrd="4" destOrd="0" presId="urn:microsoft.com/office/officeart/2005/8/layout/orgChart1"/>
    <dgm:cxn modelId="{F22DA2BC-BD78-459B-BEB8-D5D39F607468}" type="presParOf" srcId="{701D8773-02D0-4A03-A1BE-6FAD4C78FAF5}" destId="{4C38554A-E13C-446C-BD6E-35DFC76DA8F2}" srcOrd="5" destOrd="0" presId="urn:microsoft.com/office/officeart/2005/8/layout/orgChart1"/>
    <dgm:cxn modelId="{7CE509E5-21B7-47EB-9D1B-58C2DD1D20BA}" type="presParOf" srcId="{4C38554A-E13C-446C-BD6E-35DFC76DA8F2}" destId="{2F7CD188-67A5-4D35-8B7D-B336B4E40754}" srcOrd="0" destOrd="0" presId="urn:microsoft.com/office/officeart/2005/8/layout/orgChart1"/>
    <dgm:cxn modelId="{B61A9B67-7CB5-4797-B104-968933E93D75}" type="presParOf" srcId="{2F7CD188-67A5-4D35-8B7D-B336B4E40754}" destId="{C5A3A19F-9A31-490F-9254-83D2F2363179}" srcOrd="0" destOrd="0" presId="urn:microsoft.com/office/officeart/2005/8/layout/orgChart1"/>
    <dgm:cxn modelId="{23D8C7EB-A6F9-468E-A185-2F1A05206806}" type="presParOf" srcId="{2F7CD188-67A5-4D35-8B7D-B336B4E40754}" destId="{C42525A4-015D-470E-A050-F57084EDC2BB}" srcOrd="1" destOrd="0" presId="urn:microsoft.com/office/officeart/2005/8/layout/orgChart1"/>
    <dgm:cxn modelId="{8925B930-EC74-44E5-B3B5-3366A555CE57}" type="presParOf" srcId="{4C38554A-E13C-446C-BD6E-35DFC76DA8F2}" destId="{4CD18790-E07C-4337-84B7-E7AD052239C4}" srcOrd="1" destOrd="0" presId="urn:microsoft.com/office/officeart/2005/8/layout/orgChart1"/>
    <dgm:cxn modelId="{67BE96A7-94B1-4830-9F71-DA5E23384921}" type="presParOf" srcId="{4C38554A-E13C-446C-BD6E-35DFC76DA8F2}" destId="{9352A43D-0CD4-4FAA-ADC1-D54622604321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615667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861221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4193778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4193778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4193778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861221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2230883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2230883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2230883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879774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267989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267989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267989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916880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530614" y="215"/>
          <a:ext cx="2661214" cy="8111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530614" y="215"/>
        <a:ext cx="2661214" cy="811113"/>
      </dsp:txXfrm>
    </dsp:sp>
    <dsp:sp modelId="{898283FA-7639-445A-95D5-432134CB6ADF}">
      <dsp:nvSpPr>
        <dsp:cNvPr id="0" name=""/>
        <dsp:cNvSpPr/>
      </dsp:nvSpPr>
      <dsp:spPr>
        <a:xfrm>
          <a:off x="105767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105767" y="1151996"/>
        <a:ext cx="1622226" cy="811113"/>
      </dsp:txXfrm>
    </dsp:sp>
    <dsp:sp modelId="{9CB29694-F3D7-41DB-BEBC-33D5343BA11A}">
      <dsp:nvSpPr>
        <dsp:cNvPr id="0" name=""/>
        <dsp:cNvSpPr/>
      </dsp:nvSpPr>
      <dsp:spPr>
        <a:xfrm>
          <a:off x="511323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511323" y="2303776"/>
        <a:ext cx="1622226" cy="811113"/>
      </dsp:txXfrm>
    </dsp:sp>
    <dsp:sp modelId="{DE79C5C0-52BB-4AB4-B9E4-4D482851A011}">
      <dsp:nvSpPr>
        <dsp:cNvPr id="0" name=""/>
        <dsp:cNvSpPr/>
      </dsp:nvSpPr>
      <dsp:spPr>
        <a:xfrm>
          <a:off x="511323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1323" y="3455557"/>
        <a:ext cx="1622226" cy="811113"/>
      </dsp:txXfrm>
    </dsp:sp>
    <dsp:sp modelId="{58DF7A56-A026-4332-B778-5724E260D9D9}">
      <dsp:nvSpPr>
        <dsp:cNvPr id="0" name=""/>
        <dsp:cNvSpPr/>
      </dsp:nvSpPr>
      <dsp:spPr>
        <a:xfrm>
          <a:off x="511323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sp:txBody>
      <dsp:txXfrm>
        <a:off x="511323" y="4607338"/>
        <a:ext cx="1622226" cy="811113"/>
      </dsp:txXfrm>
    </dsp:sp>
    <dsp:sp modelId="{EA605843-84EA-4778-BB50-59415505C303}">
      <dsp:nvSpPr>
        <dsp:cNvPr id="0" name=""/>
        <dsp:cNvSpPr/>
      </dsp:nvSpPr>
      <dsp:spPr>
        <a:xfrm>
          <a:off x="2068661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068661" y="1151996"/>
        <a:ext cx="1622226" cy="811113"/>
      </dsp:txXfrm>
    </dsp:sp>
    <dsp:sp modelId="{B9F624FB-4B18-4FAE-BC1C-356832304C1D}">
      <dsp:nvSpPr>
        <dsp:cNvPr id="0" name=""/>
        <dsp:cNvSpPr/>
      </dsp:nvSpPr>
      <dsp:spPr>
        <a:xfrm>
          <a:off x="2474217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474217" y="2303776"/>
        <a:ext cx="1622226" cy="811113"/>
      </dsp:txXfrm>
    </dsp:sp>
    <dsp:sp modelId="{6871A768-0DBE-4C41-BCFF-9B19A28A7E1D}">
      <dsp:nvSpPr>
        <dsp:cNvPr id="0" name=""/>
        <dsp:cNvSpPr/>
      </dsp:nvSpPr>
      <dsp:spPr>
        <a:xfrm>
          <a:off x="2474217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474217" y="3455557"/>
        <a:ext cx="1622226" cy="811113"/>
      </dsp:txXfrm>
    </dsp:sp>
    <dsp:sp modelId="{A6632A3E-C71E-4AE1-A356-3690361E8512}">
      <dsp:nvSpPr>
        <dsp:cNvPr id="0" name=""/>
        <dsp:cNvSpPr/>
      </dsp:nvSpPr>
      <dsp:spPr>
        <a:xfrm>
          <a:off x="2474217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474217" y="4607338"/>
        <a:ext cx="1622226" cy="811113"/>
      </dsp:txXfrm>
    </dsp:sp>
    <dsp:sp modelId="{027E1B34-93FE-4CE3-8A28-D69A90B48A09}">
      <dsp:nvSpPr>
        <dsp:cNvPr id="0" name=""/>
        <dsp:cNvSpPr/>
      </dsp:nvSpPr>
      <dsp:spPr>
        <a:xfrm>
          <a:off x="4031555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4031555" y="1151996"/>
        <a:ext cx="1622226" cy="811113"/>
      </dsp:txXfrm>
    </dsp:sp>
    <dsp:sp modelId="{FC2AA275-909E-47D7-A861-5FB840A38676}">
      <dsp:nvSpPr>
        <dsp:cNvPr id="0" name=""/>
        <dsp:cNvSpPr/>
      </dsp:nvSpPr>
      <dsp:spPr>
        <a:xfrm>
          <a:off x="4437112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4437112" y="2303776"/>
        <a:ext cx="1622226" cy="811113"/>
      </dsp:txXfrm>
    </dsp:sp>
    <dsp:sp modelId="{31BD8C53-89B5-4F7C-9478-2F7EA5E507AF}">
      <dsp:nvSpPr>
        <dsp:cNvPr id="0" name=""/>
        <dsp:cNvSpPr/>
      </dsp:nvSpPr>
      <dsp:spPr>
        <a:xfrm>
          <a:off x="4437112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4437112" y="3455557"/>
        <a:ext cx="1622226" cy="811113"/>
      </dsp:txXfrm>
    </dsp:sp>
    <dsp:sp modelId="{8C04714C-7228-4FE6-AC0C-C1DB88E9F632}">
      <dsp:nvSpPr>
        <dsp:cNvPr id="0" name=""/>
        <dsp:cNvSpPr/>
      </dsp:nvSpPr>
      <dsp:spPr>
        <a:xfrm>
          <a:off x="4437112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4437112" y="4607338"/>
        <a:ext cx="1622226" cy="811113"/>
      </dsp:txXfrm>
    </dsp:sp>
    <dsp:sp modelId="{D6D7FEDC-5C4A-4464-B939-F0267B32F854}">
      <dsp:nvSpPr>
        <dsp:cNvPr id="0" name=""/>
        <dsp:cNvSpPr/>
      </dsp:nvSpPr>
      <dsp:spPr>
        <a:xfrm>
          <a:off x="5994449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994449" y="1151996"/>
        <a:ext cx="1622226" cy="811113"/>
      </dsp:txXfrm>
    </dsp:sp>
    <dsp:sp modelId="{A22D8479-F3B5-40E2-B47E-87AA623B4993}">
      <dsp:nvSpPr>
        <dsp:cNvPr id="0" name=""/>
        <dsp:cNvSpPr/>
      </dsp:nvSpPr>
      <dsp:spPr>
        <a:xfrm>
          <a:off x="6400006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900" kern="1200" dirty="0"/>
        </a:p>
      </dsp:txBody>
      <dsp:txXfrm>
        <a:off x="6400006" y="2303776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D6C6B-3C1D-4F38-A11A-D6A656DBA01E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C5A3A19F-9A31-490F-9254-83D2F236317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D6C6B-3C1D-4F38-A11A-D6A656DBA01E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rPr>
            <a:t>Ping Pong</a:t>
          </a:r>
          <a:endParaRPr lang="zh-TW" altLang="en-US" sz="2400" kern="1200" dirty="0">
            <a:latin typeface="Times New Roman" panose="02020603050405020304" pitchFamily="18" charset="0"/>
            <a:ea typeface="Microsoft JhengHei Light" panose="020B0304030504040204" pitchFamily="34" charset="-120"/>
            <a:cs typeface="Times New Roman" panose="02020603050405020304" pitchFamily="18" charset="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C5A3A19F-9A31-490F-9254-83D2F236317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tmazur.com/2015/03/17/a-step-by-step-backpropagation-example/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688C2F7-33AC-4441-9BA0-AFD3EDC68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7" y="-59649"/>
            <a:ext cx="11621323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222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win7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以上版本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:python3.6</a:t>
            </a: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97655"/>
              </p:ext>
            </p:extLst>
          </p:nvPr>
        </p:nvGraphicFramePr>
        <p:xfrm>
          <a:off x="2032000" y="10405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969713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04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Input:</a:t>
            </a:r>
            <a:r>
              <a:rPr lang="zh-TW" altLang="en-US" dirty="0"/>
              <a:t>遊戲資訊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</a:t>
            </a:r>
            <a:r>
              <a:rPr lang="en-US" altLang="zh-TW" dirty="0" smtClean="0"/>
              <a:t>:</a:t>
            </a:r>
            <a:r>
              <a:rPr lang="zh-TW" altLang="en-US" dirty="0" smtClean="0"/>
              <a:t>遊戲技巧與限制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BE8A3E-BA66-44C3-A3BE-887F0CC65A54}"/>
              </a:ext>
            </a:extLst>
          </p:cNvPr>
          <p:cNvSpPr txBox="1"/>
          <p:nvPr/>
        </p:nvSpPr>
        <p:spPr>
          <a:xfrm>
            <a:off x="8855242" y="962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分析遊戲規則</a:t>
            </a:r>
          </a:p>
        </p:txBody>
      </p:sp>
    </p:spTree>
    <p:extLst>
      <p:ext uri="{BB962C8B-B14F-4D97-AF65-F5344CB8AC3E}">
        <p14:creationId xmlns:p14="http://schemas.microsoft.com/office/powerpoint/2010/main" val="17755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遊戲規則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發球為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往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移動，球若撞擊到邊界或平板則會反彈，若球移動到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平板的後方，則判別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2P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得分，反之亦然。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物件大小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5x5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單位面積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平板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40x30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單位面積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場地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200x500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單位面積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變動係數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球的初始速度為每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frame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移動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±7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單位，每過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200frames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1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9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分析遊戲規則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9514E7C-37DA-4958-BA52-B22E6A7DC7A6}"/>
              </a:ext>
            </a:extLst>
          </p:cNvPr>
          <p:cNvSpPr/>
          <p:nvPr/>
        </p:nvSpPr>
        <p:spPr>
          <a:xfrm>
            <a:off x="5380121" y="146782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CFB880-D117-4D13-A3F8-1FB296F916B4}"/>
              </a:ext>
            </a:extLst>
          </p:cNvPr>
          <p:cNvSpPr/>
          <p:nvPr/>
        </p:nvSpPr>
        <p:spPr>
          <a:xfrm>
            <a:off x="5506447" y="156046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球往另一方移動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01036B-A7ED-4E5F-9C85-AF12A4DC03A6}"/>
              </a:ext>
            </a:extLst>
          </p:cNvPr>
          <p:cNvSpPr/>
          <p:nvPr/>
        </p:nvSpPr>
        <p:spPr>
          <a:xfrm>
            <a:off x="5506448" y="840679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24060DD4-4413-4574-BC44-22D95C4E96BB}"/>
              </a:ext>
            </a:extLst>
          </p:cNvPr>
          <p:cNvSpPr/>
          <p:nvPr/>
        </p:nvSpPr>
        <p:spPr>
          <a:xfrm>
            <a:off x="5438270" y="236446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是否碰撞</a:t>
            </a:r>
          </a:p>
        </p:txBody>
      </p: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E6DA691B-071B-4AC9-97B2-377644537B7B}"/>
              </a:ext>
            </a:extLst>
          </p:cNvPr>
          <p:cNvSpPr/>
          <p:nvPr/>
        </p:nvSpPr>
        <p:spPr>
          <a:xfrm>
            <a:off x="5438270" y="3474709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球位於平板前方</a:t>
            </a:r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AB3197CB-5F52-42E4-9D1E-4BD705E8912B}"/>
              </a:ext>
            </a:extLst>
          </p:cNvPr>
          <p:cNvSpPr/>
          <p:nvPr/>
        </p:nvSpPr>
        <p:spPr>
          <a:xfrm>
            <a:off x="5444619" y="5200170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是否有贏家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301FDDA-8EA3-4531-90A7-CC5A04D4EE6E}"/>
              </a:ext>
            </a:extLst>
          </p:cNvPr>
          <p:cNvSpPr/>
          <p:nvPr/>
        </p:nvSpPr>
        <p:spPr>
          <a:xfrm>
            <a:off x="5380118" y="6246940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B53758-3291-465E-80C4-5D05E4D273C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095996" y="673866"/>
            <a:ext cx="4" cy="16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FD8BA-80DE-4BB6-BEFC-B2D75CE7BD7C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6095995" y="1367764"/>
            <a:ext cx="1" cy="19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9DF8876-5D0C-47C0-A6A3-3B564CDD51D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5995" y="2185461"/>
            <a:ext cx="2" cy="17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2655346-0541-44DC-90ED-44CD91DE365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5997" y="3270844"/>
            <a:ext cx="0" cy="20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44670C0-510E-406C-9E87-76E1F58F892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6095997" y="6106549"/>
            <a:ext cx="6349" cy="14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5BF53151-28D7-428C-9538-EC2B43A22B82}"/>
              </a:ext>
            </a:extLst>
          </p:cNvPr>
          <p:cNvCxnSpPr>
            <a:stCxn id="12" idx="1"/>
            <a:endCxn id="8" idx="1"/>
          </p:cNvCxnSpPr>
          <p:nvPr/>
        </p:nvCxnSpPr>
        <p:spPr>
          <a:xfrm rot="10800000">
            <a:off x="5438270" y="2817655"/>
            <a:ext cx="12700" cy="11102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5D555F0F-91EE-46E0-AB1F-F30F54759C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H="1" flipV="1">
            <a:off x="6685542" y="1872961"/>
            <a:ext cx="68181" cy="944694"/>
          </a:xfrm>
          <a:prstGeom prst="bentConnector3">
            <a:avLst>
              <a:gd name="adj1" fmla="val -335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5E8011-0C20-42E1-8BDA-303C5B99AD0B}"/>
              </a:ext>
            </a:extLst>
          </p:cNvPr>
          <p:cNvSpPr txBox="1"/>
          <p:nvPr/>
        </p:nvSpPr>
        <p:spPr>
          <a:xfrm>
            <a:off x="5598615" y="32453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4BBBEC-8B9A-43CC-9C49-B0681B5C9268}"/>
              </a:ext>
            </a:extLst>
          </p:cNvPr>
          <p:cNvSpPr txBox="1"/>
          <p:nvPr/>
        </p:nvSpPr>
        <p:spPr>
          <a:xfrm>
            <a:off x="6591717" y="292330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56C95B1-1DD6-46CA-9519-304E2A598F1F}"/>
              </a:ext>
            </a:extLst>
          </p:cNvPr>
          <p:cNvSpPr txBox="1"/>
          <p:nvPr/>
        </p:nvSpPr>
        <p:spPr>
          <a:xfrm>
            <a:off x="5025111" y="5633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836D691-1D8E-4685-A9EF-A8A6ADCEF1BA}"/>
              </a:ext>
            </a:extLst>
          </p:cNvPr>
          <p:cNvSpPr txBox="1"/>
          <p:nvPr/>
        </p:nvSpPr>
        <p:spPr>
          <a:xfrm>
            <a:off x="5598615" y="59083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A267D47-F88B-498B-B8BA-D2ECDA0232FB}"/>
              </a:ext>
            </a:extLst>
          </p:cNvPr>
          <p:cNvSpPr txBox="1"/>
          <p:nvPr/>
        </p:nvSpPr>
        <p:spPr>
          <a:xfrm>
            <a:off x="5511632" y="41677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EC88F9C-AA95-4A6B-B7CF-F4186CB82C6D}"/>
              </a:ext>
            </a:extLst>
          </p:cNvPr>
          <p:cNvSpPr txBox="1"/>
          <p:nvPr/>
        </p:nvSpPr>
        <p:spPr>
          <a:xfrm>
            <a:off x="4853493" y="36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317BB20-BC41-4EBF-9325-D61A5505360D}"/>
              </a:ext>
            </a:extLst>
          </p:cNvPr>
          <p:cNvSpPr/>
          <p:nvPr/>
        </p:nvSpPr>
        <p:spPr>
          <a:xfrm>
            <a:off x="5512798" y="4536557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另一方得分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350D4D-1A06-484E-A3B0-D1DC51D48C0C}"/>
              </a:ext>
            </a:extLst>
          </p:cNvPr>
          <p:cNvSpPr/>
          <p:nvPr/>
        </p:nvSpPr>
        <p:spPr>
          <a:xfrm>
            <a:off x="3598979" y="5340859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換方發球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B5764F6-3F00-4756-B88E-B12C251EA8C7}"/>
              </a:ext>
            </a:extLst>
          </p:cNvPr>
          <p:cNvCxnSpPr>
            <a:cxnSpLocks/>
            <a:stCxn id="13" idx="1"/>
            <a:endCxn id="50" idx="3"/>
          </p:cNvCxnSpPr>
          <p:nvPr/>
        </p:nvCxnSpPr>
        <p:spPr>
          <a:xfrm flipH="1" flipV="1">
            <a:off x="4778074" y="5653359"/>
            <a:ext cx="666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8A0E00C1-FDA2-4ADB-8C62-34B6B095EB6D}"/>
              </a:ext>
            </a:extLst>
          </p:cNvPr>
          <p:cNvCxnSpPr>
            <a:stCxn id="50" idx="1"/>
            <a:endCxn id="5" idx="1"/>
          </p:cNvCxnSpPr>
          <p:nvPr/>
        </p:nvCxnSpPr>
        <p:spPr>
          <a:xfrm rot="10800000" flipH="1">
            <a:off x="3598979" y="1872961"/>
            <a:ext cx="1907468" cy="3780398"/>
          </a:xfrm>
          <a:prstGeom prst="bentConnector3">
            <a:avLst>
              <a:gd name="adj1" fmla="val -11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9CE296BD-052A-49DA-BF70-6BBDA2F27583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>
            <a:off x="6095997" y="4381088"/>
            <a:ext cx="6349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A501C83-27AB-43CA-A149-4569466D6035}"/>
              </a:ext>
            </a:extLst>
          </p:cNvPr>
          <p:cNvCxnSpPr>
            <a:cxnSpLocks/>
            <a:stCxn id="49" idx="2"/>
            <a:endCxn id="13" idx="0"/>
          </p:cNvCxnSpPr>
          <p:nvPr/>
        </p:nvCxnSpPr>
        <p:spPr>
          <a:xfrm>
            <a:off x="6102346" y="5066130"/>
            <a:ext cx="0" cy="13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2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18079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2253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位移指令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BE8A3E-BA66-44C3-A3BE-887F0CC65A54}"/>
              </a:ext>
            </a:extLst>
          </p:cNvPr>
          <p:cNvSpPr txBox="1"/>
          <p:nvPr/>
        </p:nvSpPr>
        <p:spPr>
          <a:xfrm>
            <a:off x="8855242" y="962526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Rule-based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BC1848-C162-4A00-A63B-D2926FE27FE2}"/>
              </a:ext>
            </a:extLst>
          </p:cNvPr>
          <p:cNvSpPr txBox="1"/>
          <p:nvPr/>
        </p:nvSpPr>
        <p:spPr>
          <a:xfrm>
            <a:off x="753978" y="1155032"/>
            <a:ext cx="11438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while(gaming){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get_gameinfo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取得遊戲資訊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if(ball is coming){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若由朝向己方來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ball_x,ball_y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delta_y,platform_x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預測球與己方平板的撞擊點與方向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}else{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若由朝向對方去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ball_x,ball_y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delta_y,platform_opp_x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預測球與對方平板的撞擊點與方向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delta_y,platform_x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預測球與己方平板的撞擊點與方向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platform move to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移動平板至預測撞擊點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47116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559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Input:</a:t>
            </a:r>
            <a:r>
              <a:rPr lang="zh-TW" altLang="en-US" dirty="0" smtClean="0"/>
              <a:t> </a:t>
            </a:r>
            <a:r>
              <a:rPr lang="en-US" altLang="zh-TW" dirty="0" smtClean="0"/>
              <a:t>MLP</a:t>
            </a:r>
            <a:r>
              <a:rPr lang="zh-TW" altLang="en-US" dirty="0"/>
              <a:t>程式</a:t>
            </a:r>
            <a:r>
              <a:rPr lang="zh-TW" altLang="en-US" dirty="0" smtClean="0"/>
              <a:t>範例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Output:</a:t>
            </a:r>
            <a:r>
              <a:rPr lang="zh-TW" altLang="en-US" dirty="0" smtClean="0"/>
              <a:t>適合系統的訓練架構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撰寫訓練用程式碼</a:t>
            </a:r>
          </a:p>
        </p:txBody>
      </p:sp>
    </p:spTree>
    <p:extLst>
      <p:ext uri="{BB962C8B-B14F-4D97-AF65-F5344CB8AC3E}">
        <p14:creationId xmlns:p14="http://schemas.microsoft.com/office/powerpoint/2010/main" val="13494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 smtClean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 smtClean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139" y="942866"/>
            <a:ext cx="6413893" cy="503641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27480" y="12692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原始基本架構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360170" y="6488668"/>
            <a:ext cx="825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圖片取自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https://mattmazur.com/2015/03/17/a-step-by-step-backpropagation-example</a:t>
            </a:r>
            <a:r>
              <a:rPr lang="en-US" altLang="zh-TW" dirty="0">
                <a:hlinkClick r:id="rId5"/>
              </a:rPr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34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 smtClean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 smtClean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60170" y="10681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399374" y="1037907"/>
            <a:ext cx="248782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Input_layer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8*1 matrix</a:t>
            </a:r>
          </a:p>
          <a:p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hidden_layer1: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8*8 matrix</a:t>
            </a:r>
          </a:p>
          <a:p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hidden_layer2: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8*8matrix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output_layer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240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8*1matrix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pSp>
        <p:nvGrpSpPr>
          <p:cNvPr id="186" name="群組 185"/>
          <p:cNvGrpSpPr/>
          <p:nvPr/>
        </p:nvGrpSpPr>
        <p:grpSpPr>
          <a:xfrm>
            <a:off x="2019738" y="1729716"/>
            <a:ext cx="6763503" cy="5000367"/>
            <a:chOff x="2019738" y="1729716"/>
            <a:chExt cx="6763503" cy="5000367"/>
          </a:xfrm>
        </p:grpSpPr>
        <p:sp>
          <p:nvSpPr>
            <p:cNvPr id="5" name="橢圓 4"/>
            <p:cNvSpPr/>
            <p:nvPr/>
          </p:nvSpPr>
          <p:spPr>
            <a:xfrm>
              <a:off x="2019738" y="1729716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2019738" y="2751160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2019738" y="3772604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2019738" y="5160775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</a:t>
              </a:r>
              <a:r>
                <a:rPr lang="en-US" altLang="zh-TW" baseline="-25000" dirty="0"/>
                <a:t>8</a:t>
              </a:r>
              <a:endParaRPr lang="zh-TW" altLang="en-US" baseline="-250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4029672" y="1729716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 smtClean="0"/>
                <a:t>11</a:t>
              </a:r>
              <a:endParaRPr lang="zh-TW" altLang="en-US" baseline="-250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4029672" y="2751160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 smtClean="0"/>
                <a:t>12</a:t>
              </a:r>
              <a:endParaRPr lang="zh-TW" altLang="en-US" baseline="-250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4029672" y="3772604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 smtClean="0"/>
                <a:t>13</a:t>
              </a:r>
              <a:endParaRPr lang="zh-TW" altLang="en-US" baseline="-250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4029672" y="5160775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 smtClean="0"/>
                <a:t>18</a:t>
              </a:r>
              <a:endParaRPr lang="zh-TW" altLang="en-US" baseline="-250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6045305" y="1729716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/>
                <a:t>2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6045305" y="2751160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/>
                <a:t>2</a:t>
              </a:r>
              <a:r>
                <a:rPr lang="en-US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6045305" y="3772604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/>
                <a:t>2</a:t>
              </a:r>
              <a:r>
                <a:rPr lang="en-US" altLang="zh-TW" baseline="-25000" dirty="0" smtClean="0"/>
                <a:t>3</a:t>
              </a:r>
              <a:endParaRPr lang="zh-TW" altLang="en-US" baseline="-25000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6045305" y="5160775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/>
                <a:t>2</a:t>
              </a:r>
              <a:r>
                <a:rPr lang="en-US" altLang="zh-TW" baseline="-25000" dirty="0" smtClean="0"/>
                <a:t>8</a:t>
              </a:r>
              <a:endParaRPr lang="zh-TW" altLang="en-US" baseline="-250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8066549" y="3257834"/>
              <a:ext cx="716692" cy="716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2736430" y="6013391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4746364" y="6013391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6756298" y="6013391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cxnSp>
          <p:nvCxnSpPr>
            <p:cNvPr id="24" name="直線接點 23"/>
            <p:cNvCxnSpPr>
              <a:stCxn id="5" idx="6"/>
              <a:endCxn id="12" idx="2"/>
            </p:cNvCxnSpPr>
            <p:nvPr/>
          </p:nvCxnSpPr>
          <p:spPr>
            <a:xfrm>
              <a:off x="2736430" y="2088062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5" idx="6"/>
              <a:endCxn id="13" idx="2"/>
            </p:cNvCxnSpPr>
            <p:nvPr/>
          </p:nvCxnSpPr>
          <p:spPr>
            <a:xfrm>
              <a:off x="2736430" y="2088062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5" idx="6"/>
              <a:endCxn id="14" idx="2"/>
            </p:cNvCxnSpPr>
            <p:nvPr/>
          </p:nvCxnSpPr>
          <p:spPr>
            <a:xfrm>
              <a:off x="2736430" y="2088062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5" idx="6"/>
              <a:endCxn id="15" idx="2"/>
            </p:cNvCxnSpPr>
            <p:nvPr/>
          </p:nvCxnSpPr>
          <p:spPr>
            <a:xfrm>
              <a:off x="2736430" y="2088062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9" idx="6"/>
              <a:endCxn id="12" idx="2"/>
            </p:cNvCxnSpPr>
            <p:nvPr/>
          </p:nvCxnSpPr>
          <p:spPr>
            <a:xfrm flipV="1">
              <a:off x="2736430" y="2088062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9" idx="6"/>
              <a:endCxn id="13" idx="2"/>
            </p:cNvCxnSpPr>
            <p:nvPr/>
          </p:nvCxnSpPr>
          <p:spPr>
            <a:xfrm>
              <a:off x="2736430" y="3109506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9" idx="6"/>
              <a:endCxn id="14" idx="2"/>
            </p:cNvCxnSpPr>
            <p:nvPr/>
          </p:nvCxnSpPr>
          <p:spPr>
            <a:xfrm>
              <a:off x="2736430" y="310950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9" idx="6"/>
              <a:endCxn id="15" idx="2"/>
            </p:cNvCxnSpPr>
            <p:nvPr/>
          </p:nvCxnSpPr>
          <p:spPr>
            <a:xfrm>
              <a:off x="2736430" y="3109506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10" idx="6"/>
              <a:endCxn id="12" idx="2"/>
            </p:cNvCxnSpPr>
            <p:nvPr/>
          </p:nvCxnSpPr>
          <p:spPr>
            <a:xfrm flipV="1">
              <a:off x="2736430" y="2088062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10" idx="6"/>
              <a:endCxn id="13" idx="2"/>
            </p:cNvCxnSpPr>
            <p:nvPr/>
          </p:nvCxnSpPr>
          <p:spPr>
            <a:xfrm flipV="1">
              <a:off x="2736430" y="310950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10" idx="6"/>
              <a:endCxn id="14" idx="2"/>
            </p:cNvCxnSpPr>
            <p:nvPr/>
          </p:nvCxnSpPr>
          <p:spPr>
            <a:xfrm>
              <a:off x="2736430" y="4130950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10" idx="6"/>
              <a:endCxn id="15" idx="2"/>
            </p:cNvCxnSpPr>
            <p:nvPr/>
          </p:nvCxnSpPr>
          <p:spPr>
            <a:xfrm>
              <a:off x="2736430" y="4130950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11" idx="6"/>
              <a:endCxn id="12" idx="2"/>
            </p:cNvCxnSpPr>
            <p:nvPr/>
          </p:nvCxnSpPr>
          <p:spPr>
            <a:xfrm flipV="1">
              <a:off x="2736430" y="2088062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11" idx="6"/>
              <a:endCxn id="13" idx="2"/>
            </p:cNvCxnSpPr>
            <p:nvPr/>
          </p:nvCxnSpPr>
          <p:spPr>
            <a:xfrm flipV="1">
              <a:off x="2736430" y="3109506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11" idx="6"/>
              <a:endCxn id="14" idx="2"/>
            </p:cNvCxnSpPr>
            <p:nvPr/>
          </p:nvCxnSpPr>
          <p:spPr>
            <a:xfrm flipV="1">
              <a:off x="2736430" y="4130950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11" idx="6"/>
              <a:endCxn id="15" idx="2"/>
            </p:cNvCxnSpPr>
            <p:nvPr/>
          </p:nvCxnSpPr>
          <p:spPr>
            <a:xfrm>
              <a:off x="2736430" y="5519121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21" idx="6"/>
              <a:endCxn id="12" idx="2"/>
            </p:cNvCxnSpPr>
            <p:nvPr/>
          </p:nvCxnSpPr>
          <p:spPr>
            <a:xfrm flipV="1">
              <a:off x="3453122" y="2088062"/>
              <a:ext cx="576550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21" idx="6"/>
              <a:endCxn id="13" idx="2"/>
            </p:cNvCxnSpPr>
            <p:nvPr/>
          </p:nvCxnSpPr>
          <p:spPr>
            <a:xfrm flipV="1">
              <a:off x="3453122" y="3109506"/>
              <a:ext cx="576550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21" idx="6"/>
              <a:endCxn id="14" idx="2"/>
            </p:cNvCxnSpPr>
            <p:nvPr/>
          </p:nvCxnSpPr>
          <p:spPr>
            <a:xfrm flipV="1">
              <a:off x="3453122" y="4130950"/>
              <a:ext cx="576550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21" idx="6"/>
              <a:endCxn id="15" idx="2"/>
            </p:cNvCxnSpPr>
            <p:nvPr/>
          </p:nvCxnSpPr>
          <p:spPr>
            <a:xfrm flipV="1">
              <a:off x="3453122" y="5519121"/>
              <a:ext cx="576550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>
              <a:stCxn id="12" idx="6"/>
              <a:endCxn id="16" idx="2"/>
            </p:cNvCxnSpPr>
            <p:nvPr/>
          </p:nvCxnSpPr>
          <p:spPr>
            <a:xfrm>
              <a:off x="4746364" y="2088062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stCxn id="12" idx="6"/>
              <a:endCxn id="17" idx="2"/>
            </p:cNvCxnSpPr>
            <p:nvPr/>
          </p:nvCxnSpPr>
          <p:spPr>
            <a:xfrm>
              <a:off x="4746364" y="2088062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12" idx="6"/>
              <a:endCxn id="18" idx="2"/>
            </p:cNvCxnSpPr>
            <p:nvPr/>
          </p:nvCxnSpPr>
          <p:spPr>
            <a:xfrm>
              <a:off x="4746364" y="2088062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12" idx="6"/>
              <a:endCxn id="19" idx="2"/>
            </p:cNvCxnSpPr>
            <p:nvPr/>
          </p:nvCxnSpPr>
          <p:spPr>
            <a:xfrm>
              <a:off x="4746364" y="2088062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13" idx="6"/>
              <a:endCxn id="16" idx="2"/>
            </p:cNvCxnSpPr>
            <p:nvPr/>
          </p:nvCxnSpPr>
          <p:spPr>
            <a:xfrm flipV="1">
              <a:off x="4746364" y="2088062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3" idx="6"/>
              <a:endCxn id="17" idx="2"/>
            </p:cNvCxnSpPr>
            <p:nvPr/>
          </p:nvCxnSpPr>
          <p:spPr>
            <a:xfrm>
              <a:off x="4746364" y="3109506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>
              <a:stCxn id="13" idx="6"/>
              <a:endCxn id="18" idx="2"/>
            </p:cNvCxnSpPr>
            <p:nvPr/>
          </p:nvCxnSpPr>
          <p:spPr>
            <a:xfrm>
              <a:off x="4746364" y="310950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>
              <a:stCxn id="13" idx="6"/>
              <a:endCxn id="19" idx="2"/>
            </p:cNvCxnSpPr>
            <p:nvPr/>
          </p:nvCxnSpPr>
          <p:spPr>
            <a:xfrm>
              <a:off x="4746364" y="3109506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4" idx="6"/>
              <a:endCxn id="16" idx="2"/>
            </p:cNvCxnSpPr>
            <p:nvPr/>
          </p:nvCxnSpPr>
          <p:spPr>
            <a:xfrm flipV="1">
              <a:off x="4746364" y="2088062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4" idx="6"/>
              <a:endCxn id="17" idx="2"/>
            </p:cNvCxnSpPr>
            <p:nvPr/>
          </p:nvCxnSpPr>
          <p:spPr>
            <a:xfrm flipV="1">
              <a:off x="4746364" y="310950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>
              <a:stCxn id="14" idx="6"/>
              <a:endCxn id="18" idx="2"/>
            </p:cNvCxnSpPr>
            <p:nvPr/>
          </p:nvCxnSpPr>
          <p:spPr>
            <a:xfrm>
              <a:off x="4746364" y="4130950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>
              <a:stCxn id="14" idx="6"/>
              <a:endCxn id="19" idx="2"/>
            </p:cNvCxnSpPr>
            <p:nvPr/>
          </p:nvCxnSpPr>
          <p:spPr>
            <a:xfrm>
              <a:off x="4746364" y="4130950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>
              <a:stCxn id="15" idx="6"/>
              <a:endCxn id="16" idx="2"/>
            </p:cNvCxnSpPr>
            <p:nvPr/>
          </p:nvCxnSpPr>
          <p:spPr>
            <a:xfrm flipV="1">
              <a:off x="4746364" y="2088062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>
              <a:stCxn id="15" idx="6"/>
              <a:endCxn id="17" idx="2"/>
            </p:cNvCxnSpPr>
            <p:nvPr/>
          </p:nvCxnSpPr>
          <p:spPr>
            <a:xfrm flipV="1">
              <a:off x="4746364" y="3109506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>
              <a:stCxn id="15" idx="6"/>
              <a:endCxn id="18" idx="2"/>
            </p:cNvCxnSpPr>
            <p:nvPr/>
          </p:nvCxnSpPr>
          <p:spPr>
            <a:xfrm flipV="1">
              <a:off x="4746364" y="4130950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>
              <a:stCxn id="15" idx="6"/>
              <a:endCxn id="19" idx="2"/>
            </p:cNvCxnSpPr>
            <p:nvPr/>
          </p:nvCxnSpPr>
          <p:spPr>
            <a:xfrm>
              <a:off x="4746364" y="5519121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>
              <a:stCxn id="22" idx="6"/>
              <a:endCxn id="16" idx="2"/>
            </p:cNvCxnSpPr>
            <p:nvPr/>
          </p:nvCxnSpPr>
          <p:spPr>
            <a:xfrm flipV="1">
              <a:off x="5463056" y="2088062"/>
              <a:ext cx="582249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>
              <a:stCxn id="22" idx="6"/>
              <a:endCxn id="17" idx="2"/>
            </p:cNvCxnSpPr>
            <p:nvPr/>
          </p:nvCxnSpPr>
          <p:spPr>
            <a:xfrm flipV="1">
              <a:off x="5463056" y="3109506"/>
              <a:ext cx="582249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22" idx="6"/>
              <a:endCxn id="18" idx="2"/>
            </p:cNvCxnSpPr>
            <p:nvPr/>
          </p:nvCxnSpPr>
          <p:spPr>
            <a:xfrm flipV="1">
              <a:off x="5463056" y="4130950"/>
              <a:ext cx="582249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>
              <a:stCxn id="22" idx="6"/>
              <a:endCxn id="19" idx="2"/>
            </p:cNvCxnSpPr>
            <p:nvPr/>
          </p:nvCxnSpPr>
          <p:spPr>
            <a:xfrm flipV="1">
              <a:off x="5463056" y="5519121"/>
              <a:ext cx="582249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6" idx="6"/>
              <a:endCxn id="20" idx="2"/>
            </p:cNvCxnSpPr>
            <p:nvPr/>
          </p:nvCxnSpPr>
          <p:spPr>
            <a:xfrm>
              <a:off x="6761997" y="2088062"/>
              <a:ext cx="1304552" cy="1528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>
              <a:stCxn id="17" idx="6"/>
              <a:endCxn id="20" idx="2"/>
            </p:cNvCxnSpPr>
            <p:nvPr/>
          </p:nvCxnSpPr>
          <p:spPr>
            <a:xfrm>
              <a:off x="6761997" y="3109506"/>
              <a:ext cx="1304552" cy="506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>
              <a:stCxn id="18" idx="6"/>
              <a:endCxn id="20" idx="2"/>
            </p:cNvCxnSpPr>
            <p:nvPr/>
          </p:nvCxnSpPr>
          <p:spPr>
            <a:xfrm flipV="1">
              <a:off x="6761997" y="3616180"/>
              <a:ext cx="1304552" cy="514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>
              <a:stCxn id="19" idx="6"/>
              <a:endCxn id="20" idx="2"/>
            </p:cNvCxnSpPr>
            <p:nvPr/>
          </p:nvCxnSpPr>
          <p:spPr>
            <a:xfrm flipV="1">
              <a:off x="6761997" y="3616180"/>
              <a:ext cx="1304552" cy="1902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>
              <a:stCxn id="23" idx="6"/>
              <a:endCxn id="20" idx="2"/>
            </p:cNvCxnSpPr>
            <p:nvPr/>
          </p:nvCxnSpPr>
          <p:spPr>
            <a:xfrm flipV="1">
              <a:off x="7472990" y="3616180"/>
              <a:ext cx="593559" cy="2755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4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304172" y="2248471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基本遊戲分析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8006347" y="2221691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304172" y="2249530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基本遊戲分析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8006347" y="2224282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3304172" y="356539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5" name="椭圆 1">
            <a:extLst>
              <a:ext uri="{FF2B5EF4-FFF2-40B4-BE49-F238E27FC236}">
                <a16:creationId xmlns:a16="http://schemas.microsoft.com/office/drawing/2014/main" id="{47C7F56E-F9EA-4689-BEDB-6AC0576CB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392" y="3488283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5981F963-DCED-4344-A3F2-56AA7B972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585" y="3566458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8006347" y="3611565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3304172" y="3549452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8006347" y="360354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 smtClean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 smtClean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60170" y="106817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MLP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364208" y="1437509"/>
            <a:ext cx="294503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neural:</a:t>
            </a:r>
            <a:r>
              <a:rPr lang="en-US" altLang="zh-TW" sz="2000" dirty="0" smtClean="0"/>
              <a:t> 8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layer: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/>
              <a:t>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1 neural: </a:t>
            </a:r>
            <a:r>
              <a:rPr lang="en-US" altLang="zh-TW" sz="2000" dirty="0" smtClean="0"/>
              <a:t>8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neural: </a:t>
            </a:r>
            <a:r>
              <a:rPr lang="en-US" altLang="zh-TW" sz="2000" dirty="0"/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utput neural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smtClean="0"/>
              <a:t>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Bias: </a:t>
            </a:r>
            <a:r>
              <a:rPr lang="en-US" altLang="zh-TW" sz="2000" dirty="0" smtClean="0"/>
              <a:t>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27480" y="2026507"/>
            <a:ext cx="536049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 function</a:t>
            </a:r>
          </a:p>
          <a:p>
            <a:pPr>
              <a:lnSpc>
                <a:spcPct val="2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function : squared error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lnSpc>
                <a:spcPct val="200000"/>
              </a:lnSpc>
            </a:pPr>
            <a:endParaRPr lang="en-US" altLang="zh-TW" sz="2000" dirty="0"/>
          </a:p>
          <a:p>
            <a:pPr>
              <a:lnSpc>
                <a:spcPct val="200000"/>
              </a:lnSpc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訓練終止條件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迭代超過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或連續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error function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輸出小於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en-US" altLang="zh-TW" sz="2000" baseline="3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	 </a:t>
            </a:r>
            <a:r>
              <a:rPr lang="en-US" altLang="zh-TW" dirty="0" smtClean="0"/>
              <a:t>             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290" y="3371573"/>
            <a:ext cx="1666875" cy="63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37468" y="4739182"/>
                <a:ext cx="3378232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baseline="-25000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68" y="4739182"/>
                <a:ext cx="3378232" cy="760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62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914387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挑選過後的遊戲數據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altLang="zh-TW" dirty="0" smtClean="0"/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個矩陣</a:t>
            </a:r>
            <a:r>
              <a:rPr lang="zh-TW" altLang="en-US" dirty="0" smtClean="0"/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 smtClean="0"/>
              <a:t>bias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訓練</a:t>
            </a:r>
          </a:p>
        </p:txBody>
      </p:sp>
    </p:spTree>
    <p:extLst>
      <p:ext uri="{BB962C8B-B14F-4D97-AF65-F5344CB8AC3E}">
        <p14:creationId xmlns:p14="http://schemas.microsoft.com/office/powerpoint/2010/main" val="6986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 smtClean="0">
                <a:solidFill>
                  <a:srgbClr val="DE7F7E"/>
                </a:solidFill>
                <a:cs typeface="+mn-ea"/>
                <a:sym typeface="+mn-lt"/>
              </a:rPr>
              <a:t>MLP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r>
              <a:rPr lang="en-US" altLang="zh-TW" b="1" dirty="0" smtClean="0">
                <a:solidFill>
                  <a:srgbClr val="DE7F7E"/>
                </a:solidFill>
                <a:cs typeface="+mn-ea"/>
                <a:sym typeface="+mn-lt"/>
              </a:rPr>
              <a:t>Backpropagation 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 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30197" y="56517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MLP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1890607" y="1499680"/>
            <a:ext cx="1997652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是否需要移動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(MLP_model1)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91781" y="3331866"/>
            <a:ext cx="1997652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往左還是往右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MLP_model2)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>
            <a:off x="1886488" y="2437592"/>
            <a:ext cx="8238" cy="76977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>
            <a:off x="3880021" y="2434749"/>
            <a:ext cx="8238" cy="769771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1459157" y="25632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411524" y="25632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891781" y="4321342"/>
            <a:ext cx="8238" cy="76977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>
            <a:off x="2881195" y="4321341"/>
            <a:ext cx="8238" cy="76977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452070" y="45215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2451017" y="45215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右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4847691" y="775970"/>
            <a:ext cx="6763503" cy="5000367"/>
            <a:chOff x="2019738" y="1729716"/>
            <a:chExt cx="6763503" cy="5000367"/>
          </a:xfrm>
        </p:grpSpPr>
        <p:sp>
          <p:nvSpPr>
            <p:cNvPr id="18" name="橢圓 17"/>
            <p:cNvSpPr/>
            <p:nvPr/>
          </p:nvSpPr>
          <p:spPr>
            <a:xfrm>
              <a:off x="2019738" y="1729716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2019738" y="2751160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2019738" y="3772604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2019738" y="5160775"/>
              <a:ext cx="716692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</a:t>
              </a:r>
              <a:r>
                <a:rPr lang="en-US" altLang="zh-TW" baseline="-25000" dirty="0"/>
                <a:t>8</a:t>
              </a:r>
              <a:endParaRPr lang="zh-TW" altLang="en-US" baseline="-250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4029672" y="1729716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 smtClean="0"/>
                <a:t>11</a:t>
              </a:r>
              <a:endParaRPr lang="zh-TW" altLang="en-US" baseline="-250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4029672" y="2751160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 smtClean="0"/>
                <a:t>12</a:t>
              </a:r>
              <a:endParaRPr lang="zh-TW" altLang="en-US" baseline="-250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4029672" y="3772604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 smtClean="0"/>
                <a:t>13</a:t>
              </a:r>
              <a:endParaRPr lang="zh-TW" altLang="en-US" baseline="-250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4029672" y="5160775"/>
              <a:ext cx="716692" cy="7166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 smtClean="0"/>
                <a:t>18</a:t>
              </a:r>
              <a:endParaRPr lang="zh-TW" altLang="en-US" baseline="-250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6045305" y="1729716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/>
                <a:t>2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6045305" y="2751160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/>
                <a:t>2</a:t>
              </a:r>
              <a:r>
                <a:rPr lang="en-US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6045305" y="3772604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/>
                <a:t>2</a:t>
              </a:r>
              <a:r>
                <a:rPr lang="en-US" altLang="zh-TW" baseline="-25000" dirty="0" smtClean="0"/>
                <a:t>3</a:t>
              </a:r>
              <a:endParaRPr lang="zh-TW" altLang="en-US" baseline="-250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045305" y="5160775"/>
              <a:ext cx="716692" cy="7166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r>
                <a:rPr lang="en-US" altLang="zh-TW" baseline="-25000" dirty="0"/>
                <a:t>2</a:t>
              </a:r>
              <a:r>
                <a:rPr lang="en-US" altLang="zh-TW" baseline="-25000" dirty="0" smtClean="0"/>
                <a:t>8</a:t>
              </a:r>
              <a:endParaRPr lang="zh-TW" altLang="en-US" baseline="-25000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8066549" y="3257834"/>
              <a:ext cx="716692" cy="716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36430" y="6013391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4746364" y="6013391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6756298" y="6013391"/>
              <a:ext cx="716692" cy="71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cxnSp>
          <p:nvCxnSpPr>
            <p:cNvPr id="34" name="直線接點 33"/>
            <p:cNvCxnSpPr>
              <a:stCxn id="18" idx="6"/>
              <a:endCxn id="22" idx="2"/>
            </p:cNvCxnSpPr>
            <p:nvPr/>
          </p:nvCxnSpPr>
          <p:spPr>
            <a:xfrm>
              <a:off x="2736430" y="2088062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18" idx="6"/>
              <a:endCxn id="23" idx="2"/>
            </p:cNvCxnSpPr>
            <p:nvPr/>
          </p:nvCxnSpPr>
          <p:spPr>
            <a:xfrm>
              <a:off x="2736430" y="2088062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18" idx="6"/>
              <a:endCxn id="24" idx="2"/>
            </p:cNvCxnSpPr>
            <p:nvPr/>
          </p:nvCxnSpPr>
          <p:spPr>
            <a:xfrm>
              <a:off x="2736430" y="2088062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18" idx="6"/>
              <a:endCxn id="25" idx="2"/>
            </p:cNvCxnSpPr>
            <p:nvPr/>
          </p:nvCxnSpPr>
          <p:spPr>
            <a:xfrm>
              <a:off x="2736430" y="2088062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19" idx="6"/>
              <a:endCxn id="22" idx="2"/>
            </p:cNvCxnSpPr>
            <p:nvPr/>
          </p:nvCxnSpPr>
          <p:spPr>
            <a:xfrm flipV="1">
              <a:off x="2736430" y="2088062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19" idx="6"/>
              <a:endCxn id="23" idx="2"/>
            </p:cNvCxnSpPr>
            <p:nvPr/>
          </p:nvCxnSpPr>
          <p:spPr>
            <a:xfrm>
              <a:off x="2736430" y="3109506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19" idx="6"/>
              <a:endCxn id="24" idx="2"/>
            </p:cNvCxnSpPr>
            <p:nvPr/>
          </p:nvCxnSpPr>
          <p:spPr>
            <a:xfrm>
              <a:off x="2736430" y="310950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19" idx="6"/>
              <a:endCxn id="25" idx="2"/>
            </p:cNvCxnSpPr>
            <p:nvPr/>
          </p:nvCxnSpPr>
          <p:spPr>
            <a:xfrm>
              <a:off x="2736430" y="3109506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20" idx="6"/>
              <a:endCxn id="22" idx="2"/>
            </p:cNvCxnSpPr>
            <p:nvPr/>
          </p:nvCxnSpPr>
          <p:spPr>
            <a:xfrm flipV="1">
              <a:off x="2736430" y="2088062"/>
              <a:ext cx="1293242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20" idx="6"/>
              <a:endCxn id="23" idx="2"/>
            </p:cNvCxnSpPr>
            <p:nvPr/>
          </p:nvCxnSpPr>
          <p:spPr>
            <a:xfrm flipV="1">
              <a:off x="2736430" y="3109506"/>
              <a:ext cx="1293242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20" idx="6"/>
              <a:endCxn id="24" idx="2"/>
            </p:cNvCxnSpPr>
            <p:nvPr/>
          </p:nvCxnSpPr>
          <p:spPr>
            <a:xfrm>
              <a:off x="2736430" y="4130950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20" idx="6"/>
              <a:endCxn id="25" idx="2"/>
            </p:cNvCxnSpPr>
            <p:nvPr/>
          </p:nvCxnSpPr>
          <p:spPr>
            <a:xfrm>
              <a:off x="2736430" y="4130950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21" idx="6"/>
              <a:endCxn id="22" idx="2"/>
            </p:cNvCxnSpPr>
            <p:nvPr/>
          </p:nvCxnSpPr>
          <p:spPr>
            <a:xfrm flipV="1">
              <a:off x="2736430" y="2088062"/>
              <a:ext cx="1293242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21" idx="6"/>
              <a:endCxn id="23" idx="2"/>
            </p:cNvCxnSpPr>
            <p:nvPr/>
          </p:nvCxnSpPr>
          <p:spPr>
            <a:xfrm flipV="1">
              <a:off x="2736430" y="3109506"/>
              <a:ext cx="1293242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1" idx="6"/>
              <a:endCxn id="24" idx="2"/>
            </p:cNvCxnSpPr>
            <p:nvPr/>
          </p:nvCxnSpPr>
          <p:spPr>
            <a:xfrm flipV="1">
              <a:off x="2736430" y="4130950"/>
              <a:ext cx="1293242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21" idx="6"/>
              <a:endCxn id="25" idx="2"/>
            </p:cNvCxnSpPr>
            <p:nvPr/>
          </p:nvCxnSpPr>
          <p:spPr>
            <a:xfrm>
              <a:off x="2736430" y="5519121"/>
              <a:ext cx="12932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31" idx="6"/>
              <a:endCxn id="22" idx="2"/>
            </p:cNvCxnSpPr>
            <p:nvPr/>
          </p:nvCxnSpPr>
          <p:spPr>
            <a:xfrm flipV="1">
              <a:off x="3453122" y="2088062"/>
              <a:ext cx="576550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31" idx="6"/>
              <a:endCxn id="23" idx="2"/>
            </p:cNvCxnSpPr>
            <p:nvPr/>
          </p:nvCxnSpPr>
          <p:spPr>
            <a:xfrm flipV="1">
              <a:off x="3453122" y="3109506"/>
              <a:ext cx="576550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31" idx="6"/>
              <a:endCxn id="24" idx="2"/>
            </p:cNvCxnSpPr>
            <p:nvPr/>
          </p:nvCxnSpPr>
          <p:spPr>
            <a:xfrm flipV="1">
              <a:off x="3453122" y="4130950"/>
              <a:ext cx="576550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1" idx="6"/>
              <a:endCxn id="25" idx="2"/>
            </p:cNvCxnSpPr>
            <p:nvPr/>
          </p:nvCxnSpPr>
          <p:spPr>
            <a:xfrm flipV="1">
              <a:off x="3453122" y="5519121"/>
              <a:ext cx="576550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22" idx="6"/>
              <a:endCxn id="26" idx="2"/>
            </p:cNvCxnSpPr>
            <p:nvPr/>
          </p:nvCxnSpPr>
          <p:spPr>
            <a:xfrm>
              <a:off x="4746364" y="2088062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22" idx="6"/>
              <a:endCxn id="27" idx="2"/>
            </p:cNvCxnSpPr>
            <p:nvPr/>
          </p:nvCxnSpPr>
          <p:spPr>
            <a:xfrm>
              <a:off x="4746364" y="2088062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22" idx="6"/>
              <a:endCxn id="28" idx="2"/>
            </p:cNvCxnSpPr>
            <p:nvPr/>
          </p:nvCxnSpPr>
          <p:spPr>
            <a:xfrm>
              <a:off x="4746364" y="2088062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22" idx="6"/>
              <a:endCxn id="29" idx="2"/>
            </p:cNvCxnSpPr>
            <p:nvPr/>
          </p:nvCxnSpPr>
          <p:spPr>
            <a:xfrm>
              <a:off x="4746364" y="2088062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23" idx="6"/>
              <a:endCxn id="26" idx="2"/>
            </p:cNvCxnSpPr>
            <p:nvPr/>
          </p:nvCxnSpPr>
          <p:spPr>
            <a:xfrm flipV="1">
              <a:off x="4746364" y="2088062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23" idx="6"/>
              <a:endCxn id="27" idx="2"/>
            </p:cNvCxnSpPr>
            <p:nvPr/>
          </p:nvCxnSpPr>
          <p:spPr>
            <a:xfrm>
              <a:off x="4746364" y="3109506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23" idx="6"/>
              <a:endCxn id="28" idx="2"/>
            </p:cNvCxnSpPr>
            <p:nvPr/>
          </p:nvCxnSpPr>
          <p:spPr>
            <a:xfrm>
              <a:off x="4746364" y="310950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23" idx="6"/>
              <a:endCxn id="29" idx="2"/>
            </p:cNvCxnSpPr>
            <p:nvPr/>
          </p:nvCxnSpPr>
          <p:spPr>
            <a:xfrm>
              <a:off x="4746364" y="3109506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24" idx="6"/>
              <a:endCxn id="26" idx="2"/>
            </p:cNvCxnSpPr>
            <p:nvPr/>
          </p:nvCxnSpPr>
          <p:spPr>
            <a:xfrm flipV="1">
              <a:off x="4746364" y="2088062"/>
              <a:ext cx="1298941" cy="20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24" idx="6"/>
              <a:endCxn id="27" idx="2"/>
            </p:cNvCxnSpPr>
            <p:nvPr/>
          </p:nvCxnSpPr>
          <p:spPr>
            <a:xfrm flipV="1">
              <a:off x="4746364" y="3109506"/>
              <a:ext cx="1298941" cy="10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24" idx="6"/>
              <a:endCxn id="28" idx="2"/>
            </p:cNvCxnSpPr>
            <p:nvPr/>
          </p:nvCxnSpPr>
          <p:spPr>
            <a:xfrm>
              <a:off x="4746364" y="4130950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24" idx="6"/>
              <a:endCxn id="29" idx="2"/>
            </p:cNvCxnSpPr>
            <p:nvPr/>
          </p:nvCxnSpPr>
          <p:spPr>
            <a:xfrm>
              <a:off x="4746364" y="4130950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25" idx="6"/>
              <a:endCxn id="26" idx="2"/>
            </p:cNvCxnSpPr>
            <p:nvPr/>
          </p:nvCxnSpPr>
          <p:spPr>
            <a:xfrm flipV="1">
              <a:off x="4746364" y="2088062"/>
              <a:ext cx="1298941" cy="34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25" idx="6"/>
              <a:endCxn id="27" idx="2"/>
            </p:cNvCxnSpPr>
            <p:nvPr/>
          </p:nvCxnSpPr>
          <p:spPr>
            <a:xfrm flipV="1">
              <a:off x="4746364" y="3109506"/>
              <a:ext cx="1298941" cy="240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25" idx="6"/>
              <a:endCxn id="28" idx="2"/>
            </p:cNvCxnSpPr>
            <p:nvPr/>
          </p:nvCxnSpPr>
          <p:spPr>
            <a:xfrm flipV="1">
              <a:off x="4746364" y="4130950"/>
              <a:ext cx="1298941" cy="1388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25" idx="6"/>
              <a:endCxn id="29" idx="2"/>
            </p:cNvCxnSpPr>
            <p:nvPr/>
          </p:nvCxnSpPr>
          <p:spPr>
            <a:xfrm>
              <a:off x="4746364" y="5519121"/>
              <a:ext cx="129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32" idx="6"/>
              <a:endCxn id="26" idx="2"/>
            </p:cNvCxnSpPr>
            <p:nvPr/>
          </p:nvCxnSpPr>
          <p:spPr>
            <a:xfrm flipV="1">
              <a:off x="5463056" y="2088062"/>
              <a:ext cx="582249" cy="428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32" idx="6"/>
              <a:endCxn id="27" idx="2"/>
            </p:cNvCxnSpPr>
            <p:nvPr/>
          </p:nvCxnSpPr>
          <p:spPr>
            <a:xfrm flipV="1">
              <a:off x="5463056" y="3109506"/>
              <a:ext cx="582249" cy="326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32" idx="6"/>
              <a:endCxn id="28" idx="2"/>
            </p:cNvCxnSpPr>
            <p:nvPr/>
          </p:nvCxnSpPr>
          <p:spPr>
            <a:xfrm flipV="1">
              <a:off x="5463056" y="4130950"/>
              <a:ext cx="582249" cy="2240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stCxn id="32" idx="6"/>
              <a:endCxn id="29" idx="2"/>
            </p:cNvCxnSpPr>
            <p:nvPr/>
          </p:nvCxnSpPr>
          <p:spPr>
            <a:xfrm flipV="1">
              <a:off x="5463056" y="5519121"/>
              <a:ext cx="582249" cy="85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stCxn id="26" idx="6"/>
              <a:endCxn id="30" idx="2"/>
            </p:cNvCxnSpPr>
            <p:nvPr/>
          </p:nvCxnSpPr>
          <p:spPr>
            <a:xfrm>
              <a:off x="6761997" y="2088062"/>
              <a:ext cx="1304552" cy="1528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>
              <a:stCxn id="27" idx="6"/>
              <a:endCxn id="30" idx="2"/>
            </p:cNvCxnSpPr>
            <p:nvPr/>
          </p:nvCxnSpPr>
          <p:spPr>
            <a:xfrm>
              <a:off x="6761997" y="3109506"/>
              <a:ext cx="1304552" cy="506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stCxn id="28" idx="6"/>
              <a:endCxn id="30" idx="2"/>
            </p:cNvCxnSpPr>
            <p:nvPr/>
          </p:nvCxnSpPr>
          <p:spPr>
            <a:xfrm flipV="1">
              <a:off x="6761997" y="3616180"/>
              <a:ext cx="1304552" cy="514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>
              <a:stCxn id="29" idx="6"/>
              <a:endCxn id="30" idx="2"/>
            </p:cNvCxnSpPr>
            <p:nvPr/>
          </p:nvCxnSpPr>
          <p:spPr>
            <a:xfrm flipV="1">
              <a:off x="6761997" y="3616180"/>
              <a:ext cx="1304552" cy="1902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33" idx="6"/>
              <a:endCxn id="30" idx="2"/>
            </p:cNvCxnSpPr>
            <p:nvPr/>
          </p:nvCxnSpPr>
          <p:spPr>
            <a:xfrm flipV="1">
              <a:off x="7472990" y="3616180"/>
              <a:ext cx="593559" cy="2755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9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319139"/>
            <a:ext cx="421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2619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無標題專案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D5598CF-7185-4363-836C-1B5C77B94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77453" y="767078"/>
            <a:ext cx="2127211" cy="5630854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8" name="無標題專案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98BC0FD-4114-4FBE-A4D2-22142F50A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67390" y="948865"/>
            <a:ext cx="2031325" cy="5350808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07E5B18-284F-450A-9190-92D564DB1562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F69FDBB-821D-4FE9-A61F-69F3184E7F94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C33D3776-75AE-4569-9CBA-EC9D4A5BE45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D8079EAB-2EC6-4153-8839-2868E887210B}"/>
              </a:ext>
            </a:extLst>
          </p:cNvPr>
          <p:cNvSpPr txBox="1"/>
          <p:nvPr/>
        </p:nvSpPr>
        <p:spPr>
          <a:xfrm>
            <a:off x="6909436" y="2635899"/>
            <a:ext cx="466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5C4325EA-C34E-4399-A697-6D6D5F45AFA2}"/>
              </a:ext>
            </a:extLst>
          </p:cNvPr>
          <p:cNvSpPr txBox="1"/>
          <p:nvPr/>
        </p:nvSpPr>
        <p:spPr>
          <a:xfrm>
            <a:off x="6909436" y="3097144"/>
            <a:ext cx="408807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396CC391-3E97-49DA-A5F6-43C1DBE6897E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6A576D6B-FEB2-476F-8AE0-0412C354B04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E0910AD8-9BED-4565-9D1B-13BFE65ADC4D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RxJ7T6pm">
            <a:hlinkClick r:id="" action="ppaction://media"/>
            <a:extLst>
              <a:ext uri="{FF2B5EF4-FFF2-40B4-BE49-F238E27FC236}">
                <a16:creationId xmlns:a16="http://schemas.microsoft.com/office/drawing/2014/main" id="{0000C8DD-7CD5-4BAE-887C-B91411607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5175" y="877026"/>
            <a:ext cx="2129534" cy="5664771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D32E12F-AA0D-40EA-A09D-222393DFB547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100B7BB-D0F0-453B-AADB-13C1FD7A0171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BC010520-471C-40BF-8E25-B9EE44654282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CB61B27D-4F03-48AF-BC90-06285A9606AC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8A59ECA6-4969-49A6-83B5-1C3D18C1DD46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EC0CA45A-CFFB-48E5-99D1-7C51F139C425}"/>
              </a:ext>
            </a:extLst>
          </p:cNvPr>
          <p:cNvSpPr txBox="1"/>
          <p:nvPr/>
        </p:nvSpPr>
        <p:spPr>
          <a:xfrm>
            <a:off x="6909436" y="3901919"/>
            <a:ext cx="428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48">
            <a:extLst>
              <a:ext uri="{FF2B5EF4-FFF2-40B4-BE49-F238E27FC236}">
                <a16:creationId xmlns:a16="http://schemas.microsoft.com/office/drawing/2014/main" id="{761828A6-9330-4E5F-AEE1-3AD042F02B19}"/>
              </a:ext>
            </a:extLst>
          </p:cNvPr>
          <p:cNvSpPr txBox="1"/>
          <p:nvPr/>
        </p:nvSpPr>
        <p:spPr>
          <a:xfrm>
            <a:off x="6909436" y="4395213"/>
            <a:ext cx="407160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以前不失誤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797CE02-472B-4503-8EDD-E12AE9368E7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128582"/>
            <a:ext cx="939163" cy="2482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5092" y="189182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2" idx="3"/>
            <a:endCxn id="4" idx="1"/>
          </p:cNvCxnSpPr>
          <p:nvPr/>
        </p:nvCxnSpPr>
        <p:spPr>
          <a:xfrm flipV="1">
            <a:off x="1829751" y="236961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4" idx="2"/>
            <a:endCxn id="12" idx="2"/>
          </p:cNvCxnSpPr>
          <p:nvPr/>
        </p:nvCxnSpPr>
        <p:spPr>
          <a:xfrm rot="5400000">
            <a:off x="2307582" y="190000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995321" y="338325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29751" y="194223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4" name="肘形接點 23"/>
          <p:cNvCxnSpPr>
            <a:stCxn id="12" idx="1"/>
            <a:endCxn id="26" idx="1"/>
          </p:cNvCxnSpPr>
          <p:nvPr/>
        </p:nvCxnSpPr>
        <p:spPr>
          <a:xfrm rot="10800000" flipH="1" flipV="1">
            <a:off x="890587" y="236962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49805" y="442431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5756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紀</a:t>
            </a:r>
            <a:r>
              <a:rPr lang="zh-TW" altLang="en-US" sz="1600" dirty="0" smtClean="0"/>
              <a:t>錄</a:t>
            </a:r>
            <a:r>
              <a:rPr lang="zh-TW" altLang="en-US" sz="1600" dirty="0"/>
              <a:t>遊戲數據</a:t>
            </a:r>
          </a:p>
        </p:txBody>
      </p:sp>
      <p:sp>
        <p:nvSpPr>
          <p:cNvPr id="16" name="矩形 15"/>
          <p:cNvSpPr/>
          <p:nvPr/>
        </p:nvSpPr>
        <p:spPr>
          <a:xfrm>
            <a:off x="3821581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結果</a:t>
            </a:r>
            <a:endParaRPr lang="en-US" altLang="zh-TW" dirty="0"/>
          </a:p>
        </p:txBody>
      </p:sp>
      <p:cxnSp>
        <p:nvCxnSpPr>
          <p:cNvPr id="8" name="直線單箭頭接點 7"/>
          <p:cNvCxnSpPr>
            <a:stCxn id="26" idx="3"/>
            <a:endCxn id="16" idx="1"/>
          </p:cNvCxnSpPr>
          <p:nvPr/>
        </p:nvCxnSpPr>
        <p:spPr>
          <a:xfrm flipV="1">
            <a:off x="3076097" y="4902105"/>
            <a:ext cx="745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33766" y="497172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訓練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16" y="1128581"/>
            <a:ext cx="939163" cy="24820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586420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訓練完成的模組</a:t>
            </a:r>
          </a:p>
        </p:txBody>
      </p:sp>
      <p:cxnSp>
        <p:nvCxnSpPr>
          <p:cNvPr id="22" name="直線單箭頭接點 21"/>
          <p:cNvCxnSpPr>
            <a:stCxn id="20" idx="3"/>
            <a:endCxn id="21" idx="1"/>
          </p:cNvCxnSpPr>
          <p:nvPr/>
        </p:nvCxnSpPr>
        <p:spPr>
          <a:xfrm flipV="1">
            <a:off x="8061079" y="2369618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1" idx="2"/>
            <a:endCxn id="20" idx="2"/>
          </p:cNvCxnSpPr>
          <p:nvPr/>
        </p:nvCxnSpPr>
        <p:spPr>
          <a:xfrm rot="5400000">
            <a:off x="8538910" y="1900000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226649" y="338325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8061079" y="194223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9" name="肘形接點 28"/>
          <p:cNvCxnSpPr>
            <a:stCxn id="20" idx="1"/>
            <a:endCxn id="31" idx="1"/>
          </p:cNvCxnSpPr>
          <p:nvPr/>
        </p:nvCxnSpPr>
        <p:spPr>
          <a:xfrm rot="10800000" flipH="1" flipV="1">
            <a:off x="7121915" y="2369619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1133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3838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紀</a:t>
            </a:r>
            <a:r>
              <a:rPr lang="zh-TW" altLang="en-US" sz="1600" dirty="0" smtClean="0"/>
              <a:t>錄</a:t>
            </a:r>
            <a:r>
              <a:rPr lang="zh-TW" altLang="en-US" sz="1600" dirty="0"/>
              <a:t>遊戲數據</a:t>
            </a:r>
          </a:p>
        </p:txBody>
      </p:sp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能在不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delay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的前提下完成對戰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(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不論輸贏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1202</Words>
  <Application>Microsoft Office PowerPoint</Application>
  <PresentationFormat>寬螢幕</PresentationFormat>
  <Paragraphs>325</Paragraphs>
  <Slides>22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Microsoft JhengHei Light</vt:lpstr>
      <vt:lpstr>微软雅黑</vt:lpstr>
      <vt:lpstr>宋体</vt:lpstr>
      <vt:lpstr>微軟正黑體</vt:lpstr>
      <vt:lpstr>Arial</vt:lpstr>
      <vt:lpstr>Calibri</vt:lpstr>
      <vt:lpstr>Cambria Math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57</cp:revision>
  <dcterms:created xsi:type="dcterms:W3CDTF">2017-06-21T03:03:20Z</dcterms:created>
  <dcterms:modified xsi:type="dcterms:W3CDTF">2019-12-10T11:40:22Z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