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3" r:id="rId4"/>
    <p:sldId id="262" r:id="rId5"/>
    <p:sldId id="320" r:id="rId6"/>
    <p:sldId id="319" r:id="rId7"/>
    <p:sldId id="285" r:id="rId8"/>
    <p:sldId id="288" r:id="rId9"/>
    <p:sldId id="286" r:id="rId10"/>
    <p:sldId id="321" r:id="rId11"/>
    <p:sldId id="322" r:id="rId12"/>
    <p:sldId id="323" r:id="rId13"/>
    <p:sldId id="324" r:id="rId14"/>
    <p:sldId id="325" r:id="rId15"/>
    <p:sldId id="327" r:id="rId16"/>
    <p:sldId id="333" r:id="rId17"/>
    <p:sldId id="338" r:id="rId18"/>
    <p:sldId id="337" r:id="rId19"/>
    <p:sldId id="336" r:id="rId20"/>
    <p:sldId id="328" r:id="rId21"/>
    <p:sldId id="330" r:id="rId22"/>
    <p:sldId id="331" r:id="rId23"/>
    <p:sldId id="329" r:id="rId24"/>
    <p:sldId id="332" r:id="rId25"/>
    <p:sldId id="339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0077BB"/>
    <a:srgbClr val="FF7043"/>
    <a:srgbClr val="EC6A41"/>
    <a:srgbClr val="E48684"/>
    <a:srgbClr val="EFEFEF"/>
    <a:srgbClr val="B18EBC"/>
    <a:srgbClr val="DB465C"/>
    <a:srgbClr val="6DA8CD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0B06C-5221-4384-A9FB-3C2F40D70CF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D01C1D7-F99C-40D9-8169-9A3606FC3C22}" type="par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8C7E41-6626-4993-84F7-230AABC742CC}" type="sib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3D0E01-5CCA-4DD5-8675-4848935F774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55B79C09-F970-4D01-B0A7-8ACEF6E6AD89}" type="par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E5182E-6650-442C-8A65-B508E3E2E2EE}" type="sib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3A9028-A893-43CC-B0AA-EFF03CAF6956}">
      <dgm:prSet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gm:t>
    </dgm:pt>
    <dgm:pt modelId="{6120E8A3-E282-411C-B7AF-52CB84C5223C}" type="par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97C4F1-C0E7-4E58-B3A5-D36654A6903E}" type="sib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41ECF-9D86-4A1C-8DF4-94C0D2567BD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gm:t>
    </dgm:pt>
    <dgm:pt modelId="{82C8B149-700F-4051-9983-87F5E03CFF7E}" type="par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1B7AB-6B1C-47EE-9CE3-BDA1128D49D0}" type="sib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BE48F-EC59-4730-8AFF-764E8BD5E8A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gm:t>
    </dgm:pt>
    <dgm:pt modelId="{C280D63C-71F5-492D-8B35-D8AC545A8FD6}" type="par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980E21-5749-422D-848B-5FE4F350FA78}" type="sib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360390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5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5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5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2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2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2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2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2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2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5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5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5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12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12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2" presStyleCnt="12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EFD32E61-B9DB-4382-8D7C-ED48B7A5E0C4}" type="pres">
      <dgm:prSet presAssocID="{6120E8A3-E282-411C-B7AF-52CB84C5223C}" presName="Name37" presStyleLbl="parChTrans1D3" presStyleIdx="3" presStyleCnt="12"/>
      <dgm:spPr/>
    </dgm:pt>
    <dgm:pt modelId="{06C782C3-5EB5-4776-BDAF-8CFBB8CB421E}" type="pres">
      <dgm:prSet presAssocID="{AC3A9028-A893-43CC-B0AA-EFF03CAF6956}" presName="hierRoot2" presStyleCnt="0">
        <dgm:presLayoutVars>
          <dgm:hierBranch val="init"/>
        </dgm:presLayoutVars>
      </dgm:prSet>
      <dgm:spPr/>
    </dgm:pt>
    <dgm:pt modelId="{F337DCA4-3C0C-4945-922B-B1481A4273AC}" type="pres">
      <dgm:prSet presAssocID="{AC3A9028-A893-43CC-B0AA-EFF03CAF6956}" presName="rootComposite" presStyleCnt="0"/>
      <dgm:spPr/>
    </dgm:pt>
    <dgm:pt modelId="{F395118E-6F8D-4111-995B-78F916EC69E4}" type="pres">
      <dgm:prSet presAssocID="{AC3A9028-A893-43CC-B0AA-EFF03CAF6956}" presName="rootText" presStyleLbl="node3" presStyleIdx="3" presStyleCnt="12">
        <dgm:presLayoutVars>
          <dgm:chPref val="3"/>
        </dgm:presLayoutVars>
      </dgm:prSet>
      <dgm:spPr/>
    </dgm:pt>
    <dgm:pt modelId="{CE0C6D92-1D52-4CC6-84E1-16B238E7C260}" type="pres">
      <dgm:prSet presAssocID="{AC3A9028-A893-43CC-B0AA-EFF03CAF6956}" presName="rootConnector" presStyleLbl="node3" presStyleIdx="3" presStyleCnt="12"/>
      <dgm:spPr/>
    </dgm:pt>
    <dgm:pt modelId="{AA1C0F8A-B12F-41A2-AD1F-00D0CD05FFB2}" type="pres">
      <dgm:prSet presAssocID="{AC3A9028-A893-43CC-B0AA-EFF03CAF6956}" presName="hierChild4" presStyleCnt="0"/>
      <dgm:spPr/>
    </dgm:pt>
    <dgm:pt modelId="{95E24F27-1AFE-4BE8-89A5-FECB53CD36EB}" type="pres">
      <dgm:prSet presAssocID="{AC3A9028-A893-43CC-B0AA-EFF03CAF6956}" presName="hierChild5" presStyleCnt="0"/>
      <dgm:spPr/>
    </dgm:pt>
    <dgm:pt modelId="{6951BAB4-BE5B-4240-B59E-660738FB8C0A}" type="pres">
      <dgm:prSet presAssocID="{82C8B149-700F-4051-9983-87F5E03CFF7E}" presName="Name37" presStyleLbl="parChTrans1D3" presStyleIdx="4" presStyleCnt="12"/>
      <dgm:spPr/>
    </dgm:pt>
    <dgm:pt modelId="{DEBAC987-6CBE-49E7-9638-E133BAF10A95}" type="pres">
      <dgm:prSet presAssocID="{D9741ECF-9D86-4A1C-8DF4-94C0D2567BD6}" presName="hierRoot2" presStyleCnt="0">
        <dgm:presLayoutVars>
          <dgm:hierBranch val="init"/>
        </dgm:presLayoutVars>
      </dgm:prSet>
      <dgm:spPr/>
    </dgm:pt>
    <dgm:pt modelId="{53A54710-21C4-425E-BCDA-F1390EFF3A65}" type="pres">
      <dgm:prSet presAssocID="{D9741ECF-9D86-4A1C-8DF4-94C0D2567BD6}" presName="rootComposite" presStyleCnt="0"/>
      <dgm:spPr/>
    </dgm:pt>
    <dgm:pt modelId="{05EDF6D9-342B-4E22-BFC6-FB63F8436FD9}" type="pres">
      <dgm:prSet presAssocID="{D9741ECF-9D86-4A1C-8DF4-94C0D2567BD6}" presName="rootText" presStyleLbl="node3" presStyleIdx="4" presStyleCnt="12">
        <dgm:presLayoutVars>
          <dgm:chPref val="3"/>
        </dgm:presLayoutVars>
      </dgm:prSet>
      <dgm:spPr/>
    </dgm:pt>
    <dgm:pt modelId="{C3DBE02B-4666-4866-AB49-9225C9F7E671}" type="pres">
      <dgm:prSet presAssocID="{D9741ECF-9D86-4A1C-8DF4-94C0D2567BD6}" presName="rootConnector" presStyleLbl="node3" presStyleIdx="4" presStyleCnt="12"/>
      <dgm:spPr/>
    </dgm:pt>
    <dgm:pt modelId="{A1B0C664-58EB-40FF-BACD-2FF03D2DCC9B}" type="pres">
      <dgm:prSet presAssocID="{D9741ECF-9D86-4A1C-8DF4-94C0D2567BD6}" presName="hierChild4" presStyleCnt="0"/>
      <dgm:spPr/>
    </dgm:pt>
    <dgm:pt modelId="{A43E9AF0-B213-4219-8B08-D00334EFB98C}" type="pres">
      <dgm:prSet presAssocID="{D9741ECF-9D86-4A1C-8DF4-94C0D2567BD6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36FDDF0B-DA3B-4828-A65A-BF49F0C3EF85}" type="pres">
      <dgm:prSet presAssocID="{1D01C1D7-F99C-40D9-8169-9A3606FC3C22}" presName="Name37" presStyleLbl="parChTrans1D2" presStyleIdx="2" presStyleCnt="5"/>
      <dgm:spPr/>
    </dgm:pt>
    <dgm:pt modelId="{D3427503-A289-4F28-ABE6-DCD93066144E}" type="pres">
      <dgm:prSet presAssocID="{6A60B06C-5221-4384-A9FB-3C2F40D70CFC}" presName="hierRoot2" presStyleCnt="0">
        <dgm:presLayoutVars>
          <dgm:hierBranch val="init"/>
        </dgm:presLayoutVars>
      </dgm:prSet>
      <dgm:spPr/>
    </dgm:pt>
    <dgm:pt modelId="{9306B59E-5B0C-4479-8A18-B33068BFEE14}" type="pres">
      <dgm:prSet presAssocID="{6A60B06C-5221-4384-A9FB-3C2F40D70CFC}" presName="rootComposite" presStyleCnt="0"/>
      <dgm:spPr/>
    </dgm:pt>
    <dgm:pt modelId="{C7A39AEC-6CA1-4A35-BBFE-442C186C536B}" type="pres">
      <dgm:prSet presAssocID="{6A60B06C-5221-4384-A9FB-3C2F40D70CFC}" presName="rootText" presStyleLbl="node2" presStyleIdx="2" presStyleCnt="5">
        <dgm:presLayoutVars>
          <dgm:chPref val="3"/>
        </dgm:presLayoutVars>
      </dgm:prSet>
      <dgm:spPr/>
    </dgm:pt>
    <dgm:pt modelId="{55A8D0F4-35D7-4632-89EE-BB6F8E87DDB0}" type="pres">
      <dgm:prSet presAssocID="{6A60B06C-5221-4384-A9FB-3C2F40D70CFC}" presName="rootConnector" presStyleLbl="node2" presStyleIdx="2" presStyleCnt="5"/>
      <dgm:spPr/>
    </dgm:pt>
    <dgm:pt modelId="{C85C4AEF-3588-4056-B85F-4D2FFD2F7CF6}" type="pres">
      <dgm:prSet presAssocID="{6A60B06C-5221-4384-A9FB-3C2F40D70CFC}" presName="hierChild4" presStyleCnt="0"/>
      <dgm:spPr/>
    </dgm:pt>
    <dgm:pt modelId="{BC0D907D-CEB2-4F4E-B6F3-5737303E1E5F}" type="pres">
      <dgm:prSet presAssocID="{6D45DEA0-D4D5-4F5A-B34F-FF0007B4D557}" presName="Name37" presStyleLbl="parChTrans1D3" presStyleIdx="5" presStyleCnt="12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5" presStyleCnt="12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5" presStyleCnt="12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6" presStyleCnt="12"/>
      <dgm:spPr/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6" presStyleCnt="12">
        <dgm:presLayoutVars>
          <dgm:chPref val="3"/>
        </dgm:presLayoutVars>
      </dgm:prSet>
      <dgm:spPr/>
    </dgm:pt>
    <dgm:pt modelId="{5FA213B4-DAA0-4BB7-88F0-3CEC63244ACD}" type="pres">
      <dgm:prSet presAssocID="{5E31DA61-BA7B-4CD0-B08B-CD683A1209DE}" presName="rootConnector" presStyleLbl="node3" presStyleIdx="6" presStyleCnt="12"/>
      <dgm:spPr/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71F2F49-1E59-48E8-99C8-67B0E3373751}" type="pres">
      <dgm:prSet presAssocID="{55B79C09-F970-4D01-B0A7-8ACEF6E6AD89}" presName="Name37" presStyleLbl="parChTrans1D3" presStyleIdx="7" presStyleCnt="12"/>
      <dgm:spPr/>
    </dgm:pt>
    <dgm:pt modelId="{0740F028-B681-4B48-A5AC-BEBF3374D706}" type="pres">
      <dgm:prSet presAssocID="{173D0E01-5CCA-4DD5-8675-4848935F7747}" presName="hierRoot2" presStyleCnt="0">
        <dgm:presLayoutVars>
          <dgm:hierBranch val="init"/>
        </dgm:presLayoutVars>
      </dgm:prSet>
      <dgm:spPr/>
    </dgm:pt>
    <dgm:pt modelId="{1CA07177-EC20-4B65-9C05-575648ECC98E}" type="pres">
      <dgm:prSet presAssocID="{173D0E01-5CCA-4DD5-8675-4848935F7747}" presName="rootComposite" presStyleCnt="0"/>
      <dgm:spPr/>
    </dgm:pt>
    <dgm:pt modelId="{F408B408-E62C-4B71-97E3-A289C9A0B662}" type="pres">
      <dgm:prSet presAssocID="{173D0E01-5CCA-4DD5-8675-4848935F7747}" presName="rootText" presStyleLbl="node3" presStyleIdx="7" presStyleCnt="12">
        <dgm:presLayoutVars>
          <dgm:chPref val="3"/>
        </dgm:presLayoutVars>
      </dgm:prSet>
      <dgm:spPr/>
    </dgm:pt>
    <dgm:pt modelId="{2ED1784F-575D-45D8-88D0-DAD0F7EA56B1}" type="pres">
      <dgm:prSet presAssocID="{173D0E01-5CCA-4DD5-8675-4848935F7747}" presName="rootConnector" presStyleLbl="node3" presStyleIdx="7" presStyleCnt="12"/>
      <dgm:spPr/>
    </dgm:pt>
    <dgm:pt modelId="{47D1D3A5-91FC-48DB-990F-8397DCE7F17F}" type="pres">
      <dgm:prSet presAssocID="{173D0E01-5CCA-4DD5-8675-4848935F7747}" presName="hierChild4" presStyleCnt="0"/>
      <dgm:spPr/>
    </dgm:pt>
    <dgm:pt modelId="{4691C53B-3B94-426F-8A90-CE6F8170F054}" type="pres">
      <dgm:prSet presAssocID="{173D0E01-5CCA-4DD5-8675-4848935F7747}" presName="hierChild5" presStyleCnt="0"/>
      <dgm:spPr/>
    </dgm:pt>
    <dgm:pt modelId="{500C96C6-8F7F-46F5-B024-F5B5608CEE9C}" type="pres">
      <dgm:prSet presAssocID="{6A60B06C-5221-4384-A9FB-3C2F40D70CFC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3" presStyleCnt="5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3" presStyleCnt="5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3" presStyleCnt="5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8" presStyleCnt="12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8" presStyleCnt="12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8" presStyleCnt="12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9" presStyleCnt="12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9" presStyleCnt="12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9" presStyleCnt="12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4" presStyleCnt="5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4" presStyleCnt="5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4" presStyleCnt="5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10" presStyleCnt="12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10" presStyleCnt="12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10" presStyleCnt="12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CBF5EDDE-F1AE-4D96-A868-C069E99404E1}" type="pres">
      <dgm:prSet presAssocID="{C280D63C-71F5-492D-8B35-D8AC545A8FD6}" presName="Name37" presStyleLbl="parChTrans1D3" presStyleIdx="11" presStyleCnt="12"/>
      <dgm:spPr/>
    </dgm:pt>
    <dgm:pt modelId="{CB37B3B1-62DE-41B7-9747-8792D8DC5003}" type="pres">
      <dgm:prSet presAssocID="{62CBE48F-EC59-4730-8AFF-764E8BD5E8AD}" presName="hierRoot2" presStyleCnt="0">
        <dgm:presLayoutVars>
          <dgm:hierBranch val="init"/>
        </dgm:presLayoutVars>
      </dgm:prSet>
      <dgm:spPr/>
    </dgm:pt>
    <dgm:pt modelId="{FB639D21-28FF-49B7-8D18-2D71522AE5E4}" type="pres">
      <dgm:prSet presAssocID="{62CBE48F-EC59-4730-8AFF-764E8BD5E8AD}" presName="rootComposite" presStyleCnt="0"/>
      <dgm:spPr/>
    </dgm:pt>
    <dgm:pt modelId="{81D60BD1-1DBC-4430-BF4F-3151B42A904C}" type="pres">
      <dgm:prSet presAssocID="{62CBE48F-EC59-4730-8AFF-764E8BD5E8AD}" presName="rootText" presStyleLbl="node3" presStyleIdx="11" presStyleCnt="12">
        <dgm:presLayoutVars>
          <dgm:chPref val="3"/>
        </dgm:presLayoutVars>
      </dgm:prSet>
      <dgm:spPr/>
    </dgm:pt>
    <dgm:pt modelId="{7AFA0562-599B-4AA7-9AC2-2C2B381E4C25}" type="pres">
      <dgm:prSet presAssocID="{62CBE48F-EC59-4730-8AFF-764E8BD5E8AD}" presName="rootConnector" presStyleLbl="node3" presStyleIdx="11" presStyleCnt="12"/>
      <dgm:spPr/>
    </dgm:pt>
    <dgm:pt modelId="{D5D22431-71D9-43B7-9CE5-E8DAC3B33147}" type="pres">
      <dgm:prSet presAssocID="{62CBE48F-EC59-4730-8AFF-764E8BD5E8AD}" presName="hierChild4" presStyleCnt="0"/>
      <dgm:spPr/>
    </dgm:pt>
    <dgm:pt modelId="{8667E81A-71A5-4EC6-9E1B-7BB9244BED80}" type="pres">
      <dgm:prSet presAssocID="{62CBE48F-EC59-4730-8AFF-764E8BD5E8AD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95FBBB1B-BA8C-4D24-ACCC-619FCD002F1D}" srcId="{AD32A085-D46D-4887-85FE-3881670D4ABC}" destId="{62CBE48F-EC59-4730-8AFF-764E8BD5E8AD}" srcOrd="1" destOrd="0" parTransId="{C280D63C-71F5-492D-8B35-D8AC545A8FD6}" sibTransId="{D2980E21-5749-422D-848B-5FE4F350FA78}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0BC6C25-1C2D-43DE-9E7E-C518D4EF859B}" srcId="{BB9FF21B-E75B-43A4-B03F-6C82A45E4511}" destId="{AC3A9028-A893-43CC-B0AA-EFF03CAF6956}" srcOrd="1" destOrd="0" parTransId="{6120E8A3-E282-411C-B7AF-52CB84C5223C}" sibTransId="{1697C4F1-C0E7-4E58-B3A5-D36654A6903E}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B570293E-A034-4184-8C6E-4316A0AFC6A7}" type="presOf" srcId="{6D45DEA0-D4D5-4F5A-B34F-FF0007B4D557}" destId="{BC0D907D-CEB2-4F4E-B6F3-5737303E1E5F}" srcOrd="0" destOrd="0" presId="urn:microsoft.com/office/officeart/2005/8/layout/orgChart1"/>
    <dgm:cxn modelId="{067C603F-91D6-450C-B790-42D6C288A3E5}" type="presOf" srcId="{173D0E01-5CCA-4DD5-8675-4848935F7747}" destId="{F408B408-E62C-4B71-97E3-A289C9A0B662}" srcOrd="0" destOrd="0" presId="urn:microsoft.com/office/officeart/2005/8/layout/orgChart1"/>
    <dgm:cxn modelId="{AC8D643F-2F3D-4119-9CAE-EC9A6F0471FB}" type="presOf" srcId="{E75562FB-B070-41B3-8EF8-CB551DCB0DC5}" destId="{D223C34C-51A5-4CA5-8302-426A14A3C069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A5A6396D-90A6-4EAB-BD65-C6E3EB328989}" srcId="{6A60B06C-5221-4384-A9FB-3C2F40D70CFC}" destId="{5E31DA61-BA7B-4CD0-B08B-CD683A1209DE}" srcOrd="1" destOrd="0" parTransId="{B429E2B1-9AB4-4DAF-A3D8-FAB2AEC20118}" sibTransId="{EFD350DB-5014-47BD-802E-75E7FEB9EDCE}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7A623373-9A1A-4AF6-9F21-420BD8CCA4D6}" type="presOf" srcId="{AC3A9028-A893-43CC-B0AA-EFF03CAF6956}" destId="{F395118E-6F8D-4111-995B-78F916EC69E4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3" destOrd="0" parTransId="{BA5BADE7-FE02-4E58-AED6-CA6877DD8C92}" sibTransId="{CFC98E5F-E976-47DE-BF3C-8D713A362CC8}"/>
    <dgm:cxn modelId="{96023D78-F5FE-458A-9C77-BA782D9E34FB}" srcId="{C1995ACD-DEEA-4649-9190-0A2396D6DBA3}" destId="{6A60B06C-5221-4384-A9FB-3C2F40D70CFC}" srcOrd="2" destOrd="0" parTransId="{1D01C1D7-F99C-40D9-8169-9A3606FC3C22}" sibTransId="{CE8C7E41-6626-4993-84F7-230AABC742CC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5B2A6C7F-9AFC-4DAC-BABF-81E31DDE16BF}" type="presOf" srcId="{62CBE48F-EC59-4730-8AFF-764E8BD5E8AD}" destId="{81D60BD1-1DBC-4430-BF4F-3151B42A904C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95BC80-BD44-4D5E-9628-A25590A3080E}" type="presOf" srcId="{C280D63C-71F5-492D-8B35-D8AC545A8FD6}" destId="{CBF5EDDE-F1AE-4D96-A868-C069E99404E1}" srcOrd="0" destOrd="0" presId="urn:microsoft.com/office/officeart/2005/8/layout/orgChart1"/>
    <dgm:cxn modelId="{0C378782-35EC-4245-8A15-5269519644AB}" type="presOf" srcId="{82C8B149-700F-4051-9983-87F5E03CFF7E}" destId="{6951BAB4-BE5B-4240-B59E-660738FB8C0A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DC813085-6362-440A-A9A1-BE9DF2040FD9}" type="presOf" srcId="{D9741ECF-9D86-4A1C-8DF4-94C0D2567BD6}" destId="{C3DBE02B-4666-4866-AB49-9225C9F7E671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ACBF2E96-571F-41C3-8588-71030E8562EF}" type="presOf" srcId="{E75562FB-B070-41B3-8EF8-CB551DCB0DC5}" destId="{6871A768-0DBE-4C41-BCFF-9B19A28A7E1D}" srcOrd="0" destOrd="0" presId="urn:microsoft.com/office/officeart/2005/8/layout/orgChart1"/>
    <dgm:cxn modelId="{C211CE96-685E-4E45-B077-337E200B74C6}" type="presOf" srcId="{6A60B06C-5221-4384-A9FB-3C2F40D70CFC}" destId="{C7A39AEC-6CA1-4A35-BBFE-442C186C536B}" srcOrd="0" destOrd="0" presId="urn:microsoft.com/office/officeart/2005/8/layout/orgChart1"/>
    <dgm:cxn modelId="{25FEDA96-8575-46CC-B082-D473E4E69752}" type="presOf" srcId="{1D01C1D7-F99C-40D9-8169-9A3606FC3C22}" destId="{36FDDF0B-DA3B-4828-A65A-BF49F0C3EF85}" srcOrd="0" destOrd="0" presId="urn:microsoft.com/office/officeart/2005/8/layout/orgChart1"/>
    <dgm:cxn modelId="{076AD29A-7FEC-4388-8353-A4CBF00E6363}" srcId="{6A60B06C-5221-4384-A9FB-3C2F40D70CFC}" destId="{E75562FB-B070-41B3-8EF8-CB551DCB0DC5}" srcOrd="0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3C253BA8-7896-442A-81B0-48358DFC481C}" type="presOf" srcId="{6120E8A3-E282-411C-B7AF-52CB84C5223C}" destId="{EFD32E61-B9DB-4382-8D7C-ED48B7A5E0C4}" srcOrd="0" destOrd="0" presId="urn:microsoft.com/office/officeart/2005/8/layout/orgChart1"/>
    <dgm:cxn modelId="{2D0656AF-0273-4C6D-AC64-715F64FDF61C}" type="presOf" srcId="{AC3A9028-A893-43CC-B0AA-EFF03CAF6956}" destId="{CE0C6D92-1D52-4CC6-84E1-16B238E7C260}" srcOrd="1" destOrd="0" presId="urn:microsoft.com/office/officeart/2005/8/layout/orgChart1"/>
    <dgm:cxn modelId="{C9E1A3AF-3029-4336-9E97-247571346B4D}" srcId="{6A60B06C-5221-4384-A9FB-3C2F40D70CFC}" destId="{173D0E01-5CCA-4DD5-8675-4848935F7747}" srcOrd="2" destOrd="0" parTransId="{55B79C09-F970-4D01-B0A7-8ACEF6E6AD89}" sibTransId="{E1E5182E-6650-442C-8A65-B508E3E2E2EE}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E468E2C1-D5DC-4913-912C-4A712F294189}" type="presOf" srcId="{5E31DA61-BA7B-4CD0-B08B-CD683A1209DE}" destId="{5FA213B4-DAA0-4BB7-88F0-3CEC63244ACD}" srcOrd="1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50F06AC8-64F8-4C55-973D-0D2D10892A1A}" type="presOf" srcId="{B429E2B1-9AB4-4DAF-A3D8-FAB2AEC20118}" destId="{AD91993C-55B9-441F-87C0-0719108305AF}" srcOrd="0" destOrd="0" presId="urn:microsoft.com/office/officeart/2005/8/layout/orgChart1"/>
    <dgm:cxn modelId="{5A2480C8-310C-440F-9E09-EB0FB3B9D5FD}" type="presOf" srcId="{62CBE48F-EC59-4730-8AFF-764E8BD5E8AD}" destId="{7AFA0562-599B-4AA7-9AC2-2C2B381E4C25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03722BE0-8259-46A6-B008-EAB71F887898}" type="presOf" srcId="{173D0E01-5CCA-4DD5-8675-4848935F7747}" destId="{2ED1784F-575D-45D8-88D0-DAD0F7EA56B1}" srcOrd="1" destOrd="0" presId="urn:microsoft.com/office/officeart/2005/8/layout/orgChart1"/>
    <dgm:cxn modelId="{9F8086E4-200A-41A0-985F-6819AAD7FF3C}" srcId="{C1995ACD-DEEA-4649-9190-0A2396D6DBA3}" destId="{AD32A085-D46D-4887-85FE-3881670D4ABC}" srcOrd="4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6AE6DE8-C2C9-4981-9F67-AF4B7A61307E}" srcId="{BB9FF21B-E75B-43A4-B03F-6C82A45E4511}" destId="{D9741ECF-9D86-4A1C-8DF4-94C0D2567BD6}" srcOrd="2" destOrd="0" parTransId="{82C8B149-700F-4051-9983-87F5E03CFF7E}" sibTransId="{C4E1B7AB-6B1C-47EE-9CE3-BDA1128D49D0}"/>
    <dgm:cxn modelId="{EE5226F3-BDB5-4446-8FD2-352101F36877}" type="presOf" srcId="{6A60B06C-5221-4384-A9FB-3C2F40D70CFC}" destId="{55A8D0F4-35D7-4632-89EE-BB6F8E87DDB0}" srcOrd="1" destOrd="0" presId="urn:microsoft.com/office/officeart/2005/8/layout/orgChart1"/>
    <dgm:cxn modelId="{EB9B66F3-23F2-4335-87BC-8A49DAD1087A}" type="presOf" srcId="{55B79C09-F970-4D01-B0A7-8ACEF6E6AD89}" destId="{A71F2F49-1E59-48E8-99C8-67B0E3373751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C47797F5-38B9-473C-BAF6-6BF13D809F75}" type="presOf" srcId="{D9741ECF-9D86-4A1C-8DF4-94C0D2567BD6}" destId="{05EDF6D9-342B-4E22-BFC6-FB63F8436FD9}" srcOrd="0" destOrd="0" presId="urn:microsoft.com/office/officeart/2005/8/layout/orgChart1"/>
    <dgm:cxn modelId="{56AC4AFB-311A-46F6-A4BB-99EDEE2BF2CF}" type="presOf" srcId="{5E31DA61-BA7B-4CD0-B08B-CD683A1209DE}" destId="{A6632A3E-C71E-4AE1-A356-3690361E8512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2866BF50-841D-45D8-8D5B-7DC7755E107D}" type="presParOf" srcId="{701D8773-02D0-4A03-A1BE-6FAD4C78FAF5}" destId="{EFD32E61-B9DB-4382-8D7C-ED48B7A5E0C4}" srcOrd="2" destOrd="0" presId="urn:microsoft.com/office/officeart/2005/8/layout/orgChart1"/>
    <dgm:cxn modelId="{5B333FF7-40B1-4323-B78F-F39E820C6B27}" type="presParOf" srcId="{701D8773-02D0-4A03-A1BE-6FAD4C78FAF5}" destId="{06C782C3-5EB5-4776-BDAF-8CFBB8CB421E}" srcOrd="3" destOrd="0" presId="urn:microsoft.com/office/officeart/2005/8/layout/orgChart1"/>
    <dgm:cxn modelId="{AB9EFF9B-B7EB-4FAD-9029-EFE9CFE0657D}" type="presParOf" srcId="{06C782C3-5EB5-4776-BDAF-8CFBB8CB421E}" destId="{F337DCA4-3C0C-4945-922B-B1481A4273AC}" srcOrd="0" destOrd="0" presId="urn:microsoft.com/office/officeart/2005/8/layout/orgChart1"/>
    <dgm:cxn modelId="{82F5815B-3C25-4A11-929D-2EC13BC9E69D}" type="presParOf" srcId="{F337DCA4-3C0C-4945-922B-B1481A4273AC}" destId="{F395118E-6F8D-4111-995B-78F916EC69E4}" srcOrd="0" destOrd="0" presId="urn:microsoft.com/office/officeart/2005/8/layout/orgChart1"/>
    <dgm:cxn modelId="{DB971929-82FB-4278-89AE-88EB2AF752A5}" type="presParOf" srcId="{F337DCA4-3C0C-4945-922B-B1481A4273AC}" destId="{CE0C6D92-1D52-4CC6-84E1-16B238E7C260}" srcOrd="1" destOrd="0" presId="urn:microsoft.com/office/officeart/2005/8/layout/orgChart1"/>
    <dgm:cxn modelId="{B98751B9-C776-41BF-A9EA-2474784D67BD}" type="presParOf" srcId="{06C782C3-5EB5-4776-BDAF-8CFBB8CB421E}" destId="{AA1C0F8A-B12F-41A2-AD1F-00D0CD05FFB2}" srcOrd="1" destOrd="0" presId="urn:microsoft.com/office/officeart/2005/8/layout/orgChart1"/>
    <dgm:cxn modelId="{472F223B-A4AD-47C1-B88F-A270B3485A3A}" type="presParOf" srcId="{06C782C3-5EB5-4776-BDAF-8CFBB8CB421E}" destId="{95E24F27-1AFE-4BE8-89A5-FECB53CD36EB}" srcOrd="2" destOrd="0" presId="urn:microsoft.com/office/officeart/2005/8/layout/orgChart1"/>
    <dgm:cxn modelId="{69B1FDC4-E27D-45CE-B5F8-6E60F97038E6}" type="presParOf" srcId="{701D8773-02D0-4A03-A1BE-6FAD4C78FAF5}" destId="{6951BAB4-BE5B-4240-B59E-660738FB8C0A}" srcOrd="4" destOrd="0" presId="urn:microsoft.com/office/officeart/2005/8/layout/orgChart1"/>
    <dgm:cxn modelId="{133ED0A3-E5E8-4E55-9C6C-431B308F7B5A}" type="presParOf" srcId="{701D8773-02D0-4A03-A1BE-6FAD4C78FAF5}" destId="{DEBAC987-6CBE-49E7-9638-E133BAF10A95}" srcOrd="5" destOrd="0" presId="urn:microsoft.com/office/officeart/2005/8/layout/orgChart1"/>
    <dgm:cxn modelId="{655C4C4C-78F5-4F84-B584-CA91389C5730}" type="presParOf" srcId="{DEBAC987-6CBE-49E7-9638-E133BAF10A95}" destId="{53A54710-21C4-425E-BCDA-F1390EFF3A65}" srcOrd="0" destOrd="0" presId="urn:microsoft.com/office/officeart/2005/8/layout/orgChart1"/>
    <dgm:cxn modelId="{69F1F275-FBB5-47EE-A87E-1F9093D58332}" type="presParOf" srcId="{53A54710-21C4-425E-BCDA-F1390EFF3A65}" destId="{05EDF6D9-342B-4E22-BFC6-FB63F8436FD9}" srcOrd="0" destOrd="0" presId="urn:microsoft.com/office/officeart/2005/8/layout/orgChart1"/>
    <dgm:cxn modelId="{FABA9B52-BFCA-47F7-AB54-20B359C362B9}" type="presParOf" srcId="{53A54710-21C4-425E-BCDA-F1390EFF3A65}" destId="{C3DBE02B-4666-4866-AB49-9225C9F7E671}" srcOrd="1" destOrd="0" presId="urn:microsoft.com/office/officeart/2005/8/layout/orgChart1"/>
    <dgm:cxn modelId="{FD097289-7CDC-4990-9FF7-45591B0F6EE5}" type="presParOf" srcId="{DEBAC987-6CBE-49E7-9638-E133BAF10A95}" destId="{A1B0C664-58EB-40FF-BACD-2FF03D2DCC9B}" srcOrd="1" destOrd="0" presId="urn:microsoft.com/office/officeart/2005/8/layout/orgChart1"/>
    <dgm:cxn modelId="{8A1C6039-B83B-4719-98C2-474B60F7257D}" type="presParOf" srcId="{DEBAC987-6CBE-49E7-9638-E133BAF10A95}" destId="{A43E9AF0-B213-4219-8B08-D00334EFB98C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EBDB5F01-956D-475B-8413-3C409B3FC90A}" type="presParOf" srcId="{70833F56-676C-4F4A-840C-BD3E2F8215EB}" destId="{36FDDF0B-DA3B-4828-A65A-BF49F0C3EF85}" srcOrd="4" destOrd="0" presId="urn:microsoft.com/office/officeart/2005/8/layout/orgChart1"/>
    <dgm:cxn modelId="{7AA2E532-99AC-4A95-847B-4C2C49A1B583}" type="presParOf" srcId="{70833F56-676C-4F4A-840C-BD3E2F8215EB}" destId="{D3427503-A289-4F28-ABE6-DCD93066144E}" srcOrd="5" destOrd="0" presId="urn:microsoft.com/office/officeart/2005/8/layout/orgChart1"/>
    <dgm:cxn modelId="{CDA1AEF3-3840-4C06-863A-A0A7C4C0762A}" type="presParOf" srcId="{D3427503-A289-4F28-ABE6-DCD93066144E}" destId="{9306B59E-5B0C-4479-8A18-B33068BFEE14}" srcOrd="0" destOrd="0" presId="urn:microsoft.com/office/officeart/2005/8/layout/orgChart1"/>
    <dgm:cxn modelId="{342985E9-4409-4A21-8656-D87C6288B48F}" type="presParOf" srcId="{9306B59E-5B0C-4479-8A18-B33068BFEE14}" destId="{C7A39AEC-6CA1-4A35-BBFE-442C186C536B}" srcOrd="0" destOrd="0" presId="urn:microsoft.com/office/officeart/2005/8/layout/orgChart1"/>
    <dgm:cxn modelId="{362E6975-D832-4DFA-9F1B-E28AF74C059D}" type="presParOf" srcId="{9306B59E-5B0C-4479-8A18-B33068BFEE14}" destId="{55A8D0F4-35D7-4632-89EE-BB6F8E87DDB0}" srcOrd="1" destOrd="0" presId="urn:microsoft.com/office/officeart/2005/8/layout/orgChart1"/>
    <dgm:cxn modelId="{A31BFE59-8065-4424-AA1A-BAF9FB622A02}" type="presParOf" srcId="{D3427503-A289-4F28-ABE6-DCD93066144E}" destId="{C85C4AEF-3588-4056-B85F-4D2FFD2F7CF6}" srcOrd="1" destOrd="0" presId="urn:microsoft.com/office/officeart/2005/8/layout/orgChart1"/>
    <dgm:cxn modelId="{744B560F-8D07-48CB-A294-102D9BF1B52B}" type="presParOf" srcId="{C85C4AEF-3588-4056-B85F-4D2FFD2F7CF6}" destId="{BC0D907D-CEB2-4F4E-B6F3-5737303E1E5F}" srcOrd="0" destOrd="0" presId="urn:microsoft.com/office/officeart/2005/8/layout/orgChart1"/>
    <dgm:cxn modelId="{30FDC704-CC3A-43A1-8B8A-52D3363719E5}" type="presParOf" srcId="{C85C4AEF-3588-4056-B85F-4D2FFD2F7CF6}" destId="{50440497-B0B6-44C0-98E2-BB7943182CF7}" srcOrd="1" destOrd="0" presId="urn:microsoft.com/office/officeart/2005/8/layout/orgChart1"/>
    <dgm:cxn modelId="{9962E22C-BE58-44B9-A8C8-A635DD8F1D2F}" type="presParOf" srcId="{50440497-B0B6-44C0-98E2-BB7943182CF7}" destId="{138A44CA-386A-498B-AD16-BA37C11927EB}" srcOrd="0" destOrd="0" presId="urn:microsoft.com/office/officeart/2005/8/layout/orgChart1"/>
    <dgm:cxn modelId="{545C804C-A707-4AA5-B3D8-1B94E5790911}" type="presParOf" srcId="{138A44CA-386A-498B-AD16-BA37C11927EB}" destId="{6871A768-0DBE-4C41-BCFF-9B19A28A7E1D}" srcOrd="0" destOrd="0" presId="urn:microsoft.com/office/officeart/2005/8/layout/orgChart1"/>
    <dgm:cxn modelId="{1ABD2652-0525-4BCA-B6E0-3DF2C3591219}" type="presParOf" srcId="{138A44CA-386A-498B-AD16-BA37C11927EB}" destId="{D223C34C-51A5-4CA5-8302-426A14A3C069}" srcOrd="1" destOrd="0" presId="urn:microsoft.com/office/officeart/2005/8/layout/orgChart1"/>
    <dgm:cxn modelId="{145D248C-DE1F-4678-966F-8828E98699AC}" type="presParOf" srcId="{50440497-B0B6-44C0-98E2-BB7943182CF7}" destId="{64A427A0-BD52-4A0F-B9FD-670345AC55D9}" srcOrd="1" destOrd="0" presId="urn:microsoft.com/office/officeart/2005/8/layout/orgChart1"/>
    <dgm:cxn modelId="{48906724-80AD-405C-AE37-3D8D7E56BC85}" type="presParOf" srcId="{50440497-B0B6-44C0-98E2-BB7943182CF7}" destId="{A2B299BC-690F-4C33-8ABD-1159579C6F78}" srcOrd="2" destOrd="0" presId="urn:microsoft.com/office/officeart/2005/8/layout/orgChart1"/>
    <dgm:cxn modelId="{9262A711-0CA9-4E5A-B8FB-34C491A5D5A7}" type="presParOf" srcId="{C85C4AEF-3588-4056-B85F-4D2FFD2F7CF6}" destId="{AD91993C-55B9-441F-87C0-0719108305AF}" srcOrd="2" destOrd="0" presId="urn:microsoft.com/office/officeart/2005/8/layout/orgChart1"/>
    <dgm:cxn modelId="{8922B93B-081A-4058-AC29-76FFBD1FE1A3}" type="presParOf" srcId="{C85C4AEF-3588-4056-B85F-4D2FFD2F7CF6}" destId="{04809DD7-0456-4040-AB6A-EF301CE687D7}" srcOrd="3" destOrd="0" presId="urn:microsoft.com/office/officeart/2005/8/layout/orgChart1"/>
    <dgm:cxn modelId="{E56EA6E2-8319-4379-AB39-B3098331A1CC}" type="presParOf" srcId="{04809DD7-0456-4040-AB6A-EF301CE687D7}" destId="{98E5C590-3007-465A-9B70-B37B2C7779A6}" srcOrd="0" destOrd="0" presId="urn:microsoft.com/office/officeart/2005/8/layout/orgChart1"/>
    <dgm:cxn modelId="{04996345-7B63-4113-94E2-3AE6E496F2D3}" type="presParOf" srcId="{98E5C590-3007-465A-9B70-B37B2C7779A6}" destId="{A6632A3E-C71E-4AE1-A356-3690361E8512}" srcOrd="0" destOrd="0" presId="urn:microsoft.com/office/officeart/2005/8/layout/orgChart1"/>
    <dgm:cxn modelId="{60AC72D1-9C9C-417C-B473-6A576830C670}" type="presParOf" srcId="{98E5C590-3007-465A-9B70-B37B2C7779A6}" destId="{5FA213B4-DAA0-4BB7-88F0-3CEC63244ACD}" srcOrd="1" destOrd="0" presId="urn:microsoft.com/office/officeart/2005/8/layout/orgChart1"/>
    <dgm:cxn modelId="{F6CF442E-A896-4654-AE76-5D75518D492B}" type="presParOf" srcId="{04809DD7-0456-4040-AB6A-EF301CE687D7}" destId="{7A2CADE4-A621-4DF2-9FE5-4166F7A34B56}" srcOrd="1" destOrd="0" presId="urn:microsoft.com/office/officeart/2005/8/layout/orgChart1"/>
    <dgm:cxn modelId="{B85BF129-0E1F-4D83-9363-64F3FEBEEFC1}" type="presParOf" srcId="{04809DD7-0456-4040-AB6A-EF301CE687D7}" destId="{207B4E6D-8E35-4AE0-8471-FC0349E8C238}" srcOrd="2" destOrd="0" presId="urn:microsoft.com/office/officeart/2005/8/layout/orgChart1"/>
    <dgm:cxn modelId="{AFDA9002-A618-4E05-911B-58AF9DCB18C8}" type="presParOf" srcId="{C85C4AEF-3588-4056-B85F-4D2FFD2F7CF6}" destId="{A71F2F49-1E59-48E8-99C8-67B0E3373751}" srcOrd="4" destOrd="0" presId="urn:microsoft.com/office/officeart/2005/8/layout/orgChart1"/>
    <dgm:cxn modelId="{31BD1F9F-6FE9-47C3-8550-EEFCCEB63222}" type="presParOf" srcId="{C85C4AEF-3588-4056-B85F-4D2FFD2F7CF6}" destId="{0740F028-B681-4B48-A5AC-BEBF3374D706}" srcOrd="5" destOrd="0" presId="urn:microsoft.com/office/officeart/2005/8/layout/orgChart1"/>
    <dgm:cxn modelId="{6FFE47DE-5F8B-49C8-899D-08E46215CEE2}" type="presParOf" srcId="{0740F028-B681-4B48-A5AC-BEBF3374D706}" destId="{1CA07177-EC20-4B65-9C05-575648ECC98E}" srcOrd="0" destOrd="0" presId="urn:microsoft.com/office/officeart/2005/8/layout/orgChart1"/>
    <dgm:cxn modelId="{75BFA6DB-7E55-4446-8922-59F0EAC85387}" type="presParOf" srcId="{1CA07177-EC20-4B65-9C05-575648ECC98E}" destId="{F408B408-E62C-4B71-97E3-A289C9A0B662}" srcOrd="0" destOrd="0" presId="urn:microsoft.com/office/officeart/2005/8/layout/orgChart1"/>
    <dgm:cxn modelId="{E7D16BC1-1BBA-4D15-8FD3-0F8711A9EB57}" type="presParOf" srcId="{1CA07177-EC20-4B65-9C05-575648ECC98E}" destId="{2ED1784F-575D-45D8-88D0-DAD0F7EA56B1}" srcOrd="1" destOrd="0" presId="urn:microsoft.com/office/officeart/2005/8/layout/orgChart1"/>
    <dgm:cxn modelId="{E3FF5D42-79AE-4FBB-94B0-909DFAAE2C34}" type="presParOf" srcId="{0740F028-B681-4B48-A5AC-BEBF3374D706}" destId="{47D1D3A5-91FC-48DB-990F-8397DCE7F17F}" srcOrd="1" destOrd="0" presId="urn:microsoft.com/office/officeart/2005/8/layout/orgChart1"/>
    <dgm:cxn modelId="{87C71DB3-D799-4B60-8C5E-B2D9F6273F93}" type="presParOf" srcId="{0740F028-B681-4B48-A5AC-BEBF3374D706}" destId="{4691C53B-3B94-426F-8A90-CE6F8170F054}" srcOrd="2" destOrd="0" presId="urn:microsoft.com/office/officeart/2005/8/layout/orgChart1"/>
    <dgm:cxn modelId="{7E43DE01-492C-4DE2-ACD9-084F1F792DE3}" type="presParOf" srcId="{D3427503-A289-4F28-ABE6-DCD93066144E}" destId="{500C96C6-8F7F-46F5-B024-F5B5608CEE9C}" srcOrd="2" destOrd="0" presId="urn:microsoft.com/office/officeart/2005/8/layout/orgChart1"/>
    <dgm:cxn modelId="{2D5943BC-FE66-41F6-B715-04503C6DEB80}" type="presParOf" srcId="{70833F56-676C-4F4A-840C-BD3E2F8215EB}" destId="{2B8AB7A6-9DF3-44B8-A462-8360BF7B6F26}" srcOrd="6" destOrd="0" presId="urn:microsoft.com/office/officeart/2005/8/layout/orgChart1"/>
    <dgm:cxn modelId="{2595BFF9-651F-4705-90C6-154B71DD00D5}" type="presParOf" srcId="{70833F56-676C-4F4A-840C-BD3E2F8215EB}" destId="{21B06569-2508-486F-9FBB-07F2AAC6E739}" srcOrd="7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8" destOrd="0" presId="urn:microsoft.com/office/officeart/2005/8/layout/orgChart1"/>
    <dgm:cxn modelId="{225FC20C-B22F-4EE9-8B30-F0AD4E333ABA}" type="presParOf" srcId="{70833F56-676C-4F4A-840C-BD3E2F8215EB}" destId="{68C645D7-DD34-4CEC-B0F6-54DC101682E9}" srcOrd="9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90CF1879-4DD5-4EDB-A151-59ADDC682DE2}" type="presParOf" srcId="{F0332430-2094-44BA-B3EC-33A2BD908B64}" destId="{CBF5EDDE-F1AE-4D96-A868-C069E99404E1}" srcOrd="2" destOrd="0" presId="urn:microsoft.com/office/officeart/2005/8/layout/orgChart1"/>
    <dgm:cxn modelId="{93F28B71-73DC-4504-8780-64B68D22B76B}" type="presParOf" srcId="{F0332430-2094-44BA-B3EC-33A2BD908B64}" destId="{CB37B3B1-62DE-41B7-9747-8792D8DC5003}" srcOrd="3" destOrd="0" presId="urn:microsoft.com/office/officeart/2005/8/layout/orgChart1"/>
    <dgm:cxn modelId="{092169E2-FCE4-4BC8-BE81-63B539A08D95}" type="presParOf" srcId="{CB37B3B1-62DE-41B7-9747-8792D8DC5003}" destId="{FB639D21-28FF-49B7-8D18-2D71522AE5E4}" srcOrd="0" destOrd="0" presId="urn:microsoft.com/office/officeart/2005/8/layout/orgChart1"/>
    <dgm:cxn modelId="{C5B0B8E6-085B-4395-BEA8-C21ACFC70FD8}" type="presParOf" srcId="{FB639D21-28FF-49B7-8D18-2D71522AE5E4}" destId="{81D60BD1-1DBC-4430-BF4F-3151B42A904C}" srcOrd="0" destOrd="0" presId="urn:microsoft.com/office/officeart/2005/8/layout/orgChart1"/>
    <dgm:cxn modelId="{AEF11208-81ED-43A8-8E43-5878114A025A}" type="presParOf" srcId="{FB639D21-28FF-49B7-8D18-2D71522AE5E4}" destId="{7AFA0562-599B-4AA7-9AC2-2C2B381E4C25}" srcOrd="1" destOrd="0" presId="urn:microsoft.com/office/officeart/2005/8/layout/orgChart1"/>
    <dgm:cxn modelId="{0A44DA36-534F-4A26-822C-D35A07249E5A}" type="presParOf" srcId="{CB37B3B1-62DE-41B7-9747-8792D8DC5003}" destId="{D5D22431-71D9-43B7-9CE5-E8DAC3B33147}" srcOrd="1" destOrd="0" presId="urn:microsoft.com/office/officeart/2005/8/layout/orgChart1"/>
    <dgm:cxn modelId="{009FE80F-EFA6-4426-9935-D07F69461CBE}" type="presParOf" srcId="{CB37B3B1-62DE-41B7-9747-8792D8DC5003}" destId="{8667E81A-71A5-4EC6-9E1B-7BB9244BED80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EDDE-F1AE-4D96-A868-C069E99404E1}">
      <dsp:nvSpPr>
        <dsp:cNvPr id="0" name=""/>
        <dsp:cNvSpPr/>
      </dsp:nvSpPr>
      <dsp:spPr>
        <a:xfrm>
          <a:off x="7706521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8A16-8F93-420D-8D9F-15BFBFA09642}">
      <dsp:nvSpPr>
        <dsp:cNvPr id="0" name=""/>
        <dsp:cNvSpPr/>
      </dsp:nvSpPr>
      <dsp:spPr>
        <a:xfrm>
          <a:off x="7706521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55549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3774989" y="163790"/>
              </a:lnTo>
              <a:lnTo>
                <a:pt x="3774989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81902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81902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555497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1887494" y="163790"/>
              </a:lnTo>
              <a:lnTo>
                <a:pt x="1887494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2F49-1E59-48E8-99C8-67B0E3373751}">
      <dsp:nvSpPr>
        <dsp:cNvPr id="0" name=""/>
        <dsp:cNvSpPr/>
      </dsp:nvSpPr>
      <dsp:spPr>
        <a:xfrm>
          <a:off x="3931532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93153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393153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DF0B-DA3B-4828-A65A-BF49F0C3EF85}">
      <dsp:nvSpPr>
        <dsp:cNvPr id="0" name=""/>
        <dsp:cNvSpPr/>
      </dsp:nvSpPr>
      <dsp:spPr>
        <a:xfrm>
          <a:off x="4509777" y="930814"/>
          <a:ext cx="91440" cy="327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BAB4-BE5B-4240-B59E-660738FB8C0A}">
      <dsp:nvSpPr>
        <dsp:cNvPr id="0" name=""/>
        <dsp:cNvSpPr/>
      </dsp:nvSpPr>
      <dsp:spPr>
        <a:xfrm>
          <a:off x="2044037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2E61-B9DB-4382-8D7C-ED48B7A5E0C4}">
      <dsp:nvSpPr>
        <dsp:cNvPr id="0" name=""/>
        <dsp:cNvSpPr/>
      </dsp:nvSpPr>
      <dsp:spPr>
        <a:xfrm>
          <a:off x="204403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04403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668002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1887494" y="0"/>
              </a:moveTo>
              <a:lnTo>
                <a:pt x="1887494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654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654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8050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3774989" y="0"/>
              </a:moveTo>
              <a:lnTo>
                <a:pt x="3774989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1744611" y="150857"/>
          <a:ext cx="5621771" cy="7799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4611" y="150857"/>
        <a:ext cx="5621771" cy="779956"/>
      </dsp:txXfrm>
    </dsp:sp>
    <dsp:sp modelId="{898283FA-7639-445A-95D5-432134CB6ADF}">
      <dsp:nvSpPr>
        <dsp:cNvPr id="0" name=""/>
        <dsp:cNvSpPr/>
      </dsp:nvSpPr>
      <dsp:spPr>
        <a:xfrm>
          <a:off x="55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sp:txBody>
      <dsp:txXfrm>
        <a:off x="550" y="1258395"/>
        <a:ext cx="1559913" cy="779956"/>
      </dsp:txXfrm>
    </dsp:sp>
    <dsp:sp modelId="{9CB29694-F3D7-41DB-BEBC-33D5343BA11A}">
      <dsp:nvSpPr>
        <dsp:cNvPr id="0" name=""/>
        <dsp:cNvSpPr/>
      </dsp:nvSpPr>
      <dsp:spPr>
        <a:xfrm>
          <a:off x="39052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sp:txBody>
      <dsp:txXfrm>
        <a:off x="390529" y="2365934"/>
        <a:ext cx="1559913" cy="779956"/>
      </dsp:txXfrm>
    </dsp:sp>
    <dsp:sp modelId="{DE79C5C0-52BB-4AB4-B9E4-4D482851A011}">
      <dsp:nvSpPr>
        <dsp:cNvPr id="0" name=""/>
        <dsp:cNvSpPr/>
      </dsp:nvSpPr>
      <dsp:spPr>
        <a:xfrm>
          <a:off x="39052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390529" y="3473472"/>
        <a:ext cx="1559913" cy="779956"/>
      </dsp:txXfrm>
    </dsp:sp>
    <dsp:sp modelId="{EA605843-84EA-4778-BB50-59415505C303}">
      <dsp:nvSpPr>
        <dsp:cNvPr id="0" name=""/>
        <dsp:cNvSpPr/>
      </dsp:nvSpPr>
      <dsp:spPr>
        <a:xfrm>
          <a:off x="188804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sp:txBody>
      <dsp:txXfrm>
        <a:off x="1888045" y="1258395"/>
        <a:ext cx="1559913" cy="779956"/>
      </dsp:txXfrm>
    </dsp:sp>
    <dsp:sp modelId="{B9F624FB-4B18-4FAE-BC1C-356832304C1D}">
      <dsp:nvSpPr>
        <dsp:cNvPr id="0" name=""/>
        <dsp:cNvSpPr/>
      </dsp:nvSpPr>
      <dsp:spPr>
        <a:xfrm>
          <a:off x="2278024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sp:txBody>
      <dsp:txXfrm>
        <a:off x="2278024" y="2365934"/>
        <a:ext cx="1559913" cy="779956"/>
      </dsp:txXfrm>
    </dsp:sp>
    <dsp:sp modelId="{F395118E-6F8D-4111-995B-78F916EC69E4}">
      <dsp:nvSpPr>
        <dsp:cNvPr id="0" name=""/>
        <dsp:cNvSpPr/>
      </dsp:nvSpPr>
      <dsp:spPr>
        <a:xfrm>
          <a:off x="2278024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sp:txBody>
      <dsp:txXfrm>
        <a:off x="2278024" y="3473472"/>
        <a:ext cx="1559913" cy="779956"/>
      </dsp:txXfrm>
    </dsp:sp>
    <dsp:sp modelId="{05EDF6D9-342B-4E22-BFC6-FB63F8436FD9}">
      <dsp:nvSpPr>
        <dsp:cNvPr id="0" name=""/>
        <dsp:cNvSpPr/>
      </dsp:nvSpPr>
      <dsp:spPr>
        <a:xfrm>
          <a:off x="2278024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sp:txBody>
      <dsp:txXfrm>
        <a:off x="2278024" y="4581010"/>
        <a:ext cx="1559913" cy="779956"/>
      </dsp:txXfrm>
    </dsp:sp>
    <dsp:sp modelId="{C7A39AEC-6CA1-4A35-BBFE-442C186C536B}">
      <dsp:nvSpPr>
        <dsp:cNvPr id="0" name=""/>
        <dsp:cNvSpPr/>
      </dsp:nvSpPr>
      <dsp:spPr>
        <a:xfrm>
          <a:off x="377554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775540" y="1258395"/>
        <a:ext cx="1559913" cy="779956"/>
      </dsp:txXfrm>
    </dsp:sp>
    <dsp:sp modelId="{6871A768-0DBE-4C41-BCFF-9B19A28A7E1D}">
      <dsp:nvSpPr>
        <dsp:cNvPr id="0" name=""/>
        <dsp:cNvSpPr/>
      </dsp:nvSpPr>
      <dsp:spPr>
        <a:xfrm>
          <a:off x="416551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sp:txBody>
      <dsp:txXfrm>
        <a:off x="4165519" y="2365934"/>
        <a:ext cx="1559913" cy="779956"/>
      </dsp:txXfrm>
    </dsp:sp>
    <dsp:sp modelId="{A6632A3E-C71E-4AE1-A356-3690361E8512}">
      <dsp:nvSpPr>
        <dsp:cNvPr id="0" name=""/>
        <dsp:cNvSpPr/>
      </dsp:nvSpPr>
      <dsp:spPr>
        <a:xfrm>
          <a:off x="416551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</a:p>
      </dsp:txBody>
      <dsp:txXfrm>
        <a:off x="4165519" y="3473472"/>
        <a:ext cx="1559913" cy="779956"/>
      </dsp:txXfrm>
    </dsp:sp>
    <dsp:sp modelId="{F408B408-E62C-4B71-97E3-A289C9A0B662}">
      <dsp:nvSpPr>
        <dsp:cNvPr id="0" name=""/>
        <dsp:cNvSpPr/>
      </dsp:nvSpPr>
      <dsp:spPr>
        <a:xfrm>
          <a:off x="4165519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4165519" y="4581010"/>
        <a:ext cx="1559913" cy="779956"/>
      </dsp:txXfrm>
    </dsp:sp>
    <dsp:sp modelId="{027E1B34-93FE-4CE3-8A28-D69A90B48A09}">
      <dsp:nvSpPr>
        <dsp:cNvPr id="0" name=""/>
        <dsp:cNvSpPr/>
      </dsp:nvSpPr>
      <dsp:spPr>
        <a:xfrm>
          <a:off x="566303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sp:txBody>
      <dsp:txXfrm>
        <a:off x="5663035" y="1258395"/>
        <a:ext cx="1559913" cy="779956"/>
      </dsp:txXfrm>
    </dsp:sp>
    <dsp:sp modelId="{FC2AA275-909E-47D7-A861-5FB840A38676}">
      <dsp:nvSpPr>
        <dsp:cNvPr id="0" name=""/>
        <dsp:cNvSpPr/>
      </dsp:nvSpPr>
      <dsp:spPr>
        <a:xfrm>
          <a:off x="6053013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sp:txBody>
      <dsp:txXfrm>
        <a:off x="6053013" y="2365934"/>
        <a:ext cx="1559913" cy="779956"/>
      </dsp:txXfrm>
    </dsp:sp>
    <dsp:sp modelId="{31BD8C53-89B5-4F7C-9478-2F7EA5E507AF}">
      <dsp:nvSpPr>
        <dsp:cNvPr id="0" name=""/>
        <dsp:cNvSpPr/>
      </dsp:nvSpPr>
      <dsp:spPr>
        <a:xfrm>
          <a:off x="6053013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sp:txBody>
      <dsp:txXfrm>
        <a:off x="6053013" y="3473472"/>
        <a:ext cx="1559913" cy="779956"/>
      </dsp:txXfrm>
    </dsp:sp>
    <dsp:sp modelId="{D6D7FEDC-5C4A-4464-B939-F0267B32F854}">
      <dsp:nvSpPr>
        <dsp:cNvPr id="0" name=""/>
        <dsp:cNvSpPr/>
      </dsp:nvSpPr>
      <dsp:spPr>
        <a:xfrm>
          <a:off x="755053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sp:txBody>
      <dsp:txXfrm>
        <a:off x="7550530" y="1258395"/>
        <a:ext cx="1559913" cy="779956"/>
      </dsp:txXfrm>
    </dsp:sp>
    <dsp:sp modelId="{A22D8479-F3B5-40E2-B47E-87AA623B4993}">
      <dsp:nvSpPr>
        <dsp:cNvPr id="0" name=""/>
        <dsp:cNvSpPr/>
      </dsp:nvSpPr>
      <dsp:spPr>
        <a:xfrm>
          <a:off x="7940508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sp:txBody>
      <dsp:txXfrm>
        <a:off x="7940508" y="2365934"/>
        <a:ext cx="1559913" cy="779956"/>
      </dsp:txXfrm>
    </dsp:sp>
    <dsp:sp modelId="{81D60BD1-1DBC-4430-BF4F-3151B42A904C}">
      <dsp:nvSpPr>
        <dsp:cNvPr id="0" name=""/>
        <dsp:cNvSpPr/>
      </dsp:nvSpPr>
      <dsp:spPr>
        <a:xfrm>
          <a:off x="7940508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sp:txBody>
      <dsp:txXfrm>
        <a:off x="7940508" y="3473472"/>
        <a:ext cx="1559913" cy="77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ictjournal.itri.org.tw/Content/Messagess/contents.aspx?&amp;MmmID=654304432061644411&amp;CatID=654313611255143006&amp;MSID=10023543404103011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4" descr="87">
            <a:extLst>
              <a:ext uri="{FF2B5EF4-FFF2-40B4-BE49-F238E27FC236}">
                <a16:creationId xmlns:a16="http://schemas.microsoft.com/office/drawing/2014/main" id="{4B022410-3D1E-4FEA-937A-D96CB0F0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376989" y="-8347"/>
            <a:ext cx="11815011" cy="696858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A6F141AF-3EFA-43A8-8672-6F4DDBBC9289}"/>
              </a:ext>
            </a:extLst>
          </p:cNvPr>
          <p:cNvSpPr txBox="1"/>
          <p:nvPr/>
        </p:nvSpPr>
        <p:spPr>
          <a:xfrm>
            <a:off x="3848314" y="2090717"/>
            <a:ext cx="777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Brush Script MT" panose="03060802040406070304" pitchFamily="66" charset="0"/>
              </a:rPr>
              <a:t>Face Recognition System</a:t>
            </a:r>
            <a:endParaRPr lang="zh-CN" altLang="en-US" sz="34400" b="1" dirty="0">
              <a:latin typeface="Brush Script MT" panose="03060802040406070304" pitchFamily="66" charset="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91576-9939-4E16-887C-6DA7B8F1E562}"/>
              </a:ext>
            </a:extLst>
          </p:cNvPr>
          <p:cNvSpPr/>
          <p:nvPr/>
        </p:nvSpPr>
        <p:spPr>
          <a:xfrm>
            <a:off x="9349049" y="4279414"/>
            <a:ext cx="26308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0552062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朱可望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586E72CD-D3C5-4D49-A3A5-7A1BC6B23771}"/>
              </a:ext>
            </a:extLst>
          </p:cNvPr>
          <p:cNvSpPr/>
          <p:nvPr/>
        </p:nvSpPr>
        <p:spPr>
          <a:xfrm>
            <a:off x="1456426" y="3785937"/>
            <a:ext cx="9901385" cy="261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604084" y="1784684"/>
            <a:ext cx="1844842" cy="1082842"/>
          </a:xfrm>
          <a:prstGeom prst="rect">
            <a:avLst/>
          </a:prstGeom>
          <a:solidFill>
            <a:srgbClr val="E486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GUI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8890732" y="4562731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Face</a:t>
            </a:r>
            <a:r>
              <a:rPr lang="zh-TW" altLang="en-US" dirty="0"/>
              <a:t> </a:t>
            </a:r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5675700" y="4561258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reshape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2378847" y="4561258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272322" y="198120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272322" y="2366211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266919" y="15861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2293628" y="201345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694675" y="17965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7520542" y="5102679"/>
            <a:ext cx="1370190" cy="1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831092" y="436325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</a:t>
            </a:r>
          </a:p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4670077" y="432735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</a:t>
            </a:r>
          </a:p>
          <a:p>
            <a:r>
              <a:rPr lang="en-US" altLang="zh-TW" dirty="0"/>
              <a:t>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223689" y="5102679"/>
            <a:ext cx="1452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4654" y="2924395"/>
            <a:ext cx="1828615" cy="1445113"/>
          </a:xfrm>
          <a:prstGeom prst="bentConnector3">
            <a:avLst>
              <a:gd name="adj1" fmla="val 995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293628" y="237988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899DF47-012C-407A-88F5-FCB5338338B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448926" y="2326105"/>
            <a:ext cx="3364227" cy="22366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3012656-AB90-4B59-A864-0C1ABAD45D0E}"/>
              </a:ext>
            </a:extLst>
          </p:cNvPr>
          <p:cNvSpPr txBox="1"/>
          <p:nvPr/>
        </p:nvSpPr>
        <p:spPr>
          <a:xfrm>
            <a:off x="5423232" y="3423153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Laptop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4F70D7B-3136-43F2-BA23-E9DA4698A777}"/>
              </a:ext>
            </a:extLst>
          </p:cNvPr>
          <p:cNvSpPr txBox="1"/>
          <p:nvPr/>
        </p:nvSpPr>
        <p:spPr>
          <a:xfrm>
            <a:off x="4791291" y="138758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Raspberry Pi</a:t>
            </a:r>
          </a:p>
          <a:p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621112-D7EE-437F-B6B2-5AB9E34B19CA}"/>
              </a:ext>
            </a:extLst>
          </p:cNvPr>
          <p:cNvSpPr txBox="1"/>
          <p:nvPr/>
        </p:nvSpPr>
        <p:spPr>
          <a:xfrm>
            <a:off x="2330555" y="34732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Socket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9636E5-483C-49D2-B496-372A7BA780FA}"/>
              </a:ext>
            </a:extLst>
          </p:cNvPr>
          <p:cNvSpPr txBox="1"/>
          <p:nvPr/>
        </p:nvSpPr>
        <p:spPr>
          <a:xfrm>
            <a:off x="6417234" y="230733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Socket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2853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5180635" y="2581103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061681" y="3164852"/>
            <a:ext cx="3020937" cy="7838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59082" y="1736758"/>
            <a:ext cx="727546" cy="15011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13270"/>
              </p:ext>
            </p:extLst>
          </p:nvPr>
        </p:nvGraphicFramePr>
        <p:xfrm>
          <a:off x="572169" y="4137025"/>
          <a:ext cx="541153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Video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640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480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60</a:t>
                      </a:r>
                      <a:r>
                        <a:rPr lang="en-US" altLang="zh-TW" dirty="0"/>
                        <a:t>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Personal information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char</a:t>
                      </a:r>
                      <a:r>
                        <a:rPr lang="en-US" altLang="zh-TW" dirty="0"/>
                        <a:t> name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*k</a:t>
                      </a:r>
                    </a:p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char</a:t>
                      </a:r>
                      <a:r>
                        <a:rPr lang="en-US" altLang="zh-TW" dirty="0"/>
                        <a:t> class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*k</a:t>
                      </a:r>
                    </a:p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Int </a:t>
                      </a:r>
                      <a:r>
                        <a:rPr lang="en-US" altLang="zh-TW" dirty="0"/>
                        <a:t>ID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altLang="zh-TW" dirty="0"/>
                        <a:t>*k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2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result</a:t>
                      </a:r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B</a:t>
                      </a: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US" altLang="zh-TW" dirty="0"/>
                        <a:t>4class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640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1970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41295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640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18F110-F184-41A1-B05C-4DB032255351}"/>
              </a:ext>
            </a:extLst>
          </p:cNvPr>
          <p:cNvSpPr txBox="1"/>
          <p:nvPr/>
        </p:nvSpPr>
        <p:spPr>
          <a:xfrm>
            <a:off x="2636510" y="25416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Socket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BB83C49-9004-474D-B4D9-9210AB2C7723}"/>
              </a:ext>
            </a:extLst>
          </p:cNvPr>
          <p:cNvSpPr txBox="1"/>
          <p:nvPr/>
        </p:nvSpPr>
        <p:spPr>
          <a:xfrm>
            <a:off x="6334143" y="18761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Socket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65904" y="3164852"/>
            <a:ext cx="3016714" cy="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9767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640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24642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624D8E-1BC3-4079-8CB5-8F9C445A6738}"/>
              </a:ext>
            </a:extLst>
          </p:cNvPr>
          <p:cNvSpPr txBox="1"/>
          <p:nvPr/>
        </p:nvSpPr>
        <p:spPr>
          <a:xfrm>
            <a:off x="2636510" y="25416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D0CECE"/>
                </a:solidFill>
              </a:rPr>
              <a:t>Socket</a:t>
            </a:r>
            <a:endParaRPr lang="zh-TW" altLang="en-US" dirty="0">
              <a:solidFill>
                <a:srgbClr val="D0CECE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449E356-2EC7-401E-BCD6-67D0D6F1AAF3}"/>
              </a:ext>
            </a:extLst>
          </p:cNvPr>
          <p:cNvSpPr txBox="1"/>
          <p:nvPr/>
        </p:nvSpPr>
        <p:spPr>
          <a:xfrm>
            <a:off x="6334143" y="18761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Socket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065904" y="3164852"/>
            <a:ext cx="3016714" cy="7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52805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2795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9FFDA974-9033-49AE-B0A3-B9D070882C0A}"/>
              </a:ext>
            </a:extLst>
          </p:cNvPr>
          <p:cNvSpPr txBox="1"/>
          <p:nvPr/>
        </p:nvSpPr>
        <p:spPr>
          <a:xfrm>
            <a:off x="6334143" y="18761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D0CECE"/>
                </a:solidFill>
              </a:rPr>
              <a:t>Socket</a:t>
            </a:r>
            <a:endParaRPr lang="zh-TW" altLang="en-US" dirty="0">
              <a:solidFill>
                <a:srgbClr val="D0CECE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E4C8CD9-B059-43FB-B54A-9577F614C4F2}"/>
              </a:ext>
            </a:extLst>
          </p:cNvPr>
          <p:cNvSpPr txBox="1"/>
          <p:nvPr/>
        </p:nvSpPr>
        <p:spPr>
          <a:xfrm>
            <a:off x="2636510" y="25416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D0CECE"/>
                </a:solidFill>
              </a:rPr>
              <a:t>Socket</a:t>
            </a:r>
            <a:endParaRPr lang="zh-TW" altLang="en-US" dirty="0">
              <a:solidFill>
                <a:srgbClr val="D0CE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2887075" y="2858957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Face image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104734" y="2561450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065903" y="3172690"/>
            <a:ext cx="30167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85797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27" name="表格 51">
            <a:extLst>
              <a:ext uri="{FF2B5EF4-FFF2-40B4-BE49-F238E27FC236}">
                <a16:creationId xmlns:a16="http://schemas.microsoft.com/office/drawing/2014/main" id="{1D360659-C38F-479C-81D1-B0A161FF2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76656"/>
              </p:ext>
            </p:extLst>
          </p:nvPr>
        </p:nvGraphicFramePr>
        <p:xfrm>
          <a:off x="6206867" y="4148808"/>
          <a:ext cx="541153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result</a:t>
                      </a:r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B</a:t>
                      </a: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US" altLang="zh-TW" dirty="0"/>
                        <a:t>4class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640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C8F5DB-20AB-49B3-8544-D5CB0C4C8262}"/>
              </a:ext>
            </a:extLst>
          </p:cNvPr>
          <p:cNvSpPr txBox="1"/>
          <p:nvPr/>
        </p:nvSpPr>
        <p:spPr>
          <a:xfrm>
            <a:off x="2636510" y="25416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Socket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D3433D-1A36-4AEB-AAE8-869F5817A477}"/>
              </a:ext>
            </a:extLst>
          </p:cNvPr>
          <p:cNvSpPr txBox="1"/>
          <p:nvPr/>
        </p:nvSpPr>
        <p:spPr>
          <a:xfrm>
            <a:off x="6334143" y="18761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D0CECE"/>
                </a:solidFill>
              </a:rPr>
              <a:t>Socket</a:t>
            </a:r>
            <a:endParaRPr lang="zh-TW" altLang="en-US" dirty="0">
              <a:solidFill>
                <a:srgbClr val="D0CE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.C. Shih · BLOG">
            <a:extLst>
              <a:ext uri="{FF2B5EF4-FFF2-40B4-BE49-F238E27FC236}">
                <a16:creationId xmlns:a16="http://schemas.microsoft.com/office/drawing/2014/main" id="{F6DCD211-A729-47F9-AE9C-F2A0D701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21" y="12285"/>
            <a:ext cx="6504138" cy="26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表格 20">
            <a:extLst>
              <a:ext uri="{FF2B5EF4-FFF2-40B4-BE49-F238E27FC236}">
                <a16:creationId xmlns:a16="http://schemas.microsoft.com/office/drawing/2014/main" id="{A6A5E8DD-2DCA-48E7-B54D-182B8798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02498"/>
              </p:ext>
            </p:extLst>
          </p:nvPr>
        </p:nvGraphicFramePr>
        <p:xfrm>
          <a:off x="372979" y="2707005"/>
          <a:ext cx="7676147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337">
                  <a:extLst>
                    <a:ext uri="{9D8B030D-6E8A-4147-A177-3AD203B41FA5}">
                      <a16:colId xmlns:a16="http://schemas.microsoft.com/office/drawing/2014/main" val="1292118453"/>
                    </a:ext>
                  </a:extLst>
                </a:gridCol>
                <a:gridCol w="3023936">
                  <a:extLst>
                    <a:ext uri="{9D8B030D-6E8A-4147-A177-3AD203B41FA5}">
                      <a16:colId xmlns:a16="http://schemas.microsoft.com/office/drawing/2014/main" val="111778256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2231687629"/>
                    </a:ext>
                  </a:extLst>
                </a:gridCol>
              </a:tblGrid>
              <a:tr h="325521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method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parameter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62362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64*64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87365"/>
                  </a:ext>
                </a:extLst>
              </a:tr>
              <a:tr h="813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Convolutional layer1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= 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= 32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3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Stride = 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8319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Pooling1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MaxPooling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 size = 2*2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28960"/>
                  </a:ext>
                </a:extLst>
              </a:tr>
              <a:tr h="813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Convolutional layer2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= 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600" dirty="0"/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= 64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3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Stride = 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4036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Pooling2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MaxPooling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 size = 2*2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63648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Full-connected</a:t>
                      </a:r>
                      <a:endParaRPr lang="zh-TW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/>
                        <a:t>activation= </a:t>
                      </a:r>
                      <a:r>
                        <a:rPr lang="en-US" altLang="zh-TW" sz="1600" dirty="0" err="1"/>
                        <a:t>relu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 err="1"/>
                        <a:t>Lossfunction</a:t>
                      </a:r>
                      <a:r>
                        <a:rPr lang="en-US" altLang="zh-TW" sz="1600" dirty="0"/>
                        <a:t> = </a:t>
                      </a:r>
                      <a:r>
                        <a:rPr lang="en-US" altLang="zh-TW" sz="1600" dirty="0" err="1"/>
                        <a:t>crossentropy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Nodes = 64*16*16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13230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Hidden layer</a:t>
                      </a:r>
                      <a:endParaRPr lang="zh-TW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Nodes = 256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19363"/>
                  </a:ext>
                </a:extLst>
              </a:tr>
              <a:tr h="32552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 layer</a:t>
                      </a:r>
                      <a:endParaRPr lang="zh-TW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Nodes = 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19424"/>
                  </a:ext>
                </a:extLst>
              </a:tr>
            </a:tbl>
          </a:graphicData>
        </a:graphic>
      </p:graphicFrame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874CF31-C2B1-44DF-92EF-F1D5B0D0805C}"/>
              </a:ext>
            </a:extLst>
          </p:cNvPr>
          <p:cNvSpPr txBox="1"/>
          <p:nvPr/>
        </p:nvSpPr>
        <p:spPr>
          <a:xfrm>
            <a:off x="8746490" y="3286008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EarlyStopping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monitor='</a:t>
            </a:r>
            <a:r>
              <a:rPr lang="en-US" altLang="zh-TW" dirty="0" err="1"/>
              <a:t>val_loss</a:t>
            </a:r>
            <a:r>
              <a:rPr lang="en-US" altLang="zh-TW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patience=5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9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93EF32A7-0CB2-4B72-BAC7-5E4CA76DF4FD}"/>
              </a:ext>
            </a:extLst>
          </p:cNvPr>
          <p:cNvGrpSpPr/>
          <p:nvPr/>
        </p:nvGrpSpPr>
        <p:grpSpPr>
          <a:xfrm>
            <a:off x="320239" y="1040256"/>
            <a:ext cx="11803320" cy="5702674"/>
            <a:chOff x="320239" y="1040256"/>
            <a:chExt cx="11803320" cy="570267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890E64-B040-4C68-8E40-B96C1AC5A86A}"/>
                </a:ext>
              </a:extLst>
            </p:cNvPr>
            <p:cNvSpPr/>
            <p:nvPr/>
          </p:nvSpPr>
          <p:spPr>
            <a:xfrm>
              <a:off x="1909980" y="2905891"/>
              <a:ext cx="1347537" cy="1347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BBD366F-8B6B-4895-90F5-9E32AA617342}"/>
                </a:ext>
              </a:extLst>
            </p:cNvPr>
            <p:cNvSpPr/>
            <p:nvPr/>
          </p:nvSpPr>
          <p:spPr>
            <a:xfrm>
              <a:off x="2036551" y="3058291"/>
              <a:ext cx="1347537" cy="1347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04E902-BDB6-4018-A648-896826EA1F47}"/>
                </a:ext>
              </a:extLst>
            </p:cNvPr>
            <p:cNvSpPr/>
            <p:nvPr/>
          </p:nvSpPr>
          <p:spPr>
            <a:xfrm>
              <a:off x="2188951" y="3210691"/>
              <a:ext cx="1347537" cy="1347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326B18-DAB9-45D9-83DB-415FA52C635B}"/>
                </a:ext>
              </a:extLst>
            </p:cNvPr>
            <p:cNvSpPr/>
            <p:nvPr/>
          </p:nvSpPr>
          <p:spPr>
            <a:xfrm>
              <a:off x="2341351" y="3363091"/>
              <a:ext cx="1347537" cy="1347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6E4E2D-1D2E-401D-937D-79D087FEF70E}"/>
                </a:ext>
              </a:extLst>
            </p:cNvPr>
            <p:cNvSpPr/>
            <p:nvPr/>
          </p:nvSpPr>
          <p:spPr>
            <a:xfrm>
              <a:off x="4086298" y="33069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281C10-E7CD-45B8-AD4D-971826190B93}"/>
                </a:ext>
              </a:extLst>
            </p:cNvPr>
            <p:cNvSpPr/>
            <p:nvPr/>
          </p:nvSpPr>
          <p:spPr>
            <a:xfrm>
              <a:off x="4238698" y="34593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5DCAE0-3094-4449-A74D-0FE2127635FD}"/>
                </a:ext>
              </a:extLst>
            </p:cNvPr>
            <p:cNvSpPr/>
            <p:nvPr/>
          </p:nvSpPr>
          <p:spPr>
            <a:xfrm>
              <a:off x="4391098" y="36117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DE0ED0-4298-4C64-8344-33F0EEDF01D5}"/>
                </a:ext>
              </a:extLst>
            </p:cNvPr>
            <p:cNvSpPr/>
            <p:nvPr/>
          </p:nvSpPr>
          <p:spPr>
            <a:xfrm>
              <a:off x="4543498" y="37641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4C2C17E-030C-489D-A8F7-65B3D9919E43}"/>
                </a:ext>
              </a:extLst>
            </p:cNvPr>
            <p:cNvSpPr/>
            <p:nvPr/>
          </p:nvSpPr>
          <p:spPr>
            <a:xfrm>
              <a:off x="5802186" y="33069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CFD6CF-3FE2-4AB2-93BB-06D11B499717}"/>
                </a:ext>
              </a:extLst>
            </p:cNvPr>
            <p:cNvSpPr/>
            <p:nvPr/>
          </p:nvSpPr>
          <p:spPr>
            <a:xfrm>
              <a:off x="5954586" y="34593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E275E55-768B-4DCF-844C-E8831115C8CA}"/>
                </a:ext>
              </a:extLst>
            </p:cNvPr>
            <p:cNvSpPr/>
            <p:nvPr/>
          </p:nvSpPr>
          <p:spPr>
            <a:xfrm>
              <a:off x="6106986" y="36117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DF30A2A-C717-44CB-8108-0F22A62AA788}"/>
                </a:ext>
              </a:extLst>
            </p:cNvPr>
            <p:cNvSpPr/>
            <p:nvPr/>
          </p:nvSpPr>
          <p:spPr>
            <a:xfrm>
              <a:off x="6259386" y="3764144"/>
              <a:ext cx="946484" cy="946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C02CF9C-DAB0-46E9-8782-195403ADDBE3}"/>
                </a:ext>
              </a:extLst>
            </p:cNvPr>
            <p:cNvSpPr/>
            <p:nvPr/>
          </p:nvSpPr>
          <p:spPr>
            <a:xfrm>
              <a:off x="7670474" y="3643828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77B5B9C-E308-49D6-AF4D-A3ABB8965979}"/>
                </a:ext>
              </a:extLst>
            </p:cNvPr>
            <p:cNvSpPr/>
            <p:nvPr/>
          </p:nvSpPr>
          <p:spPr>
            <a:xfrm>
              <a:off x="7822874" y="3796228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B65F393-364B-4685-8499-66FA8BB70733}"/>
                </a:ext>
              </a:extLst>
            </p:cNvPr>
            <p:cNvSpPr/>
            <p:nvPr/>
          </p:nvSpPr>
          <p:spPr>
            <a:xfrm>
              <a:off x="7975274" y="3948628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9FB985-0B8B-4217-8969-DC230BCBF65F}"/>
                </a:ext>
              </a:extLst>
            </p:cNvPr>
            <p:cNvSpPr/>
            <p:nvPr/>
          </p:nvSpPr>
          <p:spPr>
            <a:xfrm>
              <a:off x="8127674" y="4101028"/>
              <a:ext cx="609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左大括弧 4">
              <a:extLst>
                <a:ext uri="{FF2B5EF4-FFF2-40B4-BE49-F238E27FC236}">
                  <a16:creationId xmlns:a16="http://schemas.microsoft.com/office/drawing/2014/main" id="{F5C638BF-F2B5-4F37-BC70-1FB475A455EA}"/>
                </a:ext>
              </a:extLst>
            </p:cNvPr>
            <p:cNvSpPr/>
            <p:nvPr/>
          </p:nvSpPr>
          <p:spPr>
            <a:xfrm rot="5400000">
              <a:off x="3485161" y="1870486"/>
              <a:ext cx="102655" cy="12128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168A3C8-E9CB-4100-9E82-C4B5F9A7E2FD}"/>
                </a:ext>
              </a:extLst>
            </p:cNvPr>
            <p:cNvSpPr txBox="1"/>
            <p:nvPr/>
          </p:nvSpPr>
          <p:spPr>
            <a:xfrm>
              <a:off x="2970467" y="1923355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Max-Pooling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 x 2)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左大括弧 24">
              <a:extLst>
                <a:ext uri="{FF2B5EF4-FFF2-40B4-BE49-F238E27FC236}">
                  <a16:creationId xmlns:a16="http://schemas.microsoft.com/office/drawing/2014/main" id="{B1D36ACA-1732-4701-AE15-29286277FE21}"/>
                </a:ext>
              </a:extLst>
            </p:cNvPr>
            <p:cNvSpPr/>
            <p:nvPr/>
          </p:nvSpPr>
          <p:spPr>
            <a:xfrm rot="5400000">
              <a:off x="7165109" y="2297718"/>
              <a:ext cx="102655" cy="12128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A73BCDB-912C-424E-8480-5FD3C436A7FE}"/>
                </a:ext>
              </a:extLst>
            </p:cNvPr>
            <p:cNvSpPr txBox="1"/>
            <p:nvPr/>
          </p:nvSpPr>
          <p:spPr>
            <a:xfrm>
              <a:off x="6650415" y="2350587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Max-Pooling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 x 2)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左大括弧 27">
              <a:extLst>
                <a:ext uri="{FF2B5EF4-FFF2-40B4-BE49-F238E27FC236}">
                  <a16:creationId xmlns:a16="http://schemas.microsoft.com/office/drawing/2014/main" id="{4BB1228C-19F4-438E-90AF-060C42556F1D}"/>
                </a:ext>
              </a:extLst>
            </p:cNvPr>
            <p:cNvSpPr/>
            <p:nvPr/>
          </p:nvSpPr>
          <p:spPr>
            <a:xfrm rot="5400000">
              <a:off x="1556045" y="1884909"/>
              <a:ext cx="102655" cy="12128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166DC5C-0A57-4F73-9DBD-ED46FBB072AC}"/>
                </a:ext>
              </a:extLst>
            </p:cNvPr>
            <p:cNvSpPr txBox="1"/>
            <p:nvPr/>
          </p:nvSpPr>
          <p:spPr>
            <a:xfrm>
              <a:off x="1029329" y="1825097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 x 3) kernel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弧 29">
              <a:extLst>
                <a:ext uri="{FF2B5EF4-FFF2-40B4-BE49-F238E27FC236}">
                  <a16:creationId xmlns:a16="http://schemas.microsoft.com/office/drawing/2014/main" id="{9278C661-8E1B-4DC9-A923-B13542EFE87E}"/>
                </a:ext>
              </a:extLst>
            </p:cNvPr>
            <p:cNvSpPr/>
            <p:nvPr/>
          </p:nvSpPr>
          <p:spPr>
            <a:xfrm rot="5400000">
              <a:off x="5442670" y="2087287"/>
              <a:ext cx="102655" cy="12128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C9CCAA2-0857-40F6-A2D4-6EA894ECEEB8}"/>
                </a:ext>
              </a:extLst>
            </p:cNvPr>
            <p:cNvSpPr txBox="1"/>
            <p:nvPr/>
          </p:nvSpPr>
          <p:spPr>
            <a:xfrm>
              <a:off x="4915954" y="2027475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 x 3) kernel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584B32-B40E-4B2A-94FF-F589BF38752F}"/>
                </a:ext>
              </a:extLst>
            </p:cNvPr>
            <p:cNvSpPr/>
            <p:nvPr/>
          </p:nvSpPr>
          <p:spPr>
            <a:xfrm>
              <a:off x="344905" y="3363091"/>
              <a:ext cx="1015265" cy="1070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</a:t>
              </a: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46EF9B2-7A07-42E7-8697-1FE656B78B1C}"/>
                </a:ext>
              </a:extLst>
            </p:cNvPr>
            <p:cNvSpPr/>
            <p:nvPr/>
          </p:nvSpPr>
          <p:spPr>
            <a:xfrm>
              <a:off x="9339626" y="1622523"/>
              <a:ext cx="383159" cy="383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BB10CA0-BFA8-473A-AA85-6014DB2177DE}"/>
                </a:ext>
              </a:extLst>
            </p:cNvPr>
            <p:cNvSpPr/>
            <p:nvPr/>
          </p:nvSpPr>
          <p:spPr>
            <a:xfrm>
              <a:off x="9339626" y="2248439"/>
              <a:ext cx="383159" cy="383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6A75316-AB65-4222-A13A-9395FCC22668}"/>
                </a:ext>
              </a:extLst>
            </p:cNvPr>
            <p:cNvSpPr/>
            <p:nvPr/>
          </p:nvSpPr>
          <p:spPr>
            <a:xfrm>
              <a:off x="9339626" y="2873807"/>
              <a:ext cx="383159" cy="383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06A83B6-670E-4B89-85A7-AC1334948CEE}"/>
                </a:ext>
              </a:extLst>
            </p:cNvPr>
            <p:cNvSpPr/>
            <p:nvPr/>
          </p:nvSpPr>
          <p:spPr>
            <a:xfrm>
              <a:off x="9339626" y="3500881"/>
              <a:ext cx="383159" cy="383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89BBA4A0-BC45-4BA2-B0C7-BD841B952D08}"/>
                </a:ext>
              </a:extLst>
            </p:cNvPr>
            <p:cNvSpPr/>
            <p:nvPr/>
          </p:nvSpPr>
          <p:spPr>
            <a:xfrm>
              <a:off x="9339625" y="5361765"/>
              <a:ext cx="383159" cy="383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46A41E0-81EE-4896-8F21-A0B26B499205}"/>
                </a:ext>
              </a:extLst>
            </p:cNvPr>
            <p:cNvSpPr/>
            <p:nvPr/>
          </p:nvSpPr>
          <p:spPr>
            <a:xfrm>
              <a:off x="10509904" y="1622523"/>
              <a:ext cx="383159" cy="3831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E1030B37-AD53-476B-856F-935565E59A07}"/>
                </a:ext>
              </a:extLst>
            </p:cNvPr>
            <p:cNvSpPr/>
            <p:nvPr/>
          </p:nvSpPr>
          <p:spPr>
            <a:xfrm>
              <a:off x="10509904" y="2248439"/>
              <a:ext cx="383159" cy="3831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EE5B9-3291-4649-B181-884C9B808695}"/>
                </a:ext>
              </a:extLst>
            </p:cNvPr>
            <p:cNvSpPr/>
            <p:nvPr/>
          </p:nvSpPr>
          <p:spPr>
            <a:xfrm>
              <a:off x="10509904" y="2873807"/>
              <a:ext cx="383159" cy="3831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9844203-4B13-4343-BAED-59C8EA287D35}"/>
                </a:ext>
              </a:extLst>
            </p:cNvPr>
            <p:cNvSpPr/>
            <p:nvPr/>
          </p:nvSpPr>
          <p:spPr>
            <a:xfrm>
              <a:off x="10509904" y="3500881"/>
              <a:ext cx="383159" cy="3831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53BF4179-C2F5-4D0C-A7E8-AC9227F60B0E}"/>
                </a:ext>
              </a:extLst>
            </p:cNvPr>
            <p:cNvSpPr/>
            <p:nvPr/>
          </p:nvSpPr>
          <p:spPr>
            <a:xfrm>
              <a:off x="10509903" y="5361765"/>
              <a:ext cx="383159" cy="3831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C406CA19-779D-4C3D-9BA8-72B3B5F0F464}"/>
                </a:ext>
              </a:extLst>
            </p:cNvPr>
            <p:cNvSpPr/>
            <p:nvPr/>
          </p:nvSpPr>
          <p:spPr>
            <a:xfrm>
              <a:off x="11488602" y="2817041"/>
              <a:ext cx="383159" cy="383159"/>
            </a:xfrm>
            <a:prstGeom prst="ellipse">
              <a:avLst/>
            </a:prstGeom>
            <a:solidFill>
              <a:srgbClr val="E48684"/>
            </a:solidFill>
            <a:ln>
              <a:solidFill>
                <a:srgbClr val="EC6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84E36CC2-D512-446A-A089-6BAD439FD266}"/>
                </a:ext>
              </a:extLst>
            </p:cNvPr>
            <p:cNvSpPr/>
            <p:nvPr/>
          </p:nvSpPr>
          <p:spPr>
            <a:xfrm>
              <a:off x="11488602" y="3442957"/>
              <a:ext cx="383159" cy="383159"/>
            </a:xfrm>
            <a:prstGeom prst="ellipse">
              <a:avLst/>
            </a:prstGeom>
            <a:solidFill>
              <a:srgbClr val="E48684"/>
            </a:solidFill>
            <a:ln>
              <a:solidFill>
                <a:srgbClr val="EC6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B8E9FDBE-F180-410E-B4A2-DBCF24AFD941}"/>
                </a:ext>
              </a:extLst>
            </p:cNvPr>
            <p:cNvSpPr/>
            <p:nvPr/>
          </p:nvSpPr>
          <p:spPr>
            <a:xfrm>
              <a:off x="11488602" y="4068325"/>
              <a:ext cx="383159" cy="383159"/>
            </a:xfrm>
            <a:prstGeom prst="ellipse">
              <a:avLst/>
            </a:prstGeom>
            <a:solidFill>
              <a:srgbClr val="E48684"/>
            </a:solidFill>
            <a:ln>
              <a:solidFill>
                <a:srgbClr val="EC6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7D9C054-8680-4EA4-99EA-895381AD523A}"/>
                </a:ext>
              </a:extLst>
            </p:cNvPr>
            <p:cNvSpPr/>
            <p:nvPr/>
          </p:nvSpPr>
          <p:spPr>
            <a:xfrm>
              <a:off x="11488602" y="4695399"/>
              <a:ext cx="383159" cy="383159"/>
            </a:xfrm>
            <a:prstGeom prst="ellipse">
              <a:avLst/>
            </a:prstGeom>
            <a:solidFill>
              <a:srgbClr val="E48684"/>
            </a:solidFill>
            <a:ln>
              <a:solidFill>
                <a:srgbClr val="EC6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B08A2D9-6CEA-4062-9D4E-BCBA97EBABF9}"/>
                </a:ext>
              </a:extLst>
            </p:cNvPr>
            <p:cNvSpPr/>
            <p:nvPr/>
          </p:nvSpPr>
          <p:spPr>
            <a:xfrm>
              <a:off x="9517215" y="42534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A82BABF-06F2-4F0A-A243-56542145A1B3}"/>
                </a:ext>
              </a:extLst>
            </p:cNvPr>
            <p:cNvSpPr/>
            <p:nvPr/>
          </p:nvSpPr>
          <p:spPr>
            <a:xfrm>
              <a:off x="9509720" y="452351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5C9BED3B-5F0A-4F7B-8132-6A60E3892419}"/>
                </a:ext>
              </a:extLst>
            </p:cNvPr>
            <p:cNvSpPr/>
            <p:nvPr/>
          </p:nvSpPr>
          <p:spPr>
            <a:xfrm>
              <a:off x="9509720" y="48412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EA090ACA-5313-4138-80F3-2088FBE27368}"/>
                </a:ext>
              </a:extLst>
            </p:cNvPr>
            <p:cNvSpPr/>
            <p:nvPr/>
          </p:nvSpPr>
          <p:spPr>
            <a:xfrm>
              <a:off x="10677932" y="42534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4DEB7F0-DD14-42ED-91DA-9F0F86564CF5}"/>
                </a:ext>
              </a:extLst>
            </p:cNvPr>
            <p:cNvSpPr/>
            <p:nvPr/>
          </p:nvSpPr>
          <p:spPr>
            <a:xfrm>
              <a:off x="10670437" y="452351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49FA183-07E8-44ED-B990-821ABD64F0E6}"/>
                </a:ext>
              </a:extLst>
            </p:cNvPr>
            <p:cNvSpPr/>
            <p:nvPr/>
          </p:nvSpPr>
          <p:spPr>
            <a:xfrm>
              <a:off x="10670437" y="48412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97F84D5-0B84-406F-B1FD-DCE813B93894}"/>
                </a:ext>
              </a:extLst>
            </p:cNvPr>
            <p:cNvSpPr/>
            <p:nvPr/>
          </p:nvSpPr>
          <p:spPr>
            <a:xfrm rot="3241648">
              <a:off x="8153164" y="3623365"/>
              <a:ext cx="1198201" cy="3055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Flattened</a:t>
              </a:r>
              <a:endParaRPr lang="zh-TW" altLang="en-US" dirty="0"/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B84DFA1-32FB-43A6-985D-8F02B00F7D93}"/>
                </a:ext>
              </a:extLst>
            </p:cNvPr>
            <p:cNvCxnSpPr>
              <a:stCxn id="34" idx="6"/>
              <a:endCxn id="39" idx="2"/>
            </p:cNvCxnSpPr>
            <p:nvPr/>
          </p:nvCxnSpPr>
          <p:spPr>
            <a:xfrm>
              <a:off x="9722785" y="1814103"/>
              <a:ext cx="787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7CFA642-0BC9-4066-A0DB-476164C59A21}"/>
                </a:ext>
              </a:extLst>
            </p:cNvPr>
            <p:cNvCxnSpPr>
              <a:stCxn id="34" idx="6"/>
              <a:endCxn id="40" idx="2"/>
            </p:cNvCxnSpPr>
            <p:nvPr/>
          </p:nvCxnSpPr>
          <p:spPr>
            <a:xfrm>
              <a:off x="9722785" y="1814103"/>
              <a:ext cx="787119" cy="625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91F82F0-14EC-4672-A5BE-DD0C3844DF49}"/>
                </a:ext>
              </a:extLst>
            </p:cNvPr>
            <p:cNvCxnSpPr>
              <a:stCxn id="34" idx="6"/>
              <a:endCxn id="41" idx="2"/>
            </p:cNvCxnSpPr>
            <p:nvPr/>
          </p:nvCxnSpPr>
          <p:spPr>
            <a:xfrm>
              <a:off x="9722785" y="1814103"/>
              <a:ext cx="787119" cy="125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C5311A54-E08F-4BFA-AB36-A0BB284D2B90}"/>
                </a:ext>
              </a:extLst>
            </p:cNvPr>
            <p:cNvCxnSpPr>
              <a:stCxn id="34" idx="6"/>
              <a:endCxn id="42" idx="2"/>
            </p:cNvCxnSpPr>
            <p:nvPr/>
          </p:nvCxnSpPr>
          <p:spPr>
            <a:xfrm>
              <a:off x="9722785" y="1814103"/>
              <a:ext cx="787119" cy="187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C30F1BF8-7CA2-4E89-872C-9CE09E51F2DA}"/>
                </a:ext>
              </a:extLst>
            </p:cNvPr>
            <p:cNvCxnSpPr>
              <a:stCxn id="34" idx="6"/>
              <a:endCxn id="43" idx="2"/>
            </p:cNvCxnSpPr>
            <p:nvPr/>
          </p:nvCxnSpPr>
          <p:spPr>
            <a:xfrm>
              <a:off x="9722785" y="1814103"/>
              <a:ext cx="787118" cy="3739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693FBEC-8513-400D-8FF5-E3913ECED0C7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9722785" y="1814103"/>
              <a:ext cx="787119" cy="625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2DBEF60-31A1-4891-AACA-AF268CFC30BB}"/>
                </a:ext>
              </a:extLst>
            </p:cNvPr>
            <p:cNvCxnSpPr>
              <a:stCxn id="35" idx="6"/>
              <a:endCxn id="40" idx="2"/>
            </p:cNvCxnSpPr>
            <p:nvPr/>
          </p:nvCxnSpPr>
          <p:spPr>
            <a:xfrm>
              <a:off x="9722785" y="2440019"/>
              <a:ext cx="787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9ECC9C49-7DD9-4614-B1D3-3C780A84DE71}"/>
                </a:ext>
              </a:extLst>
            </p:cNvPr>
            <p:cNvCxnSpPr>
              <a:stCxn id="35" idx="6"/>
              <a:endCxn id="41" idx="2"/>
            </p:cNvCxnSpPr>
            <p:nvPr/>
          </p:nvCxnSpPr>
          <p:spPr>
            <a:xfrm>
              <a:off x="9722785" y="2440019"/>
              <a:ext cx="787119" cy="625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CBC810F-40DE-4077-A042-8CF9C90CFB56}"/>
                </a:ext>
              </a:extLst>
            </p:cNvPr>
            <p:cNvCxnSpPr>
              <a:stCxn id="35" idx="6"/>
              <a:endCxn id="42" idx="2"/>
            </p:cNvCxnSpPr>
            <p:nvPr/>
          </p:nvCxnSpPr>
          <p:spPr>
            <a:xfrm>
              <a:off x="9722785" y="2440019"/>
              <a:ext cx="787119" cy="1252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EE0E87B-F0EB-4E90-ACC7-01A0E018CC11}"/>
                </a:ext>
              </a:extLst>
            </p:cNvPr>
            <p:cNvCxnSpPr>
              <a:stCxn id="35" idx="6"/>
              <a:endCxn id="43" idx="2"/>
            </p:cNvCxnSpPr>
            <p:nvPr/>
          </p:nvCxnSpPr>
          <p:spPr>
            <a:xfrm>
              <a:off x="9722785" y="2440019"/>
              <a:ext cx="787118" cy="311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92943491-D2E8-4572-8198-DE0D47923FDC}"/>
                </a:ext>
              </a:extLst>
            </p:cNvPr>
            <p:cNvCxnSpPr>
              <a:stCxn id="36" idx="6"/>
              <a:endCxn id="39" idx="2"/>
            </p:cNvCxnSpPr>
            <p:nvPr/>
          </p:nvCxnSpPr>
          <p:spPr>
            <a:xfrm flipV="1">
              <a:off x="9722785" y="1814103"/>
              <a:ext cx="787119" cy="1251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E82E884-412D-46D3-9934-E83CDA7BA34A}"/>
                </a:ext>
              </a:extLst>
            </p:cNvPr>
            <p:cNvCxnSpPr>
              <a:stCxn id="36" idx="6"/>
              <a:endCxn id="41" idx="2"/>
            </p:cNvCxnSpPr>
            <p:nvPr/>
          </p:nvCxnSpPr>
          <p:spPr>
            <a:xfrm>
              <a:off x="9722785" y="3065387"/>
              <a:ext cx="787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BE5A7FD0-C11C-4488-AA19-A2874F0A1FB2}"/>
                </a:ext>
              </a:extLst>
            </p:cNvPr>
            <p:cNvCxnSpPr>
              <a:stCxn id="36" idx="6"/>
              <a:endCxn id="42" idx="2"/>
            </p:cNvCxnSpPr>
            <p:nvPr/>
          </p:nvCxnSpPr>
          <p:spPr>
            <a:xfrm>
              <a:off x="9722785" y="3065387"/>
              <a:ext cx="787119" cy="627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FF753011-C1A9-420A-A4F6-01B4671161A7}"/>
                </a:ext>
              </a:extLst>
            </p:cNvPr>
            <p:cNvCxnSpPr>
              <a:stCxn id="36" idx="6"/>
              <a:endCxn id="43" idx="2"/>
            </p:cNvCxnSpPr>
            <p:nvPr/>
          </p:nvCxnSpPr>
          <p:spPr>
            <a:xfrm>
              <a:off x="9722785" y="3065387"/>
              <a:ext cx="787118" cy="2487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E8FEBB83-FB54-47A2-9BA2-4A85557D8366}"/>
                </a:ext>
              </a:extLst>
            </p:cNvPr>
            <p:cNvCxnSpPr>
              <a:stCxn id="37" idx="6"/>
              <a:endCxn id="39" idx="2"/>
            </p:cNvCxnSpPr>
            <p:nvPr/>
          </p:nvCxnSpPr>
          <p:spPr>
            <a:xfrm flipV="1">
              <a:off x="9722785" y="1814103"/>
              <a:ext cx="787119" cy="187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426AA904-B1DB-4D20-8A15-FEDACAC1E4FB}"/>
                </a:ext>
              </a:extLst>
            </p:cNvPr>
            <p:cNvCxnSpPr>
              <a:stCxn id="37" idx="6"/>
              <a:endCxn id="40" idx="2"/>
            </p:cNvCxnSpPr>
            <p:nvPr/>
          </p:nvCxnSpPr>
          <p:spPr>
            <a:xfrm flipV="1">
              <a:off x="9722785" y="2440019"/>
              <a:ext cx="787119" cy="1252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C924D83-D921-4646-80F1-3B7E1B32F1F6}"/>
                </a:ext>
              </a:extLst>
            </p:cNvPr>
            <p:cNvCxnSpPr>
              <a:stCxn id="37" idx="6"/>
              <a:endCxn id="41" idx="2"/>
            </p:cNvCxnSpPr>
            <p:nvPr/>
          </p:nvCxnSpPr>
          <p:spPr>
            <a:xfrm flipV="1">
              <a:off x="9722785" y="3065387"/>
              <a:ext cx="787119" cy="627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8CED733-51BA-431F-A036-1738DB5C464F}"/>
                </a:ext>
              </a:extLst>
            </p:cNvPr>
            <p:cNvCxnSpPr>
              <a:stCxn id="37" idx="6"/>
              <a:endCxn id="42" idx="2"/>
            </p:cNvCxnSpPr>
            <p:nvPr/>
          </p:nvCxnSpPr>
          <p:spPr>
            <a:xfrm>
              <a:off x="9722785" y="3692461"/>
              <a:ext cx="787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7DC36F3B-71E6-4F7E-BD30-54E3A89D1327}"/>
                </a:ext>
              </a:extLst>
            </p:cNvPr>
            <p:cNvCxnSpPr>
              <a:stCxn id="37" idx="6"/>
              <a:endCxn id="43" idx="2"/>
            </p:cNvCxnSpPr>
            <p:nvPr/>
          </p:nvCxnSpPr>
          <p:spPr>
            <a:xfrm>
              <a:off x="9722785" y="3692461"/>
              <a:ext cx="787118" cy="1860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EFB6FAE3-1C0B-44C2-8CF8-87D2E47FBECC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 flipV="1">
              <a:off x="9722784" y="1814103"/>
              <a:ext cx="787120" cy="3739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6C650CF-1A2C-44D4-B9A5-F0B17E38264D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 flipV="1">
              <a:off x="9722784" y="2440019"/>
              <a:ext cx="787120" cy="3113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682FC5E-BD1E-4D81-8D37-C78C62178CF6}"/>
                </a:ext>
              </a:extLst>
            </p:cNvPr>
            <p:cNvCxnSpPr>
              <a:stCxn id="38" idx="6"/>
              <a:endCxn id="41" idx="2"/>
            </p:cNvCxnSpPr>
            <p:nvPr/>
          </p:nvCxnSpPr>
          <p:spPr>
            <a:xfrm flipV="1">
              <a:off x="9722784" y="3065387"/>
              <a:ext cx="787120" cy="2487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0EAA2644-649B-426B-9A60-61280F560CD7}"/>
                </a:ext>
              </a:extLst>
            </p:cNvPr>
            <p:cNvCxnSpPr>
              <a:stCxn id="38" idx="6"/>
              <a:endCxn id="42" idx="2"/>
            </p:cNvCxnSpPr>
            <p:nvPr/>
          </p:nvCxnSpPr>
          <p:spPr>
            <a:xfrm flipV="1">
              <a:off x="9722784" y="3692461"/>
              <a:ext cx="787120" cy="1860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D8D869F7-DCA2-45BB-ADC0-A233AF7EAE2C}"/>
                </a:ext>
              </a:extLst>
            </p:cNvPr>
            <p:cNvCxnSpPr>
              <a:stCxn id="38" idx="6"/>
              <a:endCxn id="43" idx="2"/>
            </p:cNvCxnSpPr>
            <p:nvPr/>
          </p:nvCxnSpPr>
          <p:spPr>
            <a:xfrm>
              <a:off x="9722784" y="5553345"/>
              <a:ext cx="787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9F35CD81-E469-43C3-8705-B643EDD04A15}"/>
                </a:ext>
              </a:extLst>
            </p:cNvPr>
            <p:cNvCxnSpPr>
              <a:stCxn id="39" idx="6"/>
              <a:endCxn id="44" idx="2"/>
            </p:cNvCxnSpPr>
            <p:nvPr/>
          </p:nvCxnSpPr>
          <p:spPr>
            <a:xfrm>
              <a:off x="10893063" y="1814103"/>
              <a:ext cx="595539" cy="119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B206AC8-7820-4A83-9BFA-0C971F1B6CE1}"/>
                </a:ext>
              </a:extLst>
            </p:cNvPr>
            <p:cNvCxnSpPr>
              <a:stCxn id="39" idx="6"/>
              <a:endCxn id="44" idx="2"/>
            </p:cNvCxnSpPr>
            <p:nvPr/>
          </p:nvCxnSpPr>
          <p:spPr>
            <a:xfrm>
              <a:off x="10893063" y="1814103"/>
              <a:ext cx="595539" cy="119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4C66C6D1-31F2-4968-B05D-F9B484F867B5}"/>
                </a:ext>
              </a:extLst>
            </p:cNvPr>
            <p:cNvCxnSpPr>
              <a:stCxn id="39" idx="6"/>
              <a:endCxn id="45" idx="2"/>
            </p:cNvCxnSpPr>
            <p:nvPr/>
          </p:nvCxnSpPr>
          <p:spPr>
            <a:xfrm>
              <a:off x="10893063" y="1814103"/>
              <a:ext cx="595539" cy="1820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AEE4E19E-DE77-429F-96AA-2A58C9CBE7A2}"/>
                </a:ext>
              </a:extLst>
            </p:cNvPr>
            <p:cNvCxnSpPr>
              <a:cxnSpLocks/>
              <a:stCxn id="39" idx="6"/>
              <a:endCxn id="46" idx="2"/>
            </p:cNvCxnSpPr>
            <p:nvPr/>
          </p:nvCxnSpPr>
          <p:spPr>
            <a:xfrm>
              <a:off x="10893063" y="1814103"/>
              <a:ext cx="595539" cy="2445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F1B494D7-537A-4048-A456-D3C5A9C12767}"/>
                </a:ext>
              </a:extLst>
            </p:cNvPr>
            <p:cNvCxnSpPr>
              <a:stCxn id="39" idx="6"/>
              <a:endCxn id="47" idx="2"/>
            </p:cNvCxnSpPr>
            <p:nvPr/>
          </p:nvCxnSpPr>
          <p:spPr>
            <a:xfrm>
              <a:off x="10893063" y="1814103"/>
              <a:ext cx="595539" cy="307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870FC92-6451-4E0E-A39A-785300C7690A}"/>
                </a:ext>
              </a:extLst>
            </p:cNvPr>
            <p:cNvCxnSpPr>
              <a:stCxn id="40" idx="6"/>
              <a:endCxn id="44" idx="2"/>
            </p:cNvCxnSpPr>
            <p:nvPr/>
          </p:nvCxnSpPr>
          <p:spPr>
            <a:xfrm>
              <a:off x="10893063" y="2440019"/>
              <a:ext cx="595539" cy="568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5C740AF-2B07-4B8C-AADF-D3EF07B3734D}"/>
                </a:ext>
              </a:extLst>
            </p:cNvPr>
            <p:cNvCxnSpPr>
              <a:stCxn id="40" idx="6"/>
              <a:endCxn id="45" idx="2"/>
            </p:cNvCxnSpPr>
            <p:nvPr/>
          </p:nvCxnSpPr>
          <p:spPr>
            <a:xfrm>
              <a:off x="10893063" y="2440019"/>
              <a:ext cx="595539" cy="119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A003016B-6648-4E23-A5F8-6F2C0EDE53AD}"/>
                </a:ext>
              </a:extLst>
            </p:cNvPr>
            <p:cNvCxnSpPr>
              <a:stCxn id="40" idx="6"/>
              <a:endCxn id="46" idx="2"/>
            </p:cNvCxnSpPr>
            <p:nvPr/>
          </p:nvCxnSpPr>
          <p:spPr>
            <a:xfrm>
              <a:off x="10893063" y="2440019"/>
              <a:ext cx="595539" cy="1819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24B18CE9-8487-417E-9737-424F2022FD28}"/>
                </a:ext>
              </a:extLst>
            </p:cNvPr>
            <p:cNvCxnSpPr>
              <a:stCxn id="40" idx="6"/>
              <a:endCxn id="47" idx="2"/>
            </p:cNvCxnSpPr>
            <p:nvPr/>
          </p:nvCxnSpPr>
          <p:spPr>
            <a:xfrm>
              <a:off x="10893063" y="2440019"/>
              <a:ext cx="595539" cy="244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1293EB4D-DF3E-4F4F-9939-CBAB9019A6B1}"/>
                </a:ext>
              </a:extLst>
            </p:cNvPr>
            <p:cNvCxnSpPr>
              <a:stCxn id="41" idx="6"/>
              <a:endCxn id="44" idx="2"/>
            </p:cNvCxnSpPr>
            <p:nvPr/>
          </p:nvCxnSpPr>
          <p:spPr>
            <a:xfrm flipV="1">
              <a:off x="10893063" y="3008621"/>
              <a:ext cx="595539" cy="56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431F1F3B-0FAA-450E-B696-6E582A49791B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>
              <a:off x="10893063" y="3065387"/>
              <a:ext cx="595539" cy="569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AF21ED7-F4EA-4D3F-B600-EFFD41DB3FE2}"/>
                </a:ext>
              </a:extLst>
            </p:cNvPr>
            <p:cNvCxnSpPr>
              <a:stCxn id="41" idx="6"/>
              <a:endCxn id="46" idx="2"/>
            </p:cNvCxnSpPr>
            <p:nvPr/>
          </p:nvCxnSpPr>
          <p:spPr>
            <a:xfrm>
              <a:off x="10893063" y="3065387"/>
              <a:ext cx="595539" cy="119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2372AE06-A990-43A4-BC90-3B8D9A119F16}"/>
                </a:ext>
              </a:extLst>
            </p:cNvPr>
            <p:cNvCxnSpPr>
              <a:stCxn id="41" idx="6"/>
              <a:endCxn id="47" idx="2"/>
            </p:cNvCxnSpPr>
            <p:nvPr/>
          </p:nvCxnSpPr>
          <p:spPr>
            <a:xfrm>
              <a:off x="10893063" y="3065387"/>
              <a:ext cx="595539" cy="182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C4844FF2-E306-4526-BAE9-9C20FD6800FB}"/>
                </a:ext>
              </a:extLst>
            </p:cNvPr>
            <p:cNvCxnSpPr>
              <a:stCxn id="42" idx="6"/>
              <a:endCxn id="44" idx="2"/>
            </p:cNvCxnSpPr>
            <p:nvPr/>
          </p:nvCxnSpPr>
          <p:spPr>
            <a:xfrm flipV="1">
              <a:off x="10893063" y="3008621"/>
              <a:ext cx="595539" cy="68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2F6A2199-F9D1-4469-93BC-80D6865A245A}"/>
                </a:ext>
              </a:extLst>
            </p:cNvPr>
            <p:cNvCxnSpPr>
              <a:stCxn id="42" idx="6"/>
              <a:endCxn id="44" idx="2"/>
            </p:cNvCxnSpPr>
            <p:nvPr/>
          </p:nvCxnSpPr>
          <p:spPr>
            <a:xfrm flipV="1">
              <a:off x="10893063" y="3008621"/>
              <a:ext cx="595539" cy="68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2C22CF4-1BF7-430B-81D9-F48FCA5A1AEE}"/>
                </a:ext>
              </a:extLst>
            </p:cNvPr>
            <p:cNvCxnSpPr>
              <a:stCxn id="42" idx="6"/>
              <a:endCxn id="45" idx="2"/>
            </p:cNvCxnSpPr>
            <p:nvPr/>
          </p:nvCxnSpPr>
          <p:spPr>
            <a:xfrm flipV="1">
              <a:off x="10893063" y="3634537"/>
              <a:ext cx="595539" cy="57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6961B6BB-A2C2-440A-9AB4-7D9D074E853E}"/>
                </a:ext>
              </a:extLst>
            </p:cNvPr>
            <p:cNvCxnSpPr>
              <a:stCxn id="42" idx="6"/>
              <a:endCxn id="46" idx="2"/>
            </p:cNvCxnSpPr>
            <p:nvPr/>
          </p:nvCxnSpPr>
          <p:spPr>
            <a:xfrm>
              <a:off x="10893063" y="3692461"/>
              <a:ext cx="595539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1C25B08-77EB-414A-9B9B-1C1A63F5E05C}"/>
                </a:ext>
              </a:extLst>
            </p:cNvPr>
            <p:cNvCxnSpPr>
              <a:stCxn id="42" idx="6"/>
              <a:endCxn id="47" idx="2"/>
            </p:cNvCxnSpPr>
            <p:nvPr/>
          </p:nvCxnSpPr>
          <p:spPr>
            <a:xfrm>
              <a:off x="10893063" y="3692461"/>
              <a:ext cx="595539" cy="119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7846C4E4-91A7-444F-AF69-1FED3AAE635F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10893062" y="3008621"/>
              <a:ext cx="595540" cy="2544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B5EFBFFA-F47A-4205-974E-D914D9B1D856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10893062" y="3634537"/>
              <a:ext cx="595540" cy="1918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FB73B75-6135-4437-B8C5-0F453397FB00}"/>
                </a:ext>
              </a:extLst>
            </p:cNvPr>
            <p:cNvCxnSpPr>
              <a:stCxn id="43" idx="6"/>
              <a:endCxn id="46" idx="1"/>
            </p:cNvCxnSpPr>
            <p:nvPr/>
          </p:nvCxnSpPr>
          <p:spPr>
            <a:xfrm flipV="1">
              <a:off x="10893062" y="4124437"/>
              <a:ext cx="651652" cy="1428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C748735-8485-4D57-9196-95D489E64C18}"/>
                </a:ext>
              </a:extLst>
            </p:cNvPr>
            <p:cNvCxnSpPr>
              <a:stCxn id="43" idx="6"/>
              <a:endCxn id="47" idx="2"/>
            </p:cNvCxnSpPr>
            <p:nvPr/>
          </p:nvCxnSpPr>
          <p:spPr>
            <a:xfrm flipV="1">
              <a:off x="10893062" y="4886979"/>
              <a:ext cx="595540" cy="666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355C2531-38F0-4248-8604-85B15ACD9AFF}"/>
                </a:ext>
              </a:extLst>
            </p:cNvPr>
            <p:cNvCxnSpPr>
              <a:stCxn id="54" idx="0"/>
              <a:endCxn id="34" idx="2"/>
            </p:cNvCxnSpPr>
            <p:nvPr/>
          </p:nvCxnSpPr>
          <p:spPr>
            <a:xfrm flipV="1">
              <a:off x="8875897" y="1814103"/>
              <a:ext cx="463729" cy="187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4A46D858-8B99-4862-937B-C9922B4CC38E}"/>
                </a:ext>
              </a:extLst>
            </p:cNvPr>
            <p:cNvCxnSpPr>
              <a:stCxn id="54" idx="0"/>
              <a:endCxn id="35" idx="2"/>
            </p:cNvCxnSpPr>
            <p:nvPr/>
          </p:nvCxnSpPr>
          <p:spPr>
            <a:xfrm flipV="1">
              <a:off x="8875897" y="2440019"/>
              <a:ext cx="463729" cy="1246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C4B78FAD-7410-4FD7-BDFF-F1743DE6CAD8}"/>
                </a:ext>
              </a:extLst>
            </p:cNvPr>
            <p:cNvCxnSpPr>
              <a:stCxn id="54" idx="0"/>
              <a:endCxn id="36" idx="2"/>
            </p:cNvCxnSpPr>
            <p:nvPr/>
          </p:nvCxnSpPr>
          <p:spPr>
            <a:xfrm flipV="1">
              <a:off x="8875897" y="3065387"/>
              <a:ext cx="463729" cy="62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EFF73D9-7A63-4628-8315-8C74F8B041D5}"/>
                </a:ext>
              </a:extLst>
            </p:cNvPr>
            <p:cNvCxnSpPr>
              <a:stCxn id="54" idx="0"/>
              <a:endCxn id="37" idx="2"/>
            </p:cNvCxnSpPr>
            <p:nvPr/>
          </p:nvCxnSpPr>
          <p:spPr>
            <a:xfrm>
              <a:off x="8875897" y="3686397"/>
              <a:ext cx="463729" cy="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9D72AB80-E5FA-460B-AB5E-4F10091D119C}"/>
                </a:ext>
              </a:extLst>
            </p:cNvPr>
            <p:cNvCxnSpPr>
              <a:stCxn id="54" idx="3"/>
              <a:endCxn id="38" idx="2"/>
            </p:cNvCxnSpPr>
            <p:nvPr/>
          </p:nvCxnSpPr>
          <p:spPr>
            <a:xfrm>
              <a:off x="9104175" y="4260981"/>
              <a:ext cx="235450" cy="1292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5CC3BBC-4639-4EF5-9AE1-DAB10F26EF93}"/>
                </a:ext>
              </a:extLst>
            </p:cNvPr>
            <p:cNvSpPr/>
            <p:nvPr/>
          </p:nvSpPr>
          <p:spPr>
            <a:xfrm>
              <a:off x="3227280" y="4299147"/>
              <a:ext cx="215772" cy="23053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33E60087-4947-4495-8640-77A10EF0F257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3335166" y="4299147"/>
              <a:ext cx="1376774" cy="1152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DE5D10DF-F9AB-41F4-B7EC-ED9E4B3C2040}"/>
                </a:ext>
              </a:extLst>
            </p:cNvPr>
            <p:cNvCxnSpPr>
              <a:cxnSpLocks/>
              <a:stCxn id="158" idx="2"/>
            </p:cNvCxnSpPr>
            <p:nvPr/>
          </p:nvCxnSpPr>
          <p:spPr>
            <a:xfrm flipV="1">
              <a:off x="3335166" y="4433372"/>
              <a:ext cx="1376774" cy="963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95C42D46-4FE5-4BFC-8B83-B9A0CD42460D}"/>
                </a:ext>
              </a:extLst>
            </p:cNvPr>
            <p:cNvSpPr/>
            <p:nvPr/>
          </p:nvSpPr>
          <p:spPr>
            <a:xfrm>
              <a:off x="5123584" y="3913247"/>
              <a:ext cx="215772" cy="23053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FFD34EB5-0747-4EED-A28B-C88A0A26D8A9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>
              <a:off x="5231470" y="3913247"/>
              <a:ext cx="1376774" cy="1152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B176B463-18FF-4B97-928D-CF3BDFB903EA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V="1">
              <a:off x="5231470" y="4047472"/>
              <a:ext cx="1376774" cy="963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98245A0F-BB07-49CD-8B82-19247A83DCAA}"/>
                </a:ext>
              </a:extLst>
            </p:cNvPr>
            <p:cNvSpPr/>
            <p:nvPr/>
          </p:nvSpPr>
          <p:spPr>
            <a:xfrm>
              <a:off x="6812100" y="4368890"/>
              <a:ext cx="215772" cy="23053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062BF078-EFE1-400A-9203-416DBF48FF74}"/>
                </a:ext>
              </a:extLst>
            </p:cNvPr>
            <p:cNvCxnSpPr>
              <a:cxnSpLocks/>
              <a:stCxn id="168" idx="0"/>
            </p:cNvCxnSpPr>
            <p:nvPr/>
          </p:nvCxnSpPr>
          <p:spPr>
            <a:xfrm>
              <a:off x="6919986" y="4368890"/>
              <a:ext cx="1376774" cy="1152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B267ABC0-E4A0-4F66-AC7D-93D2427F516B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 flipV="1">
              <a:off x="6919986" y="4503115"/>
              <a:ext cx="1376774" cy="963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0185307-3944-45C3-B7AD-CD344B2C41C6}"/>
                </a:ext>
              </a:extLst>
            </p:cNvPr>
            <p:cNvSpPr/>
            <p:nvPr/>
          </p:nvSpPr>
          <p:spPr>
            <a:xfrm>
              <a:off x="998584" y="3452155"/>
              <a:ext cx="215772" cy="23053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A77EFB09-573A-4E60-8107-F3AD680DF8C6}"/>
                </a:ext>
              </a:extLst>
            </p:cNvPr>
            <p:cNvCxnSpPr>
              <a:cxnSpLocks/>
              <a:stCxn id="171" idx="0"/>
            </p:cNvCxnSpPr>
            <p:nvPr/>
          </p:nvCxnSpPr>
          <p:spPr>
            <a:xfrm>
              <a:off x="1106470" y="3452155"/>
              <a:ext cx="1376774" cy="1152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6186195C-784A-4A8B-911D-C29F6936A267}"/>
                </a:ext>
              </a:extLst>
            </p:cNvPr>
            <p:cNvCxnSpPr>
              <a:cxnSpLocks/>
              <a:stCxn id="171" idx="2"/>
            </p:cNvCxnSpPr>
            <p:nvPr/>
          </p:nvCxnSpPr>
          <p:spPr>
            <a:xfrm flipV="1">
              <a:off x="1106470" y="3586380"/>
              <a:ext cx="1376774" cy="963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55C1A551-1A21-4FF4-AC1A-3939057D0300}"/>
                </a:ext>
              </a:extLst>
            </p:cNvPr>
            <p:cNvSpPr/>
            <p:nvPr/>
          </p:nvSpPr>
          <p:spPr>
            <a:xfrm>
              <a:off x="8273901" y="44711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>
              <a:extLst>
                <a:ext uri="{FF2B5EF4-FFF2-40B4-BE49-F238E27FC236}">
                  <a16:creationId xmlns:a16="http://schemas.microsoft.com/office/drawing/2014/main" id="{93F53101-C736-43FF-8130-617592FF1D8A}"/>
                </a:ext>
              </a:extLst>
            </p:cNvPr>
            <p:cNvSpPr/>
            <p:nvPr/>
          </p:nvSpPr>
          <p:spPr>
            <a:xfrm>
              <a:off x="6566897" y="40226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>
              <a:extLst>
                <a:ext uri="{FF2B5EF4-FFF2-40B4-BE49-F238E27FC236}">
                  <a16:creationId xmlns:a16="http://schemas.microsoft.com/office/drawing/2014/main" id="{02709C1D-5B8C-4548-8DB8-3D1AD4A6B879}"/>
                </a:ext>
              </a:extLst>
            </p:cNvPr>
            <p:cNvSpPr/>
            <p:nvPr/>
          </p:nvSpPr>
          <p:spPr>
            <a:xfrm>
              <a:off x="4700511" y="44065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>
              <a:extLst>
                <a:ext uri="{FF2B5EF4-FFF2-40B4-BE49-F238E27FC236}">
                  <a16:creationId xmlns:a16="http://schemas.microsoft.com/office/drawing/2014/main" id="{666CFE2B-3D0C-4367-A5A0-32744BC5A454}"/>
                </a:ext>
              </a:extLst>
            </p:cNvPr>
            <p:cNvSpPr/>
            <p:nvPr/>
          </p:nvSpPr>
          <p:spPr>
            <a:xfrm>
              <a:off x="2469215" y="35488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6C50881A-5C34-482E-A179-7ED04D98EBAA}"/>
                </a:ext>
              </a:extLst>
            </p:cNvPr>
            <p:cNvSpPr txBox="1"/>
            <p:nvPr/>
          </p:nvSpPr>
          <p:spPr>
            <a:xfrm>
              <a:off x="320239" y="4565626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x 64 x 1)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3A8E129B-3AE9-436F-9950-339C6C810073}"/>
                </a:ext>
              </a:extLst>
            </p:cNvPr>
            <p:cNvSpPr txBox="1"/>
            <p:nvPr/>
          </p:nvSpPr>
          <p:spPr>
            <a:xfrm>
              <a:off x="8698283" y="5801151"/>
              <a:ext cx="1665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conn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 x 16 x 64 nodes)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B93D5C7B-93E3-4E29-B13C-92A202EE59C1}"/>
                </a:ext>
              </a:extLst>
            </p:cNvPr>
            <p:cNvSpPr txBox="1"/>
            <p:nvPr/>
          </p:nvSpPr>
          <p:spPr>
            <a:xfrm>
              <a:off x="2329565" y="4927874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x 64 x 32)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8D1ED6C1-2CC0-4975-8795-1AF83EFC6D71}"/>
                </a:ext>
              </a:extLst>
            </p:cNvPr>
            <p:cNvSpPr txBox="1"/>
            <p:nvPr/>
          </p:nvSpPr>
          <p:spPr>
            <a:xfrm>
              <a:off x="4317654" y="4927874"/>
              <a:ext cx="1200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 x 32 x 32)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9EBF2CEE-62FB-4F17-B7DF-FD9D882EB46E}"/>
                </a:ext>
              </a:extLst>
            </p:cNvPr>
            <p:cNvSpPr txBox="1"/>
            <p:nvPr/>
          </p:nvSpPr>
          <p:spPr>
            <a:xfrm>
              <a:off x="6141809" y="4927874"/>
              <a:ext cx="1200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 x 32 x 64)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160FAF99-454B-41B0-8A77-D9E1AE9DF3F0}"/>
                </a:ext>
              </a:extLst>
            </p:cNvPr>
            <p:cNvSpPr txBox="1"/>
            <p:nvPr/>
          </p:nvSpPr>
          <p:spPr>
            <a:xfrm>
              <a:off x="7754602" y="4927874"/>
              <a:ext cx="1200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 x 16 x 64)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A3D5271-AE97-4BF8-93C6-257438969C00}"/>
                </a:ext>
              </a:extLst>
            </p:cNvPr>
            <p:cNvSpPr txBox="1"/>
            <p:nvPr/>
          </p:nvSpPr>
          <p:spPr>
            <a:xfrm>
              <a:off x="10050543" y="6219710"/>
              <a:ext cx="1117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(256 nodes)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4A171462-D451-46A9-8F21-AE8CDEBE9625}"/>
                </a:ext>
              </a:extLst>
            </p:cNvPr>
            <p:cNvSpPr txBox="1"/>
            <p:nvPr/>
          </p:nvSpPr>
          <p:spPr>
            <a:xfrm>
              <a:off x="10965870" y="5801151"/>
              <a:ext cx="1157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 layer</a:t>
              </a: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 nodes)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170A6CB-010B-492D-A2AC-043DFA2B02EF}"/>
                </a:ext>
              </a:extLst>
            </p:cNvPr>
            <p:cNvSpPr txBox="1"/>
            <p:nvPr/>
          </p:nvSpPr>
          <p:spPr>
            <a:xfrm>
              <a:off x="9339625" y="104025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5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專案成果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6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功能驗證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03C69A-0B3C-45BB-9C53-3C624555CD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" r="985"/>
          <a:stretch/>
        </p:blipFill>
        <p:spPr>
          <a:xfrm>
            <a:off x="328864" y="1636350"/>
            <a:ext cx="5277853" cy="3263375"/>
          </a:xfrm>
          <a:prstGeom prst="rect">
            <a:avLst/>
          </a:prstGeom>
        </p:spPr>
      </p:pic>
      <p:sp>
        <p:nvSpPr>
          <p:cNvPr id="14" name="椭圆 15">
            <a:extLst>
              <a:ext uri="{FF2B5EF4-FFF2-40B4-BE49-F238E27FC236}">
                <a16:creationId xmlns:a16="http://schemas.microsoft.com/office/drawing/2014/main" id="{F355D61B-D549-4207-B543-C872DF747286}"/>
              </a:ext>
            </a:extLst>
          </p:cNvPr>
          <p:cNvSpPr/>
          <p:nvPr/>
        </p:nvSpPr>
        <p:spPr>
          <a:xfrm>
            <a:off x="5823284" y="360719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57F4CDE2-BB7A-43E2-B88A-AB46C03D4E9E}"/>
              </a:ext>
            </a:extLst>
          </p:cNvPr>
          <p:cNvSpPr txBox="1"/>
          <p:nvPr/>
        </p:nvSpPr>
        <p:spPr>
          <a:xfrm>
            <a:off x="6909436" y="36633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4D1FABC4-FF87-40EC-9258-B0DAE5C8DE3E}"/>
              </a:ext>
            </a:extLst>
          </p:cNvPr>
          <p:cNvSpPr txBox="1"/>
          <p:nvPr/>
        </p:nvSpPr>
        <p:spPr>
          <a:xfrm>
            <a:off x="6909437" y="41004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圖片 18" descr="一張含有 標誌 的圖片&#10;&#10;自動產生的描述">
            <a:extLst>
              <a:ext uri="{FF2B5EF4-FFF2-40B4-BE49-F238E27FC236}">
                <a16:creationId xmlns:a16="http://schemas.microsoft.com/office/drawing/2014/main" id="{A966CA44-CF1D-4452-917B-AC0D00068C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67" y="3138731"/>
            <a:ext cx="623016" cy="623016"/>
          </a:xfrm>
          <a:prstGeom prst="rect">
            <a:avLst/>
          </a:prstGeom>
        </p:spPr>
      </p:pic>
      <p:pic>
        <p:nvPicPr>
          <p:cNvPr id="20" name="圖片 19" descr="一張含有 標誌 的圖片&#10;&#10;自動產生的描述">
            <a:extLst>
              <a:ext uri="{FF2B5EF4-FFF2-40B4-BE49-F238E27FC236}">
                <a16:creationId xmlns:a16="http://schemas.microsoft.com/office/drawing/2014/main" id="{7ED60985-BFA7-434C-B096-99133A95B2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593"/>
            <a:ext cx="623016" cy="6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效能驗證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90515" y="1642330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2FDCC-6E98-4E54-AF71-05988555BA8A}"/>
              </a:ext>
            </a:extLst>
          </p:cNvPr>
          <p:cNvSpPr/>
          <p:nvPr/>
        </p:nvSpPr>
        <p:spPr>
          <a:xfrm>
            <a:off x="1490515" y="5098478"/>
            <a:ext cx="9901385" cy="1759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8BDC0-07A6-4D4A-931B-94BA2D9776E2}"/>
              </a:ext>
            </a:extLst>
          </p:cNvPr>
          <p:cNvSpPr/>
          <p:nvPr/>
        </p:nvSpPr>
        <p:spPr>
          <a:xfrm>
            <a:off x="4646084" y="3321453"/>
            <a:ext cx="1844842" cy="1082842"/>
          </a:xfrm>
          <a:prstGeom prst="rect">
            <a:avLst/>
          </a:prstGeom>
          <a:solidFill>
            <a:srgbClr val="E486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GUI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69E356-81E7-439F-B177-3FF466C85EAC}"/>
              </a:ext>
            </a:extLst>
          </p:cNvPr>
          <p:cNvSpPr/>
          <p:nvPr/>
        </p:nvSpPr>
        <p:spPr>
          <a:xfrm>
            <a:off x="8924821" y="5542445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Face</a:t>
            </a:r>
            <a:r>
              <a:rPr lang="zh-TW" altLang="en-US" dirty="0"/>
              <a:t> </a:t>
            </a:r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CAA74A-7FFC-41A0-BBAF-576A8DB03220}"/>
              </a:ext>
            </a:extLst>
          </p:cNvPr>
          <p:cNvSpPr/>
          <p:nvPr/>
        </p:nvSpPr>
        <p:spPr>
          <a:xfrm>
            <a:off x="5709789" y="5540972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reshape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75063F-99BE-4060-9BA5-A6F67B2F8273}"/>
              </a:ext>
            </a:extLst>
          </p:cNvPr>
          <p:cNvSpPr/>
          <p:nvPr/>
        </p:nvSpPr>
        <p:spPr>
          <a:xfrm>
            <a:off x="2412936" y="5540972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21322C-5540-47B0-B13B-96AC546FFBFD}"/>
              </a:ext>
            </a:extLst>
          </p:cNvPr>
          <p:cNvCxnSpPr>
            <a:cxnSpLocks/>
          </p:cNvCxnSpPr>
          <p:nvPr/>
        </p:nvCxnSpPr>
        <p:spPr>
          <a:xfrm>
            <a:off x="3314322" y="3517969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320392-FE3A-4BAC-ABF4-ADE524A66B50}"/>
              </a:ext>
            </a:extLst>
          </p:cNvPr>
          <p:cNvCxnSpPr>
            <a:cxnSpLocks/>
          </p:cNvCxnSpPr>
          <p:nvPr/>
        </p:nvCxnSpPr>
        <p:spPr>
          <a:xfrm>
            <a:off x="3314322" y="390298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93814E-8D11-430F-BF16-ECDFCE384404}"/>
              </a:ext>
            </a:extLst>
          </p:cNvPr>
          <p:cNvSpPr txBox="1"/>
          <p:nvPr/>
        </p:nvSpPr>
        <p:spPr>
          <a:xfrm>
            <a:off x="2292617" y="328613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7C218D-FD4C-41CC-A678-F1C6A9399771}"/>
              </a:ext>
            </a:extLst>
          </p:cNvPr>
          <p:cNvSpPr txBox="1"/>
          <p:nvPr/>
        </p:nvSpPr>
        <p:spPr>
          <a:xfrm>
            <a:off x="2335628" y="355022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2A5A44-4F3A-4073-90D8-4E7CF11056A6}"/>
              </a:ext>
            </a:extLst>
          </p:cNvPr>
          <p:cNvSpPr txBox="1"/>
          <p:nvPr/>
        </p:nvSpPr>
        <p:spPr>
          <a:xfrm>
            <a:off x="6736675" y="33333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485313F-09E3-4F10-9D14-79D31B3F013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7554631" y="6082393"/>
            <a:ext cx="1370190" cy="1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2E201F-83FE-4DD2-B0C6-11A5E4630D6B}"/>
              </a:ext>
            </a:extLst>
          </p:cNvPr>
          <p:cNvSpPr txBox="1"/>
          <p:nvPr/>
        </p:nvSpPr>
        <p:spPr>
          <a:xfrm>
            <a:off x="7865181" y="534297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</a:t>
            </a:r>
          </a:p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ECDBFE-852A-4447-A4BA-D36EDBE9EA9E}"/>
              </a:ext>
            </a:extLst>
          </p:cNvPr>
          <p:cNvSpPr txBox="1"/>
          <p:nvPr/>
        </p:nvSpPr>
        <p:spPr>
          <a:xfrm>
            <a:off x="4704166" y="5307072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</a:t>
            </a:r>
          </a:p>
          <a:p>
            <a:r>
              <a:rPr lang="en-US" altLang="zh-TW" dirty="0"/>
              <a:t>image’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6BF7C1-F315-4734-B5E6-B59CE292C2EB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4257778" y="6082393"/>
            <a:ext cx="1452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EAF9E4F-A8BB-4790-8E1A-6F664FE69F9E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099990" y="4307387"/>
            <a:ext cx="1693591" cy="14725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2804E2A-6AB0-4623-A638-54F8D176DA94}"/>
              </a:ext>
            </a:extLst>
          </p:cNvPr>
          <p:cNvSpPr/>
          <p:nvPr/>
        </p:nvSpPr>
        <p:spPr>
          <a:xfrm>
            <a:off x="2335628" y="391665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D52DB7-2E0D-4072-A653-39FC947D6DA4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490926" y="3862874"/>
            <a:ext cx="3356316" cy="16795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E1392A-6A81-40F5-868E-212CB0206991}"/>
              </a:ext>
            </a:extLst>
          </p:cNvPr>
          <p:cNvSpPr txBox="1"/>
          <p:nvPr/>
        </p:nvSpPr>
        <p:spPr>
          <a:xfrm>
            <a:off x="5423012" y="4593342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Laptop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D1A019B-B0B3-43AD-87F0-631A526A9954}"/>
              </a:ext>
            </a:extLst>
          </p:cNvPr>
          <p:cNvSpPr txBox="1"/>
          <p:nvPr/>
        </p:nvSpPr>
        <p:spPr>
          <a:xfrm>
            <a:off x="4833291" y="292435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Raspberry Pi</a:t>
            </a:r>
          </a:p>
          <a:p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E3B0F8-A04A-4B6A-96F9-0A5B9788958A}"/>
              </a:ext>
            </a:extLst>
          </p:cNvPr>
          <p:cNvSpPr txBox="1"/>
          <p:nvPr/>
        </p:nvSpPr>
        <p:spPr>
          <a:xfrm>
            <a:off x="3457590" y="5510756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11ms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C3C95C-81AA-4A0D-9EB3-02EC9DC199C8}"/>
              </a:ext>
            </a:extLst>
          </p:cNvPr>
          <p:cNvSpPr txBox="1"/>
          <p:nvPr/>
        </p:nvSpPr>
        <p:spPr>
          <a:xfrm>
            <a:off x="9945028" y="5535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187ms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BA99A0-6B74-4F2A-8AE4-03EA5DB84173}"/>
              </a:ext>
            </a:extLst>
          </p:cNvPr>
          <p:cNvSpPr txBox="1"/>
          <p:nvPr/>
        </p:nvSpPr>
        <p:spPr>
          <a:xfrm>
            <a:off x="6863757" y="55514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1ms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6CFCD87-40ED-4BC2-B510-7BFBD111F669}"/>
              </a:ext>
            </a:extLst>
          </p:cNvPr>
          <p:cNvSpPr txBox="1"/>
          <p:nvPr/>
        </p:nvSpPr>
        <p:spPr>
          <a:xfrm>
            <a:off x="4621974" y="329750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77ms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26D5F07-7EB7-4235-AB58-AF29C083E1F1}"/>
              </a:ext>
            </a:extLst>
          </p:cNvPr>
          <p:cNvSpPr txBox="1"/>
          <p:nvPr/>
        </p:nvSpPr>
        <p:spPr>
          <a:xfrm>
            <a:off x="9273419" y="34935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D971E0E-1A4F-4676-9BEE-127D945CD680}"/>
              </a:ext>
            </a:extLst>
          </p:cNvPr>
          <p:cNvSpPr txBox="1"/>
          <p:nvPr/>
        </p:nvSpPr>
        <p:spPr>
          <a:xfrm>
            <a:off x="2460689" y="45657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4D41FEE-26E7-4030-8871-88B6A353C3E4}"/>
              </a:ext>
            </a:extLst>
          </p:cNvPr>
          <p:cNvSpPr txBox="1"/>
          <p:nvPr/>
        </p:nvSpPr>
        <p:spPr>
          <a:xfrm>
            <a:off x="4683077" y="4012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109ms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4" name="圖片 33" descr="一張含有 標誌 的圖片&#10;&#10;自動產生的描述">
            <a:extLst>
              <a:ext uri="{FF2B5EF4-FFF2-40B4-BE49-F238E27FC236}">
                <a16:creationId xmlns:a16="http://schemas.microsoft.com/office/drawing/2014/main" id="{FF937061-5EE5-4F7E-A234-089D8A224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1330822"/>
            <a:ext cx="623016" cy="62301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9AB9CB-DF28-4421-A30F-9E26AF8FD2E9}"/>
              </a:ext>
            </a:extLst>
          </p:cNvPr>
          <p:cNvSpPr txBox="1"/>
          <p:nvPr/>
        </p:nvSpPr>
        <p:spPr>
          <a:xfrm>
            <a:off x="9273419" y="2988025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Total cost :400ms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3304172" y="2299213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04172" y="230180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8006347" y="233349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3304172" y="3658218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8006347" y="231754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3304172" y="365019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7" name="椭圆 1">
            <a:extLst>
              <a:ext uri="{FF2B5EF4-FFF2-40B4-BE49-F238E27FC236}">
                <a16:creationId xmlns:a16="http://schemas.microsoft.com/office/drawing/2014/main" id="{341C2115-F1D3-4A85-849E-393884E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392" y="3425682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B1E5D43A-16F8-4652-899E-D0C7C559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585" y="3503857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5" name="TextBox 76">
            <a:extLst>
              <a:ext uri="{FF2B5EF4-FFF2-40B4-BE49-F238E27FC236}">
                <a16:creationId xmlns:a16="http://schemas.microsoft.com/office/drawing/2014/main" id="{5CFC96DC-7755-49B1-89B5-B25138915558}"/>
              </a:ext>
            </a:extLst>
          </p:cNvPr>
          <p:cNvSpPr txBox="1"/>
          <p:nvPr/>
        </p:nvSpPr>
        <p:spPr>
          <a:xfrm>
            <a:off x="8006163" y="3645782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驗證探討</a:t>
            </a:r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372C983F-0926-44F8-8CB6-89BBA32FBDE0}"/>
              </a:ext>
            </a:extLst>
          </p:cNvPr>
          <p:cNvSpPr txBox="1"/>
          <p:nvPr/>
        </p:nvSpPr>
        <p:spPr>
          <a:xfrm>
            <a:off x="8006163" y="3625516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驗證探討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9" name="圖形 8">
            <a:extLst>
              <a:ext uri="{FF2B5EF4-FFF2-40B4-BE49-F238E27FC236}">
                <a16:creationId xmlns:a16="http://schemas.microsoft.com/office/drawing/2014/main" id="{5A4BFF11-D7D8-427E-ADE4-8A4B0E72C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169" y="1051707"/>
            <a:ext cx="9789093" cy="2617404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36B58CB7-1327-455E-B2BE-020148E9B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0169" y="3788659"/>
            <a:ext cx="9789093" cy="261740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553A61-E254-4E72-814A-5711DE13E068}"/>
              </a:ext>
            </a:extLst>
          </p:cNvPr>
          <p:cNvSpPr txBox="1"/>
          <p:nvPr/>
        </p:nvSpPr>
        <p:spPr>
          <a:xfrm>
            <a:off x="4537787" y="263768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Dropout </a:t>
            </a:r>
          </a:p>
          <a:p>
            <a:r>
              <a:rPr lang="en-US" altLang="zh-TW" dirty="0"/>
              <a:t>No Batch Normalization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08EE08-CF26-4CDC-BB46-20EBAA3613AE}"/>
              </a:ext>
            </a:extLst>
          </p:cNvPr>
          <p:cNvSpPr txBox="1"/>
          <p:nvPr/>
        </p:nvSpPr>
        <p:spPr>
          <a:xfrm>
            <a:off x="9121938" y="2857233"/>
            <a:ext cx="21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accuracy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accuracy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3795AE-9414-412E-80D2-0EBDDCB3A017}"/>
              </a:ext>
            </a:extLst>
          </p:cNvPr>
          <p:cNvSpPr txBox="1"/>
          <p:nvPr/>
        </p:nvSpPr>
        <p:spPr>
          <a:xfrm>
            <a:off x="9159557" y="3890378"/>
            <a:ext cx="16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loss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loss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A107E7-CCA1-41AD-953E-175CD02A1352}"/>
              </a:ext>
            </a:extLst>
          </p:cNvPr>
          <p:cNvSpPr txBox="1"/>
          <p:nvPr/>
        </p:nvSpPr>
        <p:spPr>
          <a:xfrm>
            <a:off x="10326300" y="5474637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0.031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0.0004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522D32-2EC5-4877-84BC-652C5189B804}"/>
              </a:ext>
            </a:extLst>
          </p:cNvPr>
          <p:cNvSpPr txBox="1"/>
          <p:nvPr/>
        </p:nvSpPr>
        <p:spPr>
          <a:xfrm>
            <a:off x="10326300" y="1281412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0.9946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14D13BD9-940D-475D-A128-3CD4F0B9A19E}"/>
              </a:ext>
            </a:extLst>
          </p:cNvPr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專案探討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0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專案探討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1C24F4B-F5DE-493E-9204-57FCB985B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170" y="1041267"/>
            <a:ext cx="9773051" cy="2613115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6D76DD41-8812-4199-A647-3BADF85AC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0170" y="3785550"/>
            <a:ext cx="9705742" cy="25951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745E27C-B4CA-4149-8932-55C9CB1BA9B6}"/>
              </a:ext>
            </a:extLst>
          </p:cNvPr>
          <p:cNvSpPr txBox="1"/>
          <p:nvPr/>
        </p:nvSpPr>
        <p:spPr>
          <a:xfrm>
            <a:off x="4537787" y="263768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Dropout </a:t>
            </a:r>
          </a:p>
          <a:p>
            <a:r>
              <a:rPr lang="en-US" altLang="zh-TW" dirty="0"/>
              <a:t>1 Batch Normalization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7CC9F9-E387-4E4E-93B2-257E5FC4D88E}"/>
              </a:ext>
            </a:extLst>
          </p:cNvPr>
          <p:cNvSpPr txBox="1"/>
          <p:nvPr/>
        </p:nvSpPr>
        <p:spPr>
          <a:xfrm>
            <a:off x="9121938" y="2857233"/>
            <a:ext cx="21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accuracy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accuracy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215E31-4AD3-4572-B6A1-391D3D41960E}"/>
              </a:ext>
            </a:extLst>
          </p:cNvPr>
          <p:cNvSpPr txBox="1"/>
          <p:nvPr/>
        </p:nvSpPr>
        <p:spPr>
          <a:xfrm>
            <a:off x="9159557" y="3890378"/>
            <a:ext cx="16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loss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loss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5EE6DD-3C33-4A28-A082-B771EE1F9D4F}"/>
              </a:ext>
            </a:extLst>
          </p:cNvPr>
          <p:cNvSpPr txBox="1"/>
          <p:nvPr/>
        </p:nvSpPr>
        <p:spPr>
          <a:xfrm>
            <a:off x="10297625" y="564597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0.007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90FC43-2591-49A2-8133-759C3AF6F8AC}"/>
              </a:ext>
            </a:extLst>
          </p:cNvPr>
          <p:cNvSpPr txBox="1"/>
          <p:nvPr/>
        </p:nvSpPr>
        <p:spPr>
          <a:xfrm>
            <a:off x="10326300" y="1281412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0.9977</a:t>
            </a:r>
          </a:p>
        </p:txBody>
      </p:sp>
    </p:spTree>
    <p:extLst>
      <p:ext uri="{BB962C8B-B14F-4D97-AF65-F5344CB8AC3E}">
        <p14:creationId xmlns:p14="http://schemas.microsoft.com/office/powerpoint/2010/main" val="32956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4" name="圖形 3">
            <a:extLst>
              <a:ext uri="{FF2B5EF4-FFF2-40B4-BE49-F238E27FC236}">
                <a16:creationId xmlns:a16="http://schemas.microsoft.com/office/drawing/2014/main" id="{751B91EB-1E00-4BA4-8598-6D97D453B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029" y="1029099"/>
            <a:ext cx="9707192" cy="2595506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99DC012B-CBDA-4C7B-9C8B-5DDE527A6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6029" y="3914924"/>
            <a:ext cx="9707192" cy="25955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151B610-17FB-4369-8424-C0F0EC627720}"/>
              </a:ext>
            </a:extLst>
          </p:cNvPr>
          <p:cNvSpPr txBox="1"/>
          <p:nvPr/>
        </p:nvSpPr>
        <p:spPr>
          <a:xfrm>
            <a:off x="4537787" y="263768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Dropout </a:t>
            </a:r>
          </a:p>
          <a:p>
            <a:r>
              <a:rPr lang="en-US" altLang="zh-TW" dirty="0"/>
              <a:t>3 Batch Normalization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B308B5-B328-4B5B-BB3F-A0A9CEA33841}"/>
              </a:ext>
            </a:extLst>
          </p:cNvPr>
          <p:cNvSpPr txBox="1"/>
          <p:nvPr/>
        </p:nvSpPr>
        <p:spPr>
          <a:xfrm>
            <a:off x="9121938" y="2857233"/>
            <a:ext cx="21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accuracy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accuracy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FB0A14-CC02-415D-81AA-B2EBF16BBDEB}"/>
              </a:ext>
            </a:extLst>
          </p:cNvPr>
          <p:cNvSpPr txBox="1"/>
          <p:nvPr/>
        </p:nvSpPr>
        <p:spPr>
          <a:xfrm>
            <a:off x="9159557" y="3890378"/>
            <a:ext cx="16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loss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loss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CC215-35AD-4C4C-A670-E375DF24092D}"/>
              </a:ext>
            </a:extLst>
          </p:cNvPr>
          <p:cNvSpPr txBox="1"/>
          <p:nvPr/>
        </p:nvSpPr>
        <p:spPr>
          <a:xfrm>
            <a:off x="10236532" y="5305681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3.39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2.7751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5D1D73-6438-4368-BC16-F7869C5EBE26}"/>
              </a:ext>
            </a:extLst>
          </p:cNvPr>
          <p:cNvSpPr txBox="1"/>
          <p:nvPr/>
        </p:nvSpPr>
        <p:spPr>
          <a:xfrm>
            <a:off x="10326300" y="1281412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0.9700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0.8300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459A8AE1-E52F-4110-B8DC-E8BA702E0482}"/>
              </a:ext>
            </a:extLst>
          </p:cNvPr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專案探討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4" name="圖形 3">
            <a:extLst>
              <a:ext uri="{FF2B5EF4-FFF2-40B4-BE49-F238E27FC236}">
                <a16:creationId xmlns:a16="http://schemas.microsoft.com/office/drawing/2014/main" id="{98894E9D-AE9E-4E3F-9646-6B8077CE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7480" y="1045211"/>
            <a:ext cx="9713762" cy="2597262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E1DEE017-CE66-4C5B-8C7B-72322E5BB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0170" y="3777585"/>
            <a:ext cx="9781072" cy="26152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47BB39-7090-4B64-9CD5-F4511A3501BF}"/>
              </a:ext>
            </a:extLst>
          </p:cNvPr>
          <p:cNvSpPr txBox="1"/>
          <p:nvPr/>
        </p:nvSpPr>
        <p:spPr>
          <a:xfrm>
            <a:off x="4537787" y="263768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Dropout </a:t>
            </a:r>
          </a:p>
          <a:p>
            <a:r>
              <a:rPr lang="en-US" altLang="zh-TW" dirty="0"/>
              <a:t>No Batch Normalization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FE822B-CEE7-4F91-9842-87734F1B16B7}"/>
              </a:ext>
            </a:extLst>
          </p:cNvPr>
          <p:cNvSpPr txBox="1"/>
          <p:nvPr/>
        </p:nvSpPr>
        <p:spPr>
          <a:xfrm>
            <a:off x="9121938" y="2857233"/>
            <a:ext cx="21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accuracy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accuracy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B7FF47-D131-4749-A41C-47F054ACA15D}"/>
              </a:ext>
            </a:extLst>
          </p:cNvPr>
          <p:cNvSpPr txBox="1"/>
          <p:nvPr/>
        </p:nvSpPr>
        <p:spPr>
          <a:xfrm>
            <a:off x="9159557" y="3890378"/>
            <a:ext cx="16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loss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loss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AB84CA-08B1-4471-A346-5CBC5D427B89}"/>
              </a:ext>
            </a:extLst>
          </p:cNvPr>
          <p:cNvSpPr txBox="1"/>
          <p:nvPr/>
        </p:nvSpPr>
        <p:spPr>
          <a:xfrm>
            <a:off x="10326300" y="557658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0.0026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4268FF-2E83-4C71-BDDA-0C677D77FD0A}"/>
              </a:ext>
            </a:extLst>
          </p:cNvPr>
          <p:cNvSpPr txBox="1"/>
          <p:nvPr/>
        </p:nvSpPr>
        <p:spPr>
          <a:xfrm>
            <a:off x="10326300" y="1281412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0.9991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0.9968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507F8196-18DA-404D-8E2B-0A5DC1B5D3BA}"/>
              </a:ext>
            </a:extLst>
          </p:cNvPr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專案探討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pic>
        <p:nvPicPr>
          <p:cNvPr id="4" name="圖形 3">
            <a:extLst>
              <a:ext uri="{FF2B5EF4-FFF2-40B4-BE49-F238E27FC236}">
                <a16:creationId xmlns:a16="http://schemas.microsoft.com/office/drawing/2014/main" id="{CB466C40-AC78-486C-8B13-A24A90D32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8731" y="1050996"/>
            <a:ext cx="9801737" cy="2620785"/>
          </a:xfrm>
          <a:prstGeom prst="rect">
            <a:avLst/>
          </a:prstGeo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E7A2D0FA-FAD9-48A1-B4EF-F6DDD05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314" y="3862076"/>
            <a:ext cx="9768572" cy="26119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D159F02-88CB-48BF-8011-46C337E4C9C8}"/>
              </a:ext>
            </a:extLst>
          </p:cNvPr>
          <p:cNvSpPr txBox="1"/>
          <p:nvPr/>
        </p:nvSpPr>
        <p:spPr>
          <a:xfrm>
            <a:off x="4537787" y="263768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Dropout </a:t>
            </a:r>
          </a:p>
          <a:p>
            <a:r>
              <a:rPr lang="en-US" altLang="zh-TW" dirty="0"/>
              <a:t>1 Batch Normalization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0EBD8C0-73BF-47B3-B2A6-6B495720D1AF}"/>
              </a:ext>
            </a:extLst>
          </p:cNvPr>
          <p:cNvSpPr txBox="1"/>
          <p:nvPr/>
        </p:nvSpPr>
        <p:spPr>
          <a:xfrm>
            <a:off x="9121938" y="2857233"/>
            <a:ext cx="21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accuracy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accuracy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5AFA7C-9CC1-46C8-9A19-2165DE486C54}"/>
              </a:ext>
            </a:extLst>
          </p:cNvPr>
          <p:cNvSpPr txBox="1"/>
          <p:nvPr/>
        </p:nvSpPr>
        <p:spPr>
          <a:xfrm>
            <a:off x="9159557" y="3890378"/>
            <a:ext cx="16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7043"/>
                </a:solidFill>
              </a:rPr>
              <a:t>Training loss</a:t>
            </a:r>
          </a:p>
          <a:p>
            <a:r>
              <a:rPr lang="en-US" altLang="zh-TW" dirty="0">
                <a:solidFill>
                  <a:srgbClr val="0077BB"/>
                </a:solidFill>
              </a:rPr>
              <a:t>Validation</a:t>
            </a:r>
            <a:r>
              <a:rPr lang="zh-TW" altLang="en-US" dirty="0">
                <a:solidFill>
                  <a:srgbClr val="0077BB"/>
                </a:solidFill>
              </a:rPr>
              <a:t> </a:t>
            </a:r>
            <a:r>
              <a:rPr lang="en-US" altLang="zh-TW" dirty="0">
                <a:solidFill>
                  <a:srgbClr val="0077BB"/>
                </a:solidFill>
              </a:rPr>
              <a:t>loss</a:t>
            </a:r>
            <a:endParaRPr lang="zh-TW" altLang="en-US" dirty="0">
              <a:solidFill>
                <a:srgbClr val="0077BB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B1FA36-DC0B-4F4C-BDB6-548FA51AC3FA}"/>
              </a:ext>
            </a:extLst>
          </p:cNvPr>
          <p:cNvSpPr txBox="1"/>
          <p:nvPr/>
        </p:nvSpPr>
        <p:spPr>
          <a:xfrm>
            <a:off x="10326301" y="574222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0.0061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822FE5-9BB8-47B7-9484-ED5768588142}"/>
              </a:ext>
            </a:extLst>
          </p:cNvPr>
          <p:cNvSpPr txBox="1"/>
          <p:nvPr/>
        </p:nvSpPr>
        <p:spPr>
          <a:xfrm>
            <a:off x="10326300" y="1281412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0.9999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0.9988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BE83ACC0-3210-4473-AC0E-022381B132FA}"/>
              </a:ext>
            </a:extLst>
          </p:cNvPr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專案探討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155118ED-0A6C-4145-8D80-D3E5F6F551B2}"/>
              </a:ext>
            </a:extLst>
          </p:cNvPr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專案探討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BC2434D1-E4B7-4445-B789-7A794C82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30522"/>
              </p:ext>
            </p:extLst>
          </p:nvPr>
        </p:nvGraphicFramePr>
        <p:xfrm>
          <a:off x="852905" y="2404087"/>
          <a:ext cx="10424694" cy="343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898">
                  <a:extLst>
                    <a:ext uri="{9D8B030D-6E8A-4147-A177-3AD203B41FA5}">
                      <a16:colId xmlns:a16="http://schemas.microsoft.com/office/drawing/2014/main" val="2725090632"/>
                    </a:ext>
                  </a:extLst>
                </a:gridCol>
                <a:gridCol w="3474898">
                  <a:extLst>
                    <a:ext uri="{9D8B030D-6E8A-4147-A177-3AD203B41FA5}">
                      <a16:colId xmlns:a16="http://schemas.microsoft.com/office/drawing/2014/main" val="3001178344"/>
                    </a:ext>
                  </a:extLst>
                </a:gridCol>
                <a:gridCol w="3474898">
                  <a:extLst>
                    <a:ext uri="{9D8B030D-6E8A-4147-A177-3AD203B41FA5}">
                      <a16:colId xmlns:a16="http://schemas.microsoft.com/office/drawing/2014/main" val="1632265564"/>
                    </a:ext>
                  </a:extLst>
                </a:gridCol>
              </a:tblGrid>
              <a:tr h="482117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</a:t>
                      </a:r>
                      <a:r>
                        <a:rPr lang="zh-TW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TW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Laptop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Laptop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606537"/>
                  </a:ext>
                </a:extLst>
              </a:tr>
              <a:tr h="53878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Get camera image and send(</a:t>
                      </a:r>
                      <a:r>
                        <a:rPr lang="en-US" altLang="zh-TW" dirty="0" err="1"/>
                        <a:t>ms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91424"/>
                  </a:ext>
                </a:extLst>
              </a:tr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Face detection(</a:t>
                      </a:r>
                      <a:r>
                        <a:rPr lang="en-US" altLang="zh-TW" dirty="0" err="1"/>
                        <a:t>ms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6715"/>
                  </a:ext>
                </a:extLst>
              </a:tr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Face recognition(</a:t>
                      </a:r>
                      <a:r>
                        <a:rPr lang="en-US" altLang="zh-TW" dirty="0" err="1"/>
                        <a:t>ms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008162"/>
                  </a:ext>
                </a:extLst>
              </a:tr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GUI update(</a:t>
                      </a:r>
                      <a:r>
                        <a:rPr lang="en-US" altLang="zh-TW" dirty="0" err="1"/>
                        <a:t>ms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752718"/>
                  </a:ext>
                </a:extLst>
              </a:tr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time(</a:t>
                      </a:r>
                      <a:r>
                        <a:rPr lang="en-US" altLang="zh-TW" dirty="0" err="1"/>
                        <a:t>ms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767917"/>
                  </a:ext>
                </a:extLst>
              </a:tr>
              <a:tr h="48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FPS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480337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1A5055-9E0C-4AE0-B2B0-433B3B55E556}"/>
              </a:ext>
            </a:extLst>
          </p:cNvPr>
          <p:cNvSpPr txBox="1"/>
          <p:nvPr/>
        </p:nvSpPr>
        <p:spPr>
          <a:xfrm>
            <a:off x="852905" y="165789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樹莓派與筆電計算時間比較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853616C-41DC-4B1D-B68E-7EABFE0CC49C}"/>
              </a:ext>
            </a:extLst>
          </p:cNvPr>
          <p:cNvCxnSpPr/>
          <p:nvPr/>
        </p:nvCxnSpPr>
        <p:spPr>
          <a:xfrm>
            <a:off x="852905" y="4868779"/>
            <a:ext cx="104246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2534834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732308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826224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402713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8F55F-056B-4447-8086-347FA2B25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24"/>
          <a:stretch/>
        </p:blipFill>
        <p:spPr>
          <a:xfrm>
            <a:off x="436356" y="1836952"/>
            <a:ext cx="5039494" cy="2582780"/>
          </a:xfrm>
          <a:prstGeom prst="rect">
            <a:avLst/>
          </a:prstGeom>
        </p:spPr>
      </p:pic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>
            <a:hlinkClick r:id="rId4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2C4938-7206-47C4-A2E9-CD712EAC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3" y="1775019"/>
            <a:ext cx="5176953" cy="3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訓練資料集</a:t>
            </a:r>
          </a:p>
        </p:txBody>
      </p:sp>
      <p:cxnSp>
        <p:nvCxnSpPr>
          <p:cNvPr id="7" name="直線單箭頭接點 6"/>
          <p:cNvCxnSpPr>
            <a:cxnSpLocks/>
            <a:stCxn id="2050" idx="3"/>
            <a:endCxn id="4" idx="1"/>
          </p:cNvCxnSpPr>
          <p:nvPr/>
        </p:nvCxnSpPr>
        <p:spPr>
          <a:xfrm>
            <a:off x="1769978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98144" y="1757540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  <a:p>
            <a:r>
              <a:rPr lang="zh-TW" altLang="en-US" sz="1600" dirty="0"/>
              <a:t>   與個人資料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2132052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88056" y="34290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訓練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讀取臉部圖片</a:t>
            </a:r>
          </a:p>
        </p:txBody>
      </p:sp>
      <p:pic>
        <p:nvPicPr>
          <p:cNvPr id="2050" name="Picture 2" descr="Takeshi Kaneshiro 金城武- Posts | Facebook">
            <a:extLst>
              <a:ext uri="{FF2B5EF4-FFF2-40B4-BE49-F238E27FC236}">
                <a16:creationId xmlns:a16="http://schemas.microsoft.com/office/drawing/2014/main" id="{D19651E6-C2FB-47C6-8377-6E4421BF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" y="1771030"/>
            <a:ext cx="1197175" cy="1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54A1532-E415-4E39-A54A-66B489312072}"/>
              </a:ext>
            </a:extLst>
          </p:cNvPr>
          <p:cNvCxnSpPr>
            <a:stCxn id="4" idx="2"/>
            <a:endCxn id="16" idx="3"/>
          </p:cNvCxnSpPr>
          <p:nvPr/>
        </p:nvCxnSpPr>
        <p:spPr>
          <a:xfrm rot="5400000">
            <a:off x="3028298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stCxn id="16" idx="1"/>
            <a:endCxn id="2050" idx="2"/>
          </p:cNvCxnSpPr>
          <p:nvPr/>
        </p:nvCxnSpPr>
        <p:spPr>
          <a:xfrm rot="10800000">
            <a:off x="1171392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10292907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臉部特徵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5A2940F-CE74-4085-B507-B58139E7DE1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76524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5170E3-6389-4DC8-8054-C6C5DA3B782C}"/>
              </a:ext>
            </a:extLst>
          </p:cNvPr>
          <p:cNvSpPr txBox="1"/>
          <p:nvPr/>
        </p:nvSpPr>
        <p:spPr>
          <a:xfrm>
            <a:off x="8504690" y="175754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8598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10994602" y="3429000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輸入模型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539321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顯示人物資訊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9434844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9685D156-740E-4FB4-8698-98FAA4BD0379}"/>
              </a:ext>
            </a:extLst>
          </p:cNvPr>
          <p:cNvCxnSpPr>
            <a:stCxn id="68" idx="1"/>
          </p:cNvCxnSpPr>
          <p:nvPr/>
        </p:nvCxnSpPr>
        <p:spPr>
          <a:xfrm rot="10800000">
            <a:off x="7577938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3B2C9B8-586E-4455-9F3A-1CA6F3FB2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3" r="24631"/>
          <a:stretch/>
        </p:blipFill>
        <p:spPr>
          <a:xfrm>
            <a:off x="7028945" y="1796020"/>
            <a:ext cx="1119125" cy="11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548063" y="1403685"/>
            <a:ext cx="6364216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嵌入式平台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樹莓派 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主要運算平台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Laptop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Ubuntu,  Windows10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Python 3.6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	OpenCV 3.4.2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         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TensorFlow 2.0.0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                     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Keras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2.3.1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擴充元件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USB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攝影機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GUI :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8955"/>
              </p:ext>
            </p:extLst>
          </p:nvPr>
        </p:nvGraphicFramePr>
        <p:xfrm>
          <a:off x="1186249" y="897923"/>
          <a:ext cx="9500973" cy="551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998</Words>
  <Application>Microsoft Office PowerPoint</Application>
  <PresentationFormat>寬螢幕</PresentationFormat>
  <Paragraphs>371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Microsoft JhengHei Light</vt:lpstr>
      <vt:lpstr>微軟正黑體</vt:lpstr>
      <vt:lpstr>Arial</vt:lpstr>
      <vt:lpstr>Brush Script MT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124</cp:revision>
  <dcterms:created xsi:type="dcterms:W3CDTF">2017-06-21T03:03:20Z</dcterms:created>
  <dcterms:modified xsi:type="dcterms:W3CDTF">2020-06-21T10:52:38Z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