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3" r:id="rId4"/>
    <p:sldId id="262" r:id="rId5"/>
    <p:sldId id="320" r:id="rId6"/>
    <p:sldId id="284" r:id="rId7"/>
    <p:sldId id="319" r:id="rId8"/>
    <p:sldId id="285" r:id="rId9"/>
    <p:sldId id="288" r:id="rId10"/>
    <p:sldId id="286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684"/>
    <a:srgbClr val="D0CECE"/>
    <a:srgbClr val="EFEFEF"/>
    <a:srgbClr val="B18EBC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0C6D92-1D52-4CC6-84E1-16B238E7C260}" type="pres">
      <dgm:prSet presAssocID="{AC3A9028-A893-43CC-B0AA-EFF03CAF6956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3DBE02B-4666-4866-AB49-9225C9F7E671}" type="pres">
      <dgm:prSet presAssocID="{D9741ECF-9D86-4A1C-8DF4-94C0D2567BD6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5A8D0F4-35D7-4632-89EE-BB6F8E87DDB0}" type="pres">
      <dgm:prSet presAssocID="{6A60B06C-5221-4384-A9FB-3C2F40D70CFC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D1784F-575D-45D8-88D0-DAD0F7EA56B1}" type="pres">
      <dgm:prSet presAssocID="{173D0E01-5CCA-4DD5-8675-4848935F7747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FA0562-599B-4AA7-9AC2-2C2B381E4C25}" type="pres">
      <dgm:prSet presAssocID="{62CBE48F-EC59-4730-8AFF-764E8BD5E8AD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7706521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7706521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55549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3774989" y="163790"/>
              </a:lnTo>
              <a:lnTo>
                <a:pt x="3774989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81902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81902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555497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90"/>
              </a:lnTo>
              <a:lnTo>
                <a:pt x="1887494" y="163790"/>
              </a:lnTo>
              <a:lnTo>
                <a:pt x="1887494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931532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93153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93153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4509777" y="930814"/>
          <a:ext cx="91440" cy="327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2044037" y="2038352"/>
          <a:ext cx="233986" cy="2932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2636"/>
              </a:lnTo>
              <a:lnTo>
                <a:pt x="233986" y="293263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2044037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044037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668002" y="930814"/>
          <a:ext cx="1887494" cy="327581"/>
        </a:xfrm>
        <a:custGeom>
          <a:avLst/>
          <a:gdLst/>
          <a:ahLst/>
          <a:cxnLst/>
          <a:rect l="0" t="0" r="0" b="0"/>
          <a:pathLst>
            <a:path>
              <a:moveTo>
                <a:pt x="1887494" y="0"/>
              </a:moveTo>
              <a:lnTo>
                <a:pt x="1887494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6542" y="2038352"/>
          <a:ext cx="233986" cy="182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98"/>
              </a:lnTo>
              <a:lnTo>
                <a:pt x="233986" y="182509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6542" y="2038352"/>
          <a:ext cx="233986" cy="717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560"/>
              </a:lnTo>
              <a:lnTo>
                <a:pt x="233986" y="717560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80507" y="930814"/>
          <a:ext cx="3774989" cy="327581"/>
        </a:xfrm>
        <a:custGeom>
          <a:avLst/>
          <a:gdLst/>
          <a:ahLst/>
          <a:cxnLst/>
          <a:rect l="0" t="0" r="0" b="0"/>
          <a:pathLst>
            <a:path>
              <a:moveTo>
                <a:pt x="3774989" y="0"/>
              </a:moveTo>
              <a:lnTo>
                <a:pt x="3774989" y="163790"/>
              </a:lnTo>
              <a:lnTo>
                <a:pt x="0" y="163790"/>
              </a:lnTo>
              <a:lnTo>
                <a:pt x="0" y="327581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744611" y="150857"/>
          <a:ext cx="5621771" cy="77995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44611" y="150857"/>
        <a:ext cx="5621771" cy="779956"/>
      </dsp:txXfrm>
    </dsp:sp>
    <dsp:sp modelId="{898283FA-7639-445A-95D5-432134CB6ADF}">
      <dsp:nvSpPr>
        <dsp:cNvPr id="0" name=""/>
        <dsp:cNvSpPr/>
      </dsp:nvSpPr>
      <dsp:spPr>
        <a:xfrm>
          <a:off x="55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550" y="1258395"/>
        <a:ext cx="1559913" cy="779956"/>
      </dsp:txXfrm>
    </dsp:sp>
    <dsp:sp modelId="{9CB29694-F3D7-41DB-BEBC-33D5343BA11A}">
      <dsp:nvSpPr>
        <dsp:cNvPr id="0" name=""/>
        <dsp:cNvSpPr/>
      </dsp:nvSpPr>
      <dsp:spPr>
        <a:xfrm>
          <a:off x="39052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90529" y="2365934"/>
        <a:ext cx="1559913" cy="779956"/>
      </dsp:txXfrm>
    </dsp:sp>
    <dsp:sp modelId="{DE79C5C0-52BB-4AB4-B9E4-4D482851A011}">
      <dsp:nvSpPr>
        <dsp:cNvPr id="0" name=""/>
        <dsp:cNvSpPr/>
      </dsp:nvSpPr>
      <dsp:spPr>
        <a:xfrm>
          <a:off x="39052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儲存個人資料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90529" y="3473472"/>
        <a:ext cx="1559913" cy="779956"/>
      </dsp:txXfrm>
    </dsp:sp>
    <dsp:sp modelId="{EA605843-84EA-4778-BB50-59415505C303}">
      <dsp:nvSpPr>
        <dsp:cNvPr id="0" name=""/>
        <dsp:cNvSpPr/>
      </dsp:nvSpPr>
      <dsp:spPr>
        <a:xfrm>
          <a:off x="188804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888045" y="1258395"/>
        <a:ext cx="1559913" cy="779956"/>
      </dsp:txXfrm>
    </dsp:sp>
    <dsp:sp modelId="{B9F624FB-4B18-4FAE-BC1C-356832304C1D}">
      <dsp:nvSpPr>
        <dsp:cNvPr id="0" name=""/>
        <dsp:cNvSpPr/>
      </dsp:nvSpPr>
      <dsp:spPr>
        <a:xfrm>
          <a:off x="2278024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2278024" y="2365934"/>
        <a:ext cx="1559913" cy="779956"/>
      </dsp:txXfrm>
    </dsp:sp>
    <dsp:sp modelId="{F395118E-6F8D-4111-995B-78F916EC69E4}">
      <dsp:nvSpPr>
        <dsp:cNvPr id="0" name=""/>
        <dsp:cNvSpPr/>
      </dsp:nvSpPr>
      <dsp:spPr>
        <a:xfrm>
          <a:off x="2278024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2278024" y="3473472"/>
        <a:ext cx="1559913" cy="779956"/>
      </dsp:txXfrm>
    </dsp:sp>
    <dsp:sp modelId="{05EDF6D9-342B-4E22-BFC6-FB63F8436FD9}">
      <dsp:nvSpPr>
        <dsp:cNvPr id="0" name=""/>
        <dsp:cNvSpPr/>
      </dsp:nvSpPr>
      <dsp:spPr>
        <a:xfrm>
          <a:off x="2278024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2278024" y="4581010"/>
        <a:ext cx="1559913" cy="779956"/>
      </dsp:txXfrm>
    </dsp:sp>
    <dsp:sp modelId="{C7A39AEC-6CA1-4A35-BBFE-442C186C536B}">
      <dsp:nvSpPr>
        <dsp:cNvPr id="0" name=""/>
        <dsp:cNvSpPr/>
      </dsp:nvSpPr>
      <dsp:spPr>
        <a:xfrm>
          <a:off x="377554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775540" y="1258395"/>
        <a:ext cx="1559913" cy="779956"/>
      </dsp:txXfrm>
    </dsp:sp>
    <dsp:sp modelId="{6871A768-0DBE-4C41-BCFF-9B19A28A7E1D}">
      <dsp:nvSpPr>
        <dsp:cNvPr id="0" name=""/>
        <dsp:cNvSpPr/>
      </dsp:nvSpPr>
      <dsp:spPr>
        <a:xfrm>
          <a:off x="4165519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4165519" y="2365934"/>
        <a:ext cx="1559913" cy="779956"/>
      </dsp:txXfrm>
    </dsp:sp>
    <dsp:sp modelId="{A6632A3E-C71E-4AE1-A356-3690361E8512}">
      <dsp:nvSpPr>
        <dsp:cNvPr id="0" name=""/>
        <dsp:cNvSpPr/>
      </dsp:nvSpPr>
      <dsp:spPr>
        <a:xfrm>
          <a:off x="4165519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建立特徵</a:t>
          </a:r>
          <a:endParaRPr lang="en-US" altLang="zh-TW" sz="15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資料庫</a:t>
          </a:r>
          <a:endParaRPr lang="zh-TW" altLang="en-US" sz="1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165519" y="3473472"/>
        <a:ext cx="1559913" cy="779956"/>
      </dsp:txXfrm>
    </dsp:sp>
    <dsp:sp modelId="{F408B408-E62C-4B71-97E3-A289C9A0B662}">
      <dsp:nvSpPr>
        <dsp:cNvPr id="0" name=""/>
        <dsp:cNvSpPr/>
      </dsp:nvSpPr>
      <dsp:spPr>
        <a:xfrm>
          <a:off x="4165519" y="4581010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4165519" y="4581010"/>
        <a:ext cx="1559913" cy="779956"/>
      </dsp:txXfrm>
    </dsp:sp>
    <dsp:sp modelId="{027E1B34-93FE-4CE3-8A28-D69A90B48A09}">
      <dsp:nvSpPr>
        <dsp:cNvPr id="0" name=""/>
        <dsp:cNvSpPr/>
      </dsp:nvSpPr>
      <dsp:spPr>
        <a:xfrm>
          <a:off x="5663035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5663035" y="1258395"/>
        <a:ext cx="1559913" cy="779956"/>
      </dsp:txXfrm>
    </dsp:sp>
    <dsp:sp modelId="{FC2AA275-909E-47D7-A861-5FB840A38676}">
      <dsp:nvSpPr>
        <dsp:cNvPr id="0" name=""/>
        <dsp:cNvSpPr/>
      </dsp:nvSpPr>
      <dsp:spPr>
        <a:xfrm>
          <a:off x="6053013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6053013" y="2365934"/>
        <a:ext cx="1559913" cy="779956"/>
      </dsp:txXfrm>
    </dsp:sp>
    <dsp:sp modelId="{31BD8C53-89B5-4F7C-9478-2F7EA5E507AF}">
      <dsp:nvSpPr>
        <dsp:cNvPr id="0" name=""/>
        <dsp:cNvSpPr/>
      </dsp:nvSpPr>
      <dsp:spPr>
        <a:xfrm>
          <a:off x="6053013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6053013" y="3473472"/>
        <a:ext cx="1559913" cy="779956"/>
      </dsp:txXfrm>
    </dsp:sp>
    <dsp:sp modelId="{D6D7FEDC-5C4A-4464-B939-F0267B32F854}">
      <dsp:nvSpPr>
        <dsp:cNvPr id="0" name=""/>
        <dsp:cNvSpPr/>
      </dsp:nvSpPr>
      <dsp:spPr>
        <a:xfrm>
          <a:off x="7550530" y="1258395"/>
          <a:ext cx="1559913" cy="77995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7550530" y="1258395"/>
        <a:ext cx="1559913" cy="779956"/>
      </dsp:txXfrm>
    </dsp:sp>
    <dsp:sp modelId="{A22D8479-F3B5-40E2-B47E-87AA623B4993}">
      <dsp:nvSpPr>
        <dsp:cNvPr id="0" name=""/>
        <dsp:cNvSpPr/>
      </dsp:nvSpPr>
      <dsp:spPr>
        <a:xfrm>
          <a:off x="7940508" y="2365934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7940508" y="2365934"/>
        <a:ext cx="1559913" cy="779956"/>
      </dsp:txXfrm>
    </dsp:sp>
    <dsp:sp modelId="{81D60BD1-1DBC-4430-BF4F-3151B42A904C}">
      <dsp:nvSpPr>
        <dsp:cNvPr id="0" name=""/>
        <dsp:cNvSpPr/>
      </dsp:nvSpPr>
      <dsp:spPr>
        <a:xfrm>
          <a:off x="7940508" y="3473472"/>
          <a:ext cx="1559913" cy="77995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7940508" y="3473472"/>
        <a:ext cx="1559913" cy="77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ictjournal.itri.org.tw/Content/Messagess/contents.aspx?&amp;MmmID=654304432061644411&amp;CatID=654313611255143006&amp;MSID=10023543404103011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96440" y="2162231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8955"/>
              </p:ext>
            </p:extLst>
          </p:nvPr>
        </p:nvGraphicFramePr>
        <p:xfrm>
          <a:off x="1186249" y="897923"/>
          <a:ext cx="9500973" cy="551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2534834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732308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826224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4027130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920501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920501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2376705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321189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3268038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705185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字方塊 4">
            <a:hlinkClick r:id="rId4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-1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</a:p>
        </p:txBody>
      </p:sp>
      <p:cxnSp>
        <p:nvCxnSpPr>
          <p:cNvPr id="7" name="直線單箭頭接點 6"/>
          <p:cNvCxnSpPr>
            <a:cxnSpLocks/>
            <a:stCxn id="94" idx="3"/>
            <a:endCxn id="4" idx="1"/>
          </p:cNvCxnSpPr>
          <p:nvPr/>
        </p:nvCxnSpPr>
        <p:spPr>
          <a:xfrm>
            <a:off x="2197302" y="2366254"/>
            <a:ext cx="1689059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225571" y="1746191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擷取臉部區域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6.</a:t>
            </a:r>
            <a:r>
              <a:rPr lang="zh-TW" altLang="en-US" sz="1600" dirty="0"/>
              <a:t> 更新影像畫面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cxnSpLocks/>
            <a:stCxn id="81" idx="1"/>
            <a:endCxn id="94" idx="2"/>
          </p:cNvCxnSpPr>
          <p:nvPr/>
        </p:nvCxnSpPr>
        <p:spPr>
          <a:xfrm rot="10800000">
            <a:off x="1171391" y="3133926"/>
            <a:ext cx="2051825" cy="164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9732933" y="304237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r>
              <a:rPr lang="en-US" altLang="zh-TW" dirty="0"/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6873443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8556008" y="4287181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特徵擷取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4970535" y="419439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</a:t>
            </a:r>
            <a:r>
              <a:rPr lang="zh-TW" altLang="en-US" sz="1600" dirty="0"/>
              <a:t>辨識結果</a:t>
            </a:r>
            <a:endParaRPr lang="en-US" altLang="zh-TW" sz="1600" dirty="0"/>
          </a:p>
          <a:p>
            <a:r>
              <a:rPr lang="zh-TW" altLang="en-US" sz="1600" dirty="0"/>
              <a:t>   回傳至主樹莓派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8897553" y="3300142"/>
            <a:ext cx="800708" cy="219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6ED7E23-1B98-4FCF-9673-E589CAD7DDB6}"/>
              </a:ext>
            </a:extLst>
          </p:cNvPr>
          <p:cNvSpPr/>
          <p:nvPr/>
        </p:nvSpPr>
        <p:spPr>
          <a:xfrm>
            <a:off x="6946939" y="188846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endParaRPr lang="en-US" altLang="zh-TW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A8DC33-EC68-4F5E-AF0B-D1C192142A99}"/>
              </a:ext>
            </a:extLst>
          </p:cNvPr>
          <p:cNvSpPr txBox="1"/>
          <p:nvPr/>
        </p:nvSpPr>
        <p:spPr>
          <a:xfrm>
            <a:off x="5286149" y="171918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統一圖片大小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5413442-978A-464F-8823-5E6BACDDB650}"/>
              </a:ext>
            </a:extLst>
          </p:cNvPr>
          <p:cNvCxnSpPr>
            <a:stCxn id="4" idx="3"/>
            <a:endCxn id="74" idx="1"/>
          </p:cNvCxnSpPr>
          <p:nvPr/>
        </p:nvCxnSpPr>
        <p:spPr>
          <a:xfrm flipV="1">
            <a:off x="5212653" y="2366255"/>
            <a:ext cx="1734286" cy="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BEED1D3-6908-4638-B8BC-A77683FF9812}"/>
              </a:ext>
            </a:extLst>
          </p:cNvPr>
          <p:cNvSpPr txBox="1"/>
          <p:nvPr/>
        </p:nvSpPr>
        <p:spPr>
          <a:xfrm>
            <a:off x="8370647" y="1731771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分配至其他樹莓派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9F701D-B737-41F7-BD3C-55C4132456FA}"/>
              </a:ext>
            </a:extLst>
          </p:cNvPr>
          <p:cNvSpPr/>
          <p:nvPr/>
        </p:nvSpPr>
        <p:spPr>
          <a:xfrm>
            <a:off x="3223215" y="4301379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辨識結果</a:t>
            </a:r>
            <a:endParaRPr lang="en-US" altLang="zh-TW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FD13CB4-807D-4EFF-A6C1-6D359D958490}"/>
              </a:ext>
            </a:extLst>
          </p:cNvPr>
          <p:cNvCxnSpPr>
            <a:stCxn id="68" idx="1"/>
            <a:endCxn id="81" idx="3"/>
          </p:cNvCxnSpPr>
          <p:nvPr/>
        </p:nvCxnSpPr>
        <p:spPr>
          <a:xfrm flipH="1" flipV="1">
            <a:off x="4549507" y="4779174"/>
            <a:ext cx="2323936" cy="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23211C6-15A6-4205-9541-5665307ADBEB}"/>
              </a:ext>
            </a:extLst>
          </p:cNvPr>
          <p:cNvCxnSpPr>
            <a:stCxn id="74" idx="3"/>
            <a:endCxn id="65" idx="0"/>
          </p:cNvCxnSpPr>
          <p:nvPr/>
        </p:nvCxnSpPr>
        <p:spPr>
          <a:xfrm>
            <a:off x="8273231" y="2366255"/>
            <a:ext cx="2122848" cy="676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圖片 93">
            <a:extLst>
              <a:ext uri="{FF2B5EF4-FFF2-40B4-BE49-F238E27FC236}">
                <a16:creationId xmlns:a16="http://schemas.microsoft.com/office/drawing/2014/main" id="{754D30F2-C508-4C31-9FFD-2D12FC594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6" t="23124" r="16923"/>
          <a:stretch/>
        </p:blipFill>
        <p:spPr>
          <a:xfrm>
            <a:off x="145477" y="1598582"/>
            <a:ext cx="2051825" cy="15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-2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*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python 3.6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    </a:t>
            </a:r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opencv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3.4.2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攝影機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400</Words>
  <Application>Microsoft Office PowerPoint</Application>
  <PresentationFormat>寬螢幕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Light</vt:lpstr>
      <vt:lpstr>微软雅黑</vt:lpstr>
      <vt:lpstr>宋体</vt:lpstr>
      <vt:lpstr>微軟正黑體</vt:lpstr>
      <vt:lpstr>Arial</vt:lpstr>
      <vt:lpstr>Brush Script MT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86</cp:revision>
  <dcterms:created xsi:type="dcterms:W3CDTF">2017-06-21T03:03:20Z</dcterms:created>
  <dcterms:modified xsi:type="dcterms:W3CDTF">2020-05-27T08:08:56Z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