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3" r:id="rId4"/>
    <p:sldId id="262" r:id="rId5"/>
    <p:sldId id="320" r:id="rId6"/>
    <p:sldId id="284" r:id="rId7"/>
    <p:sldId id="319" r:id="rId8"/>
    <p:sldId id="285" r:id="rId9"/>
    <p:sldId id="288" r:id="rId10"/>
    <p:sldId id="286" r:id="rId11"/>
    <p:sldId id="321" r:id="rId12"/>
    <p:sldId id="322" r:id="rId13"/>
    <p:sldId id="323" r:id="rId14"/>
    <p:sldId id="324" r:id="rId15"/>
    <p:sldId id="325" r:id="rId16"/>
    <p:sldId id="327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684"/>
    <a:srgbClr val="D0CECE"/>
    <a:srgbClr val="EFEFEF"/>
    <a:srgbClr val="B18EBC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Face Recognition System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人物建檔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人臉擷取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實裝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輸入個人資料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5DD00D-D723-41C3-A564-BE447082CEE3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儲存個人資料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擷取人臉區域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挑選訓練特徵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分散計算難度</a:t>
          </a:r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建立特徵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資料庫</a:t>
          </a: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60B06C-5221-4384-A9FB-3C2F40D70CFC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D01C1D7-F99C-40D9-8169-9A3606FC3C22}" type="parTrans" cxnId="{96023D78-F5FE-458A-9C77-BA782D9E34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8C7E41-6626-4993-84F7-230AABC742CC}" type="sibTrans" cxnId="{96023D78-F5FE-458A-9C77-BA782D9E34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3D0E01-5CCA-4DD5-8675-4848935F7747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55B79C09-F970-4D01-B0A7-8ACEF6E6AD89}" type="parTrans" cxnId="{C9E1A3AF-3029-4336-9E97-247571346B4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E5182E-6650-442C-8A65-B508E3E2E2EE}" type="sibTrans" cxnId="{C9E1A3AF-3029-4336-9E97-247571346B4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3A9028-A893-43CC-B0AA-EFF03CAF6956}">
      <dgm:prSet/>
      <dgm:spPr/>
      <dgm:t>
        <a:bodyPr/>
        <a:lstStyle/>
        <a:p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統一像素大小</a:t>
          </a:r>
        </a:p>
      </dgm:t>
    </dgm:pt>
    <dgm:pt modelId="{6120E8A3-E282-411C-B7AF-52CB84C5223C}" type="parTrans" cxnId="{90BC6C25-1C2D-43DE-9E7E-C518D4EF85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97C4F1-C0E7-4E58-B3A5-D36654A6903E}" type="sibTrans" cxnId="{90BC6C25-1C2D-43DE-9E7E-C518D4EF85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741ECF-9D86-4A1C-8DF4-94C0D2567BD6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輸出臉部圖片</a:t>
          </a:r>
        </a:p>
      </dgm:t>
    </dgm:pt>
    <dgm:pt modelId="{82C8B149-700F-4051-9983-87F5E03CFF7E}" type="parTrans" cxnId="{E6AE6DE8-C2C9-4981-9F67-AF4B7A6130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E1B7AB-6B1C-47EE-9CE3-BDA1128D49D0}" type="sibTrans" cxnId="{E6AE6DE8-C2C9-4981-9F67-AF4B7A6130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CBE48F-EC59-4730-8AFF-764E8BD5E8AD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更新辨識結果</a:t>
          </a:r>
        </a:p>
      </dgm:t>
    </dgm:pt>
    <dgm:pt modelId="{C280D63C-71F5-492D-8B35-D8AC545A8FD6}" type="parTrans" cxnId="{95FBBB1B-BA8C-4D24-ACCC-619FCD002F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980E21-5749-422D-848B-5FE4F350FA78}" type="sibTrans" cxnId="{95FBBB1B-BA8C-4D24-ACCC-619FCD002F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360390">
        <dgm:presLayoutVars>
          <dgm:chPref val="3"/>
        </dgm:presLayoutVars>
      </dgm:prSet>
      <dgm:spPr/>
    </dgm:pt>
    <dgm:pt modelId="{51FCB016-BDCC-466A-AEB8-2EA2F7D30621}" type="pres">
      <dgm:prSet presAssocID="{C1995ACD-DEEA-4649-9190-0A2396D6DBA3}" presName="rootConnector1" presStyleLbl="node1" presStyleIdx="0" presStyleCnt="0"/>
      <dgm:spPr/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5"/>
      <dgm:spPr/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5">
        <dgm:presLayoutVars>
          <dgm:chPref val="3"/>
        </dgm:presLayoutVars>
      </dgm:prSet>
      <dgm:spPr/>
    </dgm:pt>
    <dgm:pt modelId="{74E53E5B-7DCA-4C09-A9BF-327363D42547}" type="pres">
      <dgm:prSet presAssocID="{E7358108-83A8-42F1-84AF-1043344A61B4}" presName="rootConnector" presStyleLbl="node2" presStyleIdx="0" presStyleCnt="5"/>
      <dgm:spPr/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2"/>
      <dgm:spPr/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2">
        <dgm:presLayoutVars>
          <dgm:chPref val="3"/>
        </dgm:presLayoutVars>
      </dgm:prSet>
      <dgm:spPr/>
    </dgm:pt>
    <dgm:pt modelId="{23546AB9-AA88-44E8-A74F-6A7DB71CEDFA}" type="pres">
      <dgm:prSet presAssocID="{C8AEE87B-F7A2-4CFA-BE00-6B9F721DFE96}" presName="rootConnector" presStyleLbl="node3" presStyleIdx="0" presStyleCnt="12"/>
      <dgm:spPr/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2"/>
      <dgm:spPr/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2">
        <dgm:presLayoutVars>
          <dgm:chPref val="3"/>
        </dgm:presLayoutVars>
      </dgm:prSet>
      <dgm:spPr/>
    </dgm:pt>
    <dgm:pt modelId="{7877DBA2-C865-46EE-839A-1D3781B37466}" type="pres">
      <dgm:prSet presAssocID="{9D5DD00D-D723-41C3-A564-BE447082CEE3}" presName="rootConnector" presStyleLbl="node3" presStyleIdx="1" presStyleCnt="12"/>
      <dgm:spPr/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5"/>
      <dgm:spPr/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5">
        <dgm:presLayoutVars>
          <dgm:chPref val="3"/>
        </dgm:presLayoutVars>
      </dgm:prSet>
      <dgm:spPr/>
    </dgm:pt>
    <dgm:pt modelId="{D8602253-5290-4E90-A5EF-32A901888DAC}" type="pres">
      <dgm:prSet presAssocID="{BB9FF21B-E75B-43A4-B03F-6C82A45E4511}" presName="rootConnector" presStyleLbl="node2" presStyleIdx="1" presStyleCnt="5"/>
      <dgm:spPr/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2" presStyleCnt="12"/>
      <dgm:spPr/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2" presStyleCnt="12">
        <dgm:presLayoutVars>
          <dgm:chPref val="3"/>
        </dgm:presLayoutVars>
      </dgm:prSet>
      <dgm:spPr/>
    </dgm:pt>
    <dgm:pt modelId="{079241A2-20E2-4232-9D06-88AA9F82E25C}" type="pres">
      <dgm:prSet presAssocID="{807A8DFA-5BDA-4B03-B801-660127571B99}" presName="rootConnector" presStyleLbl="node3" presStyleIdx="2" presStyleCnt="12"/>
      <dgm:spPr/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EFD32E61-B9DB-4382-8D7C-ED48B7A5E0C4}" type="pres">
      <dgm:prSet presAssocID="{6120E8A3-E282-411C-B7AF-52CB84C5223C}" presName="Name37" presStyleLbl="parChTrans1D3" presStyleIdx="3" presStyleCnt="12"/>
      <dgm:spPr/>
    </dgm:pt>
    <dgm:pt modelId="{06C782C3-5EB5-4776-BDAF-8CFBB8CB421E}" type="pres">
      <dgm:prSet presAssocID="{AC3A9028-A893-43CC-B0AA-EFF03CAF6956}" presName="hierRoot2" presStyleCnt="0">
        <dgm:presLayoutVars>
          <dgm:hierBranch val="init"/>
        </dgm:presLayoutVars>
      </dgm:prSet>
      <dgm:spPr/>
    </dgm:pt>
    <dgm:pt modelId="{F337DCA4-3C0C-4945-922B-B1481A4273AC}" type="pres">
      <dgm:prSet presAssocID="{AC3A9028-A893-43CC-B0AA-EFF03CAF6956}" presName="rootComposite" presStyleCnt="0"/>
      <dgm:spPr/>
    </dgm:pt>
    <dgm:pt modelId="{F395118E-6F8D-4111-995B-78F916EC69E4}" type="pres">
      <dgm:prSet presAssocID="{AC3A9028-A893-43CC-B0AA-EFF03CAF6956}" presName="rootText" presStyleLbl="node3" presStyleIdx="3" presStyleCnt="12">
        <dgm:presLayoutVars>
          <dgm:chPref val="3"/>
        </dgm:presLayoutVars>
      </dgm:prSet>
      <dgm:spPr/>
    </dgm:pt>
    <dgm:pt modelId="{CE0C6D92-1D52-4CC6-84E1-16B238E7C260}" type="pres">
      <dgm:prSet presAssocID="{AC3A9028-A893-43CC-B0AA-EFF03CAF6956}" presName="rootConnector" presStyleLbl="node3" presStyleIdx="3" presStyleCnt="12"/>
      <dgm:spPr/>
    </dgm:pt>
    <dgm:pt modelId="{AA1C0F8A-B12F-41A2-AD1F-00D0CD05FFB2}" type="pres">
      <dgm:prSet presAssocID="{AC3A9028-A893-43CC-B0AA-EFF03CAF6956}" presName="hierChild4" presStyleCnt="0"/>
      <dgm:spPr/>
    </dgm:pt>
    <dgm:pt modelId="{95E24F27-1AFE-4BE8-89A5-FECB53CD36EB}" type="pres">
      <dgm:prSet presAssocID="{AC3A9028-A893-43CC-B0AA-EFF03CAF6956}" presName="hierChild5" presStyleCnt="0"/>
      <dgm:spPr/>
    </dgm:pt>
    <dgm:pt modelId="{6951BAB4-BE5B-4240-B59E-660738FB8C0A}" type="pres">
      <dgm:prSet presAssocID="{82C8B149-700F-4051-9983-87F5E03CFF7E}" presName="Name37" presStyleLbl="parChTrans1D3" presStyleIdx="4" presStyleCnt="12"/>
      <dgm:spPr/>
    </dgm:pt>
    <dgm:pt modelId="{DEBAC987-6CBE-49E7-9638-E133BAF10A95}" type="pres">
      <dgm:prSet presAssocID="{D9741ECF-9D86-4A1C-8DF4-94C0D2567BD6}" presName="hierRoot2" presStyleCnt="0">
        <dgm:presLayoutVars>
          <dgm:hierBranch val="init"/>
        </dgm:presLayoutVars>
      </dgm:prSet>
      <dgm:spPr/>
    </dgm:pt>
    <dgm:pt modelId="{53A54710-21C4-425E-BCDA-F1390EFF3A65}" type="pres">
      <dgm:prSet presAssocID="{D9741ECF-9D86-4A1C-8DF4-94C0D2567BD6}" presName="rootComposite" presStyleCnt="0"/>
      <dgm:spPr/>
    </dgm:pt>
    <dgm:pt modelId="{05EDF6D9-342B-4E22-BFC6-FB63F8436FD9}" type="pres">
      <dgm:prSet presAssocID="{D9741ECF-9D86-4A1C-8DF4-94C0D2567BD6}" presName="rootText" presStyleLbl="node3" presStyleIdx="4" presStyleCnt="12">
        <dgm:presLayoutVars>
          <dgm:chPref val="3"/>
        </dgm:presLayoutVars>
      </dgm:prSet>
      <dgm:spPr/>
    </dgm:pt>
    <dgm:pt modelId="{C3DBE02B-4666-4866-AB49-9225C9F7E671}" type="pres">
      <dgm:prSet presAssocID="{D9741ECF-9D86-4A1C-8DF4-94C0D2567BD6}" presName="rootConnector" presStyleLbl="node3" presStyleIdx="4" presStyleCnt="12"/>
      <dgm:spPr/>
    </dgm:pt>
    <dgm:pt modelId="{A1B0C664-58EB-40FF-BACD-2FF03D2DCC9B}" type="pres">
      <dgm:prSet presAssocID="{D9741ECF-9D86-4A1C-8DF4-94C0D2567BD6}" presName="hierChild4" presStyleCnt="0"/>
      <dgm:spPr/>
    </dgm:pt>
    <dgm:pt modelId="{A43E9AF0-B213-4219-8B08-D00334EFB98C}" type="pres">
      <dgm:prSet presAssocID="{D9741ECF-9D86-4A1C-8DF4-94C0D2567BD6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36FDDF0B-DA3B-4828-A65A-BF49F0C3EF85}" type="pres">
      <dgm:prSet presAssocID="{1D01C1D7-F99C-40D9-8169-9A3606FC3C22}" presName="Name37" presStyleLbl="parChTrans1D2" presStyleIdx="2" presStyleCnt="5"/>
      <dgm:spPr/>
    </dgm:pt>
    <dgm:pt modelId="{D3427503-A289-4F28-ABE6-DCD93066144E}" type="pres">
      <dgm:prSet presAssocID="{6A60B06C-5221-4384-A9FB-3C2F40D70CFC}" presName="hierRoot2" presStyleCnt="0">
        <dgm:presLayoutVars>
          <dgm:hierBranch val="init"/>
        </dgm:presLayoutVars>
      </dgm:prSet>
      <dgm:spPr/>
    </dgm:pt>
    <dgm:pt modelId="{9306B59E-5B0C-4479-8A18-B33068BFEE14}" type="pres">
      <dgm:prSet presAssocID="{6A60B06C-5221-4384-A9FB-3C2F40D70CFC}" presName="rootComposite" presStyleCnt="0"/>
      <dgm:spPr/>
    </dgm:pt>
    <dgm:pt modelId="{C7A39AEC-6CA1-4A35-BBFE-442C186C536B}" type="pres">
      <dgm:prSet presAssocID="{6A60B06C-5221-4384-A9FB-3C2F40D70CFC}" presName="rootText" presStyleLbl="node2" presStyleIdx="2" presStyleCnt="5">
        <dgm:presLayoutVars>
          <dgm:chPref val="3"/>
        </dgm:presLayoutVars>
      </dgm:prSet>
      <dgm:spPr/>
    </dgm:pt>
    <dgm:pt modelId="{55A8D0F4-35D7-4632-89EE-BB6F8E87DDB0}" type="pres">
      <dgm:prSet presAssocID="{6A60B06C-5221-4384-A9FB-3C2F40D70CFC}" presName="rootConnector" presStyleLbl="node2" presStyleIdx="2" presStyleCnt="5"/>
      <dgm:spPr/>
    </dgm:pt>
    <dgm:pt modelId="{C85C4AEF-3588-4056-B85F-4D2FFD2F7CF6}" type="pres">
      <dgm:prSet presAssocID="{6A60B06C-5221-4384-A9FB-3C2F40D70CFC}" presName="hierChild4" presStyleCnt="0"/>
      <dgm:spPr/>
    </dgm:pt>
    <dgm:pt modelId="{BC0D907D-CEB2-4F4E-B6F3-5737303E1E5F}" type="pres">
      <dgm:prSet presAssocID="{6D45DEA0-D4D5-4F5A-B34F-FF0007B4D557}" presName="Name37" presStyleLbl="parChTrans1D3" presStyleIdx="5" presStyleCnt="12"/>
      <dgm:spPr/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5" presStyleCnt="12">
        <dgm:presLayoutVars>
          <dgm:chPref val="3"/>
        </dgm:presLayoutVars>
      </dgm:prSet>
      <dgm:spPr/>
    </dgm:pt>
    <dgm:pt modelId="{D223C34C-51A5-4CA5-8302-426A14A3C069}" type="pres">
      <dgm:prSet presAssocID="{E75562FB-B070-41B3-8EF8-CB551DCB0DC5}" presName="rootConnector" presStyleLbl="node3" presStyleIdx="5" presStyleCnt="12"/>
      <dgm:spPr/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6" presStyleCnt="12"/>
      <dgm:spPr/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6" presStyleCnt="12">
        <dgm:presLayoutVars>
          <dgm:chPref val="3"/>
        </dgm:presLayoutVars>
      </dgm:prSet>
      <dgm:spPr/>
    </dgm:pt>
    <dgm:pt modelId="{5FA213B4-DAA0-4BB7-88F0-3CEC63244ACD}" type="pres">
      <dgm:prSet presAssocID="{5E31DA61-BA7B-4CD0-B08B-CD683A1209DE}" presName="rootConnector" presStyleLbl="node3" presStyleIdx="6" presStyleCnt="12"/>
      <dgm:spPr/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71F2F49-1E59-48E8-99C8-67B0E3373751}" type="pres">
      <dgm:prSet presAssocID="{55B79C09-F970-4D01-B0A7-8ACEF6E6AD89}" presName="Name37" presStyleLbl="parChTrans1D3" presStyleIdx="7" presStyleCnt="12"/>
      <dgm:spPr/>
    </dgm:pt>
    <dgm:pt modelId="{0740F028-B681-4B48-A5AC-BEBF3374D706}" type="pres">
      <dgm:prSet presAssocID="{173D0E01-5CCA-4DD5-8675-4848935F7747}" presName="hierRoot2" presStyleCnt="0">
        <dgm:presLayoutVars>
          <dgm:hierBranch val="init"/>
        </dgm:presLayoutVars>
      </dgm:prSet>
      <dgm:spPr/>
    </dgm:pt>
    <dgm:pt modelId="{1CA07177-EC20-4B65-9C05-575648ECC98E}" type="pres">
      <dgm:prSet presAssocID="{173D0E01-5CCA-4DD5-8675-4848935F7747}" presName="rootComposite" presStyleCnt="0"/>
      <dgm:spPr/>
    </dgm:pt>
    <dgm:pt modelId="{F408B408-E62C-4B71-97E3-A289C9A0B662}" type="pres">
      <dgm:prSet presAssocID="{173D0E01-5CCA-4DD5-8675-4848935F7747}" presName="rootText" presStyleLbl="node3" presStyleIdx="7" presStyleCnt="12">
        <dgm:presLayoutVars>
          <dgm:chPref val="3"/>
        </dgm:presLayoutVars>
      </dgm:prSet>
      <dgm:spPr/>
    </dgm:pt>
    <dgm:pt modelId="{2ED1784F-575D-45D8-88D0-DAD0F7EA56B1}" type="pres">
      <dgm:prSet presAssocID="{173D0E01-5CCA-4DD5-8675-4848935F7747}" presName="rootConnector" presStyleLbl="node3" presStyleIdx="7" presStyleCnt="12"/>
      <dgm:spPr/>
    </dgm:pt>
    <dgm:pt modelId="{47D1D3A5-91FC-48DB-990F-8397DCE7F17F}" type="pres">
      <dgm:prSet presAssocID="{173D0E01-5CCA-4DD5-8675-4848935F7747}" presName="hierChild4" presStyleCnt="0"/>
      <dgm:spPr/>
    </dgm:pt>
    <dgm:pt modelId="{4691C53B-3B94-426F-8A90-CE6F8170F054}" type="pres">
      <dgm:prSet presAssocID="{173D0E01-5CCA-4DD5-8675-4848935F7747}" presName="hierChild5" presStyleCnt="0"/>
      <dgm:spPr/>
    </dgm:pt>
    <dgm:pt modelId="{500C96C6-8F7F-46F5-B024-F5B5608CEE9C}" type="pres">
      <dgm:prSet presAssocID="{6A60B06C-5221-4384-A9FB-3C2F40D70CFC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3" presStyleCnt="5"/>
      <dgm:spPr/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3" presStyleCnt="5">
        <dgm:presLayoutVars>
          <dgm:chPref val="3"/>
        </dgm:presLayoutVars>
      </dgm:prSet>
      <dgm:spPr/>
    </dgm:pt>
    <dgm:pt modelId="{DBAD3854-BABD-419A-91AD-A1E38A3CF09E}" type="pres">
      <dgm:prSet presAssocID="{86D061FF-D2B9-4444-977F-ADD2F8B26F58}" presName="rootConnector" presStyleLbl="node2" presStyleIdx="3" presStyleCnt="5"/>
      <dgm:spPr/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8" presStyleCnt="12"/>
      <dgm:spPr/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8" presStyleCnt="12">
        <dgm:presLayoutVars>
          <dgm:chPref val="3"/>
        </dgm:presLayoutVars>
      </dgm:prSet>
      <dgm:spPr/>
    </dgm:pt>
    <dgm:pt modelId="{D1B06913-B69F-4394-9B6A-75C451167FE8}" type="pres">
      <dgm:prSet presAssocID="{0CF1DFD8-24BF-4C6B-BD01-BEBB8834C8DE}" presName="rootConnector" presStyleLbl="node3" presStyleIdx="8" presStyleCnt="12"/>
      <dgm:spPr/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9" presStyleCnt="12"/>
      <dgm:spPr/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9" presStyleCnt="12">
        <dgm:presLayoutVars>
          <dgm:chPref val="3"/>
        </dgm:presLayoutVars>
      </dgm:prSet>
      <dgm:spPr/>
    </dgm:pt>
    <dgm:pt modelId="{8CE4FFBF-227E-49C4-97D7-83977CD95846}" type="pres">
      <dgm:prSet presAssocID="{45589563-E41B-44DB-8AFC-34EE8901D150}" presName="rootConnector" presStyleLbl="node3" presStyleIdx="9" presStyleCnt="12"/>
      <dgm:spPr/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4" presStyleCnt="5"/>
      <dgm:spPr/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4" presStyleCnt="5">
        <dgm:presLayoutVars>
          <dgm:chPref val="3"/>
        </dgm:presLayoutVars>
      </dgm:prSet>
      <dgm:spPr/>
    </dgm:pt>
    <dgm:pt modelId="{C609D8FB-3E78-41DF-97D1-426FFD67870A}" type="pres">
      <dgm:prSet presAssocID="{AD32A085-D46D-4887-85FE-3881670D4ABC}" presName="rootConnector" presStyleLbl="node2" presStyleIdx="4" presStyleCnt="5"/>
      <dgm:spPr/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10" presStyleCnt="12"/>
      <dgm:spPr/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10" presStyleCnt="12">
        <dgm:presLayoutVars>
          <dgm:chPref val="3"/>
        </dgm:presLayoutVars>
      </dgm:prSet>
      <dgm:spPr/>
    </dgm:pt>
    <dgm:pt modelId="{BC019BB1-5CF6-423B-ABA0-427EF99217C0}" type="pres">
      <dgm:prSet presAssocID="{39BE0418-99C9-4A4C-9BB7-65D49A05BB31}" presName="rootConnector" presStyleLbl="node3" presStyleIdx="10" presStyleCnt="12"/>
      <dgm:spPr/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CBF5EDDE-F1AE-4D96-A868-C069E99404E1}" type="pres">
      <dgm:prSet presAssocID="{C280D63C-71F5-492D-8B35-D8AC545A8FD6}" presName="Name37" presStyleLbl="parChTrans1D3" presStyleIdx="11" presStyleCnt="12"/>
      <dgm:spPr/>
    </dgm:pt>
    <dgm:pt modelId="{CB37B3B1-62DE-41B7-9747-8792D8DC5003}" type="pres">
      <dgm:prSet presAssocID="{62CBE48F-EC59-4730-8AFF-764E8BD5E8AD}" presName="hierRoot2" presStyleCnt="0">
        <dgm:presLayoutVars>
          <dgm:hierBranch val="init"/>
        </dgm:presLayoutVars>
      </dgm:prSet>
      <dgm:spPr/>
    </dgm:pt>
    <dgm:pt modelId="{FB639D21-28FF-49B7-8D18-2D71522AE5E4}" type="pres">
      <dgm:prSet presAssocID="{62CBE48F-EC59-4730-8AFF-764E8BD5E8AD}" presName="rootComposite" presStyleCnt="0"/>
      <dgm:spPr/>
    </dgm:pt>
    <dgm:pt modelId="{81D60BD1-1DBC-4430-BF4F-3151B42A904C}" type="pres">
      <dgm:prSet presAssocID="{62CBE48F-EC59-4730-8AFF-764E8BD5E8AD}" presName="rootText" presStyleLbl="node3" presStyleIdx="11" presStyleCnt="12">
        <dgm:presLayoutVars>
          <dgm:chPref val="3"/>
        </dgm:presLayoutVars>
      </dgm:prSet>
      <dgm:spPr/>
    </dgm:pt>
    <dgm:pt modelId="{7AFA0562-599B-4AA7-9AC2-2C2B381E4C25}" type="pres">
      <dgm:prSet presAssocID="{62CBE48F-EC59-4730-8AFF-764E8BD5E8AD}" presName="rootConnector" presStyleLbl="node3" presStyleIdx="11" presStyleCnt="12"/>
      <dgm:spPr/>
    </dgm:pt>
    <dgm:pt modelId="{D5D22431-71D9-43B7-9CE5-E8DAC3B33147}" type="pres">
      <dgm:prSet presAssocID="{62CBE48F-EC59-4730-8AFF-764E8BD5E8AD}" presName="hierChild4" presStyleCnt="0"/>
      <dgm:spPr/>
    </dgm:pt>
    <dgm:pt modelId="{8667E81A-71A5-4EC6-9E1B-7BB9244BED80}" type="pres">
      <dgm:prSet presAssocID="{62CBE48F-EC59-4730-8AFF-764E8BD5E8AD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95FBBB1B-BA8C-4D24-ACCC-619FCD002F1D}" srcId="{AD32A085-D46D-4887-85FE-3881670D4ABC}" destId="{62CBE48F-EC59-4730-8AFF-764E8BD5E8AD}" srcOrd="1" destOrd="0" parTransId="{C280D63C-71F5-492D-8B35-D8AC545A8FD6}" sibTransId="{D2980E21-5749-422D-848B-5FE4F350FA78}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0BC6C25-1C2D-43DE-9E7E-C518D4EF859B}" srcId="{BB9FF21B-E75B-43A4-B03F-6C82A45E4511}" destId="{AC3A9028-A893-43CC-B0AA-EFF03CAF6956}" srcOrd="1" destOrd="0" parTransId="{6120E8A3-E282-411C-B7AF-52CB84C5223C}" sibTransId="{1697C4F1-C0E7-4E58-B3A5-D36654A6903E}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B570293E-A034-4184-8C6E-4316A0AFC6A7}" type="presOf" srcId="{6D45DEA0-D4D5-4F5A-B34F-FF0007B4D557}" destId="{BC0D907D-CEB2-4F4E-B6F3-5737303E1E5F}" srcOrd="0" destOrd="0" presId="urn:microsoft.com/office/officeart/2005/8/layout/orgChart1"/>
    <dgm:cxn modelId="{067C603F-91D6-450C-B790-42D6C288A3E5}" type="presOf" srcId="{173D0E01-5CCA-4DD5-8675-4848935F7747}" destId="{F408B408-E62C-4B71-97E3-A289C9A0B662}" srcOrd="0" destOrd="0" presId="urn:microsoft.com/office/officeart/2005/8/layout/orgChart1"/>
    <dgm:cxn modelId="{AC8D643F-2F3D-4119-9CAE-EC9A6F0471FB}" type="presOf" srcId="{E75562FB-B070-41B3-8EF8-CB551DCB0DC5}" destId="{D223C34C-51A5-4CA5-8302-426A14A3C069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A5A6396D-90A6-4EAB-BD65-C6E3EB328989}" srcId="{6A60B06C-5221-4384-A9FB-3C2F40D70CFC}" destId="{5E31DA61-BA7B-4CD0-B08B-CD683A1209DE}" srcOrd="1" destOrd="0" parTransId="{B429E2B1-9AB4-4DAF-A3D8-FAB2AEC20118}" sibTransId="{EFD350DB-5014-47BD-802E-75E7FEB9EDCE}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7A623373-9A1A-4AF6-9F21-420BD8CCA4D6}" type="presOf" srcId="{AC3A9028-A893-43CC-B0AA-EFF03CAF6956}" destId="{F395118E-6F8D-4111-995B-78F916EC69E4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828B6D54-699D-4E46-AD40-07C1A62B13D9}" srcId="{C1995ACD-DEEA-4649-9190-0A2396D6DBA3}" destId="{86D061FF-D2B9-4444-977F-ADD2F8B26F58}" srcOrd="3" destOrd="0" parTransId="{BA5BADE7-FE02-4E58-AED6-CA6877DD8C92}" sibTransId="{CFC98E5F-E976-47DE-BF3C-8D713A362CC8}"/>
    <dgm:cxn modelId="{96023D78-F5FE-458A-9C77-BA782D9E34FB}" srcId="{C1995ACD-DEEA-4649-9190-0A2396D6DBA3}" destId="{6A60B06C-5221-4384-A9FB-3C2F40D70CFC}" srcOrd="2" destOrd="0" parTransId="{1D01C1D7-F99C-40D9-8169-9A3606FC3C22}" sibTransId="{CE8C7E41-6626-4993-84F7-230AABC742CC}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5B2A6C7F-9AFC-4DAC-BABF-81E31DDE16BF}" type="presOf" srcId="{62CBE48F-EC59-4730-8AFF-764E8BD5E8AD}" destId="{81D60BD1-1DBC-4430-BF4F-3151B42A904C}" srcOrd="0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0795BC80-BD44-4D5E-9628-A25590A3080E}" type="presOf" srcId="{C280D63C-71F5-492D-8B35-D8AC545A8FD6}" destId="{CBF5EDDE-F1AE-4D96-A868-C069E99404E1}" srcOrd="0" destOrd="0" presId="urn:microsoft.com/office/officeart/2005/8/layout/orgChart1"/>
    <dgm:cxn modelId="{0C378782-35EC-4245-8A15-5269519644AB}" type="presOf" srcId="{82C8B149-700F-4051-9983-87F5E03CFF7E}" destId="{6951BAB4-BE5B-4240-B59E-660738FB8C0A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DC813085-6362-440A-A9A1-BE9DF2040FD9}" type="presOf" srcId="{D9741ECF-9D86-4A1C-8DF4-94C0D2567BD6}" destId="{C3DBE02B-4666-4866-AB49-9225C9F7E671}" srcOrd="1" destOrd="0" presId="urn:microsoft.com/office/officeart/2005/8/layout/orgChart1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ACBF2E96-571F-41C3-8588-71030E8562EF}" type="presOf" srcId="{E75562FB-B070-41B3-8EF8-CB551DCB0DC5}" destId="{6871A768-0DBE-4C41-BCFF-9B19A28A7E1D}" srcOrd="0" destOrd="0" presId="urn:microsoft.com/office/officeart/2005/8/layout/orgChart1"/>
    <dgm:cxn modelId="{C211CE96-685E-4E45-B077-337E200B74C6}" type="presOf" srcId="{6A60B06C-5221-4384-A9FB-3C2F40D70CFC}" destId="{C7A39AEC-6CA1-4A35-BBFE-442C186C536B}" srcOrd="0" destOrd="0" presId="urn:microsoft.com/office/officeart/2005/8/layout/orgChart1"/>
    <dgm:cxn modelId="{25FEDA96-8575-46CC-B082-D473E4E69752}" type="presOf" srcId="{1D01C1D7-F99C-40D9-8169-9A3606FC3C22}" destId="{36FDDF0B-DA3B-4828-A65A-BF49F0C3EF85}" srcOrd="0" destOrd="0" presId="urn:microsoft.com/office/officeart/2005/8/layout/orgChart1"/>
    <dgm:cxn modelId="{076AD29A-7FEC-4388-8353-A4CBF00E6363}" srcId="{6A60B06C-5221-4384-A9FB-3C2F40D70CFC}" destId="{E75562FB-B070-41B3-8EF8-CB551DCB0DC5}" srcOrd="0" destOrd="0" parTransId="{6D45DEA0-D4D5-4F5A-B34F-FF0007B4D557}" sibTransId="{C45E83A9-31EF-4525-9EDB-CCA5F08C6693}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3C253BA8-7896-442A-81B0-48358DFC481C}" type="presOf" srcId="{6120E8A3-E282-411C-B7AF-52CB84C5223C}" destId="{EFD32E61-B9DB-4382-8D7C-ED48B7A5E0C4}" srcOrd="0" destOrd="0" presId="urn:microsoft.com/office/officeart/2005/8/layout/orgChart1"/>
    <dgm:cxn modelId="{2D0656AF-0273-4C6D-AC64-715F64FDF61C}" type="presOf" srcId="{AC3A9028-A893-43CC-B0AA-EFF03CAF6956}" destId="{CE0C6D92-1D52-4CC6-84E1-16B238E7C260}" srcOrd="1" destOrd="0" presId="urn:microsoft.com/office/officeart/2005/8/layout/orgChart1"/>
    <dgm:cxn modelId="{C9E1A3AF-3029-4336-9E97-247571346B4D}" srcId="{6A60B06C-5221-4384-A9FB-3C2F40D70CFC}" destId="{173D0E01-5CCA-4DD5-8675-4848935F7747}" srcOrd="2" destOrd="0" parTransId="{55B79C09-F970-4D01-B0A7-8ACEF6E6AD89}" sibTransId="{E1E5182E-6650-442C-8A65-B508E3E2E2EE}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E468E2C1-D5DC-4913-912C-4A712F294189}" type="presOf" srcId="{5E31DA61-BA7B-4CD0-B08B-CD683A1209DE}" destId="{5FA213B4-DAA0-4BB7-88F0-3CEC63244ACD}" srcOrd="1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50F06AC8-64F8-4C55-973D-0D2D10892A1A}" type="presOf" srcId="{B429E2B1-9AB4-4DAF-A3D8-FAB2AEC20118}" destId="{AD91993C-55B9-441F-87C0-0719108305AF}" srcOrd="0" destOrd="0" presId="urn:microsoft.com/office/officeart/2005/8/layout/orgChart1"/>
    <dgm:cxn modelId="{5A2480C8-310C-440F-9E09-EB0FB3B9D5FD}" type="presOf" srcId="{62CBE48F-EC59-4730-8AFF-764E8BD5E8AD}" destId="{7AFA0562-599B-4AA7-9AC2-2C2B381E4C25}" srcOrd="1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03722BE0-8259-46A6-B008-EAB71F887898}" type="presOf" srcId="{173D0E01-5CCA-4DD5-8675-4848935F7747}" destId="{2ED1784F-575D-45D8-88D0-DAD0F7EA56B1}" srcOrd="1" destOrd="0" presId="urn:microsoft.com/office/officeart/2005/8/layout/orgChart1"/>
    <dgm:cxn modelId="{9F8086E4-200A-41A0-985F-6819AAD7FF3C}" srcId="{C1995ACD-DEEA-4649-9190-0A2396D6DBA3}" destId="{AD32A085-D46D-4887-85FE-3881670D4ABC}" srcOrd="4" destOrd="0" parTransId="{10800D79-C7F5-402B-9C15-F3A760B05058}" sibTransId="{B3F636BC-F4CF-43A1-A69B-8541CA9DB61A}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E6AE6DE8-C2C9-4981-9F67-AF4B7A61307E}" srcId="{BB9FF21B-E75B-43A4-B03F-6C82A45E4511}" destId="{D9741ECF-9D86-4A1C-8DF4-94C0D2567BD6}" srcOrd="2" destOrd="0" parTransId="{82C8B149-700F-4051-9983-87F5E03CFF7E}" sibTransId="{C4E1B7AB-6B1C-47EE-9CE3-BDA1128D49D0}"/>
    <dgm:cxn modelId="{EE5226F3-BDB5-4446-8FD2-352101F36877}" type="presOf" srcId="{6A60B06C-5221-4384-A9FB-3C2F40D70CFC}" destId="{55A8D0F4-35D7-4632-89EE-BB6F8E87DDB0}" srcOrd="1" destOrd="0" presId="urn:microsoft.com/office/officeart/2005/8/layout/orgChart1"/>
    <dgm:cxn modelId="{EB9B66F3-23F2-4335-87BC-8A49DAD1087A}" type="presOf" srcId="{55B79C09-F970-4D01-B0A7-8ACEF6E6AD89}" destId="{A71F2F49-1E59-48E8-99C8-67B0E3373751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C47797F5-38B9-473C-BAF6-6BF13D809F75}" type="presOf" srcId="{D9741ECF-9D86-4A1C-8DF4-94C0D2567BD6}" destId="{05EDF6D9-342B-4E22-BFC6-FB63F8436FD9}" srcOrd="0" destOrd="0" presId="urn:microsoft.com/office/officeart/2005/8/layout/orgChart1"/>
    <dgm:cxn modelId="{56AC4AFB-311A-46F6-A4BB-99EDEE2BF2CF}" type="presOf" srcId="{5E31DA61-BA7B-4CD0-B08B-CD683A1209DE}" destId="{A6632A3E-C71E-4AE1-A356-3690361E8512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2866BF50-841D-45D8-8D5B-7DC7755E107D}" type="presParOf" srcId="{701D8773-02D0-4A03-A1BE-6FAD4C78FAF5}" destId="{EFD32E61-B9DB-4382-8D7C-ED48B7A5E0C4}" srcOrd="2" destOrd="0" presId="urn:microsoft.com/office/officeart/2005/8/layout/orgChart1"/>
    <dgm:cxn modelId="{5B333FF7-40B1-4323-B78F-F39E820C6B27}" type="presParOf" srcId="{701D8773-02D0-4A03-A1BE-6FAD4C78FAF5}" destId="{06C782C3-5EB5-4776-BDAF-8CFBB8CB421E}" srcOrd="3" destOrd="0" presId="urn:microsoft.com/office/officeart/2005/8/layout/orgChart1"/>
    <dgm:cxn modelId="{AB9EFF9B-B7EB-4FAD-9029-EFE9CFE0657D}" type="presParOf" srcId="{06C782C3-5EB5-4776-BDAF-8CFBB8CB421E}" destId="{F337DCA4-3C0C-4945-922B-B1481A4273AC}" srcOrd="0" destOrd="0" presId="urn:microsoft.com/office/officeart/2005/8/layout/orgChart1"/>
    <dgm:cxn modelId="{82F5815B-3C25-4A11-929D-2EC13BC9E69D}" type="presParOf" srcId="{F337DCA4-3C0C-4945-922B-B1481A4273AC}" destId="{F395118E-6F8D-4111-995B-78F916EC69E4}" srcOrd="0" destOrd="0" presId="urn:microsoft.com/office/officeart/2005/8/layout/orgChart1"/>
    <dgm:cxn modelId="{DB971929-82FB-4278-89AE-88EB2AF752A5}" type="presParOf" srcId="{F337DCA4-3C0C-4945-922B-B1481A4273AC}" destId="{CE0C6D92-1D52-4CC6-84E1-16B238E7C260}" srcOrd="1" destOrd="0" presId="urn:microsoft.com/office/officeart/2005/8/layout/orgChart1"/>
    <dgm:cxn modelId="{B98751B9-C776-41BF-A9EA-2474784D67BD}" type="presParOf" srcId="{06C782C3-5EB5-4776-BDAF-8CFBB8CB421E}" destId="{AA1C0F8A-B12F-41A2-AD1F-00D0CD05FFB2}" srcOrd="1" destOrd="0" presId="urn:microsoft.com/office/officeart/2005/8/layout/orgChart1"/>
    <dgm:cxn modelId="{472F223B-A4AD-47C1-B88F-A270B3485A3A}" type="presParOf" srcId="{06C782C3-5EB5-4776-BDAF-8CFBB8CB421E}" destId="{95E24F27-1AFE-4BE8-89A5-FECB53CD36EB}" srcOrd="2" destOrd="0" presId="urn:microsoft.com/office/officeart/2005/8/layout/orgChart1"/>
    <dgm:cxn modelId="{69B1FDC4-E27D-45CE-B5F8-6E60F97038E6}" type="presParOf" srcId="{701D8773-02D0-4A03-A1BE-6FAD4C78FAF5}" destId="{6951BAB4-BE5B-4240-B59E-660738FB8C0A}" srcOrd="4" destOrd="0" presId="urn:microsoft.com/office/officeart/2005/8/layout/orgChart1"/>
    <dgm:cxn modelId="{133ED0A3-E5E8-4E55-9C6C-431B308F7B5A}" type="presParOf" srcId="{701D8773-02D0-4A03-A1BE-6FAD4C78FAF5}" destId="{DEBAC987-6CBE-49E7-9638-E133BAF10A95}" srcOrd="5" destOrd="0" presId="urn:microsoft.com/office/officeart/2005/8/layout/orgChart1"/>
    <dgm:cxn modelId="{655C4C4C-78F5-4F84-B584-CA91389C5730}" type="presParOf" srcId="{DEBAC987-6CBE-49E7-9638-E133BAF10A95}" destId="{53A54710-21C4-425E-BCDA-F1390EFF3A65}" srcOrd="0" destOrd="0" presId="urn:microsoft.com/office/officeart/2005/8/layout/orgChart1"/>
    <dgm:cxn modelId="{69F1F275-FBB5-47EE-A87E-1F9093D58332}" type="presParOf" srcId="{53A54710-21C4-425E-BCDA-F1390EFF3A65}" destId="{05EDF6D9-342B-4E22-BFC6-FB63F8436FD9}" srcOrd="0" destOrd="0" presId="urn:microsoft.com/office/officeart/2005/8/layout/orgChart1"/>
    <dgm:cxn modelId="{FABA9B52-BFCA-47F7-AB54-20B359C362B9}" type="presParOf" srcId="{53A54710-21C4-425E-BCDA-F1390EFF3A65}" destId="{C3DBE02B-4666-4866-AB49-9225C9F7E671}" srcOrd="1" destOrd="0" presId="urn:microsoft.com/office/officeart/2005/8/layout/orgChart1"/>
    <dgm:cxn modelId="{FD097289-7CDC-4990-9FF7-45591B0F6EE5}" type="presParOf" srcId="{DEBAC987-6CBE-49E7-9638-E133BAF10A95}" destId="{A1B0C664-58EB-40FF-BACD-2FF03D2DCC9B}" srcOrd="1" destOrd="0" presId="urn:microsoft.com/office/officeart/2005/8/layout/orgChart1"/>
    <dgm:cxn modelId="{8A1C6039-B83B-4719-98C2-474B60F7257D}" type="presParOf" srcId="{DEBAC987-6CBE-49E7-9638-E133BAF10A95}" destId="{A43E9AF0-B213-4219-8B08-D00334EFB98C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EBDB5F01-956D-475B-8413-3C409B3FC90A}" type="presParOf" srcId="{70833F56-676C-4F4A-840C-BD3E2F8215EB}" destId="{36FDDF0B-DA3B-4828-A65A-BF49F0C3EF85}" srcOrd="4" destOrd="0" presId="urn:microsoft.com/office/officeart/2005/8/layout/orgChart1"/>
    <dgm:cxn modelId="{7AA2E532-99AC-4A95-847B-4C2C49A1B583}" type="presParOf" srcId="{70833F56-676C-4F4A-840C-BD3E2F8215EB}" destId="{D3427503-A289-4F28-ABE6-DCD93066144E}" srcOrd="5" destOrd="0" presId="urn:microsoft.com/office/officeart/2005/8/layout/orgChart1"/>
    <dgm:cxn modelId="{CDA1AEF3-3840-4C06-863A-A0A7C4C0762A}" type="presParOf" srcId="{D3427503-A289-4F28-ABE6-DCD93066144E}" destId="{9306B59E-5B0C-4479-8A18-B33068BFEE14}" srcOrd="0" destOrd="0" presId="urn:microsoft.com/office/officeart/2005/8/layout/orgChart1"/>
    <dgm:cxn modelId="{342985E9-4409-4A21-8656-D87C6288B48F}" type="presParOf" srcId="{9306B59E-5B0C-4479-8A18-B33068BFEE14}" destId="{C7A39AEC-6CA1-4A35-BBFE-442C186C536B}" srcOrd="0" destOrd="0" presId="urn:microsoft.com/office/officeart/2005/8/layout/orgChart1"/>
    <dgm:cxn modelId="{362E6975-D832-4DFA-9F1B-E28AF74C059D}" type="presParOf" srcId="{9306B59E-5B0C-4479-8A18-B33068BFEE14}" destId="{55A8D0F4-35D7-4632-89EE-BB6F8E87DDB0}" srcOrd="1" destOrd="0" presId="urn:microsoft.com/office/officeart/2005/8/layout/orgChart1"/>
    <dgm:cxn modelId="{A31BFE59-8065-4424-AA1A-BAF9FB622A02}" type="presParOf" srcId="{D3427503-A289-4F28-ABE6-DCD93066144E}" destId="{C85C4AEF-3588-4056-B85F-4D2FFD2F7CF6}" srcOrd="1" destOrd="0" presId="urn:microsoft.com/office/officeart/2005/8/layout/orgChart1"/>
    <dgm:cxn modelId="{744B560F-8D07-48CB-A294-102D9BF1B52B}" type="presParOf" srcId="{C85C4AEF-3588-4056-B85F-4D2FFD2F7CF6}" destId="{BC0D907D-CEB2-4F4E-B6F3-5737303E1E5F}" srcOrd="0" destOrd="0" presId="urn:microsoft.com/office/officeart/2005/8/layout/orgChart1"/>
    <dgm:cxn modelId="{30FDC704-CC3A-43A1-8B8A-52D3363719E5}" type="presParOf" srcId="{C85C4AEF-3588-4056-B85F-4D2FFD2F7CF6}" destId="{50440497-B0B6-44C0-98E2-BB7943182CF7}" srcOrd="1" destOrd="0" presId="urn:microsoft.com/office/officeart/2005/8/layout/orgChart1"/>
    <dgm:cxn modelId="{9962E22C-BE58-44B9-A8C8-A635DD8F1D2F}" type="presParOf" srcId="{50440497-B0B6-44C0-98E2-BB7943182CF7}" destId="{138A44CA-386A-498B-AD16-BA37C11927EB}" srcOrd="0" destOrd="0" presId="urn:microsoft.com/office/officeart/2005/8/layout/orgChart1"/>
    <dgm:cxn modelId="{545C804C-A707-4AA5-B3D8-1B94E5790911}" type="presParOf" srcId="{138A44CA-386A-498B-AD16-BA37C11927EB}" destId="{6871A768-0DBE-4C41-BCFF-9B19A28A7E1D}" srcOrd="0" destOrd="0" presId="urn:microsoft.com/office/officeart/2005/8/layout/orgChart1"/>
    <dgm:cxn modelId="{1ABD2652-0525-4BCA-B6E0-3DF2C3591219}" type="presParOf" srcId="{138A44CA-386A-498B-AD16-BA37C11927EB}" destId="{D223C34C-51A5-4CA5-8302-426A14A3C069}" srcOrd="1" destOrd="0" presId="urn:microsoft.com/office/officeart/2005/8/layout/orgChart1"/>
    <dgm:cxn modelId="{145D248C-DE1F-4678-966F-8828E98699AC}" type="presParOf" srcId="{50440497-B0B6-44C0-98E2-BB7943182CF7}" destId="{64A427A0-BD52-4A0F-B9FD-670345AC55D9}" srcOrd="1" destOrd="0" presId="urn:microsoft.com/office/officeart/2005/8/layout/orgChart1"/>
    <dgm:cxn modelId="{48906724-80AD-405C-AE37-3D8D7E56BC85}" type="presParOf" srcId="{50440497-B0B6-44C0-98E2-BB7943182CF7}" destId="{A2B299BC-690F-4C33-8ABD-1159579C6F78}" srcOrd="2" destOrd="0" presId="urn:microsoft.com/office/officeart/2005/8/layout/orgChart1"/>
    <dgm:cxn modelId="{9262A711-0CA9-4E5A-B8FB-34C491A5D5A7}" type="presParOf" srcId="{C85C4AEF-3588-4056-B85F-4D2FFD2F7CF6}" destId="{AD91993C-55B9-441F-87C0-0719108305AF}" srcOrd="2" destOrd="0" presId="urn:microsoft.com/office/officeart/2005/8/layout/orgChart1"/>
    <dgm:cxn modelId="{8922B93B-081A-4058-AC29-76FFBD1FE1A3}" type="presParOf" srcId="{C85C4AEF-3588-4056-B85F-4D2FFD2F7CF6}" destId="{04809DD7-0456-4040-AB6A-EF301CE687D7}" srcOrd="3" destOrd="0" presId="urn:microsoft.com/office/officeart/2005/8/layout/orgChart1"/>
    <dgm:cxn modelId="{E56EA6E2-8319-4379-AB39-B3098331A1CC}" type="presParOf" srcId="{04809DD7-0456-4040-AB6A-EF301CE687D7}" destId="{98E5C590-3007-465A-9B70-B37B2C7779A6}" srcOrd="0" destOrd="0" presId="urn:microsoft.com/office/officeart/2005/8/layout/orgChart1"/>
    <dgm:cxn modelId="{04996345-7B63-4113-94E2-3AE6E496F2D3}" type="presParOf" srcId="{98E5C590-3007-465A-9B70-B37B2C7779A6}" destId="{A6632A3E-C71E-4AE1-A356-3690361E8512}" srcOrd="0" destOrd="0" presId="urn:microsoft.com/office/officeart/2005/8/layout/orgChart1"/>
    <dgm:cxn modelId="{60AC72D1-9C9C-417C-B473-6A576830C670}" type="presParOf" srcId="{98E5C590-3007-465A-9B70-B37B2C7779A6}" destId="{5FA213B4-DAA0-4BB7-88F0-3CEC63244ACD}" srcOrd="1" destOrd="0" presId="urn:microsoft.com/office/officeart/2005/8/layout/orgChart1"/>
    <dgm:cxn modelId="{F6CF442E-A896-4654-AE76-5D75518D492B}" type="presParOf" srcId="{04809DD7-0456-4040-AB6A-EF301CE687D7}" destId="{7A2CADE4-A621-4DF2-9FE5-4166F7A34B56}" srcOrd="1" destOrd="0" presId="urn:microsoft.com/office/officeart/2005/8/layout/orgChart1"/>
    <dgm:cxn modelId="{B85BF129-0E1F-4D83-9363-64F3FEBEEFC1}" type="presParOf" srcId="{04809DD7-0456-4040-AB6A-EF301CE687D7}" destId="{207B4E6D-8E35-4AE0-8471-FC0349E8C238}" srcOrd="2" destOrd="0" presId="urn:microsoft.com/office/officeart/2005/8/layout/orgChart1"/>
    <dgm:cxn modelId="{AFDA9002-A618-4E05-911B-58AF9DCB18C8}" type="presParOf" srcId="{C85C4AEF-3588-4056-B85F-4D2FFD2F7CF6}" destId="{A71F2F49-1E59-48E8-99C8-67B0E3373751}" srcOrd="4" destOrd="0" presId="urn:microsoft.com/office/officeart/2005/8/layout/orgChart1"/>
    <dgm:cxn modelId="{31BD1F9F-6FE9-47C3-8550-EEFCCEB63222}" type="presParOf" srcId="{C85C4AEF-3588-4056-B85F-4D2FFD2F7CF6}" destId="{0740F028-B681-4B48-A5AC-BEBF3374D706}" srcOrd="5" destOrd="0" presId="urn:microsoft.com/office/officeart/2005/8/layout/orgChart1"/>
    <dgm:cxn modelId="{6FFE47DE-5F8B-49C8-899D-08E46215CEE2}" type="presParOf" srcId="{0740F028-B681-4B48-A5AC-BEBF3374D706}" destId="{1CA07177-EC20-4B65-9C05-575648ECC98E}" srcOrd="0" destOrd="0" presId="urn:microsoft.com/office/officeart/2005/8/layout/orgChart1"/>
    <dgm:cxn modelId="{75BFA6DB-7E55-4446-8922-59F0EAC85387}" type="presParOf" srcId="{1CA07177-EC20-4B65-9C05-575648ECC98E}" destId="{F408B408-E62C-4B71-97E3-A289C9A0B662}" srcOrd="0" destOrd="0" presId="urn:microsoft.com/office/officeart/2005/8/layout/orgChart1"/>
    <dgm:cxn modelId="{E7D16BC1-1BBA-4D15-8FD3-0F8711A9EB57}" type="presParOf" srcId="{1CA07177-EC20-4B65-9C05-575648ECC98E}" destId="{2ED1784F-575D-45D8-88D0-DAD0F7EA56B1}" srcOrd="1" destOrd="0" presId="urn:microsoft.com/office/officeart/2005/8/layout/orgChart1"/>
    <dgm:cxn modelId="{E3FF5D42-79AE-4FBB-94B0-909DFAAE2C34}" type="presParOf" srcId="{0740F028-B681-4B48-A5AC-BEBF3374D706}" destId="{47D1D3A5-91FC-48DB-990F-8397DCE7F17F}" srcOrd="1" destOrd="0" presId="urn:microsoft.com/office/officeart/2005/8/layout/orgChart1"/>
    <dgm:cxn modelId="{87C71DB3-D799-4B60-8C5E-B2D9F6273F93}" type="presParOf" srcId="{0740F028-B681-4B48-A5AC-BEBF3374D706}" destId="{4691C53B-3B94-426F-8A90-CE6F8170F054}" srcOrd="2" destOrd="0" presId="urn:microsoft.com/office/officeart/2005/8/layout/orgChart1"/>
    <dgm:cxn modelId="{7E43DE01-492C-4DE2-ACD9-084F1F792DE3}" type="presParOf" srcId="{D3427503-A289-4F28-ABE6-DCD93066144E}" destId="{500C96C6-8F7F-46F5-B024-F5B5608CEE9C}" srcOrd="2" destOrd="0" presId="urn:microsoft.com/office/officeart/2005/8/layout/orgChart1"/>
    <dgm:cxn modelId="{2D5943BC-FE66-41F6-B715-04503C6DEB80}" type="presParOf" srcId="{70833F56-676C-4F4A-840C-BD3E2F8215EB}" destId="{2B8AB7A6-9DF3-44B8-A462-8360BF7B6F26}" srcOrd="6" destOrd="0" presId="urn:microsoft.com/office/officeart/2005/8/layout/orgChart1"/>
    <dgm:cxn modelId="{2595BFF9-651F-4705-90C6-154B71DD00D5}" type="presParOf" srcId="{70833F56-676C-4F4A-840C-BD3E2F8215EB}" destId="{21B06569-2508-486F-9FBB-07F2AAC6E739}" srcOrd="7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8" destOrd="0" presId="urn:microsoft.com/office/officeart/2005/8/layout/orgChart1"/>
    <dgm:cxn modelId="{225FC20C-B22F-4EE9-8B30-F0AD4E333ABA}" type="presParOf" srcId="{70833F56-676C-4F4A-840C-BD3E2F8215EB}" destId="{68C645D7-DD34-4CEC-B0F6-54DC101682E9}" srcOrd="9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90CF1879-4DD5-4EDB-A151-59ADDC682DE2}" type="presParOf" srcId="{F0332430-2094-44BA-B3EC-33A2BD908B64}" destId="{CBF5EDDE-F1AE-4D96-A868-C069E99404E1}" srcOrd="2" destOrd="0" presId="urn:microsoft.com/office/officeart/2005/8/layout/orgChart1"/>
    <dgm:cxn modelId="{93F28B71-73DC-4504-8780-64B68D22B76B}" type="presParOf" srcId="{F0332430-2094-44BA-B3EC-33A2BD908B64}" destId="{CB37B3B1-62DE-41B7-9747-8792D8DC5003}" srcOrd="3" destOrd="0" presId="urn:microsoft.com/office/officeart/2005/8/layout/orgChart1"/>
    <dgm:cxn modelId="{092169E2-FCE4-4BC8-BE81-63B539A08D95}" type="presParOf" srcId="{CB37B3B1-62DE-41B7-9747-8792D8DC5003}" destId="{FB639D21-28FF-49B7-8D18-2D71522AE5E4}" srcOrd="0" destOrd="0" presId="urn:microsoft.com/office/officeart/2005/8/layout/orgChart1"/>
    <dgm:cxn modelId="{C5B0B8E6-085B-4395-BEA8-C21ACFC70FD8}" type="presParOf" srcId="{FB639D21-28FF-49B7-8D18-2D71522AE5E4}" destId="{81D60BD1-1DBC-4430-BF4F-3151B42A904C}" srcOrd="0" destOrd="0" presId="urn:microsoft.com/office/officeart/2005/8/layout/orgChart1"/>
    <dgm:cxn modelId="{AEF11208-81ED-43A8-8E43-5878114A025A}" type="presParOf" srcId="{FB639D21-28FF-49B7-8D18-2D71522AE5E4}" destId="{7AFA0562-599B-4AA7-9AC2-2C2B381E4C25}" srcOrd="1" destOrd="0" presId="urn:microsoft.com/office/officeart/2005/8/layout/orgChart1"/>
    <dgm:cxn modelId="{0A44DA36-534F-4A26-822C-D35A07249E5A}" type="presParOf" srcId="{CB37B3B1-62DE-41B7-9747-8792D8DC5003}" destId="{D5D22431-71D9-43B7-9CE5-E8DAC3B33147}" srcOrd="1" destOrd="0" presId="urn:microsoft.com/office/officeart/2005/8/layout/orgChart1"/>
    <dgm:cxn modelId="{009FE80F-EFA6-4426-9935-D07F69461CBE}" type="presParOf" srcId="{CB37B3B1-62DE-41B7-9747-8792D8DC5003}" destId="{8667E81A-71A5-4EC6-9E1B-7BB9244BED80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5EDDE-F1AE-4D96-A868-C069E99404E1}">
      <dsp:nvSpPr>
        <dsp:cNvPr id="0" name=""/>
        <dsp:cNvSpPr/>
      </dsp:nvSpPr>
      <dsp:spPr>
        <a:xfrm>
          <a:off x="7706521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A8A16-8F93-420D-8D9F-15BFBFA09642}">
      <dsp:nvSpPr>
        <dsp:cNvPr id="0" name=""/>
        <dsp:cNvSpPr/>
      </dsp:nvSpPr>
      <dsp:spPr>
        <a:xfrm>
          <a:off x="7706521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4555497" y="930814"/>
          <a:ext cx="3774989" cy="32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90"/>
              </a:lnTo>
              <a:lnTo>
                <a:pt x="3774989" y="163790"/>
              </a:lnTo>
              <a:lnTo>
                <a:pt x="3774989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5819027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5819027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4555497" y="930814"/>
          <a:ext cx="1887494" cy="32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90"/>
              </a:lnTo>
              <a:lnTo>
                <a:pt x="1887494" y="163790"/>
              </a:lnTo>
              <a:lnTo>
                <a:pt x="1887494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F2F49-1E59-48E8-99C8-67B0E3373751}">
      <dsp:nvSpPr>
        <dsp:cNvPr id="0" name=""/>
        <dsp:cNvSpPr/>
      </dsp:nvSpPr>
      <dsp:spPr>
        <a:xfrm>
          <a:off x="3931532" y="2038352"/>
          <a:ext cx="233986" cy="2932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2636"/>
              </a:lnTo>
              <a:lnTo>
                <a:pt x="233986" y="293263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3931532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3931532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DDF0B-DA3B-4828-A65A-BF49F0C3EF85}">
      <dsp:nvSpPr>
        <dsp:cNvPr id="0" name=""/>
        <dsp:cNvSpPr/>
      </dsp:nvSpPr>
      <dsp:spPr>
        <a:xfrm>
          <a:off x="4509777" y="930814"/>
          <a:ext cx="91440" cy="3275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1BAB4-BE5B-4240-B59E-660738FB8C0A}">
      <dsp:nvSpPr>
        <dsp:cNvPr id="0" name=""/>
        <dsp:cNvSpPr/>
      </dsp:nvSpPr>
      <dsp:spPr>
        <a:xfrm>
          <a:off x="2044037" y="2038352"/>
          <a:ext cx="233986" cy="2932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2636"/>
              </a:lnTo>
              <a:lnTo>
                <a:pt x="233986" y="293263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32E61-B9DB-4382-8D7C-ED48B7A5E0C4}">
      <dsp:nvSpPr>
        <dsp:cNvPr id="0" name=""/>
        <dsp:cNvSpPr/>
      </dsp:nvSpPr>
      <dsp:spPr>
        <a:xfrm>
          <a:off x="2044037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2044037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668002" y="930814"/>
          <a:ext cx="1887494" cy="327581"/>
        </a:xfrm>
        <a:custGeom>
          <a:avLst/>
          <a:gdLst/>
          <a:ahLst/>
          <a:cxnLst/>
          <a:rect l="0" t="0" r="0" b="0"/>
          <a:pathLst>
            <a:path>
              <a:moveTo>
                <a:pt x="1887494" y="0"/>
              </a:moveTo>
              <a:lnTo>
                <a:pt x="1887494" y="163790"/>
              </a:lnTo>
              <a:lnTo>
                <a:pt x="0" y="163790"/>
              </a:lnTo>
              <a:lnTo>
                <a:pt x="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56542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56542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80507" y="930814"/>
          <a:ext cx="3774989" cy="327581"/>
        </a:xfrm>
        <a:custGeom>
          <a:avLst/>
          <a:gdLst/>
          <a:ahLst/>
          <a:cxnLst/>
          <a:rect l="0" t="0" r="0" b="0"/>
          <a:pathLst>
            <a:path>
              <a:moveTo>
                <a:pt x="3774989" y="0"/>
              </a:moveTo>
              <a:lnTo>
                <a:pt x="3774989" y="163790"/>
              </a:lnTo>
              <a:lnTo>
                <a:pt x="0" y="163790"/>
              </a:lnTo>
              <a:lnTo>
                <a:pt x="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1744611" y="150857"/>
          <a:ext cx="5621771" cy="779956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Face Recognition System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44611" y="150857"/>
        <a:ext cx="5621771" cy="779956"/>
      </dsp:txXfrm>
    </dsp:sp>
    <dsp:sp modelId="{898283FA-7639-445A-95D5-432134CB6ADF}">
      <dsp:nvSpPr>
        <dsp:cNvPr id="0" name=""/>
        <dsp:cNvSpPr/>
      </dsp:nvSpPr>
      <dsp:spPr>
        <a:xfrm>
          <a:off x="55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人物建檔</a:t>
          </a:r>
        </a:p>
      </dsp:txBody>
      <dsp:txXfrm>
        <a:off x="550" y="1258395"/>
        <a:ext cx="1559913" cy="779956"/>
      </dsp:txXfrm>
    </dsp:sp>
    <dsp:sp modelId="{9CB29694-F3D7-41DB-BEBC-33D5343BA11A}">
      <dsp:nvSpPr>
        <dsp:cNvPr id="0" name=""/>
        <dsp:cNvSpPr/>
      </dsp:nvSpPr>
      <dsp:spPr>
        <a:xfrm>
          <a:off x="390529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輸入個人資料</a:t>
          </a:r>
        </a:p>
      </dsp:txBody>
      <dsp:txXfrm>
        <a:off x="390529" y="2365934"/>
        <a:ext cx="1559913" cy="779956"/>
      </dsp:txXfrm>
    </dsp:sp>
    <dsp:sp modelId="{DE79C5C0-52BB-4AB4-B9E4-4D482851A011}">
      <dsp:nvSpPr>
        <dsp:cNvPr id="0" name=""/>
        <dsp:cNvSpPr/>
      </dsp:nvSpPr>
      <dsp:spPr>
        <a:xfrm>
          <a:off x="390529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儲存個人資料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sp:txBody>
      <dsp:txXfrm>
        <a:off x="390529" y="3473472"/>
        <a:ext cx="1559913" cy="779956"/>
      </dsp:txXfrm>
    </dsp:sp>
    <dsp:sp modelId="{EA605843-84EA-4778-BB50-59415505C303}">
      <dsp:nvSpPr>
        <dsp:cNvPr id="0" name=""/>
        <dsp:cNvSpPr/>
      </dsp:nvSpPr>
      <dsp:spPr>
        <a:xfrm>
          <a:off x="1888045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人臉擷取</a:t>
          </a:r>
        </a:p>
      </dsp:txBody>
      <dsp:txXfrm>
        <a:off x="1888045" y="1258395"/>
        <a:ext cx="1559913" cy="779956"/>
      </dsp:txXfrm>
    </dsp:sp>
    <dsp:sp modelId="{B9F624FB-4B18-4FAE-BC1C-356832304C1D}">
      <dsp:nvSpPr>
        <dsp:cNvPr id="0" name=""/>
        <dsp:cNvSpPr/>
      </dsp:nvSpPr>
      <dsp:spPr>
        <a:xfrm>
          <a:off x="2278024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擷取人臉區域</a:t>
          </a:r>
        </a:p>
      </dsp:txBody>
      <dsp:txXfrm>
        <a:off x="2278024" y="2365934"/>
        <a:ext cx="1559913" cy="779956"/>
      </dsp:txXfrm>
    </dsp:sp>
    <dsp:sp modelId="{F395118E-6F8D-4111-995B-78F916EC69E4}">
      <dsp:nvSpPr>
        <dsp:cNvPr id="0" name=""/>
        <dsp:cNvSpPr/>
      </dsp:nvSpPr>
      <dsp:spPr>
        <a:xfrm>
          <a:off x="2278024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統一像素大小</a:t>
          </a:r>
        </a:p>
      </dsp:txBody>
      <dsp:txXfrm>
        <a:off x="2278024" y="3473472"/>
        <a:ext cx="1559913" cy="779956"/>
      </dsp:txXfrm>
    </dsp:sp>
    <dsp:sp modelId="{05EDF6D9-342B-4E22-BFC6-FB63F8436FD9}">
      <dsp:nvSpPr>
        <dsp:cNvPr id="0" name=""/>
        <dsp:cNvSpPr/>
      </dsp:nvSpPr>
      <dsp:spPr>
        <a:xfrm>
          <a:off x="2278024" y="4581010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輸出臉部圖片</a:t>
          </a:r>
        </a:p>
      </dsp:txBody>
      <dsp:txXfrm>
        <a:off x="2278024" y="4581010"/>
        <a:ext cx="1559913" cy="779956"/>
      </dsp:txXfrm>
    </dsp:sp>
    <dsp:sp modelId="{C7A39AEC-6CA1-4A35-BBFE-442C186C536B}">
      <dsp:nvSpPr>
        <dsp:cNvPr id="0" name=""/>
        <dsp:cNvSpPr/>
      </dsp:nvSpPr>
      <dsp:spPr>
        <a:xfrm>
          <a:off x="377554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3775540" y="1258395"/>
        <a:ext cx="1559913" cy="779956"/>
      </dsp:txXfrm>
    </dsp:sp>
    <dsp:sp modelId="{6871A768-0DBE-4C41-BCFF-9B19A28A7E1D}">
      <dsp:nvSpPr>
        <dsp:cNvPr id="0" name=""/>
        <dsp:cNvSpPr/>
      </dsp:nvSpPr>
      <dsp:spPr>
        <a:xfrm>
          <a:off x="4165519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挑選訓練特徵</a:t>
          </a:r>
        </a:p>
      </dsp:txBody>
      <dsp:txXfrm>
        <a:off x="4165519" y="2365934"/>
        <a:ext cx="1559913" cy="779956"/>
      </dsp:txXfrm>
    </dsp:sp>
    <dsp:sp modelId="{A6632A3E-C71E-4AE1-A356-3690361E8512}">
      <dsp:nvSpPr>
        <dsp:cNvPr id="0" name=""/>
        <dsp:cNvSpPr/>
      </dsp:nvSpPr>
      <dsp:spPr>
        <a:xfrm>
          <a:off x="4165519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建立特徵</a:t>
          </a:r>
          <a:endParaRPr lang="en-US" altLang="zh-TW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資料庫</a:t>
          </a:r>
        </a:p>
      </dsp:txBody>
      <dsp:txXfrm>
        <a:off x="4165519" y="3473472"/>
        <a:ext cx="1559913" cy="779956"/>
      </dsp:txXfrm>
    </dsp:sp>
    <dsp:sp modelId="{F408B408-E62C-4B71-97E3-A289C9A0B662}">
      <dsp:nvSpPr>
        <dsp:cNvPr id="0" name=""/>
        <dsp:cNvSpPr/>
      </dsp:nvSpPr>
      <dsp:spPr>
        <a:xfrm>
          <a:off x="4165519" y="4581010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4165519" y="4581010"/>
        <a:ext cx="1559913" cy="779956"/>
      </dsp:txXfrm>
    </dsp:sp>
    <dsp:sp modelId="{027E1B34-93FE-4CE3-8A28-D69A90B48A09}">
      <dsp:nvSpPr>
        <dsp:cNvPr id="0" name=""/>
        <dsp:cNvSpPr/>
      </dsp:nvSpPr>
      <dsp:spPr>
        <a:xfrm>
          <a:off x="5663035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修正</a:t>
          </a:r>
        </a:p>
      </dsp:txBody>
      <dsp:txXfrm>
        <a:off x="5663035" y="1258395"/>
        <a:ext cx="1559913" cy="779956"/>
      </dsp:txXfrm>
    </dsp:sp>
    <dsp:sp modelId="{FC2AA275-909E-47D7-A861-5FB840A38676}">
      <dsp:nvSpPr>
        <dsp:cNvPr id="0" name=""/>
        <dsp:cNvSpPr/>
      </dsp:nvSpPr>
      <dsp:spPr>
        <a:xfrm>
          <a:off x="6053013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測試訓練結果</a:t>
          </a:r>
        </a:p>
      </dsp:txBody>
      <dsp:txXfrm>
        <a:off x="6053013" y="2365934"/>
        <a:ext cx="1559913" cy="779956"/>
      </dsp:txXfrm>
    </dsp:sp>
    <dsp:sp modelId="{31BD8C53-89B5-4F7C-9478-2F7EA5E507AF}">
      <dsp:nvSpPr>
        <dsp:cNvPr id="0" name=""/>
        <dsp:cNvSpPr/>
      </dsp:nvSpPr>
      <dsp:spPr>
        <a:xfrm>
          <a:off x="6053013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分析訓練結果</a:t>
          </a:r>
        </a:p>
      </dsp:txBody>
      <dsp:txXfrm>
        <a:off x="6053013" y="3473472"/>
        <a:ext cx="1559913" cy="779956"/>
      </dsp:txXfrm>
    </dsp:sp>
    <dsp:sp modelId="{D6D7FEDC-5C4A-4464-B939-F0267B32F854}">
      <dsp:nvSpPr>
        <dsp:cNvPr id="0" name=""/>
        <dsp:cNvSpPr/>
      </dsp:nvSpPr>
      <dsp:spPr>
        <a:xfrm>
          <a:off x="755053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實裝</a:t>
          </a:r>
        </a:p>
      </dsp:txBody>
      <dsp:txXfrm>
        <a:off x="7550530" y="1258395"/>
        <a:ext cx="1559913" cy="779956"/>
      </dsp:txXfrm>
    </dsp:sp>
    <dsp:sp modelId="{A22D8479-F3B5-40E2-B47E-87AA623B4993}">
      <dsp:nvSpPr>
        <dsp:cNvPr id="0" name=""/>
        <dsp:cNvSpPr/>
      </dsp:nvSpPr>
      <dsp:spPr>
        <a:xfrm>
          <a:off x="7940508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分散計算難度</a:t>
          </a:r>
        </a:p>
      </dsp:txBody>
      <dsp:txXfrm>
        <a:off x="7940508" y="2365934"/>
        <a:ext cx="1559913" cy="779956"/>
      </dsp:txXfrm>
    </dsp:sp>
    <dsp:sp modelId="{81D60BD1-1DBC-4430-BF4F-3151B42A904C}">
      <dsp:nvSpPr>
        <dsp:cNvPr id="0" name=""/>
        <dsp:cNvSpPr/>
      </dsp:nvSpPr>
      <dsp:spPr>
        <a:xfrm>
          <a:off x="7940508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更新辨識結果</a:t>
          </a:r>
        </a:p>
      </dsp:txBody>
      <dsp:txXfrm>
        <a:off x="7940508" y="3473472"/>
        <a:ext cx="1559913" cy="779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ctjournal.itri.org.tw/Content/Messagess/contents.aspx?&amp;MmmID=654304432061644411&amp;CatID=654313611255143006&amp;MSID=1002354340410301105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ictjournal.itri.org.tw/Content/Messagess/contents.aspx?&amp;MmmID=654304432061644411&amp;CatID=654313611255143006&amp;MSID=10023543404103011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pic>
        <p:nvPicPr>
          <p:cNvPr id="5" name="图片 4" descr="87">
            <a:extLst>
              <a:ext uri="{FF2B5EF4-FFF2-40B4-BE49-F238E27FC236}">
                <a16:creationId xmlns:a16="http://schemas.microsoft.com/office/drawing/2014/main" id="{4B022410-3D1E-4FEA-937A-D96CB0F0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376989" y="-8347"/>
            <a:ext cx="11815011" cy="6968582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A6F141AF-3EFA-43A8-8672-6F4DDBBC9289}"/>
              </a:ext>
            </a:extLst>
          </p:cNvPr>
          <p:cNvSpPr txBox="1"/>
          <p:nvPr/>
        </p:nvSpPr>
        <p:spPr>
          <a:xfrm>
            <a:off x="3896440" y="2162231"/>
            <a:ext cx="7770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latin typeface="Brush Script MT" panose="03060802040406070304" pitchFamily="66" charset="0"/>
              </a:rPr>
              <a:t>Face Recognition System</a:t>
            </a:r>
            <a:endParaRPr lang="zh-CN" altLang="en-US" sz="34400" b="1" dirty="0">
              <a:latin typeface="Brush Script MT" panose="03060802040406070304" pitchFamily="66" charset="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D91576-9939-4E16-887C-6DA7B8F1E562}"/>
              </a:ext>
            </a:extLst>
          </p:cNvPr>
          <p:cNvSpPr/>
          <p:nvPr/>
        </p:nvSpPr>
        <p:spPr>
          <a:xfrm>
            <a:off x="9349049" y="4279414"/>
            <a:ext cx="26308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0552050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0552062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朱可望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0552050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陳宇鎮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Breakdown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78955"/>
              </p:ext>
            </p:extLst>
          </p:nvPr>
        </p:nvGraphicFramePr>
        <p:xfrm>
          <a:off x="1186249" y="897923"/>
          <a:ext cx="9500973" cy="5511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2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586E72CD-D3C5-4D49-A3A5-7A1BC6B23771}"/>
              </a:ext>
            </a:extLst>
          </p:cNvPr>
          <p:cNvSpPr/>
          <p:nvPr/>
        </p:nvSpPr>
        <p:spPr>
          <a:xfrm>
            <a:off x="1456426" y="3785937"/>
            <a:ext cx="9901385" cy="261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604084" y="1784684"/>
            <a:ext cx="1844842" cy="1082842"/>
          </a:xfrm>
          <a:prstGeom prst="rect">
            <a:avLst/>
          </a:prstGeom>
          <a:solidFill>
            <a:srgbClr val="E486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8890732" y="4562731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5675700" y="4561258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57530F-C888-4106-BA05-CC55898430B4}"/>
              </a:ext>
            </a:extLst>
          </p:cNvPr>
          <p:cNvSpPr/>
          <p:nvPr/>
        </p:nvSpPr>
        <p:spPr>
          <a:xfrm>
            <a:off x="2378847" y="4561258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272322" y="1981200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272322" y="2366211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266919" y="158614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Camera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2293628" y="201345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Personal information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694675" y="17965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7520542" y="5102679"/>
            <a:ext cx="1370190" cy="1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831092" y="436325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Face </a:t>
            </a:r>
          </a:p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4670077" y="4327358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Face </a:t>
            </a:r>
          </a:p>
          <a:p>
            <a:r>
              <a:rPr lang="en-US" altLang="zh-TW" dirty="0"/>
              <a:t>image’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4223689" y="5102679"/>
            <a:ext cx="14520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4654" y="2924395"/>
            <a:ext cx="1828615" cy="1445113"/>
          </a:xfrm>
          <a:prstGeom prst="bentConnector3">
            <a:avLst>
              <a:gd name="adj1" fmla="val 995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293628" y="2379883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F899DF47-012C-407A-88F5-FCB5338338B5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448926" y="2326105"/>
            <a:ext cx="3364227" cy="22366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3012656-AB90-4B59-A864-0C1ABAD45D0E}"/>
              </a:ext>
            </a:extLst>
          </p:cNvPr>
          <p:cNvSpPr txBox="1"/>
          <p:nvPr/>
        </p:nvSpPr>
        <p:spPr>
          <a:xfrm>
            <a:off x="5423232" y="3423153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Laptop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4F70D7B-3136-43F2-BA23-E9DA4698A777}"/>
              </a:ext>
            </a:extLst>
          </p:cNvPr>
          <p:cNvSpPr txBox="1"/>
          <p:nvPr/>
        </p:nvSpPr>
        <p:spPr>
          <a:xfrm>
            <a:off x="4791291" y="1387581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Raspberry Pi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0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992027" y="1614418"/>
            <a:ext cx="1178828" cy="627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082618" y="1620251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082618" y="2858957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1556-3BBD-4FC0-A01D-74E6694B007F}"/>
              </a:ext>
            </a:extLst>
          </p:cNvPr>
          <p:cNvSpPr/>
          <p:nvPr/>
        </p:nvSpPr>
        <p:spPr>
          <a:xfrm>
            <a:off x="2882853" y="2851119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645905" y="1689410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645905" y="1910737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570276" y="1440509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Camera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1360170" y="1665347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Personal information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70855" y="1928151"/>
            <a:ext cx="911763" cy="5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230066" y="148068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72032" y="2247717"/>
            <a:ext cx="0" cy="611240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750132" y="237842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Face image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5180635" y="2581103"/>
            <a:ext cx="1109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Face image’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 flipV="1">
            <a:off x="4061681" y="3164852"/>
            <a:ext cx="3020937" cy="7838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859082" y="1736758"/>
            <a:ext cx="727546" cy="1501177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555477" y="1934800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4ABD8DF4-E164-46AD-B31D-C3BA556A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95437"/>
              </p:ext>
            </p:extLst>
          </p:nvPr>
        </p:nvGraphicFramePr>
        <p:xfrm>
          <a:off x="572169" y="4137025"/>
          <a:ext cx="541153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Video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1280</a:t>
                      </a:r>
                      <a:r>
                        <a:rPr lang="en-US" altLang="zh-TW" dirty="0"/>
                        <a:t>p*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720</a:t>
                      </a:r>
                      <a:r>
                        <a:rPr lang="en-US" altLang="zh-TW" dirty="0"/>
                        <a:t>p*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TW" dirty="0"/>
                        <a:t>ch*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60</a:t>
                      </a:r>
                      <a:r>
                        <a:rPr lang="en-US" altLang="zh-TW" dirty="0"/>
                        <a:t>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Personal information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char</a:t>
                      </a:r>
                      <a:r>
                        <a:rPr lang="en-US" altLang="zh-TW" dirty="0"/>
                        <a:t> name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altLang="zh-TW" dirty="0"/>
                        <a:t>B*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TW" dirty="0"/>
                        <a:t>*k</a:t>
                      </a:r>
                    </a:p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char</a:t>
                      </a:r>
                      <a:r>
                        <a:rPr lang="en-US" altLang="zh-TW" dirty="0"/>
                        <a:t> class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altLang="zh-TW" dirty="0"/>
                        <a:t>B*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TW" dirty="0"/>
                        <a:t>*k</a:t>
                      </a:r>
                    </a:p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Int </a:t>
                      </a:r>
                      <a:r>
                        <a:rPr lang="en-US" altLang="zh-TW" dirty="0"/>
                        <a:t>ID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TW" dirty="0"/>
                        <a:t>B*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r>
                        <a:rPr lang="en-US" altLang="zh-TW" dirty="0"/>
                        <a:t>*k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2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Result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Boolean </a:t>
                      </a:r>
                      <a:r>
                        <a:rPr lang="en-US" altLang="zh-TW" dirty="0"/>
                        <a:t>k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1970"/>
                  </a:ext>
                </a:extLst>
              </a:tr>
            </a:tbl>
          </a:graphicData>
        </a:graphic>
      </p:graphicFrame>
      <p:graphicFrame>
        <p:nvGraphicFramePr>
          <p:cNvPr id="53" name="表格 51">
            <a:extLst>
              <a:ext uri="{FF2B5EF4-FFF2-40B4-BE49-F238E27FC236}">
                <a16:creationId xmlns:a16="http://schemas.microsoft.com/office/drawing/2014/main" id="{712E65C8-333D-4812-89B1-7977BEC4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57107"/>
              </p:ext>
            </p:extLst>
          </p:nvPr>
        </p:nvGraphicFramePr>
        <p:xfrm>
          <a:off x="6206867" y="4148808"/>
          <a:ext cx="54115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Image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1280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720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88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992027" y="1614418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082618" y="1620251"/>
            <a:ext cx="1178828" cy="6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082618" y="2858957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1556-3BBD-4FC0-A01D-74E6694B007F}"/>
              </a:ext>
            </a:extLst>
          </p:cNvPr>
          <p:cNvSpPr/>
          <p:nvPr/>
        </p:nvSpPr>
        <p:spPr>
          <a:xfrm>
            <a:off x="2887076" y="2851119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645905" y="1689410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645905" y="1910737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570276" y="1440509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Camera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1360170" y="1665347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Personal information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70855" y="1928151"/>
            <a:ext cx="911763" cy="58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230066" y="148068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72032" y="2247717"/>
            <a:ext cx="0" cy="6112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750132" y="237842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Face image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6221290" y="2568451"/>
            <a:ext cx="1109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Face image’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78B425C-86C5-4F9D-AC4E-AE7D1651A36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065904" y="3164852"/>
            <a:ext cx="3016714" cy="0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863305" y="1736758"/>
            <a:ext cx="727546" cy="1501177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555477" y="1934800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Result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4ABD8DF4-E164-46AD-B31D-C3BA556A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36885"/>
              </p:ext>
            </p:extLst>
          </p:nvPr>
        </p:nvGraphicFramePr>
        <p:xfrm>
          <a:off x="572169" y="4137025"/>
          <a:ext cx="5411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Image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1280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720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graphicFrame>
        <p:nvGraphicFramePr>
          <p:cNvPr id="53" name="表格 51">
            <a:extLst>
              <a:ext uri="{FF2B5EF4-FFF2-40B4-BE49-F238E27FC236}">
                <a16:creationId xmlns:a16="http://schemas.microsoft.com/office/drawing/2014/main" id="{712E65C8-333D-4812-89B1-7977BEC4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24642"/>
              </p:ext>
            </p:extLst>
          </p:nvPr>
        </p:nvGraphicFramePr>
        <p:xfrm>
          <a:off x="6206867" y="4148808"/>
          <a:ext cx="54115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Face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baseline="30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baseline="30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30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992027" y="1614418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082618" y="1620251"/>
            <a:ext cx="1178828" cy="627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082618" y="2858957"/>
            <a:ext cx="1178828" cy="6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1556-3BBD-4FC0-A01D-74E6694B007F}"/>
              </a:ext>
            </a:extLst>
          </p:cNvPr>
          <p:cNvSpPr/>
          <p:nvPr/>
        </p:nvSpPr>
        <p:spPr>
          <a:xfrm>
            <a:off x="2887076" y="2851119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645905" y="1689410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645905" y="1910737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570276" y="1440509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Camera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1360170" y="1665347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Personal information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70855" y="1928151"/>
            <a:ext cx="911763" cy="5833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230066" y="148068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Image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72032" y="2247717"/>
            <a:ext cx="0" cy="6112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750132" y="237842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Face image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6221290" y="2568451"/>
            <a:ext cx="1109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Face image’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 flipV="1">
            <a:off x="4065904" y="3164852"/>
            <a:ext cx="3016714" cy="78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863305" y="1736758"/>
            <a:ext cx="727546" cy="1501177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555477" y="1934800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Result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4ABD8DF4-E164-46AD-B31D-C3BA556A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52805"/>
              </p:ext>
            </p:extLst>
          </p:nvPr>
        </p:nvGraphicFramePr>
        <p:xfrm>
          <a:off x="572169" y="4137025"/>
          <a:ext cx="5411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Face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baseline="30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baseline="30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graphicFrame>
        <p:nvGraphicFramePr>
          <p:cNvPr id="53" name="表格 51">
            <a:extLst>
              <a:ext uri="{FF2B5EF4-FFF2-40B4-BE49-F238E27FC236}">
                <a16:creationId xmlns:a16="http://schemas.microsoft.com/office/drawing/2014/main" id="{712E65C8-333D-4812-89B1-7977BEC4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52795"/>
              </p:ext>
            </p:extLst>
          </p:nvPr>
        </p:nvGraphicFramePr>
        <p:xfrm>
          <a:off x="6206867" y="4148808"/>
          <a:ext cx="54115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Face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15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992027" y="1614418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082618" y="1620251"/>
            <a:ext cx="1178828" cy="627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082618" y="2858957"/>
            <a:ext cx="1178828" cy="62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57530F-C888-4106-BA05-CC55898430B4}"/>
              </a:ext>
            </a:extLst>
          </p:cNvPr>
          <p:cNvSpPr/>
          <p:nvPr/>
        </p:nvSpPr>
        <p:spPr>
          <a:xfrm>
            <a:off x="2887075" y="2858957"/>
            <a:ext cx="1178828" cy="6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645905" y="1689410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645905" y="1910737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570276" y="1440509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Camera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1360170" y="1665347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Personal information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70855" y="1928151"/>
            <a:ext cx="911763" cy="5833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230066" y="148068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Image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72032" y="2247717"/>
            <a:ext cx="0" cy="61124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750132" y="237842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Face image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6104734" y="2561450"/>
            <a:ext cx="1109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Face image’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4065903" y="3172690"/>
            <a:ext cx="30167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3305" y="1736758"/>
            <a:ext cx="727546" cy="1501177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555477" y="1934800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Result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4ABD8DF4-E164-46AD-B31D-C3BA556A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85797"/>
              </p:ext>
            </p:extLst>
          </p:nvPr>
        </p:nvGraphicFramePr>
        <p:xfrm>
          <a:off x="572169" y="4137025"/>
          <a:ext cx="5411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Face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graphicFrame>
        <p:nvGraphicFramePr>
          <p:cNvPr id="27" name="表格 51">
            <a:extLst>
              <a:ext uri="{FF2B5EF4-FFF2-40B4-BE49-F238E27FC236}">
                <a16:creationId xmlns:a16="http://schemas.microsoft.com/office/drawing/2014/main" id="{1D360659-C38F-479C-81D1-B0A161FF2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63754"/>
              </p:ext>
            </p:extLst>
          </p:nvPr>
        </p:nvGraphicFramePr>
        <p:xfrm>
          <a:off x="6206867" y="4148808"/>
          <a:ext cx="5411532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Boolean </a:t>
                      </a:r>
                      <a:r>
                        <a:rPr lang="en-US" altLang="zh-TW" dirty="0"/>
                        <a:t>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1280</a:t>
                      </a:r>
                      <a:r>
                        <a:rPr lang="en-US" altLang="zh-TW" dirty="0"/>
                        <a:t>p*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720</a:t>
                      </a:r>
                      <a:r>
                        <a:rPr lang="en-US" altLang="zh-TW" dirty="0"/>
                        <a:t>p*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TW" dirty="0"/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0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.C. Shih · BLOG">
            <a:extLst>
              <a:ext uri="{FF2B5EF4-FFF2-40B4-BE49-F238E27FC236}">
                <a16:creationId xmlns:a16="http://schemas.microsoft.com/office/drawing/2014/main" id="{F6DCD211-A729-47F9-AE9C-F2A0D701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84" y="12284"/>
            <a:ext cx="6648075" cy="26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表格 20">
            <a:extLst>
              <a:ext uri="{FF2B5EF4-FFF2-40B4-BE49-F238E27FC236}">
                <a16:creationId xmlns:a16="http://schemas.microsoft.com/office/drawing/2014/main" id="{A6A5E8DD-2DCA-48E7-B54D-182B8798E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02498"/>
              </p:ext>
            </p:extLst>
          </p:nvPr>
        </p:nvGraphicFramePr>
        <p:xfrm>
          <a:off x="372979" y="2707005"/>
          <a:ext cx="7676147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337">
                  <a:extLst>
                    <a:ext uri="{9D8B030D-6E8A-4147-A177-3AD203B41FA5}">
                      <a16:colId xmlns:a16="http://schemas.microsoft.com/office/drawing/2014/main" val="1292118453"/>
                    </a:ext>
                  </a:extLst>
                </a:gridCol>
                <a:gridCol w="3023936">
                  <a:extLst>
                    <a:ext uri="{9D8B030D-6E8A-4147-A177-3AD203B41FA5}">
                      <a16:colId xmlns:a16="http://schemas.microsoft.com/office/drawing/2014/main" val="1117782562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2231687629"/>
                    </a:ext>
                  </a:extLst>
                </a:gridCol>
              </a:tblGrid>
              <a:tr h="325521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method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parameter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62362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64*64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87365"/>
                  </a:ext>
                </a:extLst>
              </a:tr>
              <a:tr h="813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Convolutional layer1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= </a:t>
                      </a:r>
                      <a:r>
                        <a:rPr lang="en-US" altLang="zh-TW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= 32</a:t>
                      </a:r>
                    </a:p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3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Stride = 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18319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Pooling1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MaxPooling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 size = 2*2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28960"/>
                  </a:ext>
                </a:extLst>
              </a:tr>
              <a:tr h="813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Convolutional layer2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= </a:t>
                      </a:r>
                      <a:r>
                        <a:rPr lang="en-US" altLang="zh-TW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600" dirty="0"/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= 64</a:t>
                      </a:r>
                    </a:p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3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Stride = 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4036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Pooling2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MaxPooling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 size = 2*2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63648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Full-connected</a:t>
                      </a:r>
                      <a:endParaRPr lang="zh-TW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dirty="0"/>
                        <a:t>activation= </a:t>
                      </a:r>
                      <a:r>
                        <a:rPr lang="en-US" altLang="zh-TW" sz="1600" dirty="0" err="1"/>
                        <a:t>relu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 err="1"/>
                        <a:t>Lossfunction</a:t>
                      </a:r>
                      <a:r>
                        <a:rPr lang="en-US" altLang="zh-TW" sz="1600" dirty="0"/>
                        <a:t> = </a:t>
                      </a:r>
                      <a:r>
                        <a:rPr lang="en-US" altLang="zh-TW" sz="1600" dirty="0" err="1"/>
                        <a:t>crossentropy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Nodes = 64*16*16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13230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Hidden layer</a:t>
                      </a:r>
                      <a:endParaRPr lang="zh-TW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Nodes = 256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19363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 layer</a:t>
                      </a:r>
                      <a:endParaRPr lang="zh-TW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Nodes = 4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819424"/>
                  </a:ext>
                </a:extLst>
              </a:tr>
            </a:tbl>
          </a:graphicData>
        </a:graphic>
      </p:graphicFrame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49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88401" y="212119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51594" y="219936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90392" y="217135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53585" y="224953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3304172" y="2299213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3304172" y="2301804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76F6EF9A-8851-4BBF-BDB3-45F4DF0F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401" y="343811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F8199D4-3BA9-4C34-8BF7-55C59FC7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594" y="3516293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2564B1B4-B33D-4EB9-ABA8-F6FBEF02A013}"/>
              </a:ext>
            </a:extLst>
          </p:cNvPr>
          <p:cNvSpPr txBox="1"/>
          <p:nvPr/>
        </p:nvSpPr>
        <p:spPr>
          <a:xfrm>
            <a:off x="8006347" y="2333496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專案分析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7663C032-C793-4324-9C19-23531B16BA9B}"/>
              </a:ext>
            </a:extLst>
          </p:cNvPr>
          <p:cNvSpPr txBox="1"/>
          <p:nvPr/>
        </p:nvSpPr>
        <p:spPr>
          <a:xfrm>
            <a:off x="3304172" y="3658218"/>
            <a:ext cx="156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專案設計</a:t>
            </a:r>
          </a:p>
          <a:p>
            <a:endParaRPr lang="zh-CN" altLang="en-US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06C6BC90-6B05-4898-BE4A-68CA846013E1}"/>
              </a:ext>
            </a:extLst>
          </p:cNvPr>
          <p:cNvSpPr txBox="1"/>
          <p:nvPr/>
        </p:nvSpPr>
        <p:spPr>
          <a:xfrm>
            <a:off x="8006347" y="2317549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C0460105-E91C-4F43-B3ED-E014095446AC}"/>
              </a:ext>
            </a:extLst>
          </p:cNvPr>
          <p:cNvSpPr txBox="1"/>
          <p:nvPr/>
        </p:nvSpPr>
        <p:spPr>
          <a:xfrm>
            <a:off x="3304172" y="3650197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2534834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732308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826224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4027130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能正確辨識已建檔的人物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92050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920501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2376705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3211891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3268038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705185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28F55F-056B-4447-8086-347FA2B25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24"/>
          <a:stretch/>
        </p:blipFill>
        <p:spPr>
          <a:xfrm>
            <a:off x="436356" y="1836952"/>
            <a:ext cx="5039494" cy="2582780"/>
          </a:xfrm>
          <a:prstGeom prst="rect">
            <a:avLst/>
          </a:prstGeom>
        </p:spPr>
      </p:pic>
      <p:sp>
        <p:nvSpPr>
          <p:cNvPr id="5" name="文字方塊 4">
            <a:hlinkClick r:id="rId5"/>
            <a:extLst>
              <a:ext uri="{FF2B5EF4-FFF2-40B4-BE49-F238E27FC236}">
                <a16:creationId xmlns:a16="http://schemas.microsoft.com/office/drawing/2014/main" id="{585DD4C5-2BD6-4CF9-AE92-9EA04C3762AD}"/>
              </a:ext>
            </a:extLst>
          </p:cNvPr>
          <p:cNvSpPr txBox="1"/>
          <p:nvPr/>
        </p:nvSpPr>
        <p:spPr>
          <a:xfrm>
            <a:off x="330724" y="640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920501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920501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2376705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321189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3268038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705185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字方塊 4">
            <a:hlinkClick r:id="rId4"/>
            <a:extLst>
              <a:ext uri="{FF2B5EF4-FFF2-40B4-BE49-F238E27FC236}">
                <a16:creationId xmlns:a16="http://schemas.microsoft.com/office/drawing/2014/main" id="{585DD4C5-2BD6-4CF9-AE92-9EA04C3762AD}"/>
              </a:ext>
            </a:extLst>
          </p:cNvPr>
          <p:cNvSpPr txBox="1"/>
          <p:nvPr/>
        </p:nvSpPr>
        <p:spPr>
          <a:xfrm>
            <a:off x="330724" y="640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22C4938-7206-47C4-A2E9-CD712EACB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53" y="1775019"/>
            <a:ext cx="5176953" cy="31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-1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86832" y="1859348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</a:p>
        </p:txBody>
      </p:sp>
      <p:cxnSp>
        <p:nvCxnSpPr>
          <p:cNvPr id="7" name="直線單箭頭接點 6"/>
          <p:cNvCxnSpPr>
            <a:cxnSpLocks/>
            <a:stCxn id="21" idx="3"/>
            <a:endCxn id="4" idx="1"/>
          </p:cNvCxnSpPr>
          <p:nvPr/>
        </p:nvCxnSpPr>
        <p:spPr>
          <a:xfrm flipV="1">
            <a:off x="3785706" y="2337143"/>
            <a:ext cx="1901126" cy="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999936" y="1863359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擷取臉部區域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D8CE68D-57B3-4172-99FD-07BE54034C37}"/>
              </a:ext>
            </a:extLst>
          </p:cNvPr>
          <p:cNvSpPr txBox="1"/>
          <p:nvPr/>
        </p:nvSpPr>
        <p:spPr>
          <a:xfrm>
            <a:off x="3885671" y="4863029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5.</a:t>
            </a:r>
            <a:r>
              <a:rPr lang="zh-TW" altLang="en-US" sz="1600" dirty="0"/>
              <a:t> 更新影像畫面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F8ACDB68-49DE-4D23-A7E0-DCEAF786B893}"/>
              </a:ext>
            </a:extLst>
          </p:cNvPr>
          <p:cNvCxnSpPr>
            <a:cxnSpLocks/>
            <a:stCxn id="81" idx="1"/>
            <a:endCxn id="21" idx="2"/>
          </p:cNvCxnSpPr>
          <p:nvPr/>
        </p:nvCxnSpPr>
        <p:spPr>
          <a:xfrm rot="10800000">
            <a:off x="3452332" y="2672074"/>
            <a:ext cx="2234501" cy="2055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B0923708-EE1D-4FE9-80DC-4E3EF7330365}"/>
              </a:ext>
            </a:extLst>
          </p:cNvPr>
          <p:cNvSpPr/>
          <p:nvPr/>
        </p:nvSpPr>
        <p:spPr>
          <a:xfrm>
            <a:off x="8536712" y="4250006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模型</a:t>
            </a:r>
            <a:endParaRPr lang="en-US" altLang="zh-TW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8864B1-F8FD-4267-B9BB-FFFA32706185}"/>
              </a:ext>
            </a:extLst>
          </p:cNvPr>
          <p:cNvSpPr txBox="1"/>
          <p:nvPr/>
        </p:nvSpPr>
        <p:spPr>
          <a:xfrm>
            <a:off x="9875704" y="3259723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特徵擷取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126595-61D1-4D27-90BD-82237A8C252A}"/>
              </a:ext>
            </a:extLst>
          </p:cNvPr>
          <p:cNvSpPr txBox="1"/>
          <p:nvPr/>
        </p:nvSpPr>
        <p:spPr>
          <a:xfrm>
            <a:off x="7081020" y="4939622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</a:t>
            </a:r>
            <a:r>
              <a:rPr lang="zh-TW" altLang="en-US" sz="1600" dirty="0"/>
              <a:t>辨識結果</a:t>
            </a:r>
            <a:endParaRPr lang="en-US" altLang="zh-TW" sz="1600" dirty="0"/>
          </a:p>
          <a:p>
            <a:r>
              <a:rPr lang="zh-TW" altLang="en-US" sz="1600" dirty="0"/>
              <a:t>   回傳至樹莓派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8A73982F-EF1F-467E-B9BD-302CD4033819}"/>
              </a:ext>
            </a:extLst>
          </p:cNvPr>
          <p:cNvCxnSpPr>
            <a:cxnSpLocks/>
            <a:stCxn id="74" idx="3"/>
            <a:endCxn id="68" idx="3"/>
          </p:cNvCxnSpPr>
          <p:nvPr/>
        </p:nvCxnSpPr>
        <p:spPr>
          <a:xfrm>
            <a:off x="9863004" y="2341882"/>
            <a:ext cx="12700" cy="2385919"/>
          </a:xfrm>
          <a:prstGeom prst="bentConnector3">
            <a:avLst>
              <a:gd name="adj1" fmla="val 10389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66ED7E23-1B98-4FCF-9673-E589CAD7DDB6}"/>
              </a:ext>
            </a:extLst>
          </p:cNvPr>
          <p:cNvSpPr/>
          <p:nvPr/>
        </p:nvSpPr>
        <p:spPr>
          <a:xfrm>
            <a:off x="8536712" y="1864087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  <a:r>
              <a:rPr lang="en-US" altLang="zh-TW" sz="2400" dirty="0"/>
              <a:t>’</a:t>
            </a:r>
            <a:endParaRPr lang="en-US" altLang="zh-TW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6A8DC33-EC68-4F5E-AF0B-D1C192142A99}"/>
              </a:ext>
            </a:extLst>
          </p:cNvPr>
          <p:cNvSpPr txBox="1"/>
          <p:nvPr/>
        </p:nvSpPr>
        <p:spPr>
          <a:xfrm>
            <a:off x="7018663" y="192534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統一圖片大小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5413442-978A-464F-8823-5E6BACDDB650}"/>
              </a:ext>
            </a:extLst>
          </p:cNvPr>
          <p:cNvCxnSpPr>
            <a:stCxn id="4" idx="3"/>
            <a:endCxn id="74" idx="1"/>
          </p:cNvCxnSpPr>
          <p:nvPr/>
        </p:nvCxnSpPr>
        <p:spPr>
          <a:xfrm>
            <a:off x="7013124" y="2337143"/>
            <a:ext cx="1523588" cy="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E9F701D-B737-41F7-BD3C-55C4132456FA}"/>
              </a:ext>
            </a:extLst>
          </p:cNvPr>
          <p:cNvSpPr/>
          <p:nvPr/>
        </p:nvSpPr>
        <p:spPr>
          <a:xfrm>
            <a:off x="5686832" y="4250005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辨識結果</a:t>
            </a:r>
            <a:endParaRPr lang="en-US" altLang="zh-TW" dirty="0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CFD13CB4-807D-4EFF-A6C1-6D359D958490}"/>
              </a:ext>
            </a:extLst>
          </p:cNvPr>
          <p:cNvCxnSpPr>
            <a:stCxn id="68" idx="1"/>
            <a:endCxn id="81" idx="3"/>
          </p:cNvCxnSpPr>
          <p:nvPr/>
        </p:nvCxnSpPr>
        <p:spPr>
          <a:xfrm flipH="1" flipV="1">
            <a:off x="7013124" y="4727800"/>
            <a:ext cx="1523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D3796F7C-7D4E-40D9-A2AA-9DBFBF34D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956" y="2014849"/>
            <a:ext cx="666750" cy="657225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8DAAC966-4C31-4652-97FC-CF7EF72C6F0F}"/>
              </a:ext>
            </a:extLst>
          </p:cNvPr>
          <p:cNvSpPr txBox="1"/>
          <p:nvPr/>
        </p:nvSpPr>
        <p:spPr>
          <a:xfrm>
            <a:off x="906447" y="213082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Camera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0284073-681B-4870-BDB6-FF40CD4AF34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042212" y="2343462"/>
            <a:ext cx="107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-2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6361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訓練資料集</a:t>
            </a:r>
          </a:p>
        </p:txBody>
      </p:sp>
      <p:cxnSp>
        <p:nvCxnSpPr>
          <p:cNvPr id="7" name="直線單箭頭接點 6"/>
          <p:cNvCxnSpPr>
            <a:cxnSpLocks/>
            <a:stCxn id="2050" idx="3"/>
            <a:endCxn id="4" idx="1"/>
          </p:cNvCxnSpPr>
          <p:nvPr/>
        </p:nvCxnSpPr>
        <p:spPr>
          <a:xfrm>
            <a:off x="1769978" y="2369618"/>
            <a:ext cx="211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098144" y="1757540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取得臉部特徵</a:t>
            </a:r>
            <a:endParaRPr lang="en-US" altLang="zh-TW" sz="1600" dirty="0"/>
          </a:p>
          <a:p>
            <a:r>
              <a:rPr lang="zh-TW" altLang="en-US" sz="1600" dirty="0"/>
              <a:t>   與個人資料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2132052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結果</a:t>
            </a:r>
            <a:endParaRPr lang="en-US" altLang="zh-TW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88056" y="342900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訓練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D8CE68D-57B3-4172-99FD-07BE54034C37}"/>
              </a:ext>
            </a:extLst>
          </p:cNvPr>
          <p:cNvSpPr txBox="1"/>
          <p:nvPr/>
        </p:nvSpPr>
        <p:spPr>
          <a:xfrm>
            <a:off x="1132775" y="341318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讀取臉部圖片</a:t>
            </a:r>
          </a:p>
        </p:txBody>
      </p:sp>
      <p:pic>
        <p:nvPicPr>
          <p:cNvPr id="2050" name="Picture 2" descr="Takeshi Kaneshiro 金城武- Posts | Facebook">
            <a:extLst>
              <a:ext uri="{FF2B5EF4-FFF2-40B4-BE49-F238E27FC236}">
                <a16:creationId xmlns:a16="http://schemas.microsoft.com/office/drawing/2014/main" id="{D19651E6-C2FB-47C6-8377-6E4421BF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3" y="1771030"/>
            <a:ext cx="1197175" cy="11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E54A1532-E415-4E39-A54A-66B489312072}"/>
              </a:ext>
            </a:extLst>
          </p:cNvPr>
          <p:cNvCxnSpPr>
            <a:stCxn id="4" idx="2"/>
            <a:endCxn id="16" idx="3"/>
          </p:cNvCxnSpPr>
          <p:nvPr/>
        </p:nvCxnSpPr>
        <p:spPr>
          <a:xfrm rot="5400000">
            <a:off x="3028298" y="3277459"/>
            <a:ext cx="1951256" cy="109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F8ACDB68-49DE-4D23-A7E0-DCEAF786B893}"/>
              </a:ext>
            </a:extLst>
          </p:cNvPr>
          <p:cNvCxnSpPr>
            <a:stCxn id="16" idx="1"/>
            <a:endCxn id="2050" idx="2"/>
          </p:cNvCxnSpPr>
          <p:nvPr/>
        </p:nvCxnSpPr>
        <p:spPr>
          <a:xfrm rot="10800000">
            <a:off x="1171392" y="2968206"/>
            <a:ext cx="960661" cy="1830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6796E78-8FD9-4654-B383-22793FB54D6B}"/>
              </a:ext>
            </a:extLst>
          </p:cNvPr>
          <p:cNvSpPr/>
          <p:nvPr/>
        </p:nvSpPr>
        <p:spPr>
          <a:xfrm>
            <a:off x="10292907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臉部特徵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5A2940F-CE74-4085-B507-B58139E7DE1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176524" y="2369618"/>
            <a:ext cx="211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85170E3-6389-4DC8-8054-C6C5DA3B782C}"/>
              </a:ext>
            </a:extLst>
          </p:cNvPr>
          <p:cNvSpPr txBox="1"/>
          <p:nvPr/>
        </p:nvSpPr>
        <p:spPr>
          <a:xfrm>
            <a:off x="8504690" y="175754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取得臉部特徵</a:t>
            </a:r>
            <a:endParaRPr lang="en-US" altLang="zh-TW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923708-EE1D-4FE9-80DC-4E3EF7330365}"/>
              </a:ext>
            </a:extLst>
          </p:cNvPr>
          <p:cNvSpPr/>
          <p:nvPr/>
        </p:nvSpPr>
        <p:spPr>
          <a:xfrm>
            <a:off x="8538598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模型</a:t>
            </a:r>
            <a:endParaRPr lang="en-US" altLang="zh-TW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8864B1-F8FD-4267-B9BB-FFFA32706185}"/>
              </a:ext>
            </a:extLst>
          </p:cNvPr>
          <p:cNvSpPr txBox="1"/>
          <p:nvPr/>
        </p:nvSpPr>
        <p:spPr>
          <a:xfrm>
            <a:off x="10994602" y="3429000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輸入模型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126595-61D1-4D27-90BD-82237A8C252A}"/>
              </a:ext>
            </a:extLst>
          </p:cNvPr>
          <p:cNvSpPr txBox="1"/>
          <p:nvPr/>
        </p:nvSpPr>
        <p:spPr>
          <a:xfrm>
            <a:off x="7539321" y="341318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顯示人物資訊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8A73982F-EF1F-467E-B9BD-302CD4033819}"/>
              </a:ext>
            </a:extLst>
          </p:cNvPr>
          <p:cNvCxnSpPr>
            <a:stCxn id="65" idx="2"/>
            <a:endCxn id="68" idx="3"/>
          </p:cNvCxnSpPr>
          <p:nvPr/>
        </p:nvCxnSpPr>
        <p:spPr>
          <a:xfrm rot="5400000">
            <a:off x="9434844" y="3277459"/>
            <a:ext cx="1951256" cy="109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9685D156-740E-4FB4-8698-98FAA4BD0379}"/>
              </a:ext>
            </a:extLst>
          </p:cNvPr>
          <p:cNvCxnSpPr>
            <a:stCxn id="68" idx="1"/>
          </p:cNvCxnSpPr>
          <p:nvPr/>
        </p:nvCxnSpPr>
        <p:spPr>
          <a:xfrm rot="10800000">
            <a:off x="7577938" y="2968206"/>
            <a:ext cx="960661" cy="1830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83B2C9B8-586E-4455-9F3A-1CA6F3FB27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63" r="24631"/>
          <a:stretch/>
        </p:blipFill>
        <p:spPr>
          <a:xfrm>
            <a:off x="7028945" y="1796020"/>
            <a:ext cx="1119125" cy="11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9420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在影像未刻意干擾時，能在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秒內完成所有運算，達到可每秒更新辨識結果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限制需求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548063" y="1403685"/>
            <a:ext cx="6364216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嵌入式平台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樹莓派 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主要運算平台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Laptop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作業系統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Ubuntu,  Windows10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軟體版本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Python 3.6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	OpenCV 3.4.2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          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TensorFlow 2.0.0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                      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Keras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2.3.1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擴充元件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USB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攝影機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GUI :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Tkinter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704</Words>
  <Application>Microsoft Office PowerPoint</Application>
  <PresentationFormat>寬螢幕</PresentationFormat>
  <Paragraphs>233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Microsoft JhengHei Light</vt:lpstr>
      <vt:lpstr>微軟正黑體</vt:lpstr>
      <vt:lpstr>Arial</vt:lpstr>
      <vt:lpstr>Brush Script MT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104</cp:revision>
  <dcterms:created xsi:type="dcterms:W3CDTF">2017-06-21T03:03:20Z</dcterms:created>
  <dcterms:modified xsi:type="dcterms:W3CDTF">2020-06-15T14:52:14Z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