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59" r:id="rId3"/>
    <p:sldId id="358" r:id="rId4"/>
    <p:sldId id="348" r:id="rId5"/>
    <p:sldId id="264" r:id="rId6"/>
    <p:sldId id="360" r:id="rId7"/>
    <p:sldId id="361" r:id="rId8"/>
    <p:sldId id="363" r:id="rId9"/>
    <p:sldId id="362" r:id="rId10"/>
    <p:sldId id="357" r:id="rId11"/>
    <p:sldId id="35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0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6" autoAdjust="0"/>
    <p:restoredTop sz="94660"/>
  </p:normalViewPr>
  <p:slideViewPr>
    <p:cSldViewPr snapToGrid="0">
      <p:cViewPr>
        <p:scale>
          <a:sx n="83" d="100"/>
          <a:sy n="83" d="100"/>
        </p:scale>
        <p:origin x="34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D44438-3DB0-4990-A2E5-1703CF33AE1F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B0C8B-2FEB-468E-A19C-59DDBE9714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accent1"/>
              </a:solidFill>
            </a:rPr>
            <a:t>Python</a:t>
          </a:r>
        </a:p>
      </dgm:t>
    </dgm:pt>
    <dgm:pt modelId="{5C4C54F5-B0C6-4F12-8766-44EBF574A1E9}" type="parTrans" cxnId="{DCC9CA5E-A2DF-4027-8C68-39D49A8A1703}">
      <dgm:prSet/>
      <dgm:spPr/>
      <dgm:t>
        <a:bodyPr/>
        <a:lstStyle/>
        <a:p>
          <a:endParaRPr lang="en-US"/>
        </a:p>
      </dgm:t>
    </dgm:pt>
    <dgm:pt modelId="{F632F170-979E-456A-9501-8E1F6E76FA89}" type="sibTrans" cxnId="{DCC9CA5E-A2DF-4027-8C68-39D49A8A1703}">
      <dgm:prSet/>
      <dgm:spPr/>
      <dgm:t>
        <a:bodyPr/>
        <a:lstStyle/>
        <a:p>
          <a:endParaRPr lang="en-US"/>
        </a:p>
      </dgm:t>
    </dgm:pt>
    <dgm:pt modelId="{43F568FB-B2C1-4656-B27B-ADCF023DD3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/>
              </a:solidFill>
            </a:rPr>
            <a:t>Reading and writing txt files</a:t>
          </a:r>
        </a:p>
      </dgm:t>
    </dgm:pt>
    <dgm:pt modelId="{9D322001-94C1-4316-8826-600D33499DA8}" type="parTrans" cxnId="{7E8AD2B1-E7F1-494B-BAFF-533B0CA8DECC}">
      <dgm:prSet/>
      <dgm:spPr/>
      <dgm:t>
        <a:bodyPr/>
        <a:lstStyle/>
        <a:p>
          <a:endParaRPr lang="en-US"/>
        </a:p>
      </dgm:t>
    </dgm:pt>
    <dgm:pt modelId="{4F4E58AC-840F-4D07-8851-671A48D4A23B}" type="sibTrans" cxnId="{7E8AD2B1-E7F1-494B-BAFF-533B0CA8DECC}">
      <dgm:prSet/>
      <dgm:spPr/>
      <dgm:t>
        <a:bodyPr/>
        <a:lstStyle/>
        <a:p>
          <a:endParaRPr lang="en-US"/>
        </a:p>
      </dgm:t>
    </dgm:pt>
    <dgm:pt modelId="{18F010B8-E90D-4ED9-9906-75F91548EC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/>
              </a:solidFill>
            </a:rPr>
            <a:t>Manipulating data</a:t>
          </a:r>
        </a:p>
      </dgm:t>
    </dgm:pt>
    <dgm:pt modelId="{3C5A4886-8A3F-4EEB-90F0-2D9715C7AD70}" type="parTrans" cxnId="{6A6B55B3-A269-44D7-828E-294E1006B56B}">
      <dgm:prSet/>
      <dgm:spPr/>
      <dgm:t>
        <a:bodyPr/>
        <a:lstStyle/>
        <a:p>
          <a:endParaRPr lang="en-US"/>
        </a:p>
      </dgm:t>
    </dgm:pt>
    <dgm:pt modelId="{9B571483-0E18-4448-8317-D0356BB2C0B8}" type="sibTrans" cxnId="{6A6B55B3-A269-44D7-828E-294E1006B56B}">
      <dgm:prSet/>
      <dgm:spPr/>
      <dgm:t>
        <a:bodyPr/>
        <a:lstStyle/>
        <a:p>
          <a:endParaRPr lang="en-US"/>
        </a:p>
      </dgm:t>
    </dgm:pt>
    <dgm:pt modelId="{338ACB9D-C853-4858-BBA4-380B7DE0E1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accent1"/>
              </a:solidFill>
            </a:rPr>
            <a:t>Creating figures and models</a:t>
          </a:r>
        </a:p>
      </dgm:t>
    </dgm:pt>
    <dgm:pt modelId="{6821BADA-387F-4B69-97B4-383CFC639753}" type="parTrans" cxnId="{07CB7F19-4F72-43AF-8227-AD09D2DE5972}">
      <dgm:prSet/>
      <dgm:spPr/>
      <dgm:t>
        <a:bodyPr/>
        <a:lstStyle/>
        <a:p>
          <a:endParaRPr lang="en-US"/>
        </a:p>
      </dgm:t>
    </dgm:pt>
    <dgm:pt modelId="{19A1DA97-581D-4B5A-9B3A-080B28E09397}" type="sibTrans" cxnId="{07CB7F19-4F72-43AF-8227-AD09D2DE5972}">
      <dgm:prSet/>
      <dgm:spPr/>
      <dgm:t>
        <a:bodyPr/>
        <a:lstStyle/>
        <a:p>
          <a:endParaRPr lang="en-US"/>
        </a:p>
      </dgm:t>
    </dgm:pt>
    <dgm:pt modelId="{CAAAA604-696B-4BEB-8F3D-B3633563F1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accent1"/>
              </a:solidFill>
            </a:rPr>
            <a:t>Structured Query Language (SQL)</a:t>
          </a:r>
        </a:p>
      </dgm:t>
    </dgm:pt>
    <dgm:pt modelId="{ACC4CFB8-1DFB-44BB-AE18-B57672CD9089}" type="parTrans" cxnId="{C689E324-CC57-420A-87E8-57BE4483C1DF}">
      <dgm:prSet/>
      <dgm:spPr/>
      <dgm:t>
        <a:bodyPr/>
        <a:lstStyle/>
        <a:p>
          <a:endParaRPr lang="en-US"/>
        </a:p>
      </dgm:t>
    </dgm:pt>
    <dgm:pt modelId="{145C982F-6583-44FA-B5C0-98E5D0F45AB1}" type="sibTrans" cxnId="{C689E324-CC57-420A-87E8-57BE4483C1DF}">
      <dgm:prSet/>
      <dgm:spPr/>
      <dgm:t>
        <a:bodyPr/>
        <a:lstStyle/>
        <a:p>
          <a:endParaRPr lang="en-US"/>
        </a:p>
      </dgm:t>
    </dgm:pt>
    <dgm:pt modelId="{CC49B31D-4CD9-4420-B5C6-6EEFDA4526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/>
              </a:solidFill>
            </a:rPr>
            <a:t>Creating data tables</a:t>
          </a:r>
        </a:p>
      </dgm:t>
    </dgm:pt>
    <dgm:pt modelId="{62D0F074-219F-48F9-8D47-B8015F4E5911}" type="parTrans" cxnId="{758CDB7D-16B9-4434-A195-3F1D9EAEA2D7}">
      <dgm:prSet/>
      <dgm:spPr/>
      <dgm:t>
        <a:bodyPr/>
        <a:lstStyle/>
        <a:p>
          <a:endParaRPr lang="en-US"/>
        </a:p>
      </dgm:t>
    </dgm:pt>
    <dgm:pt modelId="{1216DC7B-59AA-405F-83F7-C3EE587ED366}" type="sibTrans" cxnId="{758CDB7D-16B9-4434-A195-3F1D9EAEA2D7}">
      <dgm:prSet/>
      <dgm:spPr/>
      <dgm:t>
        <a:bodyPr/>
        <a:lstStyle/>
        <a:p>
          <a:endParaRPr lang="en-US"/>
        </a:p>
      </dgm:t>
    </dgm:pt>
    <dgm:pt modelId="{17D0C0D4-0F57-4C48-86F4-1873FABCBA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1"/>
              </a:solidFill>
            </a:rPr>
            <a:t>Extracting observational data</a:t>
          </a:r>
        </a:p>
        <a:p>
          <a:pPr>
            <a:lnSpc>
              <a:spcPct val="100000"/>
            </a:lnSpc>
          </a:pPr>
          <a:r>
            <a:rPr lang="en-US" dirty="0">
              <a:solidFill>
                <a:schemeClr val="accent1"/>
              </a:solidFill>
            </a:rPr>
            <a:t>SDSS CasJobs</a:t>
          </a:r>
        </a:p>
      </dgm:t>
    </dgm:pt>
    <dgm:pt modelId="{C67DB6F9-4A87-4C87-B1F8-07E141438DB5}" type="parTrans" cxnId="{ECD05DE9-14D2-44BD-98DB-661790350EB1}">
      <dgm:prSet/>
      <dgm:spPr/>
      <dgm:t>
        <a:bodyPr/>
        <a:lstStyle/>
        <a:p>
          <a:endParaRPr lang="en-US"/>
        </a:p>
      </dgm:t>
    </dgm:pt>
    <dgm:pt modelId="{BBBDAE8F-5AB5-48DA-A049-40E14948D051}" type="sibTrans" cxnId="{ECD05DE9-14D2-44BD-98DB-661790350EB1}">
      <dgm:prSet/>
      <dgm:spPr/>
      <dgm:t>
        <a:bodyPr/>
        <a:lstStyle/>
        <a:p>
          <a:endParaRPr lang="en-US"/>
        </a:p>
      </dgm:t>
    </dgm:pt>
    <dgm:pt modelId="{A37B576C-926D-4D2C-B9F2-B1259A9D83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accent2"/>
              </a:solidFill>
            </a:rPr>
            <a:t>Megamaser Cosmology Project (MCP)</a:t>
          </a:r>
        </a:p>
      </dgm:t>
    </dgm:pt>
    <dgm:pt modelId="{46F9F8F3-8322-4A0D-B8AF-22260C5CF533}" type="parTrans" cxnId="{34530373-D14D-4E02-AE6B-C895708BCC49}">
      <dgm:prSet/>
      <dgm:spPr/>
      <dgm:t>
        <a:bodyPr/>
        <a:lstStyle/>
        <a:p>
          <a:endParaRPr lang="en-US"/>
        </a:p>
      </dgm:t>
    </dgm:pt>
    <dgm:pt modelId="{2C1D3CA2-1DDE-4361-8255-B44CCEB615BD}" type="sibTrans" cxnId="{34530373-D14D-4E02-AE6B-C895708BCC49}">
      <dgm:prSet/>
      <dgm:spPr/>
      <dgm:t>
        <a:bodyPr/>
        <a:lstStyle/>
        <a:p>
          <a:endParaRPr lang="en-US"/>
        </a:p>
      </dgm:t>
    </dgm:pt>
    <dgm:pt modelId="{821F8A8C-5B88-4831-B15D-D188D68F222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accent2"/>
              </a:solidFill>
            </a:rPr>
            <a:t>Sloan Digital Sky Survey (SDSS)</a:t>
          </a:r>
        </a:p>
      </dgm:t>
    </dgm:pt>
    <dgm:pt modelId="{DCCA7543-E24E-47FF-81B0-8A9BD397EB33}" type="parTrans" cxnId="{90771F6B-0E54-45D0-8FF4-18619A385F3A}">
      <dgm:prSet/>
      <dgm:spPr/>
      <dgm:t>
        <a:bodyPr/>
        <a:lstStyle/>
        <a:p>
          <a:endParaRPr lang="en-US"/>
        </a:p>
      </dgm:t>
    </dgm:pt>
    <dgm:pt modelId="{8EFF5F24-D80B-4E0E-B836-F2B5608FF61A}" type="sibTrans" cxnId="{90771F6B-0E54-45D0-8FF4-18619A385F3A}">
      <dgm:prSet/>
      <dgm:spPr/>
      <dgm:t>
        <a:bodyPr/>
        <a:lstStyle/>
        <a:p>
          <a:endParaRPr lang="en-US"/>
        </a:p>
      </dgm:t>
    </dgm:pt>
    <dgm:pt modelId="{6E733560-FEC5-4DE5-9407-82F3F496A9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2"/>
              </a:solidFill>
            </a:rPr>
            <a:t>List of over </a:t>
          </a:r>
          <a:r>
            <a:rPr lang="en-US" b="1" dirty="0">
              <a:solidFill>
                <a:schemeClr val="accent2"/>
              </a:solidFill>
            </a:rPr>
            <a:t>6000 galaxies</a:t>
          </a:r>
          <a:r>
            <a:rPr lang="en-US" dirty="0">
              <a:solidFill>
                <a:schemeClr val="accent2"/>
              </a:solidFill>
            </a:rPr>
            <a:t> observed by the Green Bank Telescope</a:t>
          </a:r>
        </a:p>
        <a:p>
          <a:pPr>
            <a:lnSpc>
              <a:spcPct val="100000"/>
            </a:lnSpc>
          </a:pPr>
          <a:r>
            <a:rPr lang="en-US" b="0" dirty="0">
              <a:solidFill>
                <a:schemeClr val="accent2"/>
              </a:solidFill>
            </a:rPr>
            <a:t>180 are H2O Megamasers</a:t>
          </a:r>
        </a:p>
      </dgm:t>
    </dgm:pt>
    <dgm:pt modelId="{B13E455C-B445-46B4-8F31-E5F6DAA4B19A}" type="parTrans" cxnId="{3353DDE1-0383-469C-9F2B-29F22FF7248B}">
      <dgm:prSet/>
      <dgm:spPr/>
      <dgm:t>
        <a:bodyPr/>
        <a:lstStyle/>
        <a:p>
          <a:endParaRPr lang="en-US"/>
        </a:p>
      </dgm:t>
    </dgm:pt>
    <dgm:pt modelId="{9567A037-153F-4CF3-A487-6C1B0541054F}" type="sibTrans" cxnId="{3353DDE1-0383-469C-9F2B-29F22FF7248B}">
      <dgm:prSet/>
      <dgm:spPr/>
      <dgm:t>
        <a:bodyPr/>
        <a:lstStyle/>
        <a:p>
          <a:endParaRPr lang="en-US"/>
        </a:p>
      </dgm:t>
    </dgm:pt>
    <dgm:pt modelId="{231D770C-4686-47A9-9F7B-6575B13180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accent2"/>
              </a:solidFill>
            </a:rPr>
            <a:t>Database containing a wide variety of information pertaining to galaxies observed by the Apache Point Observatory including</a:t>
          </a:r>
        </a:p>
        <a:p>
          <a:pPr>
            <a:lnSpc>
              <a:spcPct val="100000"/>
            </a:lnSpc>
          </a:pPr>
          <a:r>
            <a:rPr lang="en-US" b="1" dirty="0">
              <a:solidFill>
                <a:schemeClr val="accent2"/>
              </a:solidFill>
            </a:rPr>
            <a:t>Spectra</a:t>
          </a:r>
          <a:r>
            <a:rPr lang="en-US" dirty="0">
              <a:solidFill>
                <a:schemeClr val="accent2"/>
              </a:solidFill>
            </a:rPr>
            <a:t>, celestial coordinates, </a:t>
          </a:r>
          <a:r>
            <a:rPr lang="en-US" b="1" dirty="0">
              <a:solidFill>
                <a:schemeClr val="accent2"/>
              </a:solidFill>
            </a:rPr>
            <a:t>date of observation</a:t>
          </a:r>
          <a:r>
            <a:rPr lang="en-US" dirty="0">
              <a:solidFill>
                <a:schemeClr val="accent2"/>
              </a:solidFill>
            </a:rPr>
            <a:t>, luminosity, and many more…</a:t>
          </a:r>
        </a:p>
      </dgm:t>
    </dgm:pt>
    <dgm:pt modelId="{7E402C20-0295-4C5D-8E78-49239847C4EA}" type="parTrans" cxnId="{800C6A28-67D2-49ED-BE85-4E88D31CEF9B}">
      <dgm:prSet/>
      <dgm:spPr/>
      <dgm:t>
        <a:bodyPr/>
        <a:lstStyle/>
        <a:p>
          <a:endParaRPr lang="en-US"/>
        </a:p>
      </dgm:t>
    </dgm:pt>
    <dgm:pt modelId="{57C8C467-C5C5-4B2B-8DBE-7A96DBD88EE1}" type="sibTrans" cxnId="{800C6A28-67D2-49ED-BE85-4E88D31CEF9B}">
      <dgm:prSet/>
      <dgm:spPr/>
      <dgm:t>
        <a:bodyPr/>
        <a:lstStyle/>
        <a:p>
          <a:endParaRPr lang="en-US"/>
        </a:p>
      </dgm:t>
    </dgm:pt>
    <dgm:pt modelId="{129159C9-411E-41A4-A4D0-E20834BCB6D3}" type="pres">
      <dgm:prSet presAssocID="{25D44438-3DB0-4990-A2E5-1703CF33AE1F}" presName="root" presStyleCnt="0">
        <dgm:presLayoutVars>
          <dgm:dir/>
          <dgm:resizeHandles val="exact"/>
        </dgm:presLayoutVars>
      </dgm:prSet>
      <dgm:spPr/>
    </dgm:pt>
    <dgm:pt modelId="{2241091D-4254-49A9-A90E-B431B895783A}" type="pres">
      <dgm:prSet presAssocID="{A37B576C-926D-4D2C-B9F2-B1259A9D83F4}" presName="compNode" presStyleCnt="0"/>
      <dgm:spPr/>
    </dgm:pt>
    <dgm:pt modelId="{D89DCCF6-3CB5-4F2E-B680-D83BD11ED73B}" type="pres">
      <dgm:prSet presAssocID="{A37B576C-926D-4D2C-B9F2-B1259A9D83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3CC9FE76-0A3C-45C5-9784-18C056E38B3E}" type="pres">
      <dgm:prSet presAssocID="{A37B576C-926D-4D2C-B9F2-B1259A9D83F4}" presName="iconSpace" presStyleCnt="0"/>
      <dgm:spPr/>
    </dgm:pt>
    <dgm:pt modelId="{669C7FE4-4549-4296-9224-A5264C36AC60}" type="pres">
      <dgm:prSet presAssocID="{A37B576C-926D-4D2C-B9F2-B1259A9D83F4}" presName="parTx" presStyleLbl="revTx" presStyleIdx="0" presStyleCnt="8">
        <dgm:presLayoutVars>
          <dgm:chMax val="0"/>
          <dgm:chPref val="0"/>
        </dgm:presLayoutVars>
      </dgm:prSet>
      <dgm:spPr/>
    </dgm:pt>
    <dgm:pt modelId="{3D1AEC1F-BB6F-48AD-BD5A-4DF1DF575334}" type="pres">
      <dgm:prSet presAssocID="{A37B576C-926D-4D2C-B9F2-B1259A9D83F4}" presName="txSpace" presStyleCnt="0"/>
      <dgm:spPr/>
    </dgm:pt>
    <dgm:pt modelId="{4807B7B8-6FCB-483F-8D3E-10A04F7C5672}" type="pres">
      <dgm:prSet presAssocID="{A37B576C-926D-4D2C-B9F2-B1259A9D83F4}" presName="desTx" presStyleLbl="revTx" presStyleIdx="1" presStyleCnt="8" custLinFactNeighborX="3419">
        <dgm:presLayoutVars/>
      </dgm:prSet>
      <dgm:spPr/>
    </dgm:pt>
    <dgm:pt modelId="{182491B0-78C7-446D-914E-4B0CEC8E6114}" type="pres">
      <dgm:prSet presAssocID="{2C1D3CA2-1DDE-4361-8255-B44CCEB615BD}" presName="sibTrans" presStyleCnt="0"/>
      <dgm:spPr/>
    </dgm:pt>
    <dgm:pt modelId="{171465BC-01D1-4E33-964A-DA7888FEE558}" type="pres">
      <dgm:prSet presAssocID="{821F8A8C-5B88-4831-B15D-D188D68F2222}" presName="compNode" presStyleCnt="0"/>
      <dgm:spPr/>
    </dgm:pt>
    <dgm:pt modelId="{A67A0BE2-EB17-4094-84D2-7C7F98CF0CBF}" type="pres">
      <dgm:prSet presAssocID="{821F8A8C-5B88-4831-B15D-D188D68F22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886A6372-55DE-4896-B795-742C0DF24DD2}" type="pres">
      <dgm:prSet presAssocID="{821F8A8C-5B88-4831-B15D-D188D68F2222}" presName="iconSpace" presStyleCnt="0"/>
      <dgm:spPr/>
    </dgm:pt>
    <dgm:pt modelId="{441102AE-F6FA-47CD-B6A5-8037F6F5C9C4}" type="pres">
      <dgm:prSet presAssocID="{821F8A8C-5B88-4831-B15D-D188D68F2222}" presName="parTx" presStyleLbl="revTx" presStyleIdx="2" presStyleCnt="8">
        <dgm:presLayoutVars>
          <dgm:chMax val="0"/>
          <dgm:chPref val="0"/>
        </dgm:presLayoutVars>
      </dgm:prSet>
      <dgm:spPr/>
    </dgm:pt>
    <dgm:pt modelId="{3D7737C2-3663-4158-824A-6B9C66E3CCEF}" type="pres">
      <dgm:prSet presAssocID="{821F8A8C-5B88-4831-B15D-D188D68F2222}" presName="txSpace" presStyleCnt="0"/>
      <dgm:spPr/>
    </dgm:pt>
    <dgm:pt modelId="{8747C612-A9DF-4D2C-ADD5-4488B6A82488}" type="pres">
      <dgm:prSet presAssocID="{821F8A8C-5B88-4831-B15D-D188D68F2222}" presName="desTx" presStyleLbl="revTx" presStyleIdx="3" presStyleCnt="8">
        <dgm:presLayoutVars/>
      </dgm:prSet>
      <dgm:spPr/>
    </dgm:pt>
    <dgm:pt modelId="{3C5C50C6-D9F6-4CB2-86AC-36A46656616C}" type="pres">
      <dgm:prSet presAssocID="{8EFF5F24-D80B-4E0E-B836-F2B5608FF61A}" presName="sibTrans" presStyleCnt="0"/>
      <dgm:spPr/>
    </dgm:pt>
    <dgm:pt modelId="{890F4593-FCE1-4B62-B966-E532CC8D7472}" type="pres">
      <dgm:prSet presAssocID="{CAAAA604-696B-4BEB-8F3D-B3633563F117}" presName="compNode" presStyleCnt="0"/>
      <dgm:spPr/>
    </dgm:pt>
    <dgm:pt modelId="{A06CD016-2108-4F2D-B247-D102EA5BFBAE}" type="pres">
      <dgm:prSet presAssocID="{CAAAA604-696B-4BEB-8F3D-B3633563F1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outline"/>
        </a:ext>
      </dgm:extLst>
    </dgm:pt>
    <dgm:pt modelId="{D50FBB29-73C8-4B2A-8539-168B759FDEEF}" type="pres">
      <dgm:prSet presAssocID="{CAAAA604-696B-4BEB-8F3D-B3633563F117}" presName="iconSpace" presStyleCnt="0"/>
      <dgm:spPr/>
    </dgm:pt>
    <dgm:pt modelId="{53F671B2-F5BB-43B5-B47C-DC7ABA4170C2}" type="pres">
      <dgm:prSet presAssocID="{CAAAA604-696B-4BEB-8F3D-B3633563F117}" presName="parTx" presStyleLbl="revTx" presStyleIdx="4" presStyleCnt="8">
        <dgm:presLayoutVars>
          <dgm:chMax val="0"/>
          <dgm:chPref val="0"/>
        </dgm:presLayoutVars>
      </dgm:prSet>
      <dgm:spPr/>
    </dgm:pt>
    <dgm:pt modelId="{0A69173D-69D4-4988-89BF-D6B14C42F365}" type="pres">
      <dgm:prSet presAssocID="{CAAAA604-696B-4BEB-8F3D-B3633563F117}" presName="txSpace" presStyleCnt="0"/>
      <dgm:spPr/>
    </dgm:pt>
    <dgm:pt modelId="{B13D799D-F9E4-43B7-BC43-7C74C0C4C399}" type="pres">
      <dgm:prSet presAssocID="{CAAAA604-696B-4BEB-8F3D-B3633563F117}" presName="desTx" presStyleLbl="revTx" presStyleIdx="5" presStyleCnt="8">
        <dgm:presLayoutVars/>
      </dgm:prSet>
      <dgm:spPr/>
    </dgm:pt>
    <dgm:pt modelId="{58C54B92-E801-4407-B792-BB506525484A}" type="pres">
      <dgm:prSet presAssocID="{145C982F-6583-44FA-B5C0-98E5D0F45AB1}" presName="sibTrans" presStyleCnt="0"/>
      <dgm:spPr/>
    </dgm:pt>
    <dgm:pt modelId="{8C62F883-3701-4C13-B711-56BFDB8140F1}" type="pres">
      <dgm:prSet presAssocID="{260B0C8B-2FEB-468E-A19C-59DDBE971482}" presName="compNode" presStyleCnt="0"/>
      <dgm:spPr/>
    </dgm:pt>
    <dgm:pt modelId="{D290525A-BC48-43EF-936B-2F5C641B3B60}" type="pres">
      <dgm:prSet presAssocID="{260B0C8B-2FEB-468E-A19C-59DDBE9714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 outline"/>
        </a:ext>
      </dgm:extLst>
    </dgm:pt>
    <dgm:pt modelId="{4FBFFC5E-B2A8-442F-8C84-FEC3A980EEB6}" type="pres">
      <dgm:prSet presAssocID="{260B0C8B-2FEB-468E-A19C-59DDBE971482}" presName="iconSpace" presStyleCnt="0"/>
      <dgm:spPr/>
    </dgm:pt>
    <dgm:pt modelId="{F64FB8BC-7D56-4A52-9ED3-067EC20B2702}" type="pres">
      <dgm:prSet presAssocID="{260B0C8B-2FEB-468E-A19C-59DDBE971482}" presName="parTx" presStyleLbl="revTx" presStyleIdx="6" presStyleCnt="8">
        <dgm:presLayoutVars>
          <dgm:chMax val="0"/>
          <dgm:chPref val="0"/>
        </dgm:presLayoutVars>
      </dgm:prSet>
      <dgm:spPr/>
    </dgm:pt>
    <dgm:pt modelId="{87DEF5B9-60C9-41DE-B0A1-4AEC7F86547E}" type="pres">
      <dgm:prSet presAssocID="{260B0C8B-2FEB-468E-A19C-59DDBE971482}" presName="txSpace" presStyleCnt="0"/>
      <dgm:spPr/>
    </dgm:pt>
    <dgm:pt modelId="{23B484EE-3DDC-4A77-B917-13C474C2450F}" type="pres">
      <dgm:prSet presAssocID="{260B0C8B-2FEB-468E-A19C-59DDBE971482}" presName="desTx" presStyleLbl="revTx" presStyleIdx="7" presStyleCnt="8">
        <dgm:presLayoutVars/>
      </dgm:prSet>
      <dgm:spPr/>
    </dgm:pt>
  </dgm:ptLst>
  <dgm:cxnLst>
    <dgm:cxn modelId="{B09BB300-ED7E-4C41-B472-AD308B846C87}" type="presOf" srcId="{43F568FB-B2C1-4656-B27B-ADCF023DD302}" destId="{23B484EE-3DDC-4A77-B917-13C474C2450F}" srcOrd="0" destOrd="0" presId="urn:microsoft.com/office/officeart/2018/5/layout/CenteredIconLabelDescriptionList"/>
    <dgm:cxn modelId="{31E26313-00D8-48AF-8FD0-4B24A627FAB3}" type="presOf" srcId="{821F8A8C-5B88-4831-B15D-D188D68F2222}" destId="{441102AE-F6FA-47CD-B6A5-8037F6F5C9C4}" srcOrd="0" destOrd="0" presId="urn:microsoft.com/office/officeart/2018/5/layout/CenteredIconLabelDescriptionList"/>
    <dgm:cxn modelId="{07CB7F19-4F72-43AF-8227-AD09D2DE5972}" srcId="{260B0C8B-2FEB-468E-A19C-59DDBE971482}" destId="{338ACB9D-C853-4858-BBA4-380B7DE0E162}" srcOrd="2" destOrd="0" parTransId="{6821BADA-387F-4B69-97B4-383CFC639753}" sibTransId="{19A1DA97-581D-4B5A-9B3A-080B28E09397}"/>
    <dgm:cxn modelId="{C689E324-CC57-420A-87E8-57BE4483C1DF}" srcId="{25D44438-3DB0-4990-A2E5-1703CF33AE1F}" destId="{CAAAA604-696B-4BEB-8F3D-B3633563F117}" srcOrd="2" destOrd="0" parTransId="{ACC4CFB8-1DFB-44BB-AE18-B57672CD9089}" sibTransId="{145C982F-6583-44FA-B5C0-98E5D0F45AB1}"/>
    <dgm:cxn modelId="{FD7FD327-F7F8-4E18-BDCD-397ED4A88363}" type="presOf" srcId="{17D0C0D4-0F57-4C48-86F4-1873FABCBADD}" destId="{B13D799D-F9E4-43B7-BC43-7C74C0C4C399}" srcOrd="0" destOrd="1" presId="urn:microsoft.com/office/officeart/2018/5/layout/CenteredIconLabelDescriptionList"/>
    <dgm:cxn modelId="{800C6A28-67D2-49ED-BE85-4E88D31CEF9B}" srcId="{821F8A8C-5B88-4831-B15D-D188D68F2222}" destId="{231D770C-4686-47A9-9F7B-6575B13180CD}" srcOrd="0" destOrd="0" parTransId="{7E402C20-0295-4C5D-8E78-49239847C4EA}" sibTransId="{57C8C467-C5C5-4B2B-8DBE-7A96DBD88EE1}"/>
    <dgm:cxn modelId="{DCC9CA5E-A2DF-4027-8C68-39D49A8A1703}" srcId="{25D44438-3DB0-4990-A2E5-1703CF33AE1F}" destId="{260B0C8B-2FEB-468E-A19C-59DDBE971482}" srcOrd="3" destOrd="0" parTransId="{5C4C54F5-B0C6-4F12-8766-44EBF574A1E9}" sibTransId="{F632F170-979E-456A-9501-8E1F6E76FA89}"/>
    <dgm:cxn modelId="{3023785F-A9B4-49D3-AE00-3532643850AC}" type="presOf" srcId="{CC49B31D-4CD9-4420-B5C6-6EEFDA4526FD}" destId="{B13D799D-F9E4-43B7-BC43-7C74C0C4C399}" srcOrd="0" destOrd="0" presId="urn:microsoft.com/office/officeart/2018/5/layout/CenteredIconLabelDescriptionList"/>
    <dgm:cxn modelId="{E85ED364-787F-4387-9C6A-BDF3DFB37952}" type="presOf" srcId="{18F010B8-E90D-4ED9-9906-75F91548EC05}" destId="{23B484EE-3DDC-4A77-B917-13C474C2450F}" srcOrd="0" destOrd="1" presId="urn:microsoft.com/office/officeart/2018/5/layout/CenteredIconLabelDescriptionList"/>
    <dgm:cxn modelId="{BD0FFC6A-2D8F-421A-BB0B-C008F56C2317}" type="presOf" srcId="{231D770C-4686-47A9-9F7B-6575B13180CD}" destId="{8747C612-A9DF-4D2C-ADD5-4488B6A82488}" srcOrd="0" destOrd="0" presId="urn:microsoft.com/office/officeart/2018/5/layout/CenteredIconLabelDescriptionList"/>
    <dgm:cxn modelId="{90771F6B-0E54-45D0-8FF4-18619A385F3A}" srcId="{25D44438-3DB0-4990-A2E5-1703CF33AE1F}" destId="{821F8A8C-5B88-4831-B15D-D188D68F2222}" srcOrd="1" destOrd="0" parTransId="{DCCA7543-E24E-47FF-81B0-8A9BD397EB33}" sibTransId="{8EFF5F24-D80B-4E0E-B836-F2B5608FF61A}"/>
    <dgm:cxn modelId="{40AD376D-74AB-4DF2-AF84-40EFA6D4465C}" type="presOf" srcId="{A37B576C-926D-4D2C-B9F2-B1259A9D83F4}" destId="{669C7FE4-4549-4296-9224-A5264C36AC60}" srcOrd="0" destOrd="0" presId="urn:microsoft.com/office/officeart/2018/5/layout/CenteredIconLabelDescriptionList"/>
    <dgm:cxn modelId="{0FA2266F-1806-486F-92B6-952B66036455}" type="presOf" srcId="{338ACB9D-C853-4858-BBA4-380B7DE0E162}" destId="{23B484EE-3DDC-4A77-B917-13C474C2450F}" srcOrd="0" destOrd="2" presId="urn:microsoft.com/office/officeart/2018/5/layout/CenteredIconLabelDescriptionList"/>
    <dgm:cxn modelId="{34530373-D14D-4E02-AE6B-C895708BCC49}" srcId="{25D44438-3DB0-4990-A2E5-1703CF33AE1F}" destId="{A37B576C-926D-4D2C-B9F2-B1259A9D83F4}" srcOrd="0" destOrd="0" parTransId="{46F9F8F3-8322-4A0D-B8AF-22260C5CF533}" sibTransId="{2C1D3CA2-1DDE-4361-8255-B44CCEB615BD}"/>
    <dgm:cxn modelId="{758CDB7D-16B9-4434-A195-3F1D9EAEA2D7}" srcId="{CAAAA604-696B-4BEB-8F3D-B3633563F117}" destId="{CC49B31D-4CD9-4420-B5C6-6EEFDA4526FD}" srcOrd="0" destOrd="0" parTransId="{62D0F074-219F-48F9-8D47-B8015F4E5911}" sibTransId="{1216DC7B-59AA-405F-83F7-C3EE587ED366}"/>
    <dgm:cxn modelId="{BEF05987-0B33-4F6C-B0AD-FE0E0723CFAA}" type="presOf" srcId="{6E733560-FEC5-4DE5-9407-82F3F496A9F9}" destId="{4807B7B8-6FCB-483F-8D3E-10A04F7C5672}" srcOrd="0" destOrd="0" presId="urn:microsoft.com/office/officeart/2018/5/layout/CenteredIconLabelDescriptionList"/>
    <dgm:cxn modelId="{7E8AD2B1-E7F1-494B-BAFF-533B0CA8DECC}" srcId="{260B0C8B-2FEB-468E-A19C-59DDBE971482}" destId="{43F568FB-B2C1-4656-B27B-ADCF023DD302}" srcOrd="0" destOrd="0" parTransId="{9D322001-94C1-4316-8826-600D33499DA8}" sibTransId="{4F4E58AC-840F-4D07-8851-671A48D4A23B}"/>
    <dgm:cxn modelId="{6A6B55B3-A269-44D7-828E-294E1006B56B}" srcId="{260B0C8B-2FEB-468E-A19C-59DDBE971482}" destId="{18F010B8-E90D-4ED9-9906-75F91548EC05}" srcOrd="1" destOrd="0" parTransId="{3C5A4886-8A3F-4EEB-90F0-2D9715C7AD70}" sibTransId="{9B571483-0E18-4448-8317-D0356BB2C0B8}"/>
    <dgm:cxn modelId="{22E6A1BC-1A9B-4F0C-B835-504D578BE8F9}" type="presOf" srcId="{CAAAA604-696B-4BEB-8F3D-B3633563F117}" destId="{53F671B2-F5BB-43B5-B47C-DC7ABA4170C2}" srcOrd="0" destOrd="0" presId="urn:microsoft.com/office/officeart/2018/5/layout/CenteredIconLabelDescriptionList"/>
    <dgm:cxn modelId="{FD9D3CCD-6013-4ED1-B2D3-CE4AACA92C8B}" type="presOf" srcId="{260B0C8B-2FEB-468E-A19C-59DDBE971482}" destId="{F64FB8BC-7D56-4A52-9ED3-067EC20B2702}" srcOrd="0" destOrd="0" presId="urn:microsoft.com/office/officeart/2018/5/layout/CenteredIconLabelDescriptionList"/>
    <dgm:cxn modelId="{3353DDE1-0383-469C-9F2B-29F22FF7248B}" srcId="{A37B576C-926D-4D2C-B9F2-B1259A9D83F4}" destId="{6E733560-FEC5-4DE5-9407-82F3F496A9F9}" srcOrd="0" destOrd="0" parTransId="{B13E455C-B445-46B4-8F31-E5F6DAA4B19A}" sibTransId="{9567A037-153F-4CF3-A487-6C1B0541054F}"/>
    <dgm:cxn modelId="{ECD05DE9-14D2-44BD-98DB-661790350EB1}" srcId="{CAAAA604-696B-4BEB-8F3D-B3633563F117}" destId="{17D0C0D4-0F57-4C48-86F4-1873FABCBADD}" srcOrd="1" destOrd="0" parTransId="{C67DB6F9-4A87-4C87-B1F8-07E141438DB5}" sibTransId="{BBBDAE8F-5AB5-48DA-A049-40E14948D051}"/>
    <dgm:cxn modelId="{F8F1D2EF-9D1B-4C96-9E39-E710CD5ECECC}" type="presOf" srcId="{25D44438-3DB0-4990-A2E5-1703CF33AE1F}" destId="{129159C9-411E-41A4-A4D0-E20834BCB6D3}" srcOrd="0" destOrd="0" presId="urn:microsoft.com/office/officeart/2018/5/layout/CenteredIconLabelDescriptionList"/>
    <dgm:cxn modelId="{2607ADFF-4C61-4496-ABCD-F22F7DC42542}" type="presParOf" srcId="{129159C9-411E-41A4-A4D0-E20834BCB6D3}" destId="{2241091D-4254-49A9-A90E-B431B895783A}" srcOrd="0" destOrd="0" presId="urn:microsoft.com/office/officeart/2018/5/layout/CenteredIconLabelDescriptionList"/>
    <dgm:cxn modelId="{4C6140CB-63B4-435C-845D-F2B1619D6BF4}" type="presParOf" srcId="{2241091D-4254-49A9-A90E-B431B895783A}" destId="{D89DCCF6-3CB5-4F2E-B680-D83BD11ED73B}" srcOrd="0" destOrd="0" presId="urn:microsoft.com/office/officeart/2018/5/layout/CenteredIconLabelDescriptionList"/>
    <dgm:cxn modelId="{C7FCC75B-32DF-4C63-ACEB-52D8713C3C83}" type="presParOf" srcId="{2241091D-4254-49A9-A90E-B431B895783A}" destId="{3CC9FE76-0A3C-45C5-9784-18C056E38B3E}" srcOrd="1" destOrd="0" presId="urn:microsoft.com/office/officeart/2018/5/layout/CenteredIconLabelDescriptionList"/>
    <dgm:cxn modelId="{65DA476A-2ECF-4BBF-9879-AFB3D74D6DFB}" type="presParOf" srcId="{2241091D-4254-49A9-A90E-B431B895783A}" destId="{669C7FE4-4549-4296-9224-A5264C36AC60}" srcOrd="2" destOrd="0" presId="urn:microsoft.com/office/officeart/2018/5/layout/CenteredIconLabelDescriptionList"/>
    <dgm:cxn modelId="{D16514BF-DD4A-47E8-B256-CD8529C71EE8}" type="presParOf" srcId="{2241091D-4254-49A9-A90E-B431B895783A}" destId="{3D1AEC1F-BB6F-48AD-BD5A-4DF1DF575334}" srcOrd="3" destOrd="0" presId="urn:microsoft.com/office/officeart/2018/5/layout/CenteredIconLabelDescriptionList"/>
    <dgm:cxn modelId="{7AF72624-F712-4132-AC27-3BCFBC855BE8}" type="presParOf" srcId="{2241091D-4254-49A9-A90E-B431B895783A}" destId="{4807B7B8-6FCB-483F-8D3E-10A04F7C5672}" srcOrd="4" destOrd="0" presId="urn:microsoft.com/office/officeart/2018/5/layout/CenteredIconLabelDescriptionList"/>
    <dgm:cxn modelId="{BEF7037D-E7A9-4BB1-AA1A-4D384BC3CD7B}" type="presParOf" srcId="{129159C9-411E-41A4-A4D0-E20834BCB6D3}" destId="{182491B0-78C7-446D-914E-4B0CEC8E6114}" srcOrd="1" destOrd="0" presId="urn:microsoft.com/office/officeart/2018/5/layout/CenteredIconLabelDescriptionList"/>
    <dgm:cxn modelId="{6894DAE4-7DAB-4E1F-9B7A-22265D513DDB}" type="presParOf" srcId="{129159C9-411E-41A4-A4D0-E20834BCB6D3}" destId="{171465BC-01D1-4E33-964A-DA7888FEE558}" srcOrd="2" destOrd="0" presId="urn:microsoft.com/office/officeart/2018/5/layout/CenteredIconLabelDescriptionList"/>
    <dgm:cxn modelId="{C101C0EC-1211-46FD-A52E-C5EE014B42E3}" type="presParOf" srcId="{171465BC-01D1-4E33-964A-DA7888FEE558}" destId="{A67A0BE2-EB17-4094-84D2-7C7F98CF0CBF}" srcOrd="0" destOrd="0" presId="urn:microsoft.com/office/officeart/2018/5/layout/CenteredIconLabelDescriptionList"/>
    <dgm:cxn modelId="{CB039E16-EFEF-4C61-9700-3EB3BD3986C8}" type="presParOf" srcId="{171465BC-01D1-4E33-964A-DA7888FEE558}" destId="{886A6372-55DE-4896-B795-742C0DF24DD2}" srcOrd="1" destOrd="0" presId="urn:microsoft.com/office/officeart/2018/5/layout/CenteredIconLabelDescriptionList"/>
    <dgm:cxn modelId="{427AD08E-225B-4EDC-9EF9-242272F93CCF}" type="presParOf" srcId="{171465BC-01D1-4E33-964A-DA7888FEE558}" destId="{441102AE-F6FA-47CD-B6A5-8037F6F5C9C4}" srcOrd="2" destOrd="0" presId="urn:microsoft.com/office/officeart/2018/5/layout/CenteredIconLabelDescriptionList"/>
    <dgm:cxn modelId="{298C6A0E-2193-427B-9C60-ED93AB4749F5}" type="presParOf" srcId="{171465BC-01D1-4E33-964A-DA7888FEE558}" destId="{3D7737C2-3663-4158-824A-6B9C66E3CCEF}" srcOrd="3" destOrd="0" presId="urn:microsoft.com/office/officeart/2018/5/layout/CenteredIconLabelDescriptionList"/>
    <dgm:cxn modelId="{12C28672-C853-45A3-890D-3903BEACACE4}" type="presParOf" srcId="{171465BC-01D1-4E33-964A-DA7888FEE558}" destId="{8747C612-A9DF-4D2C-ADD5-4488B6A82488}" srcOrd="4" destOrd="0" presId="urn:microsoft.com/office/officeart/2018/5/layout/CenteredIconLabelDescriptionList"/>
    <dgm:cxn modelId="{E5E05DBD-C217-4C2A-BE95-5D5765E966AB}" type="presParOf" srcId="{129159C9-411E-41A4-A4D0-E20834BCB6D3}" destId="{3C5C50C6-D9F6-4CB2-86AC-36A46656616C}" srcOrd="3" destOrd="0" presId="urn:microsoft.com/office/officeart/2018/5/layout/CenteredIconLabelDescriptionList"/>
    <dgm:cxn modelId="{13D00535-3955-4D98-BBB9-31CE43A945F3}" type="presParOf" srcId="{129159C9-411E-41A4-A4D0-E20834BCB6D3}" destId="{890F4593-FCE1-4B62-B966-E532CC8D7472}" srcOrd="4" destOrd="0" presId="urn:microsoft.com/office/officeart/2018/5/layout/CenteredIconLabelDescriptionList"/>
    <dgm:cxn modelId="{809A88E5-EAF5-49CC-B460-3012D0F6D0E1}" type="presParOf" srcId="{890F4593-FCE1-4B62-B966-E532CC8D7472}" destId="{A06CD016-2108-4F2D-B247-D102EA5BFBAE}" srcOrd="0" destOrd="0" presId="urn:microsoft.com/office/officeart/2018/5/layout/CenteredIconLabelDescriptionList"/>
    <dgm:cxn modelId="{D1F13DFD-E545-4955-B7BF-24B598DC78B8}" type="presParOf" srcId="{890F4593-FCE1-4B62-B966-E532CC8D7472}" destId="{D50FBB29-73C8-4B2A-8539-168B759FDEEF}" srcOrd="1" destOrd="0" presId="urn:microsoft.com/office/officeart/2018/5/layout/CenteredIconLabelDescriptionList"/>
    <dgm:cxn modelId="{FB695212-35F3-4D2E-B3DE-841C001F5B00}" type="presParOf" srcId="{890F4593-FCE1-4B62-B966-E532CC8D7472}" destId="{53F671B2-F5BB-43B5-B47C-DC7ABA4170C2}" srcOrd="2" destOrd="0" presId="urn:microsoft.com/office/officeart/2018/5/layout/CenteredIconLabelDescriptionList"/>
    <dgm:cxn modelId="{ACF6C171-C415-4476-8143-5BD574F3B1D4}" type="presParOf" srcId="{890F4593-FCE1-4B62-B966-E532CC8D7472}" destId="{0A69173D-69D4-4988-89BF-D6B14C42F365}" srcOrd="3" destOrd="0" presId="urn:microsoft.com/office/officeart/2018/5/layout/CenteredIconLabelDescriptionList"/>
    <dgm:cxn modelId="{BF6E628A-4B59-4045-9AA6-2F53B14B80A3}" type="presParOf" srcId="{890F4593-FCE1-4B62-B966-E532CC8D7472}" destId="{B13D799D-F9E4-43B7-BC43-7C74C0C4C399}" srcOrd="4" destOrd="0" presId="urn:microsoft.com/office/officeart/2018/5/layout/CenteredIconLabelDescriptionList"/>
    <dgm:cxn modelId="{20704445-442B-42D0-A8F9-0B5A4C462FFE}" type="presParOf" srcId="{129159C9-411E-41A4-A4D0-E20834BCB6D3}" destId="{58C54B92-E801-4407-B792-BB506525484A}" srcOrd="5" destOrd="0" presId="urn:microsoft.com/office/officeart/2018/5/layout/CenteredIconLabelDescriptionList"/>
    <dgm:cxn modelId="{786BCA14-7C78-4EB3-863A-DC7428A00CBF}" type="presParOf" srcId="{129159C9-411E-41A4-A4D0-E20834BCB6D3}" destId="{8C62F883-3701-4C13-B711-56BFDB8140F1}" srcOrd="6" destOrd="0" presId="urn:microsoft.com/office/officeart/2018/5/layout/CenteredIconLabelDescriptionList"/>
    <dgm:cxn modelId="{0D25CE9C-9ADC-4613-8D1B-F2E99344BBF0}" type="presParOf" srcId="{8C62F883-3701-4C13-B711-56BFDB8140F1}" destId="{D290525A-BC48-43EF-936B-2F5C641B3B60}" srcOrd="0" destOrd="0" presId="urn:microsoft.com/office/officeart/2018/5/layout/CenteredIconLabelDescriptionList"/>
    <dgm:cxn modelId="{8529F642-E792-4FA8-A8DE-6B43BB99B8DB}" type="presParOf" srcId="{8C62F883-3701-4C13-B711-56BFDB8140F1}" destId="{4FBFFC5E-B2A8-442F-8C84-FEC3A980EEB6}" srcOrd="1" destOrd="0" presId="urn:microsoft.com/office/officeart/2018/5/layout/CenteredIconLabelDescriptionList"/>
    <dgm:cxn modelId="{28CA65E5-48C8-4210-8AD1-202357D46131}" type="presParOf" srcId="{8C62F883-3701-4C13-B711-56BFDB8140F1}" destId="{F64FB8BC-7D56-4A52-9ED3-067EC20B2702}" srcOrd="2" destOrd="0" presId="urn:microsoft.com/office/officeart/2018/5/layout/CenteredIconLabelDescriptionList"/>
    <dgm:cxn modelId="{5E78AE55-3A9E-4CDA-AB46-6B24121D29B7}" type="presParOf" srcId="{8C62F883-3701-4C13-B711-56BFDB8140F1}" destId="{87DEF5B9-60C9-41DE-B0A1-4AEC7F86547E}" srcOrd="3" destOrd="0" presId="urn:microsoft.com/office/officeart/2018/5/layout/CenteredIconLabelDescriptionList"/>
    <dgm:cxn modelId="{C61958A7-96C1-499B-8049-736D6FAA171E}" type="presParOf" srcId="{8C62F883-3701-4C13-B711-56BFDB8140F1}" destId="{23B484EE-3DDC-4A77-B917-13C474C2450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8FCE3D-6C9C-4753-BB17-D573E2CFCAD5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3F44A0-D6CB-43D2-8FF8-23BA32642AC9}" type="pres">
      <dgm:prSet presAssocID="{B28FCE3D-6C9C-4753-BB17-D573E2CFCAD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6817CFF8-72CE-4DB0-B126-046067BB7E1C}" type="presOf" srcId="{B28FCE3D-6C9C-4753-BB17-D573E2CFCAD5}" destId="{FD3F44A0-D6CB-43D2-8FF8-23BA32642AC9}" srcOrd="0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3F3660-67E5-4472-9786-12C9A8CE6E1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E636EB-6F4A-43B9-9045-9F8F4A5D0346}">
      <dgm:prSet phldrT="[Text]" custT="1"/>
      <dgm:spPr/>
      <dgm:t>
        <a:bodyPr/>
        <a:lstStyle/>
        <a:p>
          <a:r>
            <a:rPr lang="en-US" sz="1000" b="0" dirty="0">
              <a:solidFill>
                <a:schemeClr val="tx1"/>
              </a:solidFill>
            </a:rPr>
            <a:t>MCP Catalogue</a:t>
          </a:r>
        </a:p>
      </dgm:t>
    </dgm:pt>
    <dgm:pt modelId="{3DA98D74-80BE-4A22-869C-7356812A86EA}" type="parTrans" cxnId="{65FC9728-2899-4635-A986-2B2AF5E0C99C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065B8014-BBBF-44B2-A6CE-6C0BD664D241}" type="sibTrans" cxnId="{65FC9728-2899-4635-A986-2B2AF5E0C99C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067C0609-5EE4-4CB0-B5B3-2BC350CD52F7}">
      <dgm:prSet phldrT="[Text]" custT="1"/>
      <dgm:spPr/>
      <dgm:t>
        <a:bodyPr/>
        <a:lstStyle/>
        <a:p>
          <a:r>
            <a:rPr lang="en-US" sz="1000" b="0" dirty="0">
              <a:solidFill>
                <a:schemeClr val="tx1"/>
              </a:solidFill>
            </a:rPr>
            <a:t>Crossmatch in SDSS</a:t>
          </a:r>
        </a:p>
      </dgm:t>
    </dgm:pt>
    <dgm:pt modelId="{AD8DF80A-3193-42C1-AF00-FE5AB31D9FC3}" type="parTrans" cxnId="{D3C10A9F-9F53-4E67-860A-79B9F3427BF1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B302A976-627B-4FC0-8C08-B4A7364FCF15}" type="sibTrans" cxnId="{D3C10A9F-9F53-4E67-860A-79B9F3427BF1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CA9B4246-83A8-4F0C-BCE3-3F22A89B2A22}">
      <dgm:prSet custT="1"/>
      <dgm:spPr/>
      <dgm:t>
        <a:bodyPr/>
        <a:lstStyle/>
        <a:p>
          <a:r>
            <a:rPr lang="en-US" sz="1000" b="0" dirty="0">
              <a:solidFill>
                <a:schemeClr val="tx1"/>
              </a:solidFill>
            </a:rPr>
            <a:t>Find Multi-epoch Observations</a:t>
          </a:r>
        </a:p>
      </dgm:t>
    </dgm:pt>
    <dgm:pt modelId="{48A662F3-8B21-45F4-8DC8-B53D77700F1E}" type="parTrans" cxnId="{BB948A16-A882-4B92-BED3-641BB6C10136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6B9A3323-A7C9-469A-8DC2-70AE24D63EE3}" type="sibTrans" cxnId="{BB948A16-A882-4B92-BED3-641BB6C10136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458A8C0A-5619-4640-B680-03B900A84EF4}" type="asst">
      <dgm:prSet custT="1"/>
      <dgm:spPr/>
      <dgm:t>
        <a:bodyPr/>
        <a:lstStyle/>
        <a:p>
          <a:r>
            <a:rPr lang="en-US" sz="1000" b="0" i="0" dirty="0">
              <a:solidFill>
                <a:schemeClr val="tx1"/>
              </a:solidFill>
            </a:rPr>
            <a:t>Python Manipulation</a:t>
          </a:r>
        </a:p>
      </dgm:t>
    </dgm:pt>
    <dgm:pt modelId="{322EE2C5-97E8-47C6-9D71-2B0E85FB16B5}" type="parTrans" cxnId="{E23A6E72-79FE-4F6E-87CA-98DD8E3F6616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B4F7DD2E-5C49-4F34-887B-A20FF50AD1AF}" type="sibTrans" cxnId="{E23A6E72-79FE-4F6E-87CA-98DD8E3F6616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1E2BAB0E-A115-42E4-A84E-DA4430FA6B9E}">
      <dgm:prSet custT="1"/>
      <dgm:spPr/>
      <dgm:t>
        <a:bodyPr/>
        <a:lstStyle/>
        <a:p>
          <a:r>
            <a:rPr lang="en-US" sz="1000" b="0" dirty="0">
              <a:solidFill>
                <a:schemeClr val="tx1"/>
              </a:solidFill>
            </a:rPr>
            <a:t>Extract Spectra</a:t>
          </a:r>
        </a:p>
      </dgm:t>
    </dgm:pt>
    <dgm:pt modelId="{6A44B96A-FFB9-4EEA-8925-460B6EE032B5}" type="parTrans" cxnId="{55AA17D7-603B-4198-8CB9-4183F7DD1162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469268AC-0AB3-4CB7-8213-226F70A72342}" type="sibTrans" cxnId="{55AA17D7-603B-4198-8CB9-4183F7DD1162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6E117DF7-CCB6-4790-A3DA-2AE76934D769}">
      <dgm:prSet custT="1"/>
      <dgm:spPr/>
      <dgm:t>
        <a:bodyPr/>
        <a:lstStyle/>
        <a:p>
          <a:r>
            <a:rPr lang="en-US" sz="1000" b="0" dirty="0">
              <a:solidFill>
                <a:schemeClr val="tx1"/>
              </a:solidFill>
            </a:rPr>
            <a:t>Nonmasers</a:t>
          </a:r>
        </a:p>
      </dgm:t>
    </dgm:pt>
    <dgm:pt modelId="{369160FB-4C61-454D-BDB0-4F0F70964EBF}" type="parTrans" cxnId="{CC62B660-66FE-48C1-BEEE-4EDEE548430B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22C0BB49-E065-43D5-80DC-E37E235C5869}" type="sibTrans" cxnId="{CC62B660-66FE-48C1-BEEE-4EDEE548430B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E3A94749-7FA2-4E25-945B-87D1556C05F6}">
      <dgm:prSet custT="1"/>
      <dgm:spPr/>
      <dgm:t>
        <a:bodyPr/>
        <a:lstStyle/>
        <a:p>
          <a:r>
            <a:rPr lang="en-US" sz="1000" b="0" dirty="0">
              <a:solidFill>
                <a:schemeClr val="tx1"/>
              </a:solidFill>
            </a:rPr>
            <a:t>Masers</a:t>
          </a:r>
        </a:p>
      </dgm:t>
    </dgm:pt>
    <dgm:pt modelId="{1CD4F5EB-8B31-429C-8AEA-A0D4EAA6BFB4}" type="parTrans" cxnId="{56B049F0-6615-47BF-B809-8CAAEBBAB4CD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E4A11E3E-0B9D-4FA3-BFEB-0B8384997BA7}" type="sibTrans" cxnId="{56B049F0-6615-47BF-B809-8CAAEBBAB4CD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A3E26B09-38FD-4076-AD02-A11169B767AF}">
      <dgm:prSet custT="1"/>
      <dgm:spPr/>
      <dgm:t>
        <a:bodyPr/>
        <a:lstStyle/>
        <a:p>
          <a:r>
            <a:rPr lang="en-US" sz="1000" b="0" dirty="0">
              <a:solidFill>
                <a:schemeClr val="tx1"/>
              </a:solidFill>
            </a:rPr>
            <a:t>1 Observation</a:t>
          </a:r>
        </a:p>
      </dgm:t>
    </dgm:pt>
    <dgm:pt modelId="{A0DB0680-A62E-4A09-A0AF-2168FF1E7BAC}" type="parTrans" cxnId="{5E57F5DE-0E96-4888-A859-43CCF54291B9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D89EBD11-CF89-4B59-ABD6-2632B5DDDE64}" type="sibTrans" cxnId="{5E57F5DE-0E96-4888-A859-43CCF54291B9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3C39E7D3-C9E1-43EC-A5BC-2C48C845C80E}">
      <dgm:prSet custT="1"/>
      <dgm:spPr/>
      <dgm:t>
        <a:bodyPr/>
        <a:lstStyle/>
        <a:p>
          <a:r>
            <a:rPr lang="en-US" sz="1000" b="0" dirty="0">
              <a:solidFill>
                <a:schemeClr val="tx1"/>
              </a:solidFill>
            </a:rPr>
            <a:t>3 Observations</a:t>
          </a:r>
        </a:p>
      </dgm:t>
    </dgm:pt>
    <dgm:pt modelId="{C4E6CFC8-D6CC-4F35-9A22-4B68CE60870D}" type="parTrans" cxnId="{E4208430-13E4-4F29-A378-0EE3D2AF3E48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C00E2AE4-A982-4730-A28E-733CAEEEDB36}" type="sibTrans" cxnId="{E4208430-13E4-4F29-A378-0EE3D2AF3E48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C65409AC-317E-4A62-B50F-6919701FB7DF}">
      <dgm:prSet custT="1"/>
      <dgm:spPr/>
      <dgm:t>
        <a:bodyPr/>
        <a:lstStyle/>
        <a:p>
          <a:r>
            <a:rPr lang="en-US" sz="1000" b="0" dirty="0">
              <a:solidFill>
                <a:schemeClr val="tx1"/>
              </a:solidFill>
            </a:rPr>
            <a:t>2 Observations</a:t>
          </a:r>
        </a:p>
      </dgm:t>
    </dgm:pt>
    <dgm:pt modelId="{0A8958F1-735C-4002-8913-5332494F6628}" type="parTrans" cxnId="{47DFD542-CB12-44EA-B2C8-413EF71B7A13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BA8F9E4D-C91D-423B-9844-439BA3E456F1}" type="sibTrans" cxnId="{47DFD542-CB12-44EA-B2C8-413EF71B7A13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DA547FFA-6663-40FB-A6D7-40FF0485297F}">
      <dgm:prSet custT="1"/>
      <dgm:spPr/>
      <dgm:t>
        <a:bodyPr/>
        <a:lstStyle/>
        <a:p>
          <a:r>
            <a:rPr lang="en-US" sz="1000" b="0" dirty="0">
              <a:solidFill>
                <a:schemeClr val="tx1"/>
              </a:solidFill>
            </a:rPr>
            <a:t>1 Observation</a:t>
          </a:r>
        </a:p>
      </dgm:t>
    </dgm:pt>
    <dgm:pt modelId="{B62EEEE5-7833-4C71-8EB1-2897EB401647}" type="parTrans" cxnId="{E48FA1F6-BA7E-4855-BDAC-7266B279181B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A31B1B1F-3A63-4724-AB9B-349AB99E1882}" type="sibTrans" cxnId="{E48FA1F6-BA7E-4855-BDAC-7266B279181B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3CAAD1CC-70A5-423F-9D73-502BF5BC81DF}">
      <dgm:prSet custT="1"/>
      <dgm:spPr/>
      <dgm:t>
        <a:bodyPr/>
        <a:lstStyle/>
        <a:p>
          <a:r>
            <a:rPr lang="en-US" sz="1000" b="0" dirty="0">
              <a:solidFill>
                <a:schemeClr val="tx1"/>
              </a:solidFill>
            </a:rPr>
            <a:t>4 Observations</a:t>
          </a:r>
        </a:p>
      </dgm:t>
    </dgm:pt>
    <dgm:pt modelId="{F7BB4727-57C3-49EB-B897-B05A9FAD3451}" type="parTrans" cxnId="{062C52DD-577C-48DA-81B5-FE7B87FDB453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794F2998-63FD-4FB0-939B-75E24A7CFACF}" type="sibTrans" cxnId="{062C52DD-577C-48DA-81B5-FE7B87FDB453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FAB11413-BB3D-48CE-913B-2098187DFB76}">
      <dgm:prSet custT="1"/>
      <dgm:spPr/>
      <dgm:t>
        <a:bodyPr/>
        <a:lstStyle/>
        <a:p>
          <a:r>
            <a:rPr lang="en-US" sz="1000" b="0" dirty="0">
              <a:solidFill>
                <a:schemeClr val="tx1"/>
              </a:solidFill>
            </a:rPr>
            <a:t>3 Observations</a:t>
          </a:r>
        </a:p>
      </dgm:t>
    </dgm:pt>
    <dgm:pt modelId="{FC412260-BDDF-404F-98F6-29D5901618CF}" type="parTrans" cxnId="{A4364191-7ED8-4A4E-8888-271137FBA04C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47CE62DF-B7B1-43F2-97CF-1CC98F2BAA93}" type="sibTrans" cxnId="{A4364191-7ED8-4A4E-8888-271137FBA04C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1AA48EF0-4B35-4BB1-8B83-3D310824E437}">
      <dgm:prSet custT="1"/>
      <dgm:spPr/>
      <dgm:t>
        <a:bodyPr/>
        <a:lstStyle/>
        <a:p>
          <a:r>
            <a:rPr lang="en-US" sz="1000" b="0" dirty="0">
              <a:solidFill>
                <a:schemeClr val="tx1"/>
              </a:solidFill>
            </a:rPr>
            <a:t>2 Observations</a:t>
          </a:r>
        </a:p>
      </dgm:t>
    </dgm:pt>
    <dgm:pt modelId="{86442579-BF36-45FF-82F7-3D50488749EC}" type="parTrans" cxnId="{F6AC5FFF-CBAA-4B6E-AF65-32A0144871AE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927A955A-05D3-4EB0-BE6E-3F680604FA08}" type="sibTrans" cxnId="{F6AC5FFF-CBAA-4B6E-AF65-32A0144871AE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5D23DB38-2D1A-45EC-8CCD-C4D20ED3FFD2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1200" b="1" dirty="0">
              <a:solidFill>
                <a:schemeClr val="accent2"/>
              </a:solidFill>
            </a:rPr>
            <a:t>1 Object</a:t>
          </a:r>
        </a:p>
      </dgm:t>
    </dgm:pt>
    <dgm:pt modelId="{6309C739-E126-4D7D-97D2-4DFD85B80DA6}" type="parTrans" cxnId="{AC8299C8-801B-4FBE-92FB-3D0ACE48464E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FFBD3A75-98B4-4855-BDE8-07AF437440F3}" type="sibTrans" cxnId="{AC8299C8-801B-4FBE-92FB-3D0ACE48464E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59F0020B-2C3C-4F1D-A18C-7049244BDB5E}">
      <dgm:prSet custT="1"/>
      <dgm:spPr/>
      <dgm:t>
        <a:bodyPr/>
        <a:lstStyle/>
        <a:p>
          <a:r>
            <a:rPr lang="en-US" sz="1200" b="1" dirty="0">
              <a:solidFill>
                <a:schemeClr val="accent2"/>
              </a:solidFill>
            </a:rPr>
            <a:t>4 Objects</a:t>
          </a:r>
        </a:p>
      </dgm:t>
    </dgm:pt>
    <dgm:pt modelId="{32C3BF7C-508A-466D-B4CE-5C6D6410FFA5}" type="parTrans" cxnId="{9BFE0E4F-66F0-49AF-96CA-0DDEA5DF3C28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6CC0DC51-E5AE-4522-A0F3-C5F3538BD829}" type="sibTrans" cxnId="{9BFE0E4F-66F0-49AF-96CA-0DDEA5DF3C28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0AB24E5F-7212-44F5-8AC0-5E10A22DA9C0}">
      <dgm:prSet custT="1"/>
      <dgm:spPr/>
      <dgm:t>
        <a:bodyPr/>
        <a:lstStyle/>
        <a:p>
          <a:r>
            <a:rPr lang="en-US" sz="1000" b="0" dirty="0">
              <a:solidFill>
                <a:schemeClr val="tx1"/>
              </a:solidFill>
            </a:rPr>
            <a:t>55 Objects</a:t>
          </a:r>
        </a:p>
      </dgm:t>
    </dgm:pt>
    <dgm:pt modelId="{830C0F86-D4D8-4FAE-A802-5272F7151BAE}" type="parTrans" cxnId="{2EF1352E-37E5-4BCB-AE42-C2102730DC14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59B032CE-512E-4EBF-8343-2DDC5B512BE1}" type="sibTrans" cxnId="{2EF1352E-37E5-4BCB-AE42-C2102730DC14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EEEA3307-11D5-4510-B326-F362567277C5}">
      <dgm:prSet custT="1"/>
      <dgm:spPr/>
      <dgm:t>
        <a:bodyPr/>
        <a:lstStyle/>
        <a:p>
          <a:r>
            <a:rPr lang="en-US" sz="1200" b="1" dirty="0">
              <a:solidFill>
                <a:schemeClr val="accent2"/>
              </a:solidFill>
            </a:rPr>
            <a:t>7 Objects</a:t>
          </a:r>
        </a:p>
      </dgm:t>
    </dgm:pt>
    <dgm:pt modelId="{A83C00EB-4B22-4DD6-8A46-844ED43651A5}" type="parTrans" cxnId="{61DA2FDD-D8A5-49E1-AA5A-5008EAF865BF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3C93A682-4E5A-42F4-8F06-260E675C468D}" type="sibTrans" cxnId="{61DA2FDD-D8A5-49E1-AA5A-5008EAF865BF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5072CF60-B195-4819-993A-AF0195E168E3}">
      <dgm:prSet custT="1"/>
      <dgm:spPr/>
      <dgm:t>
        <a:bodyPr/>
        <a:lstStyle/>
        <a:p>
          <a:r>
            <a:rPr lang="en-US" sz="1200" b="1" dirty="0">
              <a:solidFill>
                <a:schemeClr val="accent2"/>
              </a:solidFill>
            </a:rPr>
            <a:t>29 Objects</a:t>
          </a:r>
        </a:p>
      </dgm:t>
    </dgm:pt>
    <dgm:pt modelId="{4A5A4876-37B3-4297-92F9-2E04E4B94067}" type="parTrans" cxnId="{1560677D-443D-439B-871C-1630DE38925C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39BAB441-E94E-4A60-814F-6F906E707FF3}" type="sibTrans" cxnId="{1560677D-443D-439B-871C-1630DE38925C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213B8FFE-FD43-4916-893D-68056EFCA1E3}">
      <dgm:prSet custT="1"/>
      <dgm:spPr/>
      <dgm:t>
        <a:bodyPr/>
        <a:lstStyle/>
        <a:p>
          <a:r>
            <a:rPr lang="en-US" sz="1200" b="1" dirty="0">
              <a:solidFill>
                <a:schemeClr val="accent2"/>
              </a:solidFill>
            </a:rPr>
            <a:t>147 Objects</a:t>
          </a:r>
        </a:p>
      </dgm:t>
    </dgm:pt>
    <dgm:pt modelId="{F1E15E3F-3CE8-4CF6-BB7D-568743A71F46}" type="parTrans" cxnId="{68F6E71B-D8A7-4A44-9634-3061E9A420D9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C5284217-98D4-466C-9253-01F85B4080F1}" type="sibTrans" cxnId="{68F6E71B-D8A7-4A44-9634-3061E9A420D9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FDAB710E-C669-4B54-80E8-BEE3C2097F53}">
      <dgm:prSet custT="1"/>
      <dgm:spPr/>
      <dgm:t>
        <a:bodyPr/>
        <a:lstStyle/>
        <a:p>
          <a:r>
            <a:rPr lang="en-US" sz="1000" b="0" dirty="0">
              <a:solidFill>
                <a:schemeClr val="tx1"/>
              </a:solidFill>
            </a:rPr>
            <a:t>2344 Objects</a:t>
          </a:r>
        </a:p>
      </dgm:t>
    </dgm:pt>
    <dgm:pt modelId="{E5404799-8B5E-48F9-B0C7-65755FACC4B0}" type="parTrans" cxnId="{0B54E500-4E4F-42F1-BD94-4377309A0BFA}">
      <dgm:prSet/>
      <dgm:spPr/>
      <dgm:t>
        <a:bodyPr/>
        <a:lstStyle/>
        <a:p>
          <a:endParaRPr lang="en-US" sz="1000" b="0">
            <a:solidFill>
              <a:schemeClr val="tx1"/>
            </a:solidFill>
          </a:endParaRPr>
        </a:p>
      </dgm:t>
    </dgm:pt>
    <dgm:pt modelId="{34BB545C-655C-476B-BC8E-15AF73845143}" type="sibTrans" cxnId="{0B54E500-4E4F-42F1-BD94-4377309A0BFA}">
      <dgm:prSet/>
      <dgm:spPr/>
      <dgm:t>
        <a:bodyPr/>
        <a:lstStyle/>
        <a:p>
          <a:endParaRPr lang="en-US" sz="1000">
            <a:solidFill>
              <a:schemeClr val="tx1"/>
            </a:solidFill>
          </a:endParaRPr>
        </a:p>
      </dgm:t>
    </dgm:pt>
    <dgm:pt modelId="{49AC4B75-AB31-4038-8F3B-D41BF1CCD6D7}" type="pres">
      <dgm:prSet presAssocID="{503F3660-67E5-4472-9786-12C9A8CE6E1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DAE1AB9-1A95-4EC4-8A8A-1EA2F2BF8B66}" type="pres">
      <dgm:prSet presAssocID="{90E636EB-6F4A-43B9-9045-9F8F4A5D0346}" presName="hierRoot1" presStyleCnt="0">
        <dgm:presLayoutVars>
          <dgm:hierBranch/>
        </dgm:presLayoutVars>
      </dgm:prSet>
      <dgm:spPr/>
    </dgm:pt>
    <dgm:pt modelId="{72D5F9BB-DEC1-4618-901C-89F57E2109BF}" type="pres">
      <dgm:prSet presAssocID="{90E636EB-6F4A-43B9-9045-9F8F4A5D0346}" presName="rootComposite1" presStyleCnt="0"/>
      <dgm:spPr/>
    </dgm:pt>
    <dgm:pt modelId="{C4D3E61C-179C-4910-AB25-D40D1FE77BD7}" type="pres">
      <dgm:prSet presAssocID="{90E636EB-6F4A-43B9-9045-9F8F4A5D0346}" presName="rootText1" presStyleLbl="alignAcc1" presStyleIdx="0" presStyleCnt="0">
        <dgm:presLayoutVars>
          <dgm:chPref val="3"/>
        </dgm:presLayoutVars>
      </dgm:prSet>
      <dgm:spPr/>
    </dgm:pt>
    <dgm:pt modelId="{9D7B507F-659B-40FD-B76C-F3F0A06AEB9B}" type="pres">
      <dgm:prSet presAssocID="{90E636EB-6F4A-43B9-9045-9F8F4A5D0346}" presName="topArc1" presStyleLbl="parChTrans1D1" presStyleIdx="0" presStyleCnt="42"/>
      <dgm:spPr/>
    </dgm:pt>
    <dgm:pt modelId="{B9B83440-7777-49B4-89FD-43CC9833F031}" type="pres">
      <dgm:prSet presAssocID="{90E636EB-6F4A-43B9-9045-9F8F4A5D0346}" presName="bottomArc1" presStyleLbl="parChTrans1D1" presStyleIdx="1" presStyleCnt="42"/>
      <dgm:spPr/>
    </dgm:pt>
    <dgm:pt modelId="{B2B5BD3D-B947-4A5E-B974-A96032165A99}" type="pres">
      <dgm:prSet presAssocID="{90E636EB-6F4A-43B9-9045-9F8F4A5D0346}" presName="topConnNode1" presStyleLbl="node1" presStyleIdx="0" presStyleCnt="0"/>
      <dgm:spPr/>
    </dgm:pt>
    <dgm:pt modelId="{FCDFD272-3209-476E-9CD7-69D32351E49A}" type="pres">
      <dgm:prSet presAssocID="{90E636EB-6F4A-43B9-9045-9F8F4A5D0346}" presName="hierChild2" presStyleCnt="0"/>
      <dgm:spPr/>
    </dgm:pt>
    <dgm:pt modelId="{9C00D4B8-75D4-4C3F-BC80-78DE6329E3BB}" type="pres">
      <dgm:prSet presAssocID="{AD8DF80A-3193-42C1-AF00-FE5AB31D9FC3}" presName="Name28" presStyleLbl="parChTrans1D2" presStyleIdx="0" presStyleCnt="2"/>
      <dgm:spPr/>
    </dgm:pt>
    <dgm:pt modelId="{700E0A7B-BC08-405C-9BFC-17F7DD68CDAE}" type="pres">
      <dgm:prSet presAssocID="{067C0609-5EE4-4CB0-B5B3-2BC350CD52F7}" presName="hierRoot2" presStyleCnt="0">
        <dgm:presLayoutVars>
          <dgm:hierBranch/>
        </dgm:presLayoutVars>
      </dgm:prSet>
      <dgm:spPr/>
    </dgm:pt>
    <dgm:pt modelId="{A3DEC977-F1DB-47D5-81E3-682FC540AAC8}" type="pres">
      <dgm:prSet presAssocID="{067C0609-5EE4-4CB0-B5B3-2BC350CD52F7}" presName="rootComposite2" presStyleCnt="0"/>
      <dgm:spPr/>
    </dgm:pt>
    <dgm:pt modelId="{13BA2515-F909-466C-B615-562F93E6AA5F}" type="pres">
      <dgm:prSet presAssocID="{067C0609-5EE4-4CB0-B5B3-2BC350CD52F7}" presName="rootText2" presStyleLbl="alignAcc1" presStyleIdx="0" presStyleCnt="0">
        <dgm:presLayoutVars>
          <dgm:chPref val="3"/>
        </dgm:presLayoutVars>
      </dgm:prSet>
      <dgm:spPr/>
    </dgm:pt>
    <dgm:pt modelId="{DA41F742-35A3-4207-9590-B1FAFB5EA9B5}" type="pres">
      <dgm:prSet presAssocID="{067C0609-5EE4-4CB0-B5B3-2BC350CD52F7}" presName="topArc2" presStyleLbl="parChTrans1D1" presStyleIdx="2" presStyleCnt="42"/>
      <dgm:spPr/>
    </dgm:pt>
    <dgm:pt modelId="{1D4CEE4D-29DA-4CCC-9D10-3F6163054975}" type="pres">
      <dgm:prSet presAssocID="{067C0609-5EE4-4CB0-B5B3-2BC350CD52F7}" presName="bottomArc2" presStyleLbl="parChTrans1D1" presStyleIdx="3" presStyleCnt="42"/>
      <dgm:spPr/>
    </dgm:pt>
    <dgm:pt modelId="{CD086600-7389-49E8-8317-16F2B45EA22B}" type="pres">
      <dgm:prSet presAssocID="{067C0609-5EE4-4CB0-B5B3-2BC350CD52F7}" presName="topConnNode2" presStyleLbl="node2" presStyleIdx="0" presStyleCnt="0"/>
      <dgm:spPr/>
    </dgm:pt>
    <dgm:pt modelId="{CED7F7F0-D1D8-45BC-BFAB-FDCC1B0E9943}" type="pres">
      <dgm:prSet presAssocID="{067C0609-5EE4-4CB0-B5B3-2BC350CD52F7}" presName="hierChild4" presStyleCnt="0"/>
      <dgm:spPr/>
    </dgm:pt>
    <dgm:pt modelId="{B29479EE-0851-43DA-A7F0-65FF362EB8B6}" type="pres">
      <dgm:prSet presAssocID="{6A44B96A-FFB9-4EEA-8925-460B6EE032B5}" presName="Name28" presStyleLbl="parChTrans1D3" presStyleIdx="0" presStyleCnt="1"/>
      <dgm:spPr/>
    </dgm:pt>
    <dgm:pt modelId="{8A2BDED2-93E8-4A05-8003-033103A22421}" type="pres">
      <dgm:prSet presAssocID="{1E2BAB0E-A115-42E4-A84E-DA4430FA6B9E}" presName="hierRoot2" presStyleCnt="0">
        <dgm:presLayoutVars>
          <dgm:hierBranch/>
        </dgm:presLayoutVars>
      </dgm:prSet>
      <dgm:spPr/>
    </dgm:pt>
    <dgm:pt modelId="{B8520528-E993-457B-830A-F3FB3F2060D0}" type="pres">
      <dgm:prSet presAssocID="{1E2BAB0E-A115-42E4-A84E-DA4430FA6B9E}" presName="rootComposite2" presStyleCnt="0"/>
      <dgm:spPr/>
    </dgm:pt>
    <dgm:pt modelId="{F6135ED6-0E66-4457-B87B-D61A17FCF07B}" type="pres">
      <dgm:prSet presAssocID="{1E2BAB0E-A115-42E4-A84E-DA4430FA6B9E}" presName="rootText2" presStyleLbl="alignAcc1" presStyleIdx="0" presStyleCnt="0">
        <dgm:presLayoutVars>
          <dgm:chPref val="3"/>
        </dgm:presLayoutVars>
      </dgm:prSet>
      <dgm:spPr/>
    </dgm:pt>
    <dgm:pt modelId="{56796AF8-A123-4ADC-ABAB-1BD3067B33C5}" type="pres">
      <dgm:prSet presAssocID="{1E2BAB0E-A115-42E4-A84E-DA4430FA6B9E}" presName="topArc2" presStyleLbl="parChTrans1D1" presStyleIdx="4" presStyleCnt="42"/>
      <dgm:spPr/>
    </dgm:pt>
    <dgm:pt modelId="{F982E0DA-87A0-4CA0-B108-31316E7CAE94}" type="pres">
      <dgm:prSet presAssocID="{1E2BAB0E-A115-42E4-A84E-DA4430FA6B9E}" presName="bottomArc2" presStyleLbl="parChTrans1D1" presStyleIdx="5" presStyleCnt="42"/>
      <dgm:spPr/>
    </dgm:pt>
    <dgm:pt modelId="{4D7D1B9E-0BC3-480E-80AC-04A44873A77A}" type="pres">
      <dgm:prSet presAssocID="{1E2BAB0E-A115-42E4-A84E-DA4430FA6B9E}" presName="topConnNode2" presStyleLbl="node3" presStyleIdx="0" presStyleCnt="0"/>
      <dgm:spPr/>
    </dgm:pt>
    <dgm:pt modelId="{4A52BBAE-BAF1-4D5D-BBAA-494236E69F58}" type="pres">
      <dgm:prSet presAssocID="{1E2BAB0E-A115-42E4-A84E-DA4430FA6B9E}" presName="hierChild4" presStyleCnt="0"/>
      <dgm:spPr/>
    </dgm:pt>
    <dgm:pt modelId="{75BD662B-4655-4F71-AF34-20D1E623FD97}" type="pres">
      <dgm:prSet presAssocID="{48A662F3-8B21-45F4-8DC8-B53D77700F1E}" presName="Name28" presStyleLbl="parChTrans1D4" presStyleIdx="0" presStyleCnt="17"/>
      <dgm:spPr/>
    </dgm:pt>
    <dgm:pt modelId="{8557715C-C2A0-4787-936A-ABEC9B94741E}" type="pres">
      <dgm:prSet presAssocID="{CA9B4246-83A8-4F0C-BCE3-3F22A89B2A22}" presName="hierRoot2" presStyleCnt="0">
        <dgm:presLayoutVars>
          <dgm:hierBranch/>
        </dgm:presLayoutVars>
      </dgm:prSet>
      <dgm:spPr/>
    </dgm:pt>
    <dgm:pt modelId="{15FADF15-4309-4E13-A2C9-8B832A8B348A}" type="pres">
      <dgm:prSet presAssocID="{CA9B4246-83A8-4F0C-BCE3-3F22A89B2A22}" presName="rootComposite2" presStyleCnt="0"/>
      <dgm:spPr/>
    </dgm:pt>
    <dgm:pt modelId="{B7F67769-EE59-4D46-B980-15491248B636}" type="pres">
      <dgm:prSet presAssocID="{CA9B4246-83A8-4F0C-BCE3-3F22A89B2A22}" presName="rootText2" presStyleLbl="alignAcc1" presStyleIdx="0" presStyleCnt="0">
        <dgm:presLayoutVars>
          <dgm:chPref val="3"/>
        </dgm:presLayoutVars>
      </dgm:prSet>
      <dgm:spPr/>
    </dgm:pt>
    <dgm:pt modelId="{31ADB475-8B18-49C9-AF7C-829AC533C828}" type="pres">
      <dgm:prSet presAssocID="{CA9B4246-83A8-4F0C-BCE3-3F22A89B2A22}" presName="topArc2" presStyleLbl="parChTrans1D1" presStyleIdx="6" presStyleCnt="42"/>
      <dgm:spPr/>
    </dgm:pt>
    <dgm:pt modelId="{2B777046-DAF2-4E4E-9792-1BD310A216D1}" type="pres">
      <dgm:prSet presAssocID="{CA9B4246-83A8-4F0C-BCE3-3F22A89B2A22}" presName="bottomArc2" presStyleLbl="parChTrans1D1" presStyleIdx="7" presStyleCnt="42"/>
      <dgm:spPr/>
    </dgm:pt>
    <dgm:pt modelId="{70E32E20-ACDA-4740-BE4E-770DE99324E5}" type="pres">
      <dgm:prSet presAssocID="{CA9B4246-83A8-4F0C-BCE3-3F22A89B2A22}" presName="topConnNode2" presStyleLbl="node4" presStyleIdx="0" presStyleCnt="0"/>
      <dgm:spPr/>
    </dgm:pt>
    <dgm:pt modelId="{564340AA-014C-416A-9B08-FFD46AD13303}" type="pres">
      <dgm:prSet presAssocID="{CA9B4246-83A8-4F0C-BCE3-3F22A89B2A22}" presName="hierChild4" presStyleCnt="0"/>
      <dgm:spPr/>
    </dgm:pt>
    <dgm:pt modelId="{6975A262-31E9-45CB-A3ED-11342BFBAF5D}" type="pres">
      <dgm:prSet presAssocID="{1CD4F5EB-8B31-429C-8AEA-A0D4EAA6BFB4}" presName="Name28" presStyleLbl="parChTrans1D4" presStyleIdx="1" presStyleCnt="17"/>
      <dgm:spPr/>
    </dgm:pt>
    <dgm:pt modelId="{FBE44BA2-F82C-4E9C-913D-6B345ED419AC}" type="pres">
      <dgm:prSet presAssocID="{E3A94749-7FA2-4E25-945B-87D1556C05F6}" presName="hierRoot2" presStyleCnt="0">
        <dgm:presLayoutVars>
          <dgm:hierBranch/>
        </dgm:presLayoutVars>
      </dgm:prSet>
      <dgm:spPr/>
    </dgm:pt>
    <dgm:pt modelId="{E8B75F9C-74A5-41B5-9501-C2322200C953}" type="pres">
      <dgm:prSet presAssocID="{E3A94749-7FA2-4E25-945B-87D1556C05F6}" presName="rootComposite2" presStyleCnt="0"/>
      <dgm:spPr/>
    </dgm:pt>
    <dgm:pt modelId="{C98BDFE3-A8FB-4F78-A56F-650160D64490}" type="pres">
      <dgm:prSet presAssocID="{E3A94749-7FA2-4E25-945B-87D1556C05F6}" presName="rootText2" presStyleLbl="alignAcc1" presStyleIdx="0" presStyleCnt="0">
        <dgm:presLayoutVars>
          <dgm:chPref val="3"/>
        </dgm:presLayoutVars>
      </dgm:prSet>
      <dgm:spPr/>
    </dgm:pt>
    <dgm:pt modelId="{F025A848-3D2F-492F-AF57-16A8CBBF34F9}" type="pres">
      <dgm:prSet presAssocID="{E3A94749-7FA2-4E25-945B-87D1556C05F6}" presName="topArc2" presStyleLbl="parChTrans1D1" presStyleIdx="8" presStyleCnt="42"/>
      <dgm:spPr/>
    </dgm:pt>
    <dgm:pt modelId="{BB19B057-4EF8-44F3-A703-3B22A59BC31D}" type="pres">
      <dgm:prSet presAssocID="{E3A94749-7FA2-4E25-945B-87D1556C05F6}" presName="bottomArc2" presStyleLbl="parChTrans1D1" presStyleIdx="9" presStyleCnt="42"/>
      <dgm:spPr/>
    </dgm:pt>
    <dgm:pt modelId="{F448461E-2A64-4324-9620-FF25D6697189}" type="pres">
      <dgm:prSet presAssocID="{E3A94749-7FA2-4E25-945B-87D1556C05F6}" presName="topConnNode2" presStyleLbl="node4" presStyleIdx="0" presStyleCnt="0"/>
      <dgm:spPr/>
    </dgm:pt>
    <dgm:pt modelId="{EA63E71F-23AF-433C-AB13-783FA6762BD7}" type="pres">
      <dgm:prSet presAssocID="{E3A94749-7FA2-4E25-945B-87D1556C05F6}" presName="hierChild4" presStyleCnt="0"/>
      <dgm:spPr/>
    </dgm:pt>
    <dgm:pt modelId="{9890DA91-22E3-4B7D-A20F-C963EA5BE936}" type="pres">
      <dgm:prSet presAssocID="{C4E6CFC8-D6CC-4F35-9A22-4B68CE60870D}" presName="Name28" presStyleLbl="parChTrans1D4" presStyleIdx="2" presStyleCnt="17"/>
      <dgm:spPr/>
    </dgm:pt>
    <dgm:pt modelId="{F639C54E-C086-46E9-9759-9C2677CFA1D7}" type="pres">
      <dgm:prSet presAssocID="{3C39E7D3-C9E1-43EC-A5BC-2C48C845C80E}" presName="hierRoot2" presStyleCnt="0">
        <dgm:presLayoutVars>
          <dgm:hierBranch/>
        </dgm:presLayoutVars>
      </dgm:prSet>
      <dgm:spPr/>
    </dgm:pt>
    <dgm:pt modelId="{37B70C45-4173-43B7-BE67-8126E167824C}" type="pres">
      <dgm:prSet presAssocID="{3C39E7D3-C9E1-43EC-A5BC-2C48C845C80E}" presName="rootComposite2" presStyleCnt="0"/>
      <dgm:spPr/>
    </dgm:pt>
    <dgm:pt modelId="{6735A948-FB93-4F47-BA26-73304D315380}" type="pres">
      <dgm:prSet presAssocID="{3C39E7D3-C9E1-43EC-A5BC-2C48C845C80E}" presName="rootText2" presStyleLbl="alignAcc1" presStyleIdx="0" presStyleCnt="0">
        <dgm:presLayoutVars>
          <dgm:chPref val="3"/>
        </dgm:presLayoutVars>
      </dgm:prSet>
      <dgm:spPr/>
    </dgm:pt>
    <dgm:pt modelId="{F3DDFBE9-5686-4EC9-9CEA-3327671A603A}" type="pres">
      <dgm:prSet presAssocID="{3C39E7D3-C9E1-43EC-A5BC-2C48C845C80E}" presName="topArc2" presStyleLbl="parChTrans1D1" presStyleIdx="10" presStyleCnt="42"/>
      <dgm:spPr/>
    </dgm:pt>
    <dgm:pt modelId="{98987D56-72B5-4AF6-9580-AE4C75D60354}" type="pres">
      <dgm:prSet presAssocID="{3C39E7D3-C9E1-43EC-A5BC-2C48C845C80E}" presName="bottomArc2" presStyleLbl="parChTrans1D1" presStyleIdx="11" presStyleCnt="42"/>
      <dgm:spPr/>
    </dgm:pt>
    <dgm:pt modelId="{16E95E5A-0622-4E42-A1C5-76F671F99C22}" type="pres">
      <dgm:prSet presAssocID="{3C39E7D3-C9E1-43EC-A5BC-2C48C845C80E}" presName="topConnNode2" presStyleLbl="node4" presStyleIdx="0" presStyleCnt="0"/>
      <dgm:spPr/>
    </dgm:pt>
    <dgm:pt modelId="{91E09DD1-2D7D-4291-AA09-A8F1E8EA24B3}" type="pres">
      <dgm:prSet presAssocID="{3C39E7D3-C9E1-43EC-A5BC-2C48C845C80E}" presName="hierChild4" presStyleCnt="0"/>
      <dgm:spPr/>
    </dgm:pt>
    <dgm:pt modelId="{D52105B4-E3FB-4851-933D-E6DF531D4D5C}" type="pres">
      <dgm:prSet presAssocID="{6309C739-E126-4D7D-97D2-4DFD85B80DA6}" presName="Name28" presStyleLbl="parChTrans1D4" presStyleIdx="3" presStyleCnt="17"/>
      <dgm:spPr/>
    </dgm:pt>
    <dgm:pt modelId="{5B04CFC2-098A-4A3C-B96A-F9CAB0A09F02}" type="pres">
      <dgm:prSet presAssocID="{5D23DB38-2D1A-45EC-8CCD-C4D20ED3FFD2}" presName="hierRoot2" presStyleCnt="0">
        <dgm:presLayoutVars>
          <dgm:hierBranch/>
        </dgm:presLayoutVars>
      </dgm:prSet>
      <dgm:spPr/>
    </dgm:pt>
    <dgm:pt modelId="{C4BBCC7F-79C5-4AD0-A1E8-B05D93F3CC87}" type="pres">
      <dgm:prSet presAssocID="{5D23DB38-2D1A-45EC-8CCD-C4D20ED3FFD2}" presName="rootComposite2" presStyleCnt="0"/>
      <dgm:spPr/>
    </dgm:pt>
    <dgm:pt modelId="{5AB93FA7-0E1C-4D4D-9C25-E65B35FF34F9}" type="pres">
      <dgm:prSet presAssocID="{5D23DB38-2D1A-45EC-8CCD-C4D20ED3FFD2}" presName="rootText2" presStyleLbl="alignAcc1" presStyleIdx="0" presStyleCnt="0">
        <dgm:presLayoutVars>
          <dgm:chPref val="3"/>
        </dgm:presLayoutVars>
      </dgm:prSet>
      <dgm:spPr/>
    </dgm:pt>
    <dgm:pt modelId="{F16921F9-C7D1-41FC-B455-520D56F9A813}" type="pres">
      <dgm:prSet presAssocID="{5D23DB38-2D1A-45EC-8CCD-C4D20ED3FFD2}" presName="topArc2" presStyleLbl="parChTrans1D1" presStyleIdx="12" presStyleCnt="42"/>
      <dgm:spPr/>
    </dgm:pt>
    <dgm:pt modelId="{4790FD95-CC26-49B7-97C7-BBADF332C2D1}" type="pres">
      <dgm:prSet presAssocID="{5D23DB38-2D1A-45EC-8CCD-C4D20ED3FFD2}" presName="bottomArc2" presStyleLbl="parChTrans1D1" presStyleIdx="13" presStyleCnt="42"/>
      <dgm:spPr/>
    </dgm:pt>
    <dgm:pt modelId="{8B8AB068-7C5C-454D-9A2B-E634AA516150}" type="pres">
      <dgm:prSet presAssocID="{5D23DB38-2D1A-45EC-8CCD-C4D20ED3FFD2}" presName="topConnNode2" presStyleLbl="node4" presStyleIdx="0" presStyleCnt="0"/>
      <dgm:spPr/>
    </dgm:pt>
    <dgm:pt modelId="{D85034D4-08A8-4A7D-8732-7EC55B11536D}" type="pres">
      <dgm:prSet presAssocID="{5D23DB38-2D1A-45EC-8CCD-C4D20ED3FFD2}" presName="hierChild4" presStyleCnt="0"/>
      <dgm:spPr/>
    </dgm:pt>
    <dgm:pt modelId="{2F5D53BB-332C-4932-BB0B-CC24B2EFA115}" type="pres">
      <dgm:prSet presAssocID="{5D23DB38-2D1A-45EC-8CCD-C4D20ED3FFD2}" presName="hierChild5" presStyleCnt="0"/>
      <dgm:spPr/>
    </dgm:pt>
    <dgm:pt modelId="{7E15705B-B4CE-41F8-B94D-174B07F3D3D8}" type="pres">
      <dgm:prSet presAssocID="{3C39E7D3-C9E1-43EC-A5BC-2C48C845C80E}" presName="hierChild5" presStyleCnt="0"/>
      <dgm:spPr/>
    </dgm:pt>
    <dgm:pt modelId="{175183AD-B614-4D31-B55C-DF19D575E7EF}" type="pres">
      <dgm:prSet presAssocID="{0A8958F1-735C-4002-8913-5332494F6628}" presName="Name28" presStyleLbl="parChTrans1D4" presStyleIdx="4" presStyleCnt="17"/>
      <dgm:spPr/>
    </dgm:pt>
    <dgm:pt modelId="{F42DA943-0B5E-46AE-92B1-F65CE9C1B2B4}" type="pres">
      <dgm:prSet presAssocID="{C65409AC-317E-4A62-B50F-6919701FB7DF}" presName="hierRoot2" presStyleCnt="0">
        <dgm:presLayoutVars>
          <dgm:hierBranch/>
        </dgm:presLayoutVars>
      </dgm:prSet>
      <dgm:spPr/>
    </dgm:pt>
    <dgm:pt modelId="{C4B33522-14DA-4444-847C-CED17CA474B3}" type="pres">
      <dgm:prSet presAssocID="{C65409AC-317E-4A62-B50F-6919701FB7DF}" presName="rootComposite2" presStyleCnt="0"/>
      <dgm:spPr/>
    </dgm:pt>
    <dgm:pt modelId="{6442CB96-ECA0-45AD-8639-29CCC3C419A5}" type="pres">
      <dgm:prSet presAssocID="{C65409AC-317E-4A62-B50F-6919701FB7DF}" presName="rootText2" presStyleLbl="alignAcc1" presStyleIdx="0" presStyleCnt="0">
        <dgm:presLayoutVars>
          <dgm:chPref val="3"/>
        </dgm:presLayoutVars>
      </dgm:prSet>
      <dgm:spPr/>
    </dgm:pt>
    <dgm:pt modelId="{D2FAEA62-018A-4908-9127-43502CE92D0D}" type="pres">
      <dgm:prSet presAssocID="{C65409AC-317E-4A62-B50F-6919701FB7DF}" presName="topArc2" presStyleLbl="parChTrans1D1" presStyleIdx="14" presStyleCnt="42"/>
      <dgm:spPr/>
    </dgm:pt>
    <dgm:pt modelId="{351DC542-2AC4-4E0F-B862-6A6EE1B7D64A}" type="pres">
      <dgm:prSet presAssocID="{C65409AC-317E-4A62-B50F-6919701FB7DF}" presName="bottomArc2" presStyleLbl="parChTrans1D1" presStyleIdx="15" presStyleCnt="42"/>
      <dgm:spPr/>
    </dgm:pt>
    <dgm:pt modelId="{A995813B-7671-403F-8583-BA1EDEAA4160}" type="pres">
      <dgm:prSet presAssocID="{C65409AC-317E-4A62-B50F-6919701FB7DF}" presName="topConnNode2" presStyleLbl="node4" presStyleIdx="0" presStyleCnt="0"/>
      <dgm:spPr/>
    </dgm:pt>
    <dgm:pt modelId="{37F45AD5-40ED-42C2-9813-256C6709BB30}" type="pres">
      <dgm:prSet presAssocID="{C65409AC-317E-4A62-B50F-6919701FB7DF}" presName="hierChild4" presStyleCnt="0"/>
      <dgm:spPr/>
    </dgm:pt>
    <dgm:pt modelId="{DB14197D-D2C7-479B-A455-04BD0310534C}" type="pres">
      <dgm:prSet presAssocID="{32C3BF7C-508A-466D-B4CE-5C6D6410FFA5}" presName="Name28" presStyleLbl="parChTrans1D4" presStyleIdx="5" presStyleCnt="17"/>
      <dgm:spPr/>
    </dgm:pt>
    <dgm:pt modelId="{ACD45284-72C8-40C2-944A-735ED529E651}" type="pres">
      <dgm:prSet presAssocID="{59F0020B-2C3C-4F1D-A18C-7049244BDB5E}" presName="hierRoot2" presStyleCnt="0">
        <dgm:presLayoutVars>
          <dgm:hierBranch/>
        </dgm:presLayoutVars>
      </dgm:prSet>
      <dgm:spPr/>
    </dgm:pt>
    <dgm:pt modelId="{33187598-CC72-4F68-83DB-054F0DE6D02D}" type="pres">
      <dgm:prSet presAssocID="{59F0020B-2C3C-4F1D-A18C-7049244BDB5E}" presName="rootComposite2" presStyleCnt="0"/>
      <dgm:spPr/>
    </dgm:pt>
    <dgm:pt modelId="{F2F768AC-7A6A-41D6-9F48-FFE328E158B9}" type="pres">
      <dgm:prSet presAssocID="{59F0020B-2C3C-4F1D-A18C-7049244BDB5E}" presName="rootText2" presStyleLbl="alignAcc1" presStyleIdx="0" presStyleCnt="0">
        <dgm:presLayoutVars>
          <dgm:chPref val="3"/>
        </dgm:presLayoutVars>
      </dgm:prSet>
      <dgm:spPr/>
    </dgm:pt>
    <dgm:pt modelId="{74FB2B99-3D2E-400D-84D3-C139590A143F}" type="pres">
      <dgm:prSet presAssocID="{59F0020B-2C3C-4F1D-A18C-7049244BDB5E}" presName="topArc2" presStyleLbl="parChTrans1D1" presStyleIdx="16" presStyleCnt="42"/>
      <dgm:spPr/>
    </dgm:pt>
    <dgm:pt modelId="{D390E6EA-9438-46DE-85EC-BCF5B6339B61}" type="pres">
      <dgm:prSet presAssocID="{59F0020B-2C3C-4F1D-A18C-7049244BDB5E}" presName="bottomArc2" presStyleLbl="parChTrans1D1" presStyleIdx="17" presStyleCnt="42"/>
      <dgm:spPr/>
    </dgm:pt>
    <dgm:pt modelId="{684F06C6-B864-46E3-ACAB-974CB3DF7A50}" type="pres">
      <dgm:prSet presAssocID="{59F0020B-2C3C-4F1D-A18C-7049244BDB5E}" presName="topConnNode2" presStyleLbl="node4" presStyleIdx="0" presStyleCnt="0"/>
      <dgm:spPr/>
    </dgm:pt>
    <dgm:pt modelId="{E5C086C3-EFD0-45C3-A381-2F5B996266F7}" type="pres">
      <dgm:prSet presAssocID="{59F0020B-2C3C-4F1D-A18C-7049244BDB5E}" presName="hierChild4" presStyleCnt="0"/>
      <dgm:spPr/>
    </dgm:pt>
    <dgm:pt modelId="{3AC46E3B-5455-4394-95A5-E40A1E207BC4}" type="pres">
      <dgm:prSet presAssocID="{59F0020B-2C3C-4F1D-A18C-7049244BDB5E}" presName="hierChild5" presStyleCnt="0"/>
      <dgm:spPr/>
    </dgm:pt>
    <dgm:pt modelId="{7C45C30B-681C-435F-8873-672C9FADAA2C}" type="pres">
      <dgm:prSet presAssocID="{C65409AC-317E-4A62-B50F-6919701FB7DF}" presName="hierChild5" presStyleCnt="0"/>
      <dgm:spPr/>
    </dgm:pt>
    <dgm:pt modelId="{108F2DF1-DFAD-4D30-A6A7-64C032B07088}" type="pres">
      <dgm:prSet presAssocID="{A0DB0680-A62E-4A09-A0AF-2168FF1E7BAC}" presName="Name28" presStyleLbl="parChTrans1D4" presStyleIdx="6" presStyleCnt="17"/>
      <dgm:spPr/>
    </dgm:pt>
    <dgm:pt modelId="{994A1ACA-626D-4B04-8784-4425B7FC6705}" type="pres">
      <dgm:prSet presAssocID="{A3E26B09-38FD-4076-AD02-A11169B767AF}" presName="hierRoot2" presStyleCnt="0">
        <dgm:presLayoutVars>
          <dgm:hierBranch/>
        </dgm:presLayoutVars>
      </dgm:prSet>
      <dgm:spPr/>
    </dgm:pt>
    <dgm:pt modelId="{3CF66619-B5FD-440C-B472-B36B233BA006}" type="pres">
      <dgm:prSet presAssocID="{A3E26B09-38FD-4076-AD02-A11169B767AF}" presName="rootComposite2" presStyleCnt="0"/>
      <dgm:spPr/>
    </dgm:pt>
    <dgm:pt modelId="{6288529F-F194-4097-BBE3-F793BAB9FCBA}" type="pres">
      <dgm:prSet presAssocID="{A3E26B09-38FD-4076-AD02-A11169B767AF}" presName="rootText2" presStyleLbl="alignAcc1" presStyleIdx="0" presStyleCnt="0">
        <dgm:presLayoutVars>
          <dgm:chPref val="3"/>
        </dgm:presLayoutVars>
      </dgm:prSet>
      <dgm:spPr/>
    </dgm:pt>
    <dgm:pt modelId="{C62E9BD3-31E6-4B21-83B5-CE352FCD1D9A}" type="pres">
      <dgm:prSet presAssocID="{A3E26B09-38FD-4076-AD02-A11169B767AF}" presName="topArc2" presStyleLbl="parChTrans1D1" presStyleIdx="18" presStyleCnt="42"/>
      <dgm:spPr/>
    </dgm:pt>
    <dgm:pt modelId="{2185164C-074D-40C3-94E2-EE111348A83E}" type="pres">
      <dgm:prSet presAssocID="{A3E26B09-38FD-4076-AD02-A11169B767AF}" presName="bottomArc2" presStyleLbl="parChTrans1D1" presStyleIdx="19" presStyleCnt="42"/>
      <dgm:spPr/>
    </dgm:pt>
    <dgm:pt modelId="{4B56095B-DDB8-43E4-8629-95A30BECC2DA}" type="pres">
      <dgm:prSet presAssocID="{A3E26B09-38FD-4076-AD02-A11169B767AF}" presName="topConnNode2" presStyleLbl="node4" presStyleIdx="0" presStyleCnt="0"/>
      <dgm:spPr/>
    </dgm:pt>
    <dgm:pt modelId="{33BC2904-6294-4171-8329-47D3EDA3577B}" type="pres">
      <dgm:prSet presAssocID="{A3E26B09-38FD-4076-AD02-A11169B767AF}" presName="hierChild4" presStyleCnt="0"/>
      <dgm:spPr/>
    </dgm:pt>
    <dgm:pt modelId="{652AC988-9491-4793-A319-CDB02C1A9908}" type="pres">
      <dgm:prSet presAssocID="{830C0F86-D4D8-4FAE-A802-5272F7151BAE}" presName="Name28" presStyleLbl="parChTrans1D4" presStyleIdx="7" presStyleCnt="17"/>
      <dgm:spPr/>
    </dgm:pt>
    <dgm:pt modelId="{756AC305-7745-4DAC-B7E4-66EE6494EC29}" type="pres">
      <dgm:prSet presAssocID="{0AB24E5F-7212-44F5-8AC0-5E10A22DA9C0}" presName="hierRoot2" presStyleCnt="0">
        <dgm:presLayoutVars>
          <dgm:hierBranch/>
        </dgm:presLayoutVars>
      </dgm:prSet>
      <dgm:spPr/>
    </dgm:pt>
    <dgm:pt modelId="{CA8CDCB7-3305-4ACF-A775-961944EE9E1B}" type="pres">
      <dgm:prSet presAssocID="{0AB24E5F-7212-44F5-8AC0-5E10A22DA9C0}" presName="rootComposite2" presStyleCnt="0"/>
      <dgm:spPr/>
    </dgm:pt>
    <dgm:pt modelId="{DD6EC7BB-8FE6-46BD-A7FF-84A0959BE3D5}" type="pres">
      <dgm:prSet presAssocID="{0AB24E5F-7212-44F5-8AC0-5E10A22DA9C0}" presName="rootText2" presStyleLbl="alignAcc1" presStyleIdx="0" presStyleCnt="0">
        <dgm:presLayoutVars>
          <dgm:chPref val="3"/>
        </dgm:presLayoutVars>
      </dgm:prSet>
      <dgm:spPr/>
    </dgm:pt>
    <dgm:pt modelId="{81B347AF-A586-4D23-B462-CAF5C8D2A34B}" type="pres">
      <dgm:prSet presAssocID="{0AB24E5F-7212-44F5-8AC0-5E10A22DA9C0}" presName="topArc2" presStyleLbl="parChTrans1D1" presStyleIdx="20" presStyleCnt="42"/>
      <dgm:spPr/>
    </dgm:pt>
    <dgm:pt modelId="{9EE9EFB6-DB60-42F6-9C41-FFA852BCDDC4}" type="pres">
      <dgm:prSet presAssocID="{0AB24E5F-7212-44F5-8AC0-5E10A22DA9C0}" presName="bottomArc2" presStyleLbl="parChTrans1D1" presStyleIdx="21" presStyleCnt="42"/>
      <dgm:spPr/>
    </dgm:pt>
    <dgm:pt modelId="{B70EE49F-F1C4-4717-A6F8-37D09F2C2971}" type="pres">
      <dgm:prSet presAssocID="{0AB24E5F-7212-44F5-8AC0-5E10A22DA9C0}" presName="topConnNode2" presStyleLbl="node4" presStyleIdx="0" presStyleCnt="0"/>
      <dgm:spPr/>
    </dgm:pt>
    <dgm:pt modelId="{E491DE9F-253B-46C4-82E8-70FA4247C266}" type="pres">
      <dgm:prSet presAssocID="{0AB24E5F-7212-44F5-8AC0-5E10A22DA9C0}" presName="hierChild4" presStyleCnt="0"/>
      <dgm:spPr/>
    </dgm:pt>
    <dgm:pt modelId="{E088D93B-C2A8-484B-BC95-15ED62CE53A7}" type="pres">
      <dgm:prSet presAssocID="{0AB24E5F-7212-44F5-8AC0-5E10A22DA9C0}" presName="hierChild5" presStyleCnt="0"/>
      <dgm:spPr/>
    </dgm:pt>
    <dgm:pt modelId="{D6AD94B1-49E7-490A-B13A-52092D2CAC07}" type="pres">
      <dgm:prSet presAssocID="{A3E26B09-38FD-4076-AD02-A11169B767AF}" presName="hierChild5" presStyleCnt="0"/>
      <dgm:spPr/>
    </dgm:pt>
    <dgm:pt modelId="{FFD6882E-6A03-4FD9-9CD2-021ECF44AA5A}" type="pres">
      <dgm:prSet presAssocID="{E3A94749-7FA2-4E25-945B-87D1556C05F6}" presName="hierChild5" presStyleCnt="0"/>
      <dgm:spPr/>
    </dgm:pt>
    <dgm:pt modelId="{D7650047-455B-49A3-A904-7282DF5842B7}" type="pres">
      <dgm:prSet presAssocID="{369160FB-4C61-454D-BDB0-4F0F70964EBF}" presName="Name28" presStyleLbl="parChTrans1D4" presStyleIdx="8" presStyleCnt="17"/>
      <dgm:spPr/>
    </dgm:pt>
    <dgm:pt modelId="{BE9E22EF-6154-4193-91BE-5686592193C1}" type="pres">
      <dgm:prSet presAssocID="{6E117DF7-CCB6-4790-A3DA-2AE76934D769}" presName="hierRoot2" presStyleCnt="0">
        <dgm:presLayoutVars>
          <dgm:hierBranch/>
        </dgm:presLayoutVars>
      </dgm:prSet>
      <dgm:spPr/>
    </dgm:pt>
    <dgm:pt modelId="{E220B93E-6786-4285-A014-E7B901CAB71B}" type="pres">
      <dgm:prSet presAssocID="{6E117DF7-CCB6-4790-A3DA-2AE76934D769}" presName="rootComposite2" presStyleCnt="0"/>
      <dgm:spPr/>
    </dgm:pt>
    <dgm:pt modelId="{3D9D5B62-BE9A-4780-BDF8-8316A6100215}" type="pres">
      <dgm:prSet presAssocID="{6E117DF7-CCB6-4790-A3DA-2AE76934D769}" presName="rootText2" presStyleLbl="alignAcc1" presStyleIdx="0" presStyleCnt="0">
        <dgm:presLayoutVars>
          <dgm:chPref val="3"/>
        </dgm:presLayoutVars>
      </dgm:prSet>
      <dgm:spPr/>
    </dgm:pt>
    <dgm:pt modelId="{B897832E-996D-4D20-99E9-AE15E797F566}" type="pres">
      <dgm:prSet presAssocID="{6E117DF7-CCB6-4790-A3DA-2AE76934D769}" presName="topArc2" presStyleLbl="parChTrans1D1" presStyleIdx="22" presStyleCnt="42"/>
      <dgm:spPr/>
    </dgm:pt>
    <dgm:pt modelId="{3BF558DE-3D95-4D0E-8B74-336AB2E1E8FD}" type="pres">
      <dgm:prSet presAssocID="{6E117DF7-CCB6-4790-A3DA-2AE76934D769}" presName="bottomArc2" presStyleLbl="parChTrans1D1" presStyleIdx="23" presStyleCnt="42"/>
      <dgm:spPr/>
    </dgm:pt>
    <dgm:pt modelId="{2BE83729-C79E-4E28-A663-5C8CC39CD9AF}" type="pres">
      <dgm:prSet presAssocID="{6E117DF7-CCB6-4790-A3DA-2AE76934D769}" presName="topConnNode2" presStyleLbl="node4" presStyleIdx="0" presStyleCnt="0"/>
      <dgm:spPr/>
    </dgm:pt>
    <dgm:pt modelId="{114312C7-44E1-41BB-8C60-4512ECAD6808}" type="pres">
      <dgm:prSet presAssocID="{6E117DF7-CCB6-4790-A3DA-2AE76934D769}" presName="hierChild4" presStyleCnt="0"/>
      <dgm:spPr/>
    </dgm:pt>
    <dgm:pt modelId="{D8833327-83A6-4D65-B118-5D1043CBA6FD}" type="pres">
      <dgm:prSet presAssocID="{F7BB4727-57C3-49EB-B897-B05A9FAD3451}" presName="Name28" presStyleLbl="parChTrans1D4" presStyleIdx="9" presStyleCnt="17"/>
      <dgm:spPr/>
    </dgm:pt>
    <dgm:pt modelId="{C28E0C81-2ECC-404A-92B6-8056618A33C7}" type="pres">
      <dgm:prSet presAssocID="{3CAAD1CC-70A5-423F-9D73-502BF5BC81DF}" presName="hierRoot2" presStyleCnt="0">
        <dgm:presLayoutVars>
          <dgm:hierBranch/>
        </dgm:presLayoutVars>
      </dgm:prSet>
      <dgm:spPr/>
    </dgm:pt>
    <dgm:pt modelId="{AC25F40E-5F53-401D-B6E8-4D2DE2501C3E}" type="pres">
      <dgm:prSet presAssocID="{3CAAD1CC-70A5-423F-9D73-502BF5BC81DF}" presName="rootComposite2" presStyleCnt="0"/>
      <dgm:spPr/>
    </dgm:pt>
    <dgm:pt modelId="{EF73C1BF-D475-4E42-94A1-0E9D6698F81F}" type="pres">
      <dgm:prSet presAssocID="{3CAAD1CC-70A5-423F-9D73-502BF5BC81DF}" presName="rootText2" presStyleLbl="alignAcc1" presStyleIdx="0" presStyleCnt="0">
        <dgm:presLayoutVars>
          <dgm:chPref val="3"/>
        </dgm:presLayoutVars>
      </dgm:prSet>
      <dgm:spPr/>
    </dgm:pt>
    <dgm:pt modelId="{D57E0B46-4804-48B9-934E-43AA9CACAA7F}" type="pres">
      <dgm:prSet presAssocID="{3CAAD1CC-70A5-423F-9D73-502BF5BC81DF}" presName="topArc2" presStyleLbl="parChTrans1D1" presStyleIdx="24" presStyleCnt="42"/>
      <dgm:spPr/>
    </dgm:pt>
    <dgm:pt modelId="{DB2D8EA6-EAFF-45D8-98A5-77011F20F74F}" type="pres">
      <dgm:prSet presAssocID="{3CAAD1CC-70A5-423F-9D73-502BF5BC81DF}" presName="bottomArc2" presStyleLbl="parChTrans1D1" presStyleIdx="25" presStyleCnt="42"/>
      <dgm:spPr/>
    </dgm:pt>
    <dgm:pt modelId="{BBCA7077-364A-4BF9-9C74-631FDDE1C8B0}" type="pres">
      <dgm:prSet presAssocID="{3CAAD1CC-70A5-423F-9D73-502BF5BC81DF}" presName="topConnNode2" presStyleLbl="node4" presStyleIdx="0" presStyleCnt="0"/>
      <dgm:spPr/>
    </dgm:pt>
    <dgm:pt modelId="{BBD9B272-AA68-46D0-BD76-89739970740E}" type="pres">
      <dgm:prSet presAssocID="{3CAAD1CC-70A5-423F-9D73-502BF5BC81DF}" presName="hierChild4" presStyleCnt="0"/>
      <dgm:spPr/>
    </dgm:pt>
    <dgm:pt modelId="{FD845994-4BC4-4656-BC9A-DA7F1D891BD8}" type="pres">
      <dgm:prSet presAssocID="{A83C00EB-4B22-4DD6-8A46-844ED43651A5}" presName="Name28" presStyleLbl="parChTrans1D4" presStyleIdx="10" presStyleCnt="17"/>
      <dgm:spPr/>
    </dgm:pt>
    <dgm:pt modelId="{97A7A2F7-021C-413F-A807-1A412F9B5A39}" type="pres">
      <dgm:prSet presAssocID="{EEEA3307-11D5-4510-B326-F362567277C5}" presName="hierRoot2" presStyleCnt="0">
        <dgm:presLayoutVars>
          <dgm:hierBranch/>
        </dgm:presLayoutVars>
      </dgm:prSet>
      <dgm:spPr/>
    </dgm:pt>
    <dgm:pt modelId="{CF3ACF34-7AA3-4ABD-BC65-7865FD9C7EDB}" type="pres">
      <dgm:prSet presAssocID="{EEEA3307-11D5-4510-B326-F362567277C5}" presName="rootComposite2" presStyleCnt="0"/>
      <dgm:spPr/>
    </dgm:pt>
    <dgm:pt modelId="{54B04F00-A314-4175-951F-F88A531070D5}" type="pres">
      <dgm:prSet presAssocID="{EEEA3307-11D5-4510-B326-F362567277C5}" presName="rootText2" presStyleLbl="alignAcc1" presStyleIdx="0" presStyleCnt="0">
        <dgm:presLayoutVars>
          <dgm:chPref val="3"/>
        </dgm:presLayoutVars>
      </dgm:prSet>
      <dgm:spPr/>
    </dgm:pt>
    <dgm:pt modelId="{8AA05571-D93D-4538-97E3-BB2C988873F7}" type="pres">
      <dgm:prSet presAssocID="{EEEA3307-11D5-4510-B326-F362567277C5}" presName="topArc2" presStyleLbl="parChTrans1D1" presStyleIdx="26" presStyleCnt="42"/>
      <dgm:spPr/>
    </dgm:pt>
    <dgm:pt modelId="{E9D1EB6A-E1A4-4EC5-90BB-66D2CCFEDA8B}" type="pres">
      <dgm:prSet presAssocID="{EEEA3307-11D5-4510-B326-F362567277C5}" presName="bottomArc2" presStyleLbl="parChTrans1D1" presStyleIdx="27" presStyleCnt="42"/>
      <dgm:spPr/>
    </dgm:pt>
    <dgm:pt modelId="{367E7D6F-14D8-450B-BA8F-AE25B9D03D49}" type="pres">
      <dgm:prSet presAssocID="{EEEA3307-11D5-4510-B326-F362567277C5}" presName="topConnNode2" presStyleLbl="node4" presStyleIdx="0" presStyleCnt="0"/>
      <dgm:spPr/>
    </dgm:pt>
    <dgm:pt modelId="{40D50A90-BC4F-4A8C-B477-DDAD35C42788}" type="pres">
      <dgm:prSet presAssocID="{EEEA3307-11D5-4510-B326-F362567277C5}" presName="hierChild4" presStyleCnt="0"/>
      <dgm:spPr/>
    </dgm:pt>
    <dgm:pt modelId="{2B8C9A8D-D6F7-402B-A2FC-95DE97991FB2}" type="pres">
      <dgm:prSet presAssocID="{EEEA3307-11D5-4510-B326-F362567277C5}" presName="hierChild5" presStyleCnt="0"/>
      <dgm:spPr/>
    </dgm:pt>
    <dgm:pt modelId="{BBC4302F-AA03-4C36-8DDB-6DC70CDBCDE3}" type="pres">
      <dgm:prSet presAssocID="{3CAAD1CC-70A5-423F-9D73-502BF5BC81DF}" presName="hierChild5" presStyleCnt="0"/>
      <dgm:spPr/>
    </dgm:pt>
    <dgm:pt modelId="{CB2F9788-58A9-4394-8339-991B088DBBC7}" type="pres">
      <dgm:prSet presAssocID="{FC412260-BDDF-404F-98F6-29D5901618CF}" presName="Name28" presStyleLbl="parChTrans1D4" presStyleIdx="11" presStyleCnt="17"/>
      <dgm:spPr/>
    </dgm:pt>
    <dgm:pt modelId="{8CE4DB3B-9293-4767-BA66-C683D5F15B9C}" type="pres">
      <dgm:prSet presAssocID="{FAB11413-BB3D-48CE-913B-2098187DFB76}" presName="hierRoot2" presStyleCnt="0">
        <dgm:presLayoutVars>
          <dgm:hierBranch/>
        </dgm:presLayoutVars>
      </dgm:prSet>
      <dgm:spPr/>
    </dgm:pt>
    <dgm:pt modelId="{C31ADB72-E13F-4BA8-B36B-9DA6BE483711}" type="pres">
      <dgm:prSet presAssocID="{FAB11413-BB3D-48CE-913B-2098187DFB76}" presName="rootComposite2" presStyleCnt="0"/>
      <dgm:spPr/>
    </dgm:pt>
    <dgm:pt modelId="{08EF057C-21D7-4D28-BCD0-865115DF947B}" type="pres">
      <dgm:prSet presAssocID="{FAB11413-BB3D-48CE-913B-2098187DFB76}" presName="rootText2" presStyleLbl="alignAcc1" presStyleIdx="0" presStyleCnt="0">
        <dgm:presLayoutVars>
          <dgm:chPref val="3"/>
        </dgm:presLayoutVars>
      </dgm:prSet>
      <dgm:spPr/>
    </dgm:pt>
    <dgm:pt modelId="{55A29647-7AB9-48EB-9A3B-CEEA0AFB2704}" type="pres">
      <dgm:prSet presAssocID="{FAB11413-BB3D-48CE-913B-2098187DFB76}" presName="topArc2" presStyleLbl="parChTrans1D1" presStyleIdx="28" presStyleCnt="42"/>
      <dgm:spPr/>
    </dgm:pt>
    <dgm:pt modelId="{1EFE81E6-A08C-4180-B01D-D2E658775465}" type="pres">
      <dgm:prSet presAssocID="{FAB11413-BB3D-48CE-913B-2098187DFB76}" presName="bottomArc2" presStyleLbl="parChTrans1D1" presStyleIdx="29" presStyleCnt="42"/>
      <dgm:spPr/>
    </dgm:pt>
    <dgm:pt modelId="{5C95B922-0B67-4B32-8BAD-F8757062E360}" type="pres">
      <dgm:prSet presAssocID="{FAB11413-BB3D-48CE-913B-2098187DFB76}" presName="topConnNode2" presStyleLbl="node4" presStyleIdx="0" presStyleCnt="0"/>
      <dgm:spPr/>
    </dgm:pt>
    <dgm:pt modelId="{7B9D5ED2-088C-4692-AAF5-4E5201FCB11B}" type="pres">
      <dgm:prSet presAssocID="{FAB11413-BB3D-48CE-913B-2098187DFB76}" presName="hierChild4" presStyleCnt="0"/>
      <dgm:spPr/>
    </dgm:pt>
    <dgm:pt modelId="{EA25DA49-35BC-4E1C-897D-751379E2836A}" type="pres">
      <dgm:prSet presAssocID="{4A5A4876-37B3-4297-92F9-2E04E4B94067}" presName="Name28" presStyleLbl="parChTrans1D4" presStyleIdx="12" presStyleCnt="17"/>
      <dgm:spPr/>
    </dgm:pt>
    <dgm:pt modelId="{0EF607A6-01F1-48A9-8DD0-4546D3C77DAE}" type="pres">
      <dgm:prSet presAssocID="{5072CF60-B195-4819-993A-AF0195E168E3}" presName="hierRoot2" presStyleCnt="0">
        <dgm:presLayoutVars>
          <dgm:hierBranch/>
        </dgm:presLayoutVars>
      </dgm:prSet>
      <dgm:spPr/>
    </dgm:pt>
    <dgm:pt modelId="{23B9FF19-D135-43EF-B88F-FACEDD9C46B9}" type="pres">
      <dgm:prSet presAssocID="{5072CF60-B195-4819-993A-AF0195E168E3}" presName="rootComposite2" presStyleCnt="0"/>
      <dgm:spPr/>
    </dgm:pt>
    <dgm:pt modelId="{518676CF-D17F-49C5-AA82-CE8A3D2C0812}" type="pres">
      <dgm:prSet presAssocID="{5072CF60-B195-4819-993A-AF0195E168E3}" presName="rootText2" presStyleLbl="alignAcc1" presStyleIdx="0" presStyleCnt="0">
        <dgm:presLayoutVars>
          <dgm:chPref val="3"/>
        </dgm:presLayoutVars>
      </dgm:prSet>
      <dgm:spPr/>
    </dgm:pt>
    <dgm:pt modelId="{57209ACC-F896-40AC-8222-A6CBCBBCFDF5}" type="pres">
      <dgm:prSet presAssocID="{5072CF60-B195-4819-993A-AF0195E168E3}" presName="topArc2" presStyleLbl="parChTrans1D1" presStyleIdx="30" presStyleCnt="42"/>
      <dgm:spPr/>
    </dgm:pt>
    <dgm:pt modelId="{B4D71295-EAC1-40B4-9EE7-1EFD4080563F}" type="pres">
      <dgm:prSet presAssocID="{5072CF60-B195-4819-993A-AF0195E168E3}" presName="bottomArc2" presStyleLbl="parChTrans1D1" presStyleIdx="31" presStyleCnt="42"/>
      <dgm:spPr/>
    </dgm:pt>
    <dgm:pt modelId="{BCD737D4-B6F1-4F85-9D6E-6F56FB4A536B}" type="pres">
      <dgm:prSet presAssocID="{5072CF60-B195-4819-993A-AF0195E168E3}" presName="topConnNode2" presStyleLbl="node4" presStyleIdx="0" presStyleCnt="0"/>
      <dgm:spPr/>
    </dgm:pt>
    <dgm:pt modelId="{6F63619D-6F76-4727-9725-6A5C0FAC7048}" type="pres">
      <dgm:prSet presAssocID="{5072CF60-B195-4819-993A-AF0195E168E3}" presName="hierChild4" presStyleCnt="0"/>
      <dgm:spPr/>
    </dgm:pt>
    <dgm:pt modelId="{C8C560E3-C2FC-4A25-B793-2F1DE5B6EA11}" type="pres">
      <dgm:prSet presAssocID="{5072CF60-B195-4819-993A-AF0195E168E3}" presName="hierChild5" presStyleCnt="0"/>
      <dgm:spPr/>
    </dgm:pt>
    <dgm:pt modelId="{02DEF1D1-193F-41F1-B23D-EDBFB3A387A7}" type="pres">
      <dgm:prSet presAssocID="{FAB11413-BB3D-48CE-913B-2098187DFB76}" presName="hierChild5" presStyleCnt="0"/>
      <dgm:spPr/>
    </dgm:pt>
    <dgm:pt modelId="{0CA4B3A2-DBB0-4198-B26A-957C16578F91}" type="pres">
      <dgm:prSet presAssocID="{86442579-BF36-45FF-82F7-3D50488749EC}" presName="Name28" presStyleLbl="parChTrans1D4" presStyleIdx="13" presStyleCnt="17"/>
      <dgm:spPr/>
    </dgm:pt>
    <dgm:pt modelId="{E21D3811-7B17-4D96-83AD-B81D53EB0F89}" type="pres">
      <dgm:prSet presAssocID="{1AA48EF0-4B35-4BB1-8B83-3D310824E437}" presName="hierRoot2" presStyleCnt="0">
        <dgm:presLayoutVars>
          <dgm:hierBranch/>
        </dgm:presLayoutVars>
      </dgm:prSet>
      <dgm:spPr/>
    </dgm:pt>
    <dgm:pt modelId="{762B9958-CFC5-4D4D-9439-D07FF93B290F}" type="pres">
      <dgm:prSet presAssocID="{1AA48EF0-4B35-4BB1-8B83-3D310824E437}" presName="rootComposite2" presStyleCnt="0"/>
      <dgm:spPr/>
    </dgm:pt>
    <dgm:pt modelId="{31943C09-0B40-446D-9A5B-91C6BAB87975}" type="pres">
      <dgm:prSet presAssocID="{1AA48EF0-4B35-4BB1-8B83-3D310824E437}" presName="rootText2" presStyleLbl="alignAcc1" presStyleIdx="0" presStyleCnt="0">
        <dgm:presLayoutVars>
          <dgm:chPref val="3"/>
        </dgm:presLayoutVars>
      </dgm:prSet>
      <dgm:spPr/>
    </dgm:pt>
    <dgm:pt modelId="{A93FC993-90D3-4E46-B3A8-C22FF48567D9}" type="pres">
      <dgm:prSet presAssocID="{1AA48EF0-4B35-4BB1-8B83-3D310824E437}" presName="topArc2" presStyleLbl="parChTrans1D1" presStyleIdx="32" presStyleCnt="42"/>
      <dgm:spPr/>
    </dgm:pt>
    <dgm:pt modelId="{FEB1A896-CB6C-4A93-BB55-D08F9AE4A399}" type="pres">
      <dgm:prSet presAssocID="{1AA48EF0-4B35-4BB1-8B83-3D310824E437}" presName="bottomArc2" presStyleLbl="parChTrans1D1" presStyleIdx="33" presStyleCnt="42"/>
      <dgm:spPr/>
    </dgm:pt>
    <dgm:pt modelId="{FE90A97A-CF39-41FA-B4E0-34640102A75D}" type="pres">
      <dgm:prSet presAssocID="{1AA48EF0-4B35-4BB1-8B83-3D310824E437}" presName="topConnNode2" presStyleLbl="node4" presStyleIdx="0" presStyleCnt="0"/>
      <dgm:spPr/>
    </dgm:pt>
    <dgm:pt modelId="{BF463AF4-C9E8-4B02-B0A5-07D2699C9080}" type="pres">
      <dgm:prSet presAssocID="{1AA48EF0-4B35-4BB1-8B83-3D310824E437}" presName="hierChild4" presStyleCnt="0"/>
      <dgm:spPr/>
    </dgm:pt>
    <dgm:pt modelId="{8AE23D39-1301-49CD-B224-264979441ABA}" type="pres">
      <dgm:prSet presAssocID="{F1E15E3F-3CE8-4CF6-BB7D-568743A71F46}" presName="Name28" presStyleLbl="parChTrans1D4" presStyleIdx="14" presStyleCnt="17"/>
      <dgm:spPr/>
    </dgm:pt>
    <dgm:pt modelId="{2B4466F3-EFED-474E-A5E5-F57085E8B25A}" type="pres">
      <dgm:prSet presAssocID="{213B8FFE-FD43-4916-893D-68056EFCA1E3}" presName="hierRoot2" presStyleCnt="0">
        <dgm:presLayoutVars>
          <dgm:hierBranch/>
        </dgm:presLayoutVars>
      </dgm:prSet>
      <dgm:spPr/>
    </dgm:pt>
    <dgm:pt modelId="{AFC382A2-360B-4489-96C8-6B1E2F6F3EEA}" type="pres">
      <dgm:prSet presAssocID="{213B8FFE-FD43-4916-893D-68056EFCA1E3}" presName="rootComposite2" presStyleCnt="0"/>
      <dgm:spPr/>
    </dgm:pt>
    <dgm:pt modelId="{8C84579A-C376-4463-B5C5-CF34DD28C92F}" type="pres">
      <dgm:prSet presAssocID="{213B8FFE-FD43-4916-893D-68056EFCA1E3}" presName="rootText2" presStyleLbl="alignAcc1" presStyleIdx="0" presStyleCnt="0">
        <dgm:presLayoutVars>
          <dgm:chPref val="3"/>
        </dgm:presLayoutVars>
      </dgm:prSet>
      <dgm:spPr/>
    </dgm:pt>
    <dgm:pt modelId="{2B646BCF-D76D-468F-80EC-9A146DC7407D}" type="pres">
      <dgm:prSet presAssocID="{213B8FFE-FD43-4916-893D-68056EFCA1E3}" presName="topArc2" presStyleLbl="parChTrans1D1" presStyleIdx="34" presStyleCnt="42"/>
      <dgm:spPr/>
    </dgm:pt>
    <dgm:pt modelId="{A7ECD81E-9F78-4F9E-AE41-7354CEA32EB4}" type="pres">
      <dgm:prSet presAssocID="{213B8FFE-FD43-4916-893D-68056EFCA1E3}" presName="bottomArc2" presStyleLbl="parChTrans1D1" presStyleIdx="35" presStyleCnt="42"/>
      <dgm:spPr/>
    </dgm:pt>
    <dgm:pt modelId="{0116F3F5-B605-43E2-A16B-5D3463576343}" type="pres">
      <dgm:prSet presAssocID="{213B8FFE-FD43-4916-893D-68056EFCA1E3}" presName="topConnNode2" presStyleLbl="node4" presStyleIdx="0" presStyleCnt="0"/>
      <dgm:spPr/>
    </dgm:pt>
    <dgm:pt modelId="{DA313C76-3C7B-4BFA-B646-00C61EC75117}" type="pres">
      <dgm:prSet presAssocID="{213B8FFE-FD43-4916-893D-68056EFCA1E3}" presName="hierChild4" presStyleCnt="0"/>
      <dgm:spPr/>
    </dgm:pt>
    <dgm:pt modelId="{BE737E92-816D-4914-9C25-513EA17577BA}" type="pres">
      <dgm:prSet presAssocID="{213B8FFE-FD43-4916-893D-68056EFCA1E3}" presName="hierChild5" presStyleCnt="0"/>
      <dgm:spPr/>
    </dgm:pt>
    <dgm:pt modelId="{BFB9B608-0625-4AE1-B847-8E4538EC83D3}" type="pres">
      <dgm:prSet presAssocID="{1AA48EF0-4B35-4BB1-8B83-3D310824E437}" presName="hierChild5" presStyleCnt="0"/>
      <dgm:spPr/>
    </dgm:pt>
    <dgm:pt modelId="{816E6844-3C5A-4B79-A34C-B40B7885B654}" type="pres">
      <dgm:prSet presAssocID="{B62EEEE5-7833-4C71-8EB1-2897EB401647}" presName="Name28" presStyleLbl="parChTrans1D4" presStyleIdx="15" presStyleCnt="17"/>
      <dgm:spPr/>
    </dgm:pt>
    <dgm:pt modelId="{CE7993B5-3DAB-4442-B918-AE36E45873E4}" type="pres">
      <dgm:prSet presAssocID="{DA547FFA-6663-40FB-A6D7-40FF0485297F}" presName="hierRoot2" presStyleCnt="0">
        <dgm:presLayoutVars>
          <dgm:hierBranch/>
        </dgm:presLayoutVars>
      </dgm:prSet>
      <dgm:spPr/>
    </dgm:pt>
    <dgm:pt modelId="{BAEDFAD4-9874-45EC-84D8-E8F315916979}" type="pres">
      <dgm:prSet presAssocID="{DA547FFA-6663-40FB-A6D7-40FF0485297F}" presName="rootComposite2" presStyleCnt="0"/>
      <dgm:spPr/>
    </dgm:pt>
    <dgm:pt modelId="{4B84C24D-4E09-47C4-BD72-E3548DECB597}" type="pres">
      <dgm:prSet presAssocID="{DA547FFA-6663-40FB-A6D7-40FF0485297F}" presName="rootText2" presStyleLbl="alignAcc1" presStyleIdx="0" presStyleCnt="0">
        <dgm:presLayoutVars>
          <dgm:chPref val="3"/>
        </dgm:presLayoutVars>
      </dgm:prSet>
      <dgm:spPr/>
    </dgm:pt>
    <dgm:pt modelId="{67CF8935-1064-4576-AE04-AD843EF5775A}" type="pres">
      <dgm:prSet presAssocID="{DA547FFA-6663-40FB-A6D7-40FF0485297F}" presName="topArc2" presStyleLbl="parChTrans1D1" presStyleIdx="36" presStyleCnt="42"/>
      <dgm:spPr/>
    </dgm:pt>
    <dgm:pt modelId="{91026B65-3444-4425-9F32-8DF085344A9D}" type="pres">
      <dgm:prSet presAssocID="{DA547FFA-6663-40FB-A6D7-40FF0485297F}" presName="bottomArc2" presStyleLbl="parChTrans1D1" presStyleIdx="37" presStyleCnt="42"/>
      <dgm:spPr/>
    </dgm:pt>
    <dgm:pt modelId="{1D2CEAB7-9F61-4EAD-994E-5A55F7D7C156}" type="pres">
      <dgm:prSet presAssocID="{DA547FFA-6663-40FB-A6D7-40FF0485297F}" presName="topConnNode2" presStyleLbl="node4" presStyleIdx="0" presStyleCnt="0"/>
      <dgm:spPr/>
    </dgm:pt>
    <dgm:pt modelId="{09D22247-2061-40CE-A7EB-8ED1FB97C3B1}" type="pres">
      <dgm:prSet presAssocID="{DA547FFA-6663-40FB-A6D7-40FF0485297F}" presName="hierChild4" presStyleCnt="0"/>
      <dgm:spPr/>
    </dgm:pt>
    <dgm:pt modelId="{53A42B50-5201-4EB2-95F4-38ED8874274B}" type="pres">
      <dgm:prSet presAssocID="{E5404799-8B5E-48F9-B0C7-65755FACC4B0}" presName="Name28" presStyleLbl="parChTrans1D4" presStyleIdx="16" presStyleCnt="17"/>
      <dgm:spPr/>
    </dgm:pt>
    <dgm:pt modelId="{6978483D-1382-472B-A7B1-23901707CEFB}" type="pres">
      <dgm:prSet presAssocID="{FDAB710E-C669-4B54-80E8-BEE3C2097F53}" presName="hierRoot2" presStyleCnt="0">
        <dgm:presLayoutVars>
          <dgm:hierBranch/>
        </dgm:presLayoutVars>
      </dgm:prSet>
      <dgm:spPr/>
    </dgm:pt>
    <dgm:pt modelId="{E091504B-37ED-461F-A5F4-83BB7CF82BC8}" type="pres">
      <dgm:prSet presAssocID="{FDAB710E-C669-4B54-80E8-BEE3C2097F53}" presName="rootComposite2" presStyleCnt="0"/>
      <dgm:spPr/>
    </dgm:pt>
    <dgm:pt modelId="{0587900F-2828-4A61-8B2F-6551BCB91B08}" type="pres">
      <dgm:prSet presAssocID="{FDAB710E-C669-4B54-80E8-BEE3C2097F53}" presName="rootText2" presStyleLbl="alignAcc1" presStyleIdx="0" presStyleCnt="0">
        <dgm:presLayoutVars>
          <dgm:chPref val="3"/>
        </dgm:presLayoutVars>
      </dgm:prSet>
      <dgm:spPr/>
    </dgm:pt>
    <dgm:pt modelId="{A075C4DD-C1C2-4ADD-AC73-CC740AAE4656}" type="pres">
      <dgm:prSet presAssocID="{FDAB710E-C669-4B54-80E8-BEE3C2097F53}" presName="topArc2" presStyleLbl="parChTrans1D1" presStyleIdx="38" presStyleCnt="42"/>
      <dgm:spPr/>
    </dgm:pt>
    <dgm:pt modelId="{8224E6DF-EA85-445E-A553-DF6FC0894910}" type="pres">
      <dgm:prSet presAssocID="{FDAB710E-C669-4B54-80E8-BEE3C2097F53}" presName="bottomArc2" presStyleLbl="parChTrans1D1" presStyleIdx="39" presStyleCnt="42"/>
      <dgm:spPr/>
    </dgm:pt>
    <dgm:pt modelId="{904082AE-971F-48F2-901E-333A3F61AE7A}" type="pres">
      <dgm:prSet presAssocID="{FDAB710E-C669-4B54-80E8-BEE3C2097F53}" presName="topConnNode2" presStyleLbl="node4" presStyleIdx="0" presStyleCnt="0"/>
      <dgm:spPr/>
    </dgm:pt>
    <dgm:pt modelId="{4452BCBB-F62D-4430-80C6-0E43B7CCCEEF}" type="pres">
      <dgm:prSet presAssocID="{FDAB710E-C669-4B54-80E8-BEE3C2097F53}" presName="hierChild4" presStyleCnt="0"/>
      <dgm:spPr/>
    </dgm:pt>
    <dgm:pt modelId="{0C07A20B-F8DA-4AC2-ACB4-47EE8A08D3AC}" type="pres">
      <dgm:prSet presAssocID="{FDAB710E-C669-4B54-80E8-BEE3C2097F53}" presName="hierChild5" presStyleCnt="0"/>
      <dgm:spPr/>
    </dgm:pt>
    <dgm:pt modelId="{14A64689-D4C4-48E7-AC4E-72399D875047}" type="pres">
      <dgm:prSet presAssocID="{DA547FFA-6663-40FB-A6D7-40FF0485297F}" presName="hierChild5" presStyleCnt="0"/>
      <dgm:spPr/>
    </dgm:pt>
    <dgm:pt modelId="{A65816F6-1125-4219-812F-6BD5785515B7}" type="pres">
      <dgm:prSet presAssocID="{6E117DF7-CCB6-4790-A3DA-2AE76934D769}" presName="hierChild5" presStyleCnt="0"/>
      <dgm:spPr/>
    </dgm:pt>
    <dgm:pt modelId="{F2021EAC-D707-432A-BCCD-A2203A54BBEF}" type="pres">
      <dgm:prSet presAssocID="{CA9B4246-83A8-4F0C-BCE3-3F22A89B2A22}" presName="hierChild5" presStyleCnt="0"/>
      <dgm:spPr/>
    </dgm:pt>
    <dgm:pt modelId="{A51958E8-DD9D-45AA-95FD-C411B73A0BA6}" type="pres">
      <dgm:prSet presAssocID="{1E2BAB0E-A115-42E4-A84E-DA4430FA6B9E}" presName="hierChild5" presStyleCnt="0"/>
      <dgm:spPr/>
    </dgm:pt>
    <dgm:pt modelId="{97D70675-9AD8-4890-AD98-E6FB64136F3E}" type="pres">
      <dgm:prSet presAssocID="{067C0609-5EE4-4CB0-B5B3-2BC350CD52F7}" presName="hierChild5" presStyleCnt="0"/>
      <dgm:spPr/>
    </dgm:pt>
    <dgm:pt modelId="{38589F56-CAC6-4628-8608-B1456B9EF285}" type="pres">
      <dgm:prSet presAssocID="{90E636EB-6F4A-43B9-9045-9F8F4A5D0346}" presName="hierChild3" presStyleCnt="0"/>
      <dgm:spPr/>
    </dgm:pt>
    <dgm:pt modelId="{7AF4BB0C-FFF2-414F-A294-183399E04962}" type="pres">
      <dgm:prSet presAssocID="{322EE2C5-97E8-47C6-9D71-2B0E85FB16B5}" presName="Name101" presStyleLbl="parChTrans1D2" presStyleIdx="1" presStyleCnt="2"/>
      <dgm:spPr/>
    </dgm:pt>
    <dgm:pt modelId="{9A5AD24E-68B1-4A4D-83B5-34B35668215B}" type="pres">
      <dgm:prSet presAssocID="{458A8C0A-5619-4640-B680-03B900A84EF4}" presName="hierRoot3" presStyleCnt="0">
        <dgm:presLayoutVars>
          <dgm:hierBranch/>
        </dgm:presLayoutVars>
      </dgm:prSet>
      <dgm:spPr/>
    </dgm:pt>
    <dgm:pt modelId="{9EE79FDD-436D-499A-A946-8D1D02C9B0F0}" type="pres">
      <dgm:prSet presAssocID="{458A8C0A-5619-4640-B680-03B900A84EF4}" presName="rootComposite3" presStyleCnt="0"/>
      <dgm:spPr/>
    </dgm:pt>
    <dgm:pt modelId="{C80E7FA3-4BD8-4BFF-B1F6-1ECF2050DBA5}" type="pres">
      <dgm:prSet presAssocID="{458A8C0A-5619-4640-B680-03B900A84EF4}" presName="rootText3" presStyleLbl="alignAcc1" presStyleIdx="0" presStyleCnt="0">
        <dgm:presLayoutVars>
          <dgm:chPref val="3"/>
        </dgm:presLayoutVars>
      </dgm:prSet>
      <dgm:spPr/>
    </dgm:pt>
    <dgm:pt modelId="{CCF882B2-ED65-4880-9B7C-AF7F00582A1B}" type="pres">
      <dgm:prSet presAssocID="{458A8C0A-5619-4640-B680-03B900A84EF4}" presName="topArc3" presStyleLbl="parChTrans1D1" presStyleIdx="40" presStyleCnt="42"/>
      <dgm:spPr/>
    </dgm:pt>
    <dgm:pt modelId="{68E4F57F-042E-4086-9418-B19136618F0A}" type="pres">
      <dgm:prSet presAssocID="{458A8C0A-5619-4640-B680-03B900A84EF4}" presName="bottomArc3" presStyleLbl="parChTrans1D1" presStyleIdx="41" presStyleCnt="42"/>
      <dgm:spPr/>
    </dgm:pt>
    <dgm:pt modelId="{224A170B-885B-4CAC-9EB2-A9A4B965A814}" type="pres">
      <dgm:prSet presAssocID="{458A8C0A-5619-4640-B680-03B900A84EF4}" presName="topConnNode3" presStyleLbl="asst1" presStyleIdx="0" presStyleCnt="0"/>
      <dgm:spPr/>
    </dgm:pt>
    <dgm:pt modelId="{AECB9713-1873-4503-8829-D0F754C42C32}" type="pres">
      <dgm:prSet presAssocID="{458A8C0A-5619-4640-B680-03B900A84EF4}" presName="hierChild6" presStyleCnt="0"/>
      <dgm:spPr/>
    </dgm:pt>
    <dgm:pt modelId="{9195118F-BDED-4340-A957-3488A57F3D7B}" type="pres">
      <dgm:prSet presAssocID="{458A8C0A-5619-4640-B680-03B900A84EF4}" presName="hierChild7" presStyleCnt="0"/>
      <dgm:spPr/>
    </dgm:pt>
  </dgm:ptLst>
  <dgm:cxnLst>
    <dgm:cxn modelId="{0B54E500-4E4F-42F1-BD94-4377309A0BFA}" srcId="{DA547FFA-6663-40FB-A6D7-40FF0485297F}" destId="{FDAB710E-C669-4B54-80E8-BEE3C2097F53}" srcOrd="0" destOrd="0" parTransId="{E5404799-8B5E-48F9-B0C7-65755FACC4B0}" sibTransId="{34BB545C-655C-476B-BC8E-15AF73845143}"/>
    <dgm:cxn modelId="{8502BE02-65DD-4FEA-9210-D64F248F557A}" type="presOf" srcId="{4A5A4876-37B3-4297-92F9-2E04E4B94067}" destId="{EA25DA49-35BC-4E1C-897D-751379E2836A}" srcOrd="0" destOrd="0" presId="urn:microsoft.com/office/officeart/2008/layout/HalfCircleOrganizationChart"/>
    <dgm:cxn modelId="{A60CE804-5986-4F1D-A8D3-07464943E3B7}" type="presOf" srcId="{59F0020B-2C3C-4F1D-A18C-7049244BDB5E}" destId="{F2F768AC-7A6A-41D6-9F48-FFE328E158B9}" srcOrd="0" destOrd="0" presId="urn:microsoft.com/office/officeart/2008/layout/HalfCircleOrganizationChart"/>
    <dgm:cxn modelId="{6713080A-6781-4AB0-AABC-41CCDE03F1D2}" type="presOf" srcId="{CA9B4246-83A8-4F0C-BCE3-3F22A89B2A22}" destId="{B7F67769-EE59-4D46-B980-15491248B636}" srcOrd="0" destOrd="0" presId="urn:microsoft.com/office/officeart/2008/layout/HalfCircleOrganizationChart"/>
    <dgm:cxn modelId="{E65C5F15-2881-4A27-A0C2-443131E26F37}" type="presOf" srcId="{1AA48EF0-4B35-4BB1-8B83-3D310824E437}" destId="{31943C09-0B40-446D-9A5B-91C6BAB87975}" srcOrd="0" destOrd="0" presId="urn:microsoft.com/office/officeart/2008/layout/HalfCircleOrganizationChart"/>
    <dgm:cxn modelId="{BB948A16-A882-4B92-BED3-641BB6C10136}" srcId="{1E2BAB0E-A115-42E4-A84E-DA4430FA6B9E}" destId="{CA9B4246-83A8-4F0C-BCE3-3F22A89B2A22}" srcOrd="0" destOrd="0" parTransId="{48A662F3-8B21-45F4-8DC8-B53D77700F1E}" sibTransId="{6B9A3323-A7C9-469A-8DC2-70AE24D63EE3}"/>
    <dgm:cxn modelId="{EA304819-BDE3-4E72-993D-1B07FF613FE8}" type="presOf" srcId="{3CAAD1CC-70A5-423F-9D73-502BF5BC81DF}" destId="{EF73C1BF-D475-4E42-94A1-0E9D6698F81F}" srcOrd="0" destOrd="0" presId="urn:microsoft.com/office/officeart/2008/layout/HalfCircleOrganizationChart"/>
    <dgm:cxn modelId="{68F6E71B-D8A7-4A44-9634-3061E9A420D9}" srcId="{1AA48EF0-4B35-4BB1-8B83-3D310824E437}" destId="{213B8FFE-FD43-4916-893D-68056EFCA1E3}" srcOrd="0" destOrd="0" parTransId="{F1E15E3F-3CE8-4CF6-BB7D-568743A71F46}" sibTransId="{C5284217-98D4-466C-9253-01F85B4080F1}"/>
    <dgm:cxn modelId="{2856BB1D-F256-4578-9603-F84928DE68EC}" type="presOf" srcId="{1AA48EF0-4B35-4BB1-8B83-3D310824E437}" destId="{FE90A97A-CF39-41FA-B4E0-34640102A75D}" srcOrd="1" destOrd="0" presId="urn:microsoft.com/office/officeart/2008/layout/HalfCircleOrganizationChart"/>
    <dgm:cxn modelId="{92C4B424-742E-4E4E-8E2B-C80533175E44}" type="presOf" srcId="{A3E26B09-38FD-4076-AD02-A11169B767AF}" destId="{6288529F-F194-4097-BBE3-F793BAB9FCBA}" srcOrd="0" destOrd="0" presId="urn:microsoft.com/office/officeart/2008/layout/HalfCircleOrganizationChart"/>
    <dgm:cxn modelId="{E8300B25-2670-4963-AD6B-B27CD1C6E9EE}" type="presOf" srcId="{A83C00EB-4B22-4DD6-8A46-844ED43651A5}" destId="{FD845994-4BC4-4656-BC9A-DA7F1D891BD8}" srcOrd="0" destOrd="0" presId="urn:microsoft.com/office/officeart/2008/layout/HalfCircleOrganizationChart"/>
    <dgm:cxn modelId="{65FC9728-2899-4635-A986-2B2AF5E0C99C}" srcId="{503F3660-67E5-4472-9786-12C9A8CE6E19}" destId="{90E636EB-6F4A-43B9-9045-9F8F4A5D0346}" srcOrd="0" destOrd="0" parTransId="{3DA98D74-80BE-4A22-869C-7356812A86EA}" sibTransId="{065B8014-BBBF-44B2-A6CE-6C0BD664D241}"/>
    <dgm:cxn modelId="{E2D3D229-C808-4F8F-9C64-4C39B7A74505}" type="presOf" srcId="{5072CF60-B195-4819-993A-AF0195E168E3}" destId="{BCD737D4-B6F1-4F85-9D6E-6F56FB4A536B}" srcOrd="1" destOrd="0" presId="urn:microsoft.com/office/officeart/2008/layout/HalfCircleOrganizationChart"/>
    <dgm:cxn modelId="{2EF1352E-37E5-4BCB-AE42-C2102730DC14}" srcId="{A3E26B09-38FD-4076-AD02-A11169B767AF}" destId="{0AB24E5F-7212-44F5-8AC0-5E10A22DA9C0}" srcOrd="0" destOrd="0" parTransId="{830C0F86-D4D8-4FAE-A802-5272F7151BAE}" sibTransId="{59B032CE-512E-4EBF-8343-2DDC5B512BE1}"/>
    <dgm:cxn modelId="{7F308A2F-84A6-44D4-B9A0-DD4041E0DA76}" type="presOf" srcId="{C65409AC-317E-4A62-B50F-6919701FB7DF}" destId="{6442CB96-ECA0-45AD-8639-29CCC3C419A5}" srcOrd="0" destOrd="0" presId="urn:microsoft.com/office/officeart/2008/layout/HalfCircleOrganizationChart"/>
    <dgm:cxn modelId="{E4208430-13E4-4F29-A378-0EE3D2AF3E48}" srcId="{E3A94749-7FA2-4E25-945B-87D1556C05F6}" destId="{3C39E7D3-C9E1-43EC-A5BC-2C48C845C80E}" srcOrd="0" destOrd="0" parTransId="{C4E6CFC8-D6CC-4F35-9A22-4B68CE60870D}" sibTransId="{C00E2AE4-A982-4730-A28E-733CAEEEDB36}"/>
    <dgm:cxn modelId="{6E2F8F36-55A0-49F2-9980-4D80801F365D}" type="presOf" srcId="{CA9B4246-83A8-4F0C-BCE3-3F22A89B2A22}" destId="{70E32E20-ACDA-4740-BE4E-770DE99324E5}" srcOrd="1" destOrd="0" presId="urn:microsoft.com/office/officeart/2008/layout/HalfCircleOrganizationChart"/>
    <dgm:cxn modelId="{3705023E-88A1-4C57-85D6-F4342ECDED53}" type="presOf" srcId="{6E117DF7-CCB6-4790-A3DA-2AE76934D769}" destId="{2BE83729-C79E-4E28-A663-5C8CC39CD9AF}" srcOrd="1" destOrd="0" presId="urn:microsoft.com/office/officeart/2008/layout/HalfCircleOrganizationChart"/>
    <dgm:cxn modelId="{EC0DE53F-1EAE-4862-8C79-A883DD6D35BF}" type="presOf" srcId="{FDAB710E-C669-4B54-80E8-BEE3C2097F53}" destId="{904082AE-971F-48F2-901E-333A3F61AE7A}" srcOrd="1" destOrd="0" presId="urn:microsoft.com/office/officeart/2008/layout/HalfCircleOrganizationChart"/>
    <dgm:cxn modelId="{61A4205B-894D-4F6D-8D6E-D02C255BDE92}" type="presOf" srcId="{DA547FFA-6663-40FB-A6D7-40FF0485297F}" destId="{1D2CEAB7-9F61-4EAD-994E-5A55F7D7C156}" srcOrd="1" destOrd="0" presId="urn:microsoft.com/office/officeart/2008/layout/HalfCircleOrganizationChart"/>
    <dgm:cxn modelId="{CC62B660-66FE-48C1-BEEE-4EDEE548430B}" srcId="{CA9B4246-83A8-4F0C-BCE3-3F22A89B2A22}" destId="{6E117DF7-CCB6-4790-A3DA-2AE76934D769}" srcOrd="1" destOrd="0" parTransId="{369160FB-4C61-454D-BDB0-4F0F70964EBF}" sibTransId="{22C0BB49-E065-43D5-80DC-E37E235C5869}"/>
    <dgm:cxn modelId="{47DFD542-CB12-44EA-B2C8-413EF71B7A13}" srcId="{E3A94749-7FA2-4E25-945B-87D1556C05F6}" destId="{C65409AC-317E-4A62-B50F-6919701FB7DF}" srcOrd="1" destOrd="0" parTransId="{0A8958F1-735C-4002-8913-5332494F6628}" sibTransId="{BA8F9E4D-C91D-423B-9844-439BA3E456F1}"/>
    <dgm:cxn modelId="{DEA77864-92FD-4984-B8EE-5BCD254D4586}" type="presOf" srcId="{EEEA3307-11D5-4510-B326-F362567277C5}" destId="{54B04F00-A314-4175-951F-F88A531070D5}" srcOrd="0" destOrd="0" presId="urn:microsoft.com/office/officeart/2008/layout/HalfCircleOrganizationChart"/>
    <dgm:cxn modelId="{0C070968-88DA-42BD-8620-5BD5AE8FEBAD}" type="presOf" srcId="{EEEA3307-11D5-4510-B326-F362567277C5}" destId="{367E7D6F-14D8-450B-BA8F-AE25B9D03D49}" srcOrd="1" destOrd="0" presId="urn:microsoft.com/office/officeart/2008/layout/HalfCircleOrganizationChart"/>
    <dgm:cxn modelId="{7B5EFF48-5CAF-42CA-9056-95720DDA69C7}" type="presOf" srcId="{C4E6CFC8-D6CC-4F35-9A22-4B68CE60870D}" destId="{9890DA91-22E3-4B7D-A20F-C963EA5BE936}" srcOrd="0" destOrd="0" presId="urn:microsoft.com/office/officeart/2008/layout/HalfCircleOrganizationChart"/>
    <dgm:cxn modelId="{FA243C6D-F1B5-4563-9606-F14820C0C69C}" type="presOf" srcId="{213B8FFE-FD43-4916-893D-68056EFCA1E3}" destId="{0116F3F5-B605-43E2-A16B-5D3463576343}" srcOrd="1" destOrd="0" presId="urn:microsoft.com/office/officeart/2008/layout/HalfCircleOrganizationChart"/>
    <dgm:cxn modelId="{4358C74E-9BAA-4640-8085-B2D3311E6651}" type="presOf" srcId="{213B8FFE-FD43-4916-893D-68056EFCA1E3}" destId="{8C84579A-C376-4463-B5C5-CF34DD28C92F}" srcOrd="0" destOrd="0" presId="urn:microsoft.com/office/officeart/2008/layout/HalfCircleOrganizationChart"/>
    <dgm:cxn modelId="{9BFE0E4F-66F0-49AF-96CA-0DDEA5DF3C28}" srcId="{C65409AC-317E-4A62-B50F-6919701FB7DF}" destId="{59F0020B-2C3C-4F1D-A18C-7049244BDB5E}" srcOrd="0" destOrd="0" parTransId="{32C3BF7C-508A-466D-B4CE-5C6D6410FFA5}" sibTransId="{6CC0DC51-E5AE-4522-A0F3-C5F3538BD829}"/>
    <dgm:cxn modelId="{E23A6E72-79FE-4F6E-87CA-98DD8E3F6616}" srcId="{90E636EB-6F4A-43B9-9045-9F8F4A5D0346}" destId="{458A8C0A-5619-4640-B680-03B900A84EF4}" srcOrd="1" destOrd="0" parTransId="{322EE2C5-97E8-47C6-9D71-2B0E85FB16B5}" sibTransId="{B4F7DD2E-5C49-4F34-887B-A20FF50AD1AF}"/>
    <dgm:cxn modelId="{BC1A7C72-449E-44DD-9BF7-F38D7E31B041}" type="presOf" srcId="{830C0F86-D4D8-4FAE-A802-5272F7151BAE}" destId="{652AC988-9491-4793-A319-CDB02C1A9908}" srcOrd="0" destOrd="0" presId="urn:microsoft.com/office/officeart/2008/layout/HalfCircleOrganizationChart"/>
    <dgm:cxn modelId="{A05A9172-5FD9-4724-BB19-DFF7A790911A}" type="presOf" srcId="{067C0609-5EE4-4CB0-B5B3-2BC350CD52F7}" destId="{13BA2515-F909-466C-B615-562F93E6AA5F}" srcOrd="0" destOrd="0" presId="urn:microsoft.com/office/officeart/2008/layout/HalfCircleOrganizationChart"/>
    <dgm:cxn modelId="{20BAC272-9CA0-4E07-9EBA-2831F3DF416F}" type="presOf" srcId="{FC412260-BDDF-404F-98F6-29D5901618CF}" destId="{CB2F9788-58A9-4394-8339-991B088DBBC7}" srcOrd="0" destOrd="0" presId="urn:microsoft.com/office/officeart/2008/layout/HalfCircleOrganizationChart"/>
    <dgm:cxn modelId="{A9367555-9FDE-4EA9-82EF-750A0C682628}" type="presOf" srcId="{503F3660-67E5-4472-9786-12C9A8CE6E19}" destId="{49AC4B75-AB31-4038-8F3B-D41BF1CCD6D7}" srcOrd="0" destOrd="0" presId="urn:microsoft.com/office/officeart/2008/layout/HalfCircleOrganizationChart"/>
    <dgm:cxn modelId="{D348B37A-8BCE-4DE7-9245-B8B13ACEEF52}" type="presOf" srcId="{90E636EB-6F4A-43B9-9045-9F8F4A5D0346}" destId="{C4D3E61C-179C-4910-AB25-D40D1FE77BD7}" srcOrd="0" destOrd="0" presId="urn:microsoft.com/office/officeart/2008/layout/HalfCircleOrganizationChart"/>
    <dgm:cxn modelId="{470CEB5A-A4CF-419B-8879-CE35F8EDD09C}" type="presOf" srcId="{3C39E7D3-C9E1-43EC-A5BC-2C48C845C80E}" destId="{6735A948-FB93-4F47-BA26-73304D315380}" srcOrd="0" destOrd="0" presId="urn:microsoft.com/office/officeart/2008/layout/HalfCircleOrganizationChart"/>
    <dgm:cxn modelId="{8EBB157B-E96D-4A63-AD87-19CF87EC1DBD}" type="presOf" srcId="{A0DB0680-A62E-4A09-A0AF-2168FF1E7BAC}" destId="{108F2DF1-DFAD-4D30-A6A7-64C032B07088}" srcOrd="0" destOrd="0" presId="urn:microsoft.com/office/officeart/2008/layout/HalfCircleOrganizationChart"/>
    <dgm:cxn modelId="{1560677D-443D-439B-871C-1630DE38925C}" srcId="{FAB11413-BB3D-48CE-913B-2098187DFB76}" destId="{5072CF60-B195-4819-993A-AF0195E168E3}" srcOrd="0" destOrd="0" parTransId="{4A5A4876-37B3-4297-92F9-2E04E4B94067}" sibTransId="{39BAB441-E94E-4A60-814F-6F906E707FF3}"/>
    <dgm:cxn modelId="{11009481-7E8F-4488-BDB7-43DC885BA9FE}" type="presOf" srcId="{1E2BAB0E-A115-42E4-A84E-DA4430FA6B9E}" destId="{F6135ED6-0E66-4457-B87B-D61A17FCF07B}" srcOrd="0" destOrd="0" presId="urn:microsoft.com/office/officeart/2008/layout/HalfCircleOrganizationChart"/>
    <dgm:cxn modelId="{5E48C682-A76D-4285-B161-B3692B652F6B}" type="presOf" srcId="{F1E15E3F-3CE8-4CF6-BB7D-568743A71F46}" destId="{8AE23D39-1301-49CD-B224-264979441ABA}" srcOrd="0" destOrd="0" presId="urn:microsoft.com/office/officeart/2008/layout/HalfCircleOrganizationChart"/>
    <dgm:cxn modelId="{7E9A0F86-CC86-4605-B9F6-915A071F5AC1}" type="presOf" srcId="{3CAAD1CC-70A5-423F-9D73-502BF5BC81DF}" destId="{BBCA7077-364A-4BF9-9C74-631FDDE1C8B0}" srcOrd="1" destOrd="0" presId="urn:microsoft.com/office/officeart/2008/layout/HalfCircleOrganizationChart"/>
    <dgm:cxn modelId="{530B8187-4638-4B4B-B9A3-AF2B4DFE6CBD}" type="presOf" srcId="{FAB11413-BB3D-48CE-913B-2098187DFB76}" destId="{5C95B922-0B67-4B32-8BAD-F8757062E360}" srcOrd="1" destOrd="0" presId="urn:microsoft.com/office/officeart/2008/layout/HalfCircleOrganizationChart"/>
    <dgm:cxn modelId="{5405DB8A-7C91-486F-ABE2-5A58797F23E4}" type="presOf" srcId="{5D23DB38-2D1A-45EC-8CCD-C4D20ED3FFD2}" destId="{8B8AB068-7C5C-454D-9A2B-E634AA516150}" srcOrd="1" destOrd="0" presId="urn:microsoft.com/office/officeart/2008/layout/HalfCircleOrganizationChart"/>
    <dgm:cxn modelId="{EB68BF8C-8556-4201-B5EB-1B3DA4FC572D}" type="presOf" srcId="{FDAB710E-C669-4B54-80E8-BEE3C2097F53}" destId="{0587900F-2828-4A61-8B2F-6551BCB91B08}" srcOrd="0" destOrd="0" presId="urn:microsoft.com/office/officeart/2008/layout/HalfCircleOrganizationChart"/>
    <dgm:cxn modelId="{065A598E-BCF2-4806-8971-930FCF499CD1}" type="presOf" srcId="{1CD4F5EB-8B31-429C-8AEA-A0D4EAA6BFB4}" destId="{6975A262-31E9-45CB-A3ED-11342BFBAF5D}" srcOrd="0" destOrd="0" presId="urn:microsoft.com/office/officeart/2008/layout/HalfCircleOrganizationChart"/>
    <dgm:cxn modelId="{91F50A8F-18CB-4A67-B6FC-900AA832C666}" type="presOf" srcId="{32C3BF7C-508A-466D-B4CE-5C6D6410FFA5}" destId="{DB14197D-D2C7-479B-A455-04BD0310534C}" srcOrd="0" destOrd="0" presId="urn:microsoft.com/office/officeart/2008/layout/HalfCircleOrganizationChart"/>
    <dgm:cxn modelId="{F278418F-88BE-4BD1-8815-FE4179F50267}" type="presOf" srcId="{48A662F3-8B21-45F4-8DC8-B53D77700F1E}" destId="{75BD662B-4655-4F71-AF34-20D1E623FD97}" srcOrd="0" destOrd="0" presId="urn:microsoft.com/office/officeart/2008/layout/HalfCircleOrganizationChart"/>
    <dgm:cxn modelId="{74FBCF8F-4EAB-4757-9816-535FC2BCDBC5}" type="presOf" srcId="{B62EEEE5-7833-4C71-8EB1-2897EB401647}" destId="{816E6844-3C5A-4B79-A34C-B40B7885B654}" srcOrd="0" destOrd="0" presId="urn:microsoft.com/office/officeart/2008/layout/HalfCircleOrganizationChart"/>
    <dgm:cxn modelId="{A4364191-7ED8-4A4E-8888-271137FBA04C}" srcId="{6E117DF7-CCB6-4790-A3DA-2AE76934D769}" destId="{FAB11413-BB3D-48CE-913B-2098187DFB76}" srcOrd="1" destOrd="0" parTransId="{FC412260-BDDF-404F-98F6-29D5901618CF}" sibTransId="{47CE62DF-B7B1-43F2-97CF-1CC98F2BAA93}"/>
    <dgm:cxn modelId="{275A1492-DD90-4889-B959-EB2AC89AA538}" type="presOf" srcId="{5D23DB38-2D1A-45EC-8CCD-C4D20ED3FFD2}" destId="{5AB93FA7-0E1C-4D4D-9C25-E65B35FF34F9}" srcOrd="0" destOrd="0" presId="urn:microsoft.com/office/officeart/2008/layout/HalfCircleOrganizationChart"/>
    <dgm:cxn modelId="{DB556996-2D7A-4840-A770-2F6B0CAEB819}" type="presOf" srcId="{067C0609-5EE4-4CB0-B5B3-2BC350CD52F7}" destId="{CD086600-7389-49E8-8317-16F2B45EA22B}" srcOrd="1" destOrd="0" presId="urn:microsoft.com/office/officeart/2008/layout/HalfCircleOrganizationChart"/>
    <dgm:cxn modelId="{AE3B7096-49B6-4525-8876-9EA08DA9BBE3}" type="presOf" srcId="{5072CF60-B195-4819-993A-AF0195E168E3}" destId="{518676CF-D17F-49C5-AA82-CE8A3D2C0812}" srcOrd="0" destOrd="0" presId="urn:microsoft.com/office/officeart/2008/layout/HalfCircleOrganizationChart"/>
    <dgm:cxn modelId="{68A50D9E-74B4-4880-AFC6-76906D5C55F1}" type="presOf" srcId="{0A8958F1-735C-4002-8913-5332494F6628}" destId="{175183AD-B614-4D31-B55C-DF19D575E7EF}" srcOrd="0" destOrd="0" presId="urn:microsoft.com/office/officeart/2008/layout/HalfCircleOrganizationChart"/>
    <dgm:cxn modelId="{D3C10A9F-9F53-4E67-860A-79B9F3427BF1}" srcId="{90E636EB-6F4A-43B9-9045-9F8F4A5D0346}" destId="{067C0609-5EE4-4CB0-B5B3-2BC350CD52F7}" srcOrd="0" destOrd="0" parTransId="{AD8DF80A-3193-42C1-AF00-FE5AB31D9FC3}" sibTransId="{B302A976-627B-4FC0-8C08-B4A7364FCF15}"/>
    <dgm:cxn modelId="{26CD3EA2-96D9-4835-AF93-EE966BB75763}" type="presOf" srcId="{FAB11413-BB3D-48CE-913B-2098187DFB76}" destId="{08EF057C-21D7-4D28-BCD0-865115DF947B}" srcOrd="0" destOrd="0" presId="urn:microsoft.com/office/officeart/2008/layout/HalfCircleOrganizationChart"/>
    <dgm:cxn modelId="{3B8EA0A2-25EB-4815-9208-3ABC09696A77}" type="presOf" srcId="{6309C739-E126-4D7D-97D2-4DFD85B80DA6}" destId="{D52105B4-E3FB-4851-933D-E6DF531D4D5C}" srcOrd="0" destOrd="0" presId="urn:microsoft.com/office/officeart/2008/layout/HalfCircleOrganizationChart"/>
    <dgm:cxn modelId="{B2A073A3-02F0-4C57-95F8-677C44C3E685}" type="presOf" srcId="{DA547FFA-6663-40FB-A6D7-40FF0485297F}" destId="{4B84C24D-4E09-47C4-BD72-E3548DECB597}" srcOrd="0" destOrd="0" presId="urn:microsoft.com/office/officeart/2008/layout/HalfCircleOrganizationChart"/>
    <dgm:cxn modelId="{85E840A7-C009-4EFD-A5A3-8C0FD7C2BE71}" type="presOf" srcId="{0AB24E5F-7212-44F5-8AC0-5E10A22DA9C0}" destId="{B70EE49F-F1C4-4717-A6F8-37D09F2C2971}" srcOrd="1" destOrd="0" presId="urn:microsoft.com/office/officeart/2008/layout/HalfCircleOrganizationChart"/>
    <dgm:cxn modelId="{E7777DA9-2BA8-4FE0-BAAD-F1CE7180EAA4}" type="presOf" srcId="{E3A94749-7FA2-4E25-945B-87D1556C05F6}" destId="{C98BDFE3-A8FB-4F78-A56F-650160D64490}" srcOrd="0" destOrd="0" presId="urn:microsoft.com/office/officeart/2008/layout/HalfCircleOrganizationChart"/>
    <dgm:cxn modelId="{055824AF-33ED-4369-986F-0D5979846AF5}" type="presOf" srcId="{AD8DF80A-3193-42C1-AF00-FE5AB31D9FC3}" destId="{9C00D4B8-75D4-4C3F-BC80-78DE6329E3BB}" srcOrd="0" destOrd="0" presId="urn:microsoft.com/office/officeart/2008/layout/HalfCircleOrganizationChart"/>
    <dgm:cxn modelId="{08583CB6-75BD-4D84-8F2B-A2CF3A2EB746}" type="presOf" srcId="{458A8C0A-5619-4640-B680-03B900A84EF4}" destId="{C80E7FA3-4BD8-4BFF-B1F6-1ECF2050DBA5}" srcOrd="0" destOrd="0" presId="urn:microsoft.com/office/officeart/2008/layout/HalfCircleOrganizationChart"/>
    <dgm:cxn modelId="{0E041FB9-D1D2-4BDE-B934-7BD2BA9788D1}" type="presOf" srcId="{458A8C0A-5619-4640-B680-03B900A84EF4}" destId="{224A170B-885B-4CAC-9EB2-A9A4B965A814}" srcOrd="1" destOrd="0" presId="urn:microsoft.com/office/officeart/2008/layout/HalfCircleOrganizationChart"/>
    <dgm:cxn modelId="{809A4EBC-49DA-4086-8458-39F1341CA729}" type="presOf" srcId="{369160FB-4C61-454D-BDB0-4F0F70964EBF}" destId="{D7650047-455B-49A3-A904-7282DF5842B7}" srcOrd="0" destOrd="0" presId="urn:microsoft.com/office/officeart/2008/layout/HalfCircleOrganizationChart"/>
    <dgm:cxn modelId="{0594CBC1-F588-4221-B4C7-A84F8731DF5F}" type="presOf" srcId="{E5404799-8B5E-48F9-B0C7-65755FACC4B0}" destId="{53A42B50-5201-4EB2-95F4-38ED8874274B}" srcOrd="0" destOrd="0" presId="urn:microsoft.com/office/officeart/2008/layout/HalfCircleOrganizationChart"/>
    <dgm:cxn modelId="{FD9209C7-5E35-4CC1-9145-8C5401A6611B}" type="presOf" srcId="{F7BB4727-57C3-49EB-B897-B05A9FAD3451}" destId="{D8833327-83A6-4D65-B118-5D1043CBA6FD}" srcOrd="0" destOrd="0" presId="urn:microsoft.com/office/officeart/2008/layout/HalfCircleOrganizationChart"/>
    <dgm:cxn modelId="{1EF7C8C7-1213-4EE8-B50A-05F4FF0A95D6}" type="presOf" srcId="{6A44B96A-FFB9-4EEA-8925-460B6EE032B5}" destId="{B29479EE-0851-43DA-A7F0-65FF362EB8B6}" srcOrd="0" destOrd="0" presId="urn:microsoft.com/office/officeart/2008/layout/HalfCircleOrganizationChart"/>
    <dgm:cxn modelId="{AC8299C8-801B-4FBE-92FB-3D0ACE48464E}" srcId="{3C39E7D3-C9E1-43EC-A5BC-2C48C845C80E}" destId="{5D23DB38-2D1A-45EC-8CCD-C4D20ED3FFD2}" srcOrd="0" destOrd="0" parTransId="{6309C739-E126-4D7D-97D2-4DFD85B80DA6}" sibTransId="{FFBD3A75-98B4-4855-BDE8-07AF437440F3}"/>
    <dgm:cxn modelId="{EBBFF6CD-941B-443E-B6D3-6BE7D7709918}" type="presOf" srcId="{C65409AC-317E-4A62-B50F-6919701FB7DF}" destId="{A995813B-7671-403F-8583-BA1EDEAA4160}" srcOrd="1" destOrd="0" presId="urn:microsoft.com/office/officeart/2008/layout/HalfCircleOrganizationChart"/>
    <dgm:cxn modelId="{BE859CD6-F509-45B5-8A68-93464612113B}" type="presOf" srcId="{0AB24E5F-7212-44F5-8AC0-5E10A22DA9C0}" destId="{DD6EC7BB-8FE6-46BD-A7FF-84A0959BE3D5}" srcOrd="0" destOrd="0" presId="urn:microsoft.com/office/officeart/2008/layout/HalfCircleOrganizationChart"/>
    <dgm:cxn modelId="{55AA17D7-603B-4198-8CB9-4183F7DD1162}" srcId="{067C0609-5EE4-4CB0-B5B3-2BC350CD52F7}" destId="{1E2BAB0E-A115-42E4-A84E-DA4430FA6B9E}" srcOrd="0" destOrd="0" parTransId="{6A44B96A-FFB9-4EEA-8925-460B6EE032B5}" sibTransId="{469268AC-0AB3-4CB7-8213-226F70A72342}"/>
    <dgm:cxn modelId="{D38A46D7-875C-4EB6-B948-65C363C0B352}" type="presOf" srcId="{A3E26B09-38FD-4076-AD02-A11169B767AF}" destId="{4B56095B-DDB8-43E4-8629-95A30BECC2DA}" srcOrd="1" destOrd="0" presId="urn:microsoft.com/office/officeart/2008/layout/HalfCircleOrganizationChart"/>
    <dgm:cxn modelId="{7EE557DC-1002-42C4-B2BA-0A324F75A5DF}" type="presOf" srcId="{E3A94749-7FA2-4E25-945B-87D1556C05F6}" destId="{F448461E-2A64-4324-9620-FF25D6697189}" srcOrd="1" destOrd="0" presId="urn:microsoft.com/office/officeart/2008/layout/HalfCircleOrganizationChart"/>
    <dgm:cxn modelId="{61DA2FDD-D8A5-49E1-AA5A-5008EAF865BF}" srcId="{3CAAD1CC-70A5-423F-9D73-502BF5BC81DF}" destId="{EEEA3307-11D5-4510-B326-F362567277C5}" srcOrd="0" destOrd="0" parTransId="{A83C00EB-4B22-4DD6-8A46-844ED43651A5}" sibTransId="{3C93A682-4E5A-42F4-8F06-260E675C468D}"/>
    <dgm:cxn modelId="{062C52DD-577C-48DA-81B5-FE7B87FDB453}" srcId="{6E117DF7-CCB6-4790-A3DA-2AE76934D769}" destId="{3CAAD1CC-70A5-423F-9D73-502BF5BC81DF}" srcOrd="0" destOrd="0" parTransId="{F7BB4727-57C3-49EB-B897-B05A9FAD3451}" sibTransId="{794F2998-63FD-4FB0-939B-75E24A7CFACF}"/>
    <dgm:cxn modelId="{81050BDE-5974-4BF3-A6B7-E50226CE4F52}" type="presOf" srcId="{59F0020B-2C3C-4F1D-A18C-7049244BDB5E}" destId="{684F06C6-B864-46E3-ACAB-974CB3DF7A50}" srcOrd="1" destOrd="0" presId="urn:microsoft.com/office/officeart/2008/layout/HalfCircleOrganizationChart"/>
    <dgm:cxn modelId="{5E57F5DE-0E96-4888-A859-43CCF54291B9}" srcId="{E3A94749-7FA2-4E25-945B-87D1556C05F6}" destId="{A3E26B09-38FD-4076-AD02-A11169B767AF}" srcOrd="2" destOrd="0" parTransId="{A0DB0680-A62E-4A09-A0AF-2168FF1E7BAC}" sibTransId="{D89EBD11-CF89-4B59-ABD6-2632B5DDDE64}"/>
    <dgm:cxn modelId="{793784DF-AC0C-464C-B1A2-494B807448DC}" type="presOf" srcId="{6E117DF7-CCB6-4790-A3DA-2AE76934D769}" destId="{3D9D5B62-BE9A-4780-BDF8-8316A6100215}" srcOrd="0" destOrd="0" presId="urn:microsoft.com/office/officeart/2008/layout/HalfCircleOrganizationChart"/>
    <dgm:cxn modelId="{C8231CE4-B0C4-49C0-B909-803E44A16925}" type="presOf" srcId="{90E636EB-6F4A-43B9-9045-9F8F4A5D0346}" destId="{B2B5BD3D-B947-4A5E-B974-A96032165A99}" srcOrd="1" destOrd="0" presId="urn:microsoft.com/office/officeart/2008/layout/HalfCircleOrganizationChart"/>
    <dgm:cxn modelId="{D70BF6E7-6D26-41C6-914C-E04D88E2F27E}" type="presOf" srcId="{322EE2C5-97E8-47C6-9D71-2B0E85FB16B5}" destId="{7AF4BB0C-FFF2-414F-A294-183399E04962}" srcOrd="0" destOrd="0" presId="urn:microsoft.com/office/officeart/2008/layout/HalfCircleOrganizationChart"/>
    <dgm:cxn modelId="{03B145E8-766C-43E0-BC57-00CE0E6B4914}" type="presOf" srcId="{3C39E7D3-C9E1-43EC-A5BC-2C48C845C80E}" destId="{16E95E5A-0622-4E42-A1C5-76F671F99C22}" srcOrd="1" destOrd="0" presId="urn:microsoft.com/office/officeart/2008/layout/HalfCircleOrganizationChart"/>
    <dgm:cxn modelId="{45C7FAEE-CE5F-4ADB-95ED-7E497EFB2E21}" type="presOf" srcId="{1E2BAB0E-A115-42E4-A84E-DA4430FA6B9E}" destId="{4D7D1B9E-0BC3-480E-80AC-04A44873A77A}" srcOrd="1" destOrd="0" presId="urn:microsoft.com/office/officeart/2008/layout/HalfCircleOrganizationChart"/>
    <dgm:cxn modelId="{C887AFEF-9C5F-46BB-BEA1-CD4975221BF4}" type="presOf" srcId="{86442579-BF36-45FF-82F7-3D50488749EC}" destId="{0CA4B3A2-DBB0-4198-B26A-957C16578F91}" srcOrd="0" destOrd="0" presId="urn:microsoft.com/office/officeart/2008/layout/HalfCircleOrganizationChart"/>
    <dgm:cxn modelId="{56B049F0-6615-47BF-B809-8CAAEBBAB4CD}" srcId="{CA9B4246-83A8-4F0C-BCE3-3F22A89B2A22}" destId="{E3A94749-7FA2-4E25-945B-87D1556C05F6}" srcOrd="0" destOrd="0" parTransId="{1CD4F5EB-8B31-429C-8AEA-A0D4EAA6BFB4}" sibTransId="{E4A11E3E-0B9D-4FA3-BFEB-0B8384997BA7}"/>
    <dgm:cxn modelId="{E48FA1F6-BA7E-4855-BDAC-7266B279181B}" srcId="{6E117DF7-CCB6-4790-A3DA-2AE76934D769}" destId="{DA547FFA-6663-40FB-A6D7-40FF0485297F}" srcOrd="3" destOrd="0" parTransId="{B62EEEE5-7833-4C71-8EB1-2897EB401647}" sibTransId="{A31B1B1F-3A63-4724-AB9B-349AB99E1882}"/>
    <dgm:cxn modelId="{F6AC5FFF-CBAA-4B6E-AF65-32A0144871AE}" srcId="{6E117DF7-CCB6-4790-A3DA-2AE76934D769}" destId="{1AA48EF0-4B35-4BB1-8B83-3D310824E437}" srcOrd="2" destOrd="0" parTransId="{86442579-BF36-45FF-82F7-3D50488749EC}" sibTransId="{927A955A-05D3-4EB0-BE6E-3F680604FA08}"/>
    <dgm:cxn modelId="{5B263524-C310-4B2A-AE85-A4833F60DE15}" type="presParOf" srcId="{49AC4B75-AB31-4038-8F3B-D41BF1CCD6D7}" destId="{ADAE1AB9-1A95-4EC4-8A8A-1EA2F2BF8B66}" srcOrd="0" destOrd="0" presId="urn:microsoft.com/office/officeart/2008/layout/HalfCircleOrganizationChart"/>
    <dgm:cxn modelId="{22258E95-71B2-4AEC-B959-432125492629}" type="presParOf" srcId="{ADAE1AB9-1A95-4EC4-8A8A-1EA2F2BF8B66}" destId="{72D5F9BB-DEC1-4618-901C-89F57E2109BF}" srcOrd="0" destOrd="0" presId="urn:microsoft.com/office/officeart/2008/layout/HalfCircleOrganizationChart"/>
    <dgm:cxn modelId="{AF8BA445-4935-4919-BA57-7BF172C4F381}" type="presParOf" srcId="{72D5F9BB-DEC1-4618-901C-89F57E2109BF}" destId="{C4D3E61C-179C-4910-AB25-D40D1FE77BD7}" srcOrd="0" destOrd="0" presId="urn:microsoft.com/office/officeart/2008/layout/HalfCircleOrganizationChart"/>
    <dgm:cxn modelId="{29329CE2-C896-4D06-81FB-581CD5BDEFDC}" type="presParOf" srcId="{72D5F9BB-DEC1-4618-901C-89F57E2109BF}" destId="{9D7B507F-659B-40FD-B76C-F3F0A06AEB9B}" srcOrd="1" destOrd="0" presId="urn:microsoft.com/office/officeart/2008/layout/HalfCircleOrganizationChart"/>
    <dgm:cxn modelId="{1296A688-AD6D-4F41-A447-E70736DFB969}" type="presParOf" srcId="{72D5F9BB-DEC1-4618-901C-89F57E2109BF}" destId="{B9B83440-7777-49B4-89FD-43CC9833F031}" srcOrd="2" destOrd="0" presId="urn:microsoft.com/office/officeart/2008/layout/HalfCircleOrganizationChart"/>
    <dgm:cxn modelId="{FD49F963-4B59-46C6-94F5-131839145C05}" type="presParOf" srcId="{72D5F9BB-DEC1-4618-901C-89F57E2109BF}" destId="{B2B5BD3D-B947-4A5E-B974-A96032165A99}" srcOrd="3" destOrd="0" presId="urn:microsoft.com/office/officeart/2008/layout/HalfCircleOrganizationChart"/>
    <dgm:cxn modelId="{D988C41B-0659-4A04-AC31-798B2489DCC4}" type="presParOf" srcId="{ADAE1AB9-1A95-4EC4-8A8A-1EA2F2BF8B66}" destId="{FCDFD272-3209-476E-9CD7-69D32351E49A}" srcOrd="1" destOrd="0" presId="urn:microsoft.com/office/officeart/2008/layout/HalfCircleOrganizationChart"/>
    <dgm:cxn modelId="{1760A204-74EC-494A-B567-BA1669904ADD}" type="presParOf" srcId="{FCDFD272-3209-476E-9CD7-69D32351E49A}" destId="{9C00D4B8-75D4-4C3F-BC80-78DE6329E3BB}" srcOrd="0" destOrd="0" presId="urn:microsoft.com/office/officeart/2008/layout/HalfCircleOrganizationChart"/>
    <dgm:cxn modelId="{44D7668A-12AC-4CD6-9507-940283184BFA}" type="presParOf" srcId="{FCDFD272-3209-476E-9CD7-69D32351E49A}" destId="{700E0A7B-BC08-405C-9BFC-17F7DD68CDAE}" srcOrd="1" destOrd="0" presId="urn:microsoft.com/office/officeart/2008/layout/HalfCircleOrganizationChart"/>
    <dgm:cxn modelId="{DAA1EA5F-3951-4F31-8480-4980AD39FCCB}" type="presParOf" srcId="{700E0A7B-BC08-405C-9BFC-17F7DD68CDAE}" destId="{A3DEC977-F1DB-47D5-81E3-682FC540AAC8}" srcOrd="0" destOrd="0" presId="urn:microsoft.com/office/officeart/2008/layout/HalfCircleOrganizationChart"/>
    <dgm:cxn modelId="{55B50818-B1C4-4FC2-BF67-8D018048690B}" type="presParOf" srcId="{A3DEC977-F1DB-47D5-81E3-682FC540AAC8}" destId="{13BA2515-F909-466C-B615-562F93E6AA5F}" srcOrd="0" destOrd="0" presId="urn:microsoft.com/office/officeart/2008/layout/HalfCircleOrganizationChart"/>
    <dgm:cxn modelId="{4D6FA3E4-FCA5-4300-AC04-69FA2E5E4B2C}" type="presParOf" srcId="{A3DEC977-F1DB-47D5-81E3-682FC540AAC8}" destId="{DA41F742-35A3-4207-9590-B1FAFB5EA9B5}" srcOrd="1" destOrd="0" presId="urn:microsoft.com/office/officeart/2008/layout/HalfCircleOrganizationChart"/>
    <dgm:cxn modelId="{7C3D1CE0-936E-4E71-B1B1-95F8F8D91A07}" type="presParOf" srcId="{A3DEC977-F1DB-47D5-81E3-682FC540AAC8}" destId="{1D4CEE4D-29DA-4CCC-9D10-3F6163054975}" srcOrd="2" destOrd="0" presId="urn:microsoft.com/office/officeart/2008/layout/HalfCircleOrganizationChart"/>
    <dgm:cxn modelId="{BF5DB9C4-A0D2-4275-AB77-250DF5DD54EE}" type="presParOf" srcId="{A3DEC977-F1DB-47D5-81E3-682FC540AAC8}" destId="{CD086600-7389-49E8-8317-16F2B45EA22B}" srcOrd="3" destOrd="0" presId="urn:microsoft.com/office/officeart/2008/layout/HalfCircleOrganizationChart"/>
    <dgm:cxn modelId="{9B1FBF38-7ED2-4CE9-9DC6-80A2F99D46B0}" type="presParOf" srcId="{700E0A7B-BC08-405C-9BFC-17F7DD68CDAE}" destId="{CED7F7F0-D1D8-45BC-BFAB-FDCC1B0E9943}" srcOrd="1" destOrd="0" presId="urn:microsoft.com/office/officeart/2008/layout/HalfCircleOrganizationChart"/>
    <dgm:cxn modelId="{DF78FC14-2B7C-4F25-B0A5-8C6A38025BB1}" type="presParOf" srcId="{CED7F7F0-D1D8-45BC-BFAB-FDCC1B0E9943}" destId="{B29479EE-0851-43DA-A7F0-65FF362EB8B6}" srcOrd="0" destOrd="0" presId="urn:microsoft.com/office/officeart/2008/layout/HalfCircleOrganizationChart"/>
    <dgm:cxn modelId="{5A29F676-E07E-4B48-9725-E9F4C66DBA83}" type="presParOf" srcId="{CED7F7F0-D1D8-45BC-BFAB-FDCC1B0E9943}" destId="{8A2BDED2-93E8-4A05-8003-033103A22421}" srcOrd="1" destOrd="0" presId="urn:microsoft.com/office/officeart/2008/layout/HalfCircleOrganizationChart"/>
    <dgm:cxn modelId="{CAF6CBFC-339D-4EED-9E68-ABAFBF89561E}" type="presParOf" srcId="{8A2BDED2-93E8-4A05-8003-033103A22421}" destId="{B8520528-E993-457B-830A-F3FB3F2060D0}" srcOrd="0" destOrd="0" presId="urn:microsoft.com/office/officeart/2008/layout/HalfCircleOrganizationChart"/>
    <dgm:cxn modelId="{F57EC385-FFA2-48EC-A2BF-17C58BEE1804}" type="presParOf" srcId="{B8520528-E993-457B-830A-F3FB3F2060D0}" destId="{F6135ED6-0E66-4457-B87B-D61A17FCF07B}" srcOrd="0" destOrd="0" presId="urn:microsoft.com/office/officeart/2008/layout/HalfCircleOrganizationChart"/>
    <dgm:cxn modelId="{66408533-0B06-42E5-888B-0F4E8C4B7178}" type="presParOf" srcId="{B8520528-E993-457B-830A-F3FB3F2060D0}" destId="{56796AF8-A123-4ADC-ABAB-1BD3067B33C5}" srcOrd="1" destOrd="0" presId="urn:microsoft.com/office/officeart/2008/layout/HalfCircleOrganizationChart"/>
    <dgm:cxn modelId="{FCC6774A-F11C-4B53-8F8B-F1575B3CDD8C}" type="presParOf" srcId="{B8520528-E993-457B-830A-F3FB3F2060D0}" destId="{F982E0DA-87A0-4CA0-B108-31316E7CAE94}" srcOrd="2" destOrd="0" presId="urn:microsoft.com/office/officeart/2008/layout/HalfCircleOrganizationChart"/>
    <dgm:cxn modelId="{7CC1DF05-748F-492A-AEE4-D79AE71DFB03}" type="presParOf" srcId="{B8520528-E993-457B-830A-F3FB3F2060D0}" destId="{4D7D1B9E-0BC3-480E-80AC-04A44873A77A}" srcOrd="3" destOrd="0" presId="urn:microsoft.com/office/officeart/2008/layout/HalfCircleOrganizationChart"/>
    <dgm:cxn modelId="{D4C2BBC7-AB99-4FA1-BF39-55700A787D1D}" type="presParOf" srcId="{8A2BDED2-93E8-4A05-8003-033103A22421}" destId="{4A52BBAE-BAF1-4D5D-BBAA-494236E69F58}" srcOrd="1" destOrd="0" presId="urn:microsoft.com/office/officeart/2008/layout/HalfCircleOrganizationChart"/>
    <dgm:cxn modelId="{8A49D71D-6AB1-4A02-A363-05328A0E41EA}" type="presParOf" srcId="{4A52BBAE-BAF1-4D5D-BBAA-494236E69F58}" destId="{75BD662B-4655-4F71-AF34-20D1E623FD97}" srcOrd="0" destOrd="0" presId="urn:microsoft.com/office/officeart/2008/layout/HalfCircleOrganizationChart"/>
    <dgm:cxn modelId="{0FC78F1F-2680-4D08-931A-8F6FC02A4DCB}" type="presParOf" srcId="{4A52BBAE-BAF1-4D5D-BBAA-494236E69F58}" destId="{8557715C-C2A0-4787-936A-ABEC9B94741E}" srcOrd="1" destOrd="0" presId="urn:microsoft.com/office/officeart/2008/layout/HalfCircleOrganizationChart"/>
    <dgm:cxn modelId="{DE1D3B6F-D608-4B0A-83E9-D097EBA3F7A0}" type="presParOf" srcId="{8557715C-C2A0-4787-936A-ABEC9B94741E}" destId="{15FADF15-4309-4E13-A2C9-8B832A8B348A}" srcOrd="0" destOrd="0" presId="urn:microsoft.com/office/officeart/2008/layout/HalfCircleOrganizationChart"/>
    <dgm:cxn modelId="{F849187B-D764-4F6F-9273-69F916687B38}" type="presParOf" srcId="{15FADF15-4309-4E13-A2C9-8B832A8B348A}" destId="{B7F67769-EE59-4D46-B980-15491248B636}" srcOrd="0" destOrd="0" presId="urn:microsoft.com/office/officeart/2008/layout/HalfCircleOrganizationChart"/>
    <dgm:cxn modelId="{1700041D-466A-40E7-B49D-DBBCBC44167B}" type="presParOf" srcId="{15FADF15-4309-4E13-A2C9-8B832A8B348A}" destId="{31ADB475-8B18-49C9-AF7C-829AC533C828}" srcOrd="1" destOrd="0" presId="urn:microsoft.com/office/officeart/2008/layout/HalfCircleOrganizationChart"/>
    <dgm:cxn modelId="{6E58D857-8818-4EC4-973D-AEBD7AF88ACF}" type="presParOf" srcId="{15FADF15-4309-4E13-A2C9-8B832A8B348A}" destId="{2B777046-DAF2-4E4E-9792-1BD310A216D1}" srcOrd="2" destOrd="0" presId="urn:microsoft.com/office/officeart/2008/layout/HalfCircleOrganizationChart"/>
    <dgm:cxn modelId="{F0F1522B-3FC4-49F0-96E4-D4EDA460F5DC}" type="presParOf" srcId="{15FADF15-4309-4E13-A2C9-8B832A8B348A}" destId="{70E32E20-ACDA-4740-BE4E-770DE99324E5}" srcOrd="3" destOrd="0" presId="urn:microsoft.com/office/officeart/2008/layout/HalfCircleOrganizationChart"/>
    <dgm:cxn modelId="{93ED1B16-D126-4963-A902-B21C53EB29B9}" type="presParOf" srcId="{8557715C-C2A0-4787-936A-ABEC9B94741E}" destId="{564340AA-014C-416A-9B08-FFD46AD13303}" srcOrd="1" destOrd="0" presId="urn:microsoft.com/office/officeart/2008/layout/HalfCircleOrganizationChart"/>
    <dgm:cxn modelId="{D972516F-F859-4FF9-9481-9AE2656FC3BB}" type="presParOf" srcId="{564340AA-014C-416A-9B08-FFD46AD13303}" destId="{6975A262-31E9-45CB-A3ED-11342BFBAF5D}" srcOrd="0" destOrd="0" presId="urn:microsoft.com/office/officeart/2008/layout/HalfCircleOrganizationChart"/>
    <dgm:cxn modelId="{63E37264-82A2-4CE1-9C20-F424C0B84F75}" type="presParOf" srcId="{564340AA-014C-416A-9B08-FFD46AD13303}" destId="{FBE44BA2-F82C-4E9C-913D-6B345ED419AC}" srcOrd="1" destOrd="0" presId="urn:microsoft.com/office/officeart/2008/layout/HalfCircleOrganizationChart"/>
    <dgm:cxn modelId="{A5527F53-F01D-41FD-9D37-F6BD5DE0702E}" type="presParOf" srcId="{FBE44BA2-F82C-4E9C-913D-6B345ED419AC}" destId="{E8B75F9C-74A5-41B5-9501-C2322200C953}" srcOrd="0" destOrd="0" presId="urn:microsoft.com/office/officeart/2008/layout/HalfCircleOrganizationChart"/>
    <dgm:cxn modelId="{66B8D941-4D3C-404B-99D4-B21A265DD034}" type="presParOf" srcId="{E8B75F9C-74A5-41B5-9501-C2322200C953}" destId="{C98BDFE3-A8FB-4F78-A56F-650160D64490}" srcOrd="0" destOrd="0" presId="urn:microsoft.com/office/officeart/2008/layout/HalfCircleOrganizationChart"/>
    <dgm:cxn modelId="{EE1AABC3-FAAA-49E9-91A9-86E4EB2E0C16}" type="presParOf" srcId="{E8B75F9C-74A5-41B5-9501-C2322200C953}" destId="{F025A848-3D2F-492F-AF57-16A8CBBF34F9}" srcOrd="1" destOrd="0" presId="urn:microsoft.com/office/officeart/2008/layout/HalfCircleOrganizationChart"/>
    <dgm:cxn modelId="{CDC421BA-103D-41F6-BFA5-4CDAAC08B9E7}" type="presParOf" srcId="{E8B75F9C-74A5-41B5-9501-C2322200C953}" destId="{BB19B057-4EF8-44F3-A703-3B22A59BC31D}" srcOrd="2" destOrd="0" presId="urn:microsoft.com/office/officeart/2008/layout/HalfCircleOrganizationChart"/>
    <dgm:cxn modelId="{95C1AFF8-98F6-4310-9316-71600C5FC950}" type="presParOf" srcId="{E8B75F9C-74A5-41B5-9501-C2322200C953}" destId="{F448461E-2A64-4324-9620-FF25D6697189}" srcOrd="3" destOrd="0" presId="urn:microsoft.com/office/officeart/2008/layout/HalfCircleOrganizationChart"/>
    <dgm:cxn modelId="{DF2F8B44-4CE2-496E-B534-EF5EDA712D5E}" type="presParOf" srcId="{FBE44BA2-F82C-4E9C-913D-6B345ED419AC}" destId="{EA63E71F-23AF-433C-AB13-783FA6762BD7}" srcOrd="1" destOrd="0" presId="urn:microsoft.com/office/officeart/2008/layout/HalfCircleOrganizationChart"/>
    <dgm:cxn modelId="{536DBADE-97B5-478A-AB81-3F64AD9FEFD2}" type="presParOf" srcId="{EA63E71F-23AF-433C-AB13-783FA6762BD7}" destId="{9890DA91-22E3-4B7D-A20F-C963EA5BE936}" srcOrd="0" destOrd="0" presId="urn:microsoft.com/office/officeart/2008/layout/HalfCircleOrganizationChart"/>
    <dgm:cxn modelId="{D6420BED-A068-484E-B623-9375B916E70A}" type="presParOf" srcId="{EA63E71F-23AF-433C-AB13-783FA6762BD7}" destId="{F639C54E-C086-46E9-9759-9C2677CFA1D7}" srcOrd="1" destOrd="0" presId="urn:microsoft.com/office/officeart/2008/layout/HalfCircleOrganizationChart"/>
    <dgm:cxn modelId="{159280FD-80E6-42ED-9590-90CA251D5FAA}" type="presParOf" srcId="{F639C54E-C086-46E9-9759-9C2677CFA1D7}" destId="{37B70C45-4173-43B7-BE67-8126E167824C}" srcOrd="0" destOrd="0" presId="urn:microsoft.com/office/officeart/2008/layout/HalfCircleOrganizationChart"/>
    <dgm:cxn modelId="{610C7D5A-A7F9-4C67-A898-3EC4FDE62AE7}" type="presParOf" srcId="{37B70C45-4173-43B7-BE67-8126E167824C}" destId="{6735A948-FB93-4F47-BA26-73304D315380}" srcOrd="0" destOrd="0" presId="urn:microsoft.com/office/officeart/2008/layout/HalfCircleOrganizationChart"/>
    <dgm:cxn modelId="{7E5BB455-AEF4-4542-A633-7152420B2CB7}" type="presParOf" srcId="{37B70C45-4173-43B7-BE67-8126E167824C}" destId="{F3DDFBE9-5686-4EC9-9CEA-3327671A603A}" srcOrd="1" destOrd="0" presId="urn:microsoft.com/office/officeart/2008/layout/HalfCircleOrganizationChart"/>
    <dgm:cxn modelId="{FD85500B-A121-4823-8775-3DF574304361}" type="presParOf" srcId="{37B70C45-4173-43B7-BE67-8126E167824C}" destId="{98987D56-72B5-4AF6-9580-AE4C75D60354}" srcOrd="2" destOrd="0" presId="urn:microsoft.com/office/officeart/2008/layout/HalfCircleOrganizationChart"/>
    <dgm:cxn modelId="{14CF8E85-03C3-4091-A7E6-30FF9D05D733}" type="presParOf" srcId="{37B70C45-4173-43B7-BE67-8126E167824C}" destId="{16E95E5A-0622-4E42-A1C5-76F671F99C22}" srcOrd="3" destOrd="0" presId="urn:microsoft.com/office/officeart/2008/layout/HalfCircleOrganizationChart"/>
    <dgm:cxn modelId="{4EF728D8-BE1F-4134-A3A8-94180E926AAD}" type="presParOf" srcId="{F639C54E-C086-46E9-9759-9C2677CFA1D7}" destId="{91E09DD1-2D7D-4291-AA09-A8F1E8EA24B3}" srcOrd="1" destOrd="0" presId="urn:microsoft.com/office/officeart/2008/layout/HalfCircleOrganizationChart"/>
    <dgm:cxn modelId="{2CE0FABF-2A63-4692-AF61-50AF145EED92}" type="presParOf" srcId="{91E09DD1-2D7D-4291-AA09-A8F1E8EA24B3}" destId="{D52105B4-E3FB-4851-933D-E6DF531D4D5C}" srcOrd="0" destOrd="0" presId="urn:microsoft.com/office/officeart/2008/layout/HalfCircleOrganizationChart"/>
    <dgm:cxn modelId="{2AFBFC33-0985-4CA7-993E-0F3354EA1A70}" type="presParOf" srcId="{91E09DD1-2D7D-4291-AA09-A8F1E8EA24B3}" destId="{5B04CFC2-098A-4A3C-B96A-F9CAB0A09F02}" srcOrd="1" destOrd="0" presId="urn:microsoft.com/office/officeart/2008/layout/HalfCircleOrganizationChart"/>
    <dgm:cxn modelId="{F9C0441E-DECC-4A9F-AE63-4B0136FA2CDB}" type="presParOf" srcId="{5B04CFC2-098A-4A3C-B96A-F9CAB0A09F02}" destId="{C4BBCC7F-79C5-4AD0-A1E8-B05D93F3CC87}" srcOrd="0" destOrd="0" presId="urn:microsoft.com/office/officeart/2008/layout/HalfCircleOrganizationChart"/>
    <dgm:cxn modelId="{789BBC12-99C2-4796-8F68-126A7F0C201D}" type="presParOf" srcId="{C4BBCC7F-79C5-4AD0-A1E8-B05D93F3CC87}" destId="{5AB93FA7-0E1C-4D4D-9C25-E65B35FF34F9}" srcOrd="0" destOrd="0" presId="urn:microsoft.com/office/officeart/2008/layout/HalfCircleOrganizationChart"/>
    <dgm:cxn modelId="{A94CE86D-5FBB-4771-8F89-BA919605199F}" type="presParOf" srcId="{C4BBCC7F-79C5-4AD0-A1E8-B05D93F3CC87}" destId="{F16921F9-C7D1-41FC-B455-520D56F9A813}" srcOrd="1" destOrd="0" presId="urn:microsoft.com/office/officeart/2008/layout/HalfCircleOrganizationChart"/>
    <dgm:cxn modelId="{890051BD-46A6-47E9-927E-7D6797B1A75D}" type="presParOf" srcId="{C4BBCC7F-79C5-4AD0-A1E8-B05D93F3CC87}" destId="{4790FD95-CC26-49B7-97C7-BBADF332C2D1}" srcOrd="2" destOrd="0" presId="urn:microsoft.com/office/officeart/2008/layout/HalfCircleOrganizationChart"/>
    <dgm:cxn modelId="{A9A667E1-803D-43D9-BB8C-BBB87399FF3D}" type="presParOf" srcId="{C4BBCC7F-79C5-4AD0-A1E8-B05D93F3CC87}" destId="{8B8AB068-7C5C-454D-9A2B-E634AA516150}" srcOrd="3" destOrd="0" presId="urn:microsoft.com/office/officeart/2008/layout/HalfCircleOrganizationChart"/>
    <dgm:cxn modelId="{1DB84F64-ADF0-443C-B612-216A568DCC5D}" type="presParOf" srcId="{5B04CFC2-098A-4A3C-B96A-F9CAB0A09F02}" destId="{D85034D4-08A8-4A7D-8732-7EC55B11536D}" srcOrd="1" destOrd="0" presId="urn:microsoft.com/office/officeart/2008/layout/HalfCircleOrganizationChart"/>
    <dgm:cxn modelId="{8654F0E6-A8F4-43C2-A6E1-658733E48A0A}" type="presParOf" srcId="{5B04CFC2-098A-4A3C-B96A-F9CAB0A09F02}" destId="{2F5D53BB-332C-4932-BB0B-CC24B2EFA115}" srcOrd="2" destOrd="0" presId="urn:microsoft.com/office/officeart/2008/layout/HalfCircleOrganizationChart"/>
    <dgm:cxn modelId="{10A4CEEC-9653-4915-AE9D-8665F299DFFE}" type="presParOf" srcId="{F639C54E-C086-46E9-9759-9C2677CFA1D7}" destId="{7E15705B-B4CE-41F8-B94D-174B07F3D3D8}" srcOrd="2" destOrd="0" presId="urn:microsoft.com/office/officeart/2008/layout/HalfCircleOrganizationChart"/>
    <dgm:cxn modelId="{F90EB8C1-BB94-49F1-9B03-053DABA6484E}" type="presParOf" srcId="{EA63E71F-23AF-433C-AB13-783FA6762BD7}" destId="{175183AD-B614-4D31-B55C-DF19D575E7EF}" srcOrd="2" destOrd="0" presId="urn:microsoft.com/office/officeart/2008/layout/HalfCircleOrganizationChart"/>
    <dgm:cxn modelId="{38BC0CFA-7CB7-456E-9FF9-16C8FE01FC92}" type="presParOf" srcId="{EA63E71F-23AF-433C-AB13-783FA6762BD7}" destId="{F42DA943-0B5E-46AE-92B1-F65CE9C1B2B4}" srcOrd="3" destOrd="0" presId="urn:microsoft.com/office/officeart/2008/layout/HalfCircleOrganizationChart"/>
    <dgm:cxn modelId="{09A25BAA-1678-4DF7-BED6-56CE21D77102}" type="presParOf" srcId="{F42DA943-0B5E-46AE-92B1-F65CE9C1B2B4}" destId="{C4B33522-14DA-4444-847C-CED17CA474B3}" srcOrd="0" destOrd="0" presId="urn:microsoft.com/office/officeart/2008/layout/HalfCircleOrganizationChart"/>
    <dgm:cxn modelId="{235E2A96-EB01-4B56-8E14-9F3CAE999219}" type="presParOf" srcId="{C4B33522-14DA-4444-847C-CED17CA474B3}" destId="{6442CB96-ECA0-45AD-8639-29CCC3C419A5}" srcOrd="0" destOrd="0" presId="urn:microsoft.com/office/officeart/2008/layout/HalfCircleOrganizationChart"/>
    <dgm:cxn modelId="{484E8212-D42B-4222-B1B6-41E66681EF42}" type="presParOf" srcId="{C4B33522-14DA-4444-847C-CED17CA474B3}" destId="{D2FAEA62-018A-4908-9127-43502CE92D0D}" srcOrd="1" destOrd="0" presId="urn:microsoft.com/office/officeart/2008/layout/HalfCircleOrganizationChart"/>
    <dgm:cxn modelId="{C6B6D1D3-240A-4A99-B67E-E334E2764708}" type="presParOf" srcId="{C4B33522-14DA-4444-847C-CED17CA474B3}" destId="{351DC542-2AC4-4E0F-B862-6A6EE1B7D64A}" srcOrd="2" destOrd="0" presId="urn:microsoft.com/office/officeart/2008/layout/HalfCircleOrganizationChart"/>
    <dgm:cxn modelId="{35795264-1823-486E-846C-2014F429988C}" type="presParOf" srcId="{C4B33522-14DA-4444-847C-CED17CA474B3}" destId="{A995813B-7671-403F-8583-BA1EDEAA4160}" srcOrd="3" destOrd="0" presId="urn:microsoft.com/office/officeart/2008/layout/HalfCircleOrganizationChart"/>
    <dgm:cxn modelId="{ABA1F0C8-DF3B-477E-902A-F40DAAEDCF19}" type="presParOf" srcId="{F42DA943-0B5E-46AE-92B1-F65CE9C1B2B4}" destId="{37F45AD5-40ED-42C2-9813-256C6709BB30}" srcOrd="1" destOrd="0" presId="urn:microsoft.com/office/officeart/2008/layout/HalfCircleOrganizationChart"/>
    <dgm:cxn modelId="{ECBC50DB-8C42-4BA6-90E0-4169449DD512}" type="presParOf" srcId="{37F45AD5-40ED-42C2-9813-256C6709BB30}" destId="{DB14197D-D2C7-479B-A455-04BD0310534C}" srcOrd="0" destOrd="0" presId="urn:microsoft.com/office/officeart/2008/layout/HalfCircleOrganizationChart"/>
    <dgm:cxn modelId="{6C9BEAB4-1FE3-4C43-9267-7C61381E7FE4}" type="presParOf" srcId="{37F45AD5-40ED-42C2-9813-256C6709BB30}" destId="{ACD45284-72C8-40C2-944A-735ED529E651}" srcOrd="1" destOrd="0" presId="urn:microsoft.com/office/officeart/2008/layout/HalfCircleOrganizationChart"/>
    <dgm:cxn modelId="{8FDA9BDF-B657-4E1D-A0AC-CD53EC8331DB}" type="presParOf" srcId="{ACD45284-72C8-40C2-944A-735ED529E651}" destId="{33187598-CC72-4F68-83DB-054F0DE6D02D}" srcOrd="0" destOrd="0" presId="urn:microsoft.com/office/officeart/2008/layout/HalfCircleOrganizationChart"/>
    <dgm:cxn modelId="{1051A999-E932-45B6-9713-0473EF1B1C15}" type="presParOf" srcId="{33187598-CC72-4F68-83DB-054F0DE6D02D}" destId="{F2F768AC-7A6A-41D6-9F48-FFE328E158B9}" srcOrd="0" destOrd="0" presId="urn:microsoft.com/office/officeart/2008/layout/HalfCircleOrganizationChart"/>
    <dgm:cxn modelId="{B09893E4-2B50-4B47-8511-00F9CB577586}" type="presParOf" srcId="{33187598-CC72-4F68-83DB-054F0DE6D02D}" destId="{74FB2B99-3D2E-400D-84D3-C139590A143F}" srcOrd="1" destOrd="0" presId="urn:microsoft.com/office/officeart/2008/layout/HalfCircleOrganizationChart"/>
    <dgm:cxn modelId="{554B4BDC-E76E-4232-B9EE-1E8F2EA997E5}" type="presParOf" srcId="{33187598-CC72-4F68-83DB-054F0DE6D02D}" destId="{D390E6EA-9438-46DE-85EC-BCF5B6339B61}" srcOrd="2" destOrd="0" presId="urn:microsoft.com/office/officeart/2008/layout/HalfCircleOrganizationChart"/>
    <dgm:cxn modelId="{7B2FFA32-AA3F-4BA0-93EB-7E5163B5532A}" type="presParOf" srcId="{33187598-CC72-4F68-83DB-054F0DE6D02D}" destId="{684F06C6-B864-46E3-ACAB-974CB3DF7A50}" srcOrd="3" destOrd="0" presId="urn:microsoft.com/office/officeart/2008/layout/HalfCircleOrganizationChart"/>
    <dgm:cxn modelId="{8A3400C2-55ED-4996-AE90-4F6CE21BA0BB}" type="presParOf" srcId="{ACD45284-72C8-40C2-944A-735ED529E651}" destId="{E5C086C3-EFD0-45C3-A381-2F5B996266F7}" srcOrd="1" destOrd="0" presId="urn:microsoft.com/office/officeart/2008/layout/HalfCircleOrganizationChart"/>
    <dgm:cxn modelId="{7C0D61AC-50A8-441C-8AB2-B180057CE9A5}" type="presParOf" srcId="{ACD45284-72C8-40C2-944A-735ED529E651}" destId="{3AC46E3B-5455-4394-95A5-E40A1E207BC4}" srcOrd="2" destOrd="0" presId="urn:microsoft.com/office/officeart/2008/layout/HalfCircleOrganizationChart"/>
    <dgm:cxn modelId="{84D536F2-6FAF-4194-BE88-8CA6BFC0CB48}" type="presParOf" srcId="{F42DA943-0B5E-46AE-92B1-F65CE9C1B2B4}" destId="{7C45C30B-681C-435F-8873-672C9FADAA2C}" srcOrd="2" destOrd="0" presId="urn:microsoft.com/office/officeart/2008/layout/HalfCircleOrganizationChart"/>
    <dgm:cxn modelId="{E57794AF-67A4-4C7A-B366-579C406A1936}" type="presParOf" srcId="{EA63E71F-23AF-433C-AB13-783FA6762BD7}" destId="{108F2DF1-DFAD-4D30-A6A7-64C032B07088}" srcOrd="4" destOrd="0" presId="urn:microsoft.com/office/officeart/2008/layout/HalfCircleOrganizationChart"/>
    <dgm:cxn modelId="{D34759D8-F643-40BB-A03C-D013670C07C5}" type="presParOf" srcId="{EA63E71F-23AF-433C-AB13-783FA6762BD7}" destId="{994A1ACA-626D-4B04-8784-4425B7FC6705}" srcOrd="5" destOrd="0" presId="urn:microsoft.com/office/officeart/2008/layout/HalfCircleOrganizationChart"/>
    <dgm:cxn modelId="{2889D870-F5B8-4742-A4C2-3ED768DA7774}" type="presParOf" srcId="{994A1ACA-626D-4B04-8784-4425B7FC6705}" destId="{3CF66619-B5FD-440C-B472-B36B233BA006}" srcOrd="0" destOrd="0" presId="urn:microsoft.com/office/officeart/2008/layout/HalfCircleOrganizationChart"/>
    <dgm:cxn modelId="{58EB557F-730B-4953-B408-BB2C1D870AE9}" type="presParOf" srcId="{3CF66619-B5FD-440C-B472-B36B233BA006}" destId="{6288529F-F194-4097-BBE3-F793BAB9FCBA}" srcOrd="0" destOrd="0" presId="urn:microsoft.com/office/officeart/2008/layout/HalfCircleOrganizationChart"/>
    <dgm:cxn modelId="{479F51F3-9CC1-44CB-B187-BDE1FEF8E685}" type="presParOf" srcId="{3CF66619-B5FD-440C-B472-B36B233BA006}" destId="{C62E9BD3-31E6-4B21-83B5-CE352FCD1D9A}" srcOrd="1" destOrd="0" presId="urn:microsoft.com/office/officeart/2008/layout/HalfCircleOrganizationChart"/>
    <dgm:cxn modelId="{07DC9C56-52F9-4F3A-B909-6C9281CB4C5F}" type="presParOf" srcId="{3CF66619-B5FD-440C-B472-B36B233BA006}" destId="{2185164C-074D-40C3-94E2-EE111348A83E}" srcOrd="2" destOrd="0" presId="urn:microsoft.com/office/officeart/2008/layout/HalfCircleOrganizationChart"/>
    <dgm:cxn modelId="{E645E8D4-03FD-47A8-830F-33CA55324550}" type="presParOf" srcId="{3CF66619-B5FD-440C-B472-B36B233BA006}" destId="{4B56095B-DDB8-43E4-8629-95A30BECC2DA}" srcOrd="3" destOrd="0" presId="urn:microsoft.com/office/officeart/2008/layout/HalfCircleOrganizationChart"/>
    <dgm:cxn modelId="{1162E25E-8783-4EBD-A3A7-E2A68C2105DC}" type="presParOf" srcId="{994A1ACA-626D-4B04-8784-4425B7FC6705}" destId="{33BC2904-6294-4171-8329-47D3EDA3577B}" srcOrd="1" destOrd="0" presId="urn:microsoft.com/office/officeart/2008/layout/HalfCircleOrganizationChart"/>
    <dgm:cxn modelId="{09DAB2AE-1242-41E5-96B1-C620ABF56DD2}" type="presParOf" srcId="{33BC2904-6294-4171-8329-47D3EDA3577B}" destId="{652AC988-9491-4793-A319-CDB02C1A9908}" srcOrd="0" destOrd="0" presId="urn:microsoft.com/office/officeart/2008/layout/HalfCircleOrganizationChart"/>
    <dgm:cxn modelId="{1F75744D-245D-472E-A8FD-884C7F626D64}" type="presParOf" srcId="{33BC2904-6294-4171-8329-47D3EDA3577B}" destId="{756AC305-7745-4DAC-B7E4-66EE6494EC29}" srcOrd="1" destOrd="0" presId="urn:microsoft.com/office/officeart/2008/layout/HalfCircleOrganizationChart"/>
    <dgm:cxn modelId="{D76FE05C-5676-4A7E-8F47-0238B08705DB}" type="presParOf" srcId="{756AC305-7745-4DAC-B7E4-66EE6494EC29}" destId="{CA8CDCB7-3305-4ACF-A775-961944EE9E1B}" srcOrd="0" destOrd="0" presId="urn:microsoft.com/office/officeart/2008/layout/HalfCircleOrganizationChart"/>
    <dgm:cxn modelId="{C51999B3-8D9A-4D7E-8449-705754CA1650}" type="presParOf" srcId="{CA8CDCB7-3305-4ACF-A775-961944EE9E1B}" destId="{DD6EC7BB-8FE6-46BD-A7FF-84A0959BE3D5}" srcOrd="0" destOrd="0" presId="urn:microsoft.com/office/officeart/2008/layout/HalfCircleOrganizationChart"/>
    <dgm:cxn modelId="{A0110B34-85A8-4A48-9BF5-85BDD1D4FBC9}" type="presParOf" srcId="{CA8CDCB7-3305-4ACF-A775-961944EE9E1B}" destId="{81B347AF-A586-4D23-B462-CAF5C8D2A34B}" srcOrd="1" destOrd="0" presId="urn:microsoft.com/office/officeart/2008/layout/HalfCircleOrganizationChart"/>
    <dgm:cxn modelId="{A1606E24-06C4-49C8-A717-2333335E1464}" type="presParOf" srcId="{CA8CDCB7-3305-4ACF-A775-961944EE9E1B}" destId="{9EE9EFB6-DB60-42F6-9C41-FFA852BCDDC4}" srcOrd="2" destOrd="0" presId="urn:microsoft.com/office/officeart/2008/layout/HalfCircleOrganizationChart"/>
    <dgm:cxn modelId="{4333D3DA-7367-45F3-B962-D97F91E0773B}" type="presParOf" srcId="{CA8CDCB7-3305-4ACF-A775-961944EE9E1B}" destId="{B70EE49F-F1C4-4717-A6F8-37D09F2C2971}" srcOrd="3" destOrd="0" presId="urn:microsoft.com/office/officeart/2008/layout/HalfCircleOrganizationChart"/>
    <dgm:cxn modelId="{398D3DBF-4367-4CE1-B015-1B5D9BACC5EB}" type="presParOf" srcId="{756AC305-7745-4DAC-B7E4-66EE6494EC29}" destId="{E491DE9F-253B-46C4-82E8-70FA4247C266}" srcOrd="1" destOrd="0" presId="urn:microsoft.com/office/officeart/2008/layout/HalfCircleOrganizationChart"/>
    <dgm:cxn modelId="{FA1DD064-87B8-41A1-B02A-BEE8D40C3976}" type="presParOf" srcId="{756AC305-7745-4DAC-B7E4-66EE6494EC29}" destId="{E088D93B-C2A8-484B-BC95-15ED62CE53A7}" srcOrd="2" destOrd="0" presId="urn:microsoft.com/office/officeart/2008/layout/HalfCircleOrganizationChart"/>
    <dgm:cxn modelId="{C5DDE715-BB32-4CC8-97DF-5F78C3684998}" type="presParOf" srcId="{994A1ACA-626D-4B04-8784-4425B7FC6705}" destId="{D6AD94B1-49E7-490A-B13A-52092D2CAC07}" srcOrd="2" destOrd="0" presId="urn:microsoft.com/office/officeart/2008/layout/HalfCircleOrganizationChart"/>
    <dgm:cxn modelId="{043B0220-711E-42C2-B18F-463BF37B5E85}" type="presParOf" srcId="{FBE44BA2-F82C-4E9C-913D-6B345ED419AC}" destId="{FFD6882E-6A03-4FD9-9CD2-021ECF44AA5A}" srcOrd="2" destOrd="0" presId="urn:microsoft.com/office/officeart/2008/layout/HalfCircleOrganizationChart"/>
    <dgm:cxn modelId="{CB6829F6-2AC9-4D91-9DB1-46FAF0D7BC66}" type="presParOf" srcId="{564340AA-014C-416A-9B08-FFD46AD13303}" destId="{D7650047-455B-49A3-A904-7282DF5842B7}" srcOrd="2" destOrd="0" presId="urn:microsoft.com/office/officeart/2008/layout/HalfCircleOrganizationChart"/>
    <dgm:cxn modelId="{717BD774-454B-4E02-9274-89B8E2FE4FC8}" type="presParOf" srcId="{564340AA-014C-416A-9B08-FFD46AD13303}" destId="{BE9E22EF-6154-4193-91BE-5686592193C1}" srcOrd="3" destOrd="0" presId="urn:microsoft.com/office/officeart/2008/layout/HalfCircleOrganizationChart"/>
    <dgm:cxn modelId="{886CC8ED-DBD7-4C49-B82A-AF3A48331B72}" type="presParOf" srcId="{BE9E22EF-6154-4193-91BE-5686592193C1}" destId="{E220B93E-6786-4285-A014-E7B901CAB71B}" srcOrd="0" destOrd="0" presId="urn:microsoft.com/office/officeart/2008/layout/HalfCircleOrganizationChart"/>
    <dgm:cxn modelId="{D1A96EE1-A215-4EFC-8CE0-D9A4DBA2D588}" type="presParOf" srcId="{E220B93E-6786-4285-A014-E7B901CAB71B}" destId="{3D9D5B62-BE9A-4780-BDF8-8316A6100215}" srcOrd="0" destOrd="0" presId="urn:microsoft.com/office/officeart/2008/layout/HalfCircleOrganizationChart"/>
    <dgm:cxn modelId="{DF6C3C47-6735-4275-A22B-7F7C1732EC7A}" type="presParOf" srcId="{E220B93E-6786-4285-A014-E7B901CAB71B}" destId="{B897832E-996D-4D20-99E9-AE15E797F566}" srcOrd="1" destOrd="0" presId="urn:microsoft.com/office/officeart/2008/layout/HalfCircleOrganizationChart"/>
    <dgm:cxn modelId="{9B185F5B-73DE-48F4-9E6D-205A726520E6}" type="presParOf" srcId="{E220B93E-6786-4285-A014-E7B901CAB71B}" destId="{3BF558DE-3D95-4D0E-8B74-336AB2E1E8FD}" srcOrd="2" destOrd="0" presId="urn:microsoft.com/office/officeart/2008/layout/HalfCircleOrganizationChart"/>
    <dgm:cxn modelId="{29E802B5-77A8-48A7-9EF6-32CE24CB16EF}" type="presParOf" srcId="{E220B93E-6786-4285-A014-E7B901CAB71B}" destId="{2BE83729-C79E-4E28-A663-5C8CC39CD9AF}" srcOrd="3" destOrd="0" presId="urn:microsoft.com/office/officeart/2008/layout/HalfCircleOrganizationChart"/>
    <dgm:cxn modelId="{8D9CD537-96A0-40B2-821D-C41D9EB683A3}" type="presParOf" srcId="{BE9E22EF-6154-4193-91BE-5686592193C1}" destId="{114312C7-44E1-41BB-8C60-4512ECAD6808}" srcOrd="1" destOrd="0" presId="urn:microsoft.com/office/officeart/2008/layout/HalfCircleOrganizationChart"/>
    <dgm:cxn modelId="{5C0701DD-487F-44D4-B823-DC1B9FB944F0}" type="presParOf" srcId="{114312C7-44E1-41BB-8C60-4512ECAD6808}" destId="{D8833327-83A6-4D65-B118-5D1043CBA6FD}" srcOrd="0" destOrd="0" presId="urn:microsoft.com/office/officeart/2008/layout/HalfCircleOrganizationChart"/>
    <dgm:cxn modelId="{CF14D0A7-2692-4EFC-B69D-0A8941A999C2}" type="presParOf" srcId="{114312C7-44E1-41BB-8C60-4512ECAD6808}" destId="{C28E0C81-2ECC-404A-92B6-8056618A33C7}" srcOrd="1" destOrd="0" presId="urn:microsoft.com/office/officeart/2008/layout/HalfCircleOrganizationChart"/>
    <dgm:cxn modelId="{ABF4DD3F-4100-42C6-AD9C-B7BB9ACDA146}" type="presParOf" srcId="{C28E0C81-2ECC-404A-92B6-8056618A33C7}" destId="{AC25F40E-5F53-401D-B6E8-4D2DE2501C3E}" srcOrd="0" destOrd="0" presId="urn:microsoft.com/office/officeart/2008/layout/HalfCircleOrganizationChart"/>
    <dgm:cxn modelId="{A3307E51-E5C9-44C6-A878-8F1138498C74}" type="presParOf" srcId="{AC25F40E-5F53-401D-B6E8-4D2DE2501C3E}" destId="{EF73C1BF-D475-4E42-94A1-0E9D6698F81F}" srcOrd="0" destOrd="0" presId="urn:microsoft.com/office/officeart/2008/layout/HalfCircleOrganizationChart"/>
    <dgm:cxn modelId="{76B12F58-BF74-4A97-8E95-D05EF31C3922}" type="presParOf" srcId="{AC25F40E-5F53-401D-B6E8-4D2DE2501C3E}" destId="{D57E0B46-4804-48B9-934E-43AA9CACAA7F}" srcOrd="1" destOrd="0" presId="urn:microsoft.com/office/officeart/2008/layout/HalfCircleOrganizationChart"/>
    <dgm:cxn modelId="{60DABC6A-7E2F-4A54-B8F2-A8957B818FE3}" type="presParOf" srcId="{AC25F40E-5F53-401D-B6E8-4D2DE2501C3E}" destId="{DB2D8EA6-EAFF-45D8-98A5-77011F20F74F}" srcOrd="2" destOrd="0" presId="urn:microsoft.com/office/officeart/2008/layout/HalfCircleOrganizationChart"/>
    <dgm:cxn modelId="{97E2A79F-8213-4F5D-976C-52E8238D7F53}" type="presParOf" srcId="{AC25F40E-5F53-401D-B6E8-4D2DE2501C3E}" destId="{BBCA7077-364A-4BF9-9C74-631FDDE1C8B0}" srcOrd="3" destOrd="0" presId="urn:microsoft.com/office/officeart/2008/layout/HalfCircleOrganizationChart"/>
    <dgm:cxn modelId="{58F6CF56-4BEC-430D-BF14-28D49289E2A3}" type="presParOf" srcId="{C28E0C81-2ECC-404A-92B6-8056618A33C7}" destId="{BBD9B272-AA68-46D0-BD76-89739970740E}" srcOrd="1" destOrd="0" presId="urn:microsoft.com/office/officeart/2008/layout/HalfCircleOrganizationChart"/>
    <dgm:cxn modelId="{A905FD14-D5FC-4AF2-80C6-140F09D1F82F}" type="presParOf" srcId="{BBD9B272-AA68-46D0-BD76-89739970740E}" destId="{FD845994-4BC4-4656-BC9A-DA7F1D891BD8}" srcOrd="0" destOrd="0" presId="urn:microsoft.com/office/officeart/2008/layout/HalfCircleOrganizationChart"/>
    <dgm:cxn modelId="{EBACCFDA-2319-4C4E-9E23-7467761BE239}" type="presParOf" srcId="{BBD9B272-AA68-46D0-BD76-89739970740E}" destId="{97A7A2F7-021C-413F-A807-1A412F9B5A39}" srcOrd="1" destOrd="0" presId="urn:microsoft.com/office/officeart/2008/layout/HalfCircleOrganizationChart"/>
    <dgm:cxn modelId="{9D1B2991-EC75-4D23-A888-7979E0165349}" type="presParOf" srcId="{97A7A2F7-021C-413F-A807-1A412F9B5A39}" destId="{CF3ACF34-7AA3-4ABD-BC65-7865FD9C7EDB}" srcOrd="0" destOrd="0" presId="urn:microsoft.com/office/officeart/2008/layout/HalfCircleOrganizationChart"/>
    <dgm:cxn modelId="{F7EB05ED-CFAB-416D-B970-75A12C3F3083}" type="presParOf" srcId="{CF3ACF34-7AA3-4ABD-BC65-7865FD9C7EDB}" destId="{54B04F00-A314-4175-951F-F88A531070D5}" srcOrd="0" destOrd="0" presId="urn:microsoft.com/office/officeart/2008/layout/HalfCircleOrganizationChart"/>
    <dgm:cxn modelId="{34B1EDEF-9FE0-41D2-B7AC-351615D48274}" type="presParOf" srcId="{CF3ACF34-7AA3-4ABD-BC65-7865FD9C7EDB}" destId="{8AA05571-D93D-4538-97E3-BB2C988873F7}" srcOrd="1" destOrd="0" presId="urn:microsoft.com/office/officeart/2008/layout/HalfCircleOrganizationChart"/>
    <dgm:cxn modelId="{B75AD4CC-29A1-448E-BEDD-72D721003006}" type="presParOf" srcId="{CF3ACF34-7AA3-4ABD-BC65-7865FD9C7EDB}" destId="{E9D1EB6A-E1A4-4EC5-90BB-66D2CCFEDA8B}" srcOrd="2" destOrd="0" presId="urn:microsoft.com/office/officeart/2008/layout/HalfCircleOrganizationChart"/>
    <dgm:cxn modelId="{2922B4EB-4D85-4323-8944-B4FE744578D8}" type="presParOf" srcId="{CF3ACF34-7AA3-4ABD-BC65-7865FD9C7EDB}" destId="{367E7D6F-14D8-450B-BA8F-AE25B9D03D49}" srcOrd="3" destOrd="0" presId="urn:microsoft.com/office/officeart/2008/layout/HalfCircleOrganizationChart"/>
    <dgm:cxn modelId="{97B3EC78-FCD6-4F7F-ABC2-F42E3D284103}" type="presParOf" srcId="{97A7A2F7-021C-413F-A807-1A412F9B5A39}" destId="{40D50A90-BC4F-4A8C-B477-DDAD35C42788}" srcOrd="1" destOrd="0" presId="urn:microsoft.com/office/officeart/2008/layout/HalfCircleOrganizationChart"/>
    <dgm:cxn modelId="{416E24F1-DE35-4DBC-A828-55231D479576}" type="presParOf" srcId="{97A7A2F7-021C-413F-A807-1A412F9B5A39}" destId="{2B8C9A8D-D6F7-402B-A2FC-95DE97991FB2}" srcOrd="2" destOrd="0" presId="urn:microsoft.com/office/officeart/2008/layout/HalfCircleOrganizationChart"/>
    <dgm:cxn modelId="{EAAEE33E-FEA9-4506-88BE-1AD77C87B311}" type="presParOf" srcId="{C28E0C81-2ECC-404A-92B6-8056618A33C7}" destId="{BBC4302F-AA03-4C36-8DDB-6DC70CDBCDE3}" srcOrd="2" destOrd="0" presId="urn:microsoft.com/office/officeart/2008/layout/HalfCircleOrganizationChart"/>
    <dgm:cxn modelId="{0A4179AA-4534-417B-BA92-135DE104E188}" type="presParOf" srcId="{114312C7-44E1-41BB-8C60-4512ECAD6808}" destId="{CB2F9788-58A9-4394-8339-991B088DBBC7}" srcOrd="2" destOrd="0" presId="urn:microsoft.com/office/officeart/2008/layout/HalfCircleOrganizationChart"/>
    <dgm:cxn modelId="{E7E634CB-A626-4916-85E9-E21DBF10C9BC}" type="presParOf" srcId="{114312C7-44E1-41BB-8C60-4512ECAD6808}" destId="{8CE4DB3B-9293-4767-BA66-C683D5F15B9C}" srcOrd="3" destOrd="0" presId="urn:microsoft.com/office/officeart/2008/layout/HalfCircleOrganizationChart"/>
    <dgm:cxn modelId="{0964E543-5169-473D-BC9C-FCFBC0125051}" type="presParOf" srcId="{8CE4DB3B-9293-4767-BA66-C683D5F15B9C}" destId="{C31ADB72-E13F-4BA8-B36B-9DA6BE483711}" srcOrd="0" destOrd="0" presId="urn:microsoft.com/office/officeart/2008/layout/HalfCircleOrganizationChart"/>
    <dgm:cxn modelId="{4A68CB69-CB1B-4051-834D-91619234FD92}" type="presParOf" srcId="{C31ADB72-E13F-4BA8-B36B-9DA6BE483711}" destId="{08EF057C-21D7-4D28-BCD0-865115DF947B}" srcOrd="0" destOrd="0" presId="urn:microsoft.com/office/officeart/2008/layout/HalfCircleOrganizationChart"/>
    <dgm:cxn modelId="{317A0536-A920-4EE1-8A88-144F0C43D31C}" type="presParOf" srcId="{C31ADB72-E13F-4BA8-B36B-9DA6BE483711}" destId="{55A29647-7AB9-48EB-9A3B-CEEA0AFB2704}" srcOrd="1" destOrd="0" presId="urn:microsoft.com/office/officeart/2008/layout/HalfCircleOrganizationChart"/>
    <dgm:cxn modelId="{F18CF427-1FDE-4DC2-AD0E-153F24300D88}" type="presParOf" srcId="{C31ADB72-E13F-4BA8-B36B-9DA6BE483711}" destId="{1EFE81E6-A08C-4180-B01D-D2E658775465}" srcOrd="2" destOrd="0" presId="urn:microsoft.com/office/officeart/2008/layout/HalfCircleOrganizationChart"/>
    <dgm:cxn modelId="{85625F5A-93F5-401F-8667-453CA8581C41}" type="presParOf" srcId="{C31ADB72-E13F-4BA8-B36B-9DA6BE483711}" destId="{5C95B922-0B67-4B32-8BAD-F8757062E360}" srcOrd="3" destOrd="0" presId="urn:microsoft.com/office/officeart/2008/layout/HalfCircleOrganizationChart"/>
    <dgm:cxn modelId="{97782229-FAAE-4150-B8C4-1FA0CB223B8D}" type="presParOf" srcId="{8CE4DB3B-9293-4767-BA66-C683D5F15B9C}" destId="{7B9D5ED2-088C-4692-AAF5-4E5201FCB11B}" srcOrd="1" destOrd="0" presId="urn:microsoft.com/office/officeart/2008/layout/HalfCircleOrganizationChart"/>
    <dgm:cxn modelId="{D258110B-7C10-459A-A7FC-EE4EA8938BC2}" type="presParOf" srcId="{7B9D5ED2-088C-4692-AAF5-4E5201FCB11B}" destId="{EA25DA49-35BC-4E1C-897D-751379E2836A}" srcOrd="0" destOrd="0" presId="urn:microsoft.com/office/officeart/2008/layout/HalfCircleOrganizationChart"/>
    <dgm:cxn modelId="{41ED6B69-FA2B-4A0C-86BB-65458E2E5D2F}" type="presParOf" srcId="{7B9D5ED2-088C-4692-AAF5-4E5201FCB11B}" destId="{0EF607A6-01F1-48A9-8DD0-4546D3C77DAE}" srcOrd="1" destOrd="0" presId="urn:microsoft.com/office/officeart/2008/layout/HalfCircleOrganizationChart"/>
    <dgm:cxn modelId="{32B341DC-0C23-411A-8C00-C44775C5549C}" type="presParOf" srcId="{0EF607A6-01F1-48A9-8DD0-4546D3C77DAE}" destId="{23B9FF19-D135-43EF-B88F-FACEDD9C46B9}" srcOrd="0" destOrd="0" presId="urn:microsoft.com/office/officeart/2008/layout/HalfCircleOrganizationChart"/>
    <dgm:cxn modelId="{141EAFDF-ABDC-4F61-83BF-DB89AA3E24FE}" type="presParOf" srcId="{23B9FF19-D135-43EF-B88F-FACEDD9C46B9}" destId="{518676CF-D17F-49C5-AA82-CE8A3D2C0812}" srcOrd="0" destOrd="0" presId="urn:microsoft.com/office/officeart/2008/layout/HalfCircleOrganizationChart"/>
    <dgm:cxn modelId="{B250D951-3130-4770-A311-B294D3351570}" type="presParOf" srcId="{23B9FF19-D135-43EF-B88F-FACEDD9C46B9}" destId="{57209ACC-F896-40AC-8222-A6CBCBBCFDF5}" srcOrd="1" destOrd="0" presId="urn:microsoft.com/office/officeart/2008/layout/HalfCircleOrganizationChart"/>
    <dgm:cxn modelId="{36813E16-0CF4-4F11-8F4B-F6F7C6F2F2D0}" type="presParOf" srcId="{23B9FF19-D135-43EF-B88F-FACEDD9C46B9}" destId="{B4D71295-EAC1-40B4-9EE7-1EFD4080563F}" srcOrd="2" destOrd="0" presId="urn:microsoft.com/office/officeart/2008/layout/HalfCircleOrganizationChart"/>
    <dgm:cxn modelId="{1A0EEF0F-214F-45AC-B5AB-85E6013D3D5C}" type="presParOf" srcId="{23B9FF19-D135-43EF-B88F-FACEDD9C46B9}" destId="{BCD737D4-B6F1-4F85-9D6E-6F56FB4A536B}" srcOrd="3" destOrd="0" presId="urn:microsoft.com/office/officeart/2008/layout/HalfCircleOrganizationChart"/>
    <dgm:cxn modelId="{EBFD4C59-8813-4773-98C3-B51F23B54476}" type="presParOf" srcId="{0EF607A6-01F1-48A9-8DD0-4546D3C77DAE}" destId="{6F63619D-6F76-4727-9725-6A5C0FAC7048}" srcOrd="1" destOrd="0" presId="urn:microsoft.com/office/officeart/2008/layout/HalfCircleOrganizationChart"/>
    <dgm:cxn modelId="{A3CED3F8-6F0D-42A9-B75D-C8D2ABCB916B}" type="presParOf" srcId="{0EF607A6-01F1-48A9-8DD0-4546D3C77DAE}" destId="{C8C560E3-C2FC-4A25-B793-2F1DE5B6EA11}" srcOrd="2" destOrd="0" presId="urn:microsoft.com/office/officeart/2008/layout/HalfCircleOrganizationChart"/>
    <dgm:cxn modelId="{E3982F0A-E1E9-4272-A47E-DD9975EDC732}" type="presParOf" srcId="{8CE4DB3B-9293-4767-BA66-C683D5F15B9C}" destId="{02DEF1D1-193F-41F1-B23D-EDBFB3A387A7}" srcOrd="2" destOrd="0" presId="urn:microsoft.com/office/officeart/2008/layout/HalfCircleOrganizationChart"/>
    <dgm:cxn modelId="{2C61549A-4C06-4609-93EE-1411337695C9}" type="presParOf" srcId="{114312C7-44E1-41BB-8C60-4512ECAD6808}" destId="{0CA4B3A2-DBB0-4198-B26A-957C16578F91}" srcOrd="4" destOrd="0" presId="urn:microsoft.com/office/officeart/2008/layout/HalfCircleOrganizationChart"/>
    <dgm:cxn modelId="{5CBC30D8-CAE9-4D36-9BD3-7AFF7800773A}" type="presParOf" srcId="{114312C7-44E1-41BB-8C60-4512ECAD6808}" destId="{E21D3811-7B17-4D96-83AD-B81D53EB0F89}" srcOrd="5" destOrd="0" presId="urn:microsoft.com/office/officeart/2008/layout/HalfCircleOrganizationChart"/>
    <dgm:cxn modelId="{9F7BC2BC-1ED5-4356-BC7D-8A82078D338D}" type="presParOf" srcId="{E21D3811-7B17-4D96-83AD-B81D53EB0F89}" destId="{762B9958-CFC5-4D4D-9439-D07FF93B290F}" srcOrd="0" destOrd="0" presId="urn:microsoft.com/office/officeart/2008/layout/HalfCircleOrganizationChart"/>
    <dgm:cxn modelId="{4093DB2A-74A3-4A6C-88E8-CD0A6A9FF8EF}" type="presParOf" srcId="{762B9958-CFC5-4D4D-9439-D07FF93B290F}" destId="{31943C09-0B40-446D-9A5B-91C6BAB87975}" srcOrd="0" destOrd="0" presId="urn:microsoft.com/office/officeart/2008/layout/HalfCircleOrganizationChart"/>
    <dgm:cxn modelId="{4D7CAB01-C7AE-4DFE-BE73-5211D96CE9A1}" type="presParOf" srcId="{762B9958-CFC5-4D4D-9439-D07FF93B290F}" destId="{A93FC993-90D3-4E46-B3A8-C22FF48567D9}" srcOrd="1" destOrd="0" presId="urn:microsoft.com/office/officeart/2008/layout/HalfCircleOrganizationChart"/>
    <dgm:cxn modelId="{C940854E-DBDA-47ED-8FCA-016EA973CF29}" type="presParOf" srcId="{762B9958-CFC5-4D4D-9439-D07FF93B290F}" destId="{FEB1A896-CB6C-4A93-BB55-D08F9AE4A399}" srcOrd="2" destOrd="0" presId="urn:microsoft.com/office/officeart/2008/layout/HalfCircleOrganizationChart"/>
    <dgm:cxn modelId="{59CAFCE3-7267-4D26-B769-8EB4E4EECD57}" type="presParOf" srcId="{762B9958-CFC5-4D4D-9439-D07FF93B290F}" destId="{FE90A97A-CF39-41FA-B4E0-34640102A75D}" srcOrd="3" destOrd="0" presId="urn:microsoft.com/office/officeart/2008/layout/HalfCircleOrganizationChart"/>
    <dgm:cxn modelId="{58292362-279F-4FBD-ACED-7134AC0B051B}" type="presParOf" srcId="{E21D3811-7B17-4D96-83AD-B81D53EB0F89}" destId="{BF463AF4-C9E8-4B02-B0A5-07D2699C9080}" srcOrd="1" destOrd="0" presId="urn:microsoft.com/office/officeart/2008/layout/HalfCircleOrganizationChart"/>
    <dgm:cxn modelId="{4B82DF27-5E71-422F-8B0C-4FDE2035EB65}" type="presParOf" srcId="{BF463AF4-C9E8-4B02-B0A5-07D2699C9080}" destId="{8AE23D39-1301-49CD-B224-264979441ABA}" srcOrd="0" destOrd="0" presId="urn:microsoft.com/office/officeart/2008/layout/HalfCircleOrganizationChart"/>
    <dgm:cxn modelId="{B68DF58D-32B3-4F4A-AE0F-A19BB1F28343}" type="presParOf" srcId="{BF463AF4-C9E8-4B02-B0A5-07D2699C9080}" destId="{2B4466F3-EFED-474E-A5E5-F57085E8B25A}" srcOrd="1" destOrd="0" presId="urn:microsoft.com/office/officeart/2008/layout/HalfCircleOrganizationChart"/>
    <dgm:cxn modelId="{5FC67B52-6B66-4A0F-8488-B9A470D4E461}" type="presParOf" srcId="{2B4466F3-EFED-474E-A5E5-F57085E8B25A}" destId="{AFC382A2-360B-4489-96C8-6B1E2F6F3EEA}" srcOrd="0" destOrd="0" presId="urn:microsoft.com/office/officeart/2008/layout/HalfCircleOrganizationChart"/>
    <dgm:cxn modelId="{69EBEDDA-505D-4F21-96C8-E9B81A75FF1B}" type="presParOf" srcId="{AFC382A2-360B-4489-96C8-6B1E2F6F3EEA}" destId="{8C84579A-C376-4463-B5C5-CF34DD28C92F}" srcOrd="0" destOrd="0" presId="urn:microsoft.com/office/officeart/2008/layout/HalfCircleOrganizationChart"/>
    <dgm:cxn modelId="{2A44D656-4A8D-4BD0-AEBE-40F3500B96D7}" type="presParOf" srcId="{AFC382A2-360B-4489-96C8-6B1E2F6F3EEA}" destId="{2B646BCF-D76D-468F-80EC-9A146DC7407D}" srcOrd="1" destOrd="0" presId="urn:microsoft.com/office/officeart/2008/layout/HalfCircleOrganizationChart"/>
    <dgm:cxn modelId="{68CD266C-2B85-45DD-AE5B-A149C940A126}" type="presParOf" srcId="{AFC382A2-360B-4489-96C8-6B1E2F6F3EEA}" destId="{A7ECD81E-9F78-4F9E-AE41-7354CEA32EB4}" srcOrd="2" destOrd="0" presId="urn:microsoft.com/office/officeart/2008/layout/HalfCircleOrganizationChart"/>
    <dgm:cxn modelId="{8677624B-70F7-4C51-B343-05631B8C7DF6}" type="presParOf" srcId="{AFC382A2-360B-4489-96C8-6B1E2F6F3EEA}" destId="{0116F3F5-B605-43E2-A16B-5D3463576343}" srcOrd="3" destOrd="0" presId="urn:microsoft.com/office/officeart/2008/layout/HalfCircleOrganizationChart"/>
    <dgm:cxn modelId="{DEC6B005-E60B-4CD2-822C-A8A212AE332F}" type="presParOf" srcId="{2B4466F3-EFED-474E-A5E5-F57085E8B25A}" destId="{DA313C76-3C7B-4BFA-B646-00C61EC75117}" srcOrd="1" destOrd="0" presId="urn:microsoft.com/office/officeart/2008/layout/HalfCircleOrganizationChart"/>
    <dgm:cxn modelId="{A8E15923-A73B-4E51-834D-C0BB65A01A25}" type="presParOf" srcId="{2B4466F3-EFED-474E-A5E5-F57085E8B25A}" destId="{BE737E92-816D-4914-9C25-513EA17577BA}" srcOrd="2" destOrd="0" presId="urn:microsoft.com/office/officeart/2008/layout/HalfCircleOrganizationChart"/>
    <dgm:cxn modelId="{700CFCD5-9B3D-41FF-8FDB-C604C5BE0CA7}" type="presParOf" srcId="{E21D3811-7B17-4D96-83AD-B81D53EB0F89}" destId="{BFB9B608-0625-4AE1-B847-8E4538EC83D3}" srcOrd="2" destOrd="0" presId="urn:microsoft.com/office/officeart/2008/layout/HalfCircleOrganizationChart"/>
    <dgm:cxn modelId="{4F9F0310-4700-408A-BC48-327458E635DB}" type="presParOf" srcId="{114312C7-44E1-41BB-8C60-4512ECAD6808}" destId="{816E6844-3C5A-4B79-A34C-B40B7885B654}" srcOrd="6" destOrd="0" presId="urn:microsoft.com/office/officeart/2008/layout/HalfCircleOrganizationChart"/>
    <dgm:cxn modelId="{648D6275-3EF4-44D9-956E-BD90640DA665}" type="presParOf" srcId="{114312C7-44E1-41BB-8C60-4512ECAD6808}" destId="{CE7993B5-3DAB-4442-B918-AE36E45873E4}" srcOrd="7" destOrd="0" presId="urn:microsoft.com/office/officeart/2008/layout/HalfCircleOrganizationChart"/>
    <dgm:cxn modelId="{833630AC-273A-43BC-BCA0-76EBC919A462}" type="presParOf" srcId="{CE7993B5-3DAB-4442-B918-AE36E45873E4}" destId="{BAEDFAD4-9874-45EC-84D8-E8F315916979}" srcOrd="0" destOrd="0" presId="urn:microsoft.com/office/officeart/2008/layout/HalfCircleOrganizationChart"/>
    <dgm:cxn modelId="{55C4473D-D61E-484F-B1FF-7E063F7955D2}" type="presParOf" srcId="{BAEDFAD4-9874-45EC-84D8-E8F315916979}" destId="{4B84C24D-4E09-47C4-BD72-E3548DECB597}" srcOrd="0" destOrd="0" presId="urn:microsoft.com/office/officeart/2008/layout/HalfCircleOrganizationChart"/>
    <dgm:cxn modelId="{F5D57386-CF14-457D-AD60-BCAB9164DEF6}" type="presParOf" srcId="{BAEDFAD4-9874-45EC-84D8-E8F315916979}" destId="{67CF8935-1064-4576-AE04-AD843EF5775A}" srcOrd="1" destOrd="0" presId="urn:microsoft.com/office/officeart/2008/layout/HalfCircleOrganizationChart"/>
    <dgm:cxn modelId="{2159C423-7E79-49F9-A609-CC70D9D46768}" type="presParOf" srcId="{BAEDFAD4-9874-45EC-84D8-E8F315916979}" destId="{91026B65-3444-4425-9F32-8DF085344A9D}" srcOrd="2" destOrd="0" presId="urn:microsoft.com/office/officeart/2008/layout/HalfCircleOrganizationChart"/>
    <dgm:cxn modelId="{4131E583-8E01-40AA-853A-DA103B5C1D28}" type="presParOf" srcId="{BAEDFAD4-9874-45EC-84D8-E8F315916979}" destId="{1D2CEAB7-9F61-4EAD-994E-5A55F7D7C156}" srcOrd="3" destOrd="0" presId="urn:microsoft.com/office/officeart/2008/layout/HalfCircleOrganizationChart"/>
    <dgm:cxn modelId="{8625E10B-C1E3-4224-A256-30345EB4E84E}" type="presParOf" srcId="{CE7993B5-3DAB-4442-B918-AE36E45873E4}" destId="{09D22247-2061-40CE-A7EB-8ED1FB97C3B1}" srcOrd="1" destOrd="0" presId="urn:microsoft.com/office/officeart/2008/layout/HalfCircleOrganizationChart"/>
    <dgm:cxn modelId="{AF323F36-6161-4772-956C-4F34881D8BB1}" type="presParOf" srcId="{09D22247-2061-40CE-A7EB-8ED1FB97C3B1}" destId="{53A42B50-5201-4EB2-95F4-38ED8874274B}" srcOrd="0" destOrd="0" presId="urn:microsoft.com/office/officeart/2008/layout/HalfCircleOrganizationChart"/>
    <dgm:cxn modelId="{7A4A9B04-D056-4AB8-B3ED-9BAC7D87BBBD}" type="presParOf" srcId="{09D22247-2061-40CE-A7EB-8ED1FB97C3B1}" destId="{6978483D-1382-472B-A7B1-23901707CEFB}" srcOrd="1" destOrd="0" presId="urn:microsoft.com/office/officeart/2008/layout/HalfCircleOrganizationChart"/>
    <dgm:cxn modelId="{B934E5B3-564C-4234-B4AC-80CE6ACEF3C5}" type="presParOf" srcId="{6978483D-1382-472B-A7B1-23901707CEFB}" destId="{E091504B-37ED-461F-A5F4-83BB7CF82BC8}" srcOrd="0" destOrd="0" presId="urn:microsoft.com/office/officeart/2008/layout/HalfCircleOrganizationChart"/>
    <dgm:cxn modelId="{5955C068-7C4A-405D-87EF-A02E492A9B8D}" type="presParOf" srcId="{E091504B-37ED-461F-A5F4-83BB7CF82BC8}" destId="{0587900F-2828-4A61-8B2F-6551BCB91B08}" srcOrd="0" destOrd="0" presId="urn:microsoft.com/office/officeart/2008/layout/HalfCircleOrganizationChart"/>
    <dgm:cxn modelId="{20174CBC-50DB-4FB0-94D9-CFCDD7C42AAA}" type="presParOf" srcId="{E091504B-37ED-461F-A5F4-83BB7CF82BC8}" destId="{A075C4DD-C1C2-4ADD-AC73-CC740AAE4656}" srcOrd="1" destOrd="0" presId="urn:microsoft.com/office/officeart/2008/layout/HalfCircleOrganizationChart"/>
    <dgm:cxn modelId="{8FAE5884-693C-4792-B73B-94C8E39B43FB}" type="presParOf" srcId="{E091504B-37ED-461F-A5F4-83BB7CF82BC8}" destId="{8224E6DF-EA85-445E-A553-DF6FC0894910}" srcOrd="2" destOrd="0" presId="urn:microsoft.com/office/officeart/2008/layout/HalfCircleOrganizationChart"/>
    <dgm:cxn modelId="{4361FCD6-4A18-48F2-AB40-D1EBFA39AE57}" type="presParOf" srcId="{E091504B-37ED-461F-A5F4-83BB7CF82BC8}" destId="{904082AE-971F-48F2-901E-333A3F61AE7A}" srcOrd="3" destOrd="0" presId="urn:microsoft.com/office/officeart/2008/layout/HalfCircleOrganizationChart"/>
    <dgm:cxn modelId="{BA6B23D1-DE60-4226-9270-C25BAE0C4B4A}" type="presParOf" srcId="{6978483D-1382-472B-A7B1-23901707CEFB}" destId="{4452BCBB-F62D-4430-80C6-0E43B7CCCEEF}" srcOrd="1" destOrd="0" presId="urn:microsoft.com/office/officeart/2008/layout/HalfCircleOrganizationChart"/>
    <dgm:cxn modelId="{55AA6286-C4E0-450D-8C95-E5468259DCAB}" type="presParOf" srcId="{6978483D-1382-472B-A7B1-23901707CEFB}" destId="{0C07A20B-F8DA-4AC2-ACB4-47EE8A08D3AC}" srcOrd="2" destOrd="0" presId="urn:microsoft.com/office/officeart/2008/layout/HalfCircleOrganizationChart"/>
    <dgm:cxn modelId="{25C9522D-5A6B-42C1-813B-6A84F7BAA496}" type="presParOf" srcId="{CE7993B5-3DAB-4442-B918-AE36E45873E4}" destId="{14A64689-D4C4-48E7-AC4E-72399D875047}" srcOrd="2" destOrd="0" presId="urn:microsoft.com/office/officeart/2008/layout/HalfCircleOrganizationChart"/>
    <dgm:cxn modelId="{D55BEC73-5C7C-4850-A61E-A4CEC97B9E10}" type="presParOf" srcId="{BE9E22EF-6154-4193-91BE-5686592193C1}" destId="{A65816F6-1125-4219-812F-6BD5785515B7}" srcOrd="2" destOrd="0" presId="urn:microsoft.com/office/officeart/2008/layout/HalfCircleOrganizationChart"/>
    <dgm:cxn modelId="{33963701-ED2F-476D-8028-C63F1A5087B9}" type="presParOf" srcId="{8557715C-C2A0-4787-936A-ABEC9B94741E}" destId="{F2021EAC-D707-432A-BCCD-A2203A54BBEF}" srcOrd="2" destOrd="0" presId="urn:microsoft.com/office/officeart/2008/layout/HalfCircleOrganizationChart"/>
    <dgm:cxn modelId="{D57504E8-8EE6-442F-B39C-A73674E41F84}" type="presParOf" srcId="{8A2BDED2-93E8-4A05-8003-033103A22421}" destId="{A51958E8-DD9D-45AA-95FD-C411B73A0BA6}" srcOrd="2" destOrd="0" presId="urn:microsoft.com/office/officeart/2008/layout/HalfCircleOrganizationChart"/>
    <dgm:cxn modelId="{0B0AF9A6-028F-4112-ABC9-E94DB95621BE}" type="presParOf" srcId="{700E0A7B-BC08-405C-9BFC-17F7DD68CDAE}" destId="{97D70675-9AD8-4890-AD98-E6FB64136F3E}" srcOrd="2" destOrd="0" presId="urn:microsoft.com/office/officeart/2008/layout/HalfCircleOrganizationChart"/>
    <dgm:cxn modelId="{FBF70F5A-5139-42DF-84CB-47FED53E04FC}" type="presParOf" srcId="{ADAE1AB9-1A95-4EC4-8A8A-1EA2F2BF8B66}" destId="{38589F56-CAC6-4628-8608-B1456B9EF285}" srcOrd="2" destOrd="0" presId="urn:microsoft.com/office/officeart/2008/layout/HalfCircleOrganizationChart"/>
    <dgm:cxn modelId="{B8C3FA80-DDC8-4C42-B768-4FACADA724FF}" type="presParOf" srcId="{38589F56-CAC6-4628-8608-B1456B9EF285}" destId="{7AF4BB0C-FFF2-414F-A294-183399E04962}" srcOrd="0" destOrd="0" presId="urn:microsoft.com/office/officeart/2008/layout/HalfCircleOrganizationChart"/>
    <dgm:cxn modelId="{BC530C39-6A68-41BA-8370-3F9D4A917BE4}" type="presParOf" srcId="{38589F56-CAC6-4628-8608-B1456B9EF285}" destId="{9A5AD24E-68B1-4A4D-83B5-34B35668215B}" srcOrd="1" destOrd="0" presId="urn:microsoft.com/office/officeart/2008/layout/HalfCircleOrganizationChart"/>
    <dgm:cxn modelId="{86BC80B3-31F2-4ABD-9B58-E3D42138AE2A}" type="presParOf" srcId="{9A5AD24E-68B1-4A4D-83B5-34B35668215B}" destId="{9EE79FDD-436D-499A-A946-8D1D02C9B0F0}" srcOrd="0" destOrd="0" presId="urn:microsoft.com/office/officeart/2008/layout/HalfCircleOrganizationChart"/>
    <dgm:cxn modelId="{FFFF1DAC-ECE3-4EB7-B925-34992A39D349}" type="presParOf" srcId="{9EE79FDD-436D-499A-A946-8D1D02C9B0F0}" destId="{C80E7FA3-4BD8-4BFF-B1F6-1ECF2050DBA5}" srcOrd="0" destOrd="0" presId="urn:microsoft.com/office/officeart/2008/layout/HalfCircleOrganizationChart"/>
    <dgm:cxn modelId="{06EA5EB8-3295-4155-8E81-02F8683E8B9F}" type="presParOf" srcId="{9EE79FDD-436D-499A-A946-8D1D02C9B0F0}" destId="{CCF882B2-ED65-4880-9B7C-AF7F00582A1B}" srcOrd="1" destOrd="0" presId="urn:microsoft.com/office/officeart/2008/layout/HalfCircleOrganizationChart"/>
    <dgm:cxn modelId="{D1635C45-B4D0-48A0-BAEB-8DB6D54E7143}" type="presParOf" srcId="{9EE79FDD-436D-499A-A946-8D1D02C9B0F0}" destId="{68E4F57F-042E-4086-9418-B19136618F0A}" srcOrd="2" destOrd="0" presId="urn:microsoft.com/office/officeart/2008/layout/HalfCircleOrganizationChart"/>
    <dgm:cxn modelId="{BEDF0F4E-33C6-4595-9D3E-D657C03B9E3B}" type="presParOf" srcId="{9EE79FDD-436D-499A-A946-8D1D02C9B0F0}" destId="{224A170B-885B-4CAC-9EB2-A9A4B965A814}" srcOrd="3" destOrd="0" presId="urn:microsoft.com/office/officeart/2008/layout/HalfCircleOrganizationChart"/>
    <dgm:cxn modelId="{C60DFC7C-DAF1-49EF-9D28-5E7F76151642}" type="presParOf" srcId="{9A5AD24E-68B1-4A4D-83B5-34B35668215B}" destId="{AECB9713-1873-4503-8829-D0F754C42C32}" srcOrd="1" destOrd="0" presId="urn:microsoft.com/office/officeart/2008/layout/HalfCircleOrganizationChart"/>
    <dgm:cxn modelId="{31F2F26F-9D8D-48EC-8244-213ABC408D3E}" type="presParOf" srcId="{9A5AD24E-68B1-4A4D-83B5-34B35668215B}" destId="{9195118F-BDED-4340-A957-3488A57F3D7B}" srcOrd="2" destOrd="0" presId="urn:microsoft.com/office/officeart/2008/layout/HalfCircleOrganizationChar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DCCF6-3CB5-4F2E-B680-D83BD11ED73B}">
      <dsp:nvSpPr>
        <dsp:cNvPr id="0" name=""/>
        <dsp:cNvSpPr/>
      </dsp:nvSpPr>
      <dsp:spPr>
        <a:xfrm>
          <a:off x="827426" y="877748"/>
          <a:ext cx="887414" cy="8874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C7FE4-4549-4296-9224-A5264C36AC60}">
      <dsp:nvSpPr>
        <dsp:cNvPr id="0" name=""/>
        <dsp:cNvSpPr/>
      </dsp:nvSpPr>
      <dsp:spPr>
        <a:xfrm>
          <a:off x="3398" y="1868446"/>
          <a:ext cx="2535468" cy="439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>
              <a:solidFill>
                <a:schemeClr val="accent2"/>
              </a:solidFill>
            </a:rPr>
            <a:t>Megamaser Cosmology Project (MCP)</a:t>
          </a:r>
        </a:p>
      </dsp:txBody>
      <dsp:txXfrm>
        <a:off x="3398" y="1868446"/>
        <a:ext cx="2535468" cy="439745"/>
      </dsp:txXfrm>
    </dsp:sp>
    <dsp:sp modelId="{4807B7B8-6FCB-483F-8D3E-10A04F7C5672}">
      <dsp:nvSpPr>
        <dsp:cNvPr id="0" name=""/>
        <dsp:cNvSpPr/>
      </dsp:nvSpPr>
      <dsp:spPr>
        <a:xfrm>
          <a:off x="90086" y="2356230"/>
          <a:ext cx="2535468" cy="923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2"/>
              </a:solidFill>
            </a:rPr>
            <a:t>List of over </a:t>
          </a:r>
          <a:r>
            <a:rPr lang="en-US" sz="1100" b="1" kern="1200" dirty="0">
              <a:solidFill>
                <a:schemeClr val="accent2"/>
              </a:solidFill>
            </a:rPr>
            <a:t>6000 galaxies</a:t>
          </a:r>
          <a:r>
            <a:rPr lang="en-US" sz="1100" kern="1200" dirty="0">
              <a:solidFill>
                <a:schemeClr val="accent2"/>
              </a:solidFill>
            </a:rPr>
            <a:t> observed by the Green Bank Telescope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accent2"/>
              </a:solidFill>
            </a:rPr>
            <a:t>180 are H2O Megamasers</a:t>
          </a:r>
        </a:p>
      </dsp:txBody>
      <dsp:txXfrm>
        <a:off x="90086" y="2356230"/>
        <a:ext cx="2535468" cy="923461"/>
      </dsp:txXfrm>
    </dsp:sp>
    <dsp:sp modelId="{A67A0BE2-EB17-4094-84D2-7C7F98CF0CBF}">
      <dsp:nvSpPr>
        <dsp:cNvPr id="0" name=""/>
        <dsp:cNvSpPr/>
      </dsp:nvSpPr>
      <dsp:spPr>
        <a:xfrm>
          <a:off x="3806602" y="877748"/>
          <a:ext cx="887414" cy="8874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102AE-F6FA-47CD-B6A5-8037F6F5C9C4}">
      <dsp:nvSpPr>
        <dsp:cNvPr id="0" name=""/>
        <dsp:cNvSpPr/>
      </dsp:nvSpPr>
      <dsp:spPr>
        <a:xfrm>
          <a:off x="2982574" y="1868446"/>
          <a:ext cx="2535468" cy="439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>
              <a:solidFill>
                <a:schemeClr val="accent2"/>
              </a:solidFill>
            </a:rPr>
            <a:t>Sloan Digital Sky Survey (SDSS)</a:t>
          </a:r>
        </a:p>
      </dsp:txBody>
      <dsp:txXfrm>
        <a:off x="2982574" y="1868446"/>
        <a:ext cx="2535468" cy="439745"/>
      </dsp:txXfrm>
    </dsp:sp>
    <dsp:sp modelId="{8747C612-A9DF-4D2C-ADD5-4488B6A82488}">
      <dsp:nvSpPr>
        <dsp:cNvPr id="0" name=""/>
        <dsp:cNvSpPr/>
      </dsp:nvSpPr>
      <dsp:spPr>
        <a:xfrm>
          <a:off x="2982574" y="2356230"/>
          <a:ext cx="2535468" cy="923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2"/>
              </a:solidFill>
            </a:rPr>
            <a:t>Database containing a wide variety of information pertaining to galaxies observed by the Apache Point Observatory including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accent2"/>
              </a:solidFill>
            </a:rPr>
            <a:t>Spectra</a:t>
          </a:r>
          <a:r>
            <a:rPr lang="en-US" sz="1100" kern="1200" dirty="0">
              <a:solidFill>
                <a:schemeClr val="accent2"/>
              </a:solidFill>
            </a:rPr>
            <a:t>, celestial coordinates, </a:t>
          </a:r>
          <a:r>
            <a:rPr lang="en-US" sz="1100" b="1" kern="1200" dirty="0">
              <a:solidFill>
                <a:schemeClr val="accent2"/>
              </a:solidFill>
            </a:rPr>
            <a:t>date of observation</a:t>
          </a:r>
          <a:r>
            <a:rPr lang="en-US" sz="1100" kern="1200" dirty="0">
              <a:solidFill>
                <a:schemeClr val="accent2"/>
              </a:solidFill>
            </a:rPr>
            <a:t>, luminosity, and many more…</a:t>
          </a:r>
        </a:p>
      </dsp:txBody>
      <dsp:txXfrm>
        <a:off x="2982574" y="2356230"/>
        <a:ext cx="2535468" cy="923461"/>
      </dsp:txXfrm>
    </dsp:sp>
    <dsp:sp modelId="{A06CD016-2108-4F2D-B247-D102EA5BFBAE}">
      <dsp:nvSpPr>
        <dsp:cNvPr id="0" name=""/>
        <dsp:cNvSpPr/>
      </dsp:nvSpPr>
      <dsp:spPr>
        <a:xfrm>
          <a:off x="6785777" y="877748"/>
          <a:ext cx="887414" cy="8874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671B2-F5BB-43B5-B47C-DC7ABA4170C2}">
      <dsp:nvSpPr>
        <dsp:cNvPr id="0" name=""/>
        <dsp:cNvSpPr/>
      </dsp:nvSpPr>
      <dsp:spPr>
        <a:xfrm>
          <a:off x="5961750" y="1868446"/>
          <a:ext cx="2535468" cy="439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>
              <a:solidFill>
                <a:schemeClr val="accent1"/>
              </a:solidFill>
            </a:rPr>
            <a:t>Structured Query Language (SQL)</a:t>
          </a:r>
        </a:p>
      </dsp:txBody>
      <dsp:txXfrm>
        <a:off x="5961750" y="1868446"/>
        <a:ext cx="2535468" cy="439745"/>
      </dsp:txXfrm>
    </dsp:sp>
    <dsp:sp modelId="{B13D799D-F9E4-43B7-BC43-7C74C0C4C399}">
      <dsp:nvSpPr>
        <dsp:cNvPr id="0" name=""/>
        <dsp:cNvSpPr/>
      </dsp:nvSpPr>
      <dsp:spPr>
        <a:xfrm>
          <a:off x="5961750" y="2356230"/>
          <a:ext cx="2535468" cy="923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1"/>
              </a:solidFill>
            </a:rPr>
            <a:t>Creating data tables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1"/>
              </a:solidFill>
            </a:rPr>
            <a:t>Extracting observational data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1"/>
              </a:solidFill>
            </a:rPr>
            <a:t>SDSS CasJobs</a:t>
          </a:r>
        </a:p>
      </dsp:txBody>
      <dsp:txXfrm>
        <a:off x="5961750" y="2356230"/>
        <a:ext cx="2535468" cy="923461"/>
      </dsp:txXfrm>
    </dsp:sp>
    <dsp:sp modelId="{D290525A-BC48-43EF-936B-2F5C641B3B60}">
      <dsp:nvSpPr>
        <dsp:cNvPr id="0" name=""/>
        <dsp:cNvSpPr/>
      </dsp:nvSpPr>
      <dsp:spPr>
        <a:xfrm>
          <a:off x="9764953" y="877748"/>
          <a:ext cx="887414" cy="8874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FB8BC-7D56-4A52-9ED3-067EC20B2702}">
      <dsp:nvSpPr>
        <dsp:cNvPr id="0" name=""/>
        <dsp:cNvSpPr/>
      </dsp:nvSpPr>
      <dsp:spPr>
        <a:xfrm>
          <a:off x="8940926" y="1868446"/>
          <a:ext cx="2535468" cy="439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>
              <a:solidFill>
                <a:schemeClr val="accent1"/>
              </a:solidFill>
            </a:rPr>
            <a:t>Python</a:t>
          </a:r>
        </a:p>
      </dsp:txBody>
      <dsp:txXfrm>
        <a:off x="8940926" y="1868446"/>
        <a:ext cx="2535468" cy="439745"/>
      </dsp:txXfrm>
    </dsp:sp>
    <dsp:sp modelId="{23B484EE-3DDC-4A77-B917-13C474C2450F}">
      <dsp:nvSpPr>
        <dsp:cNvPr id="0" name=""/>
        <dsp:cNvSpPr/>
      </dsp:nvSpPr>
      <dsp:spPr>
        <a:xfrm>
          <a:off x="8940926" y="2356230"/>
          <a:ext cx="2535468" cy="923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1"/>
              </a:solidFill>
            </a:rPr>
            <a:t>Reading and writing txt files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1"/>
              </a:solidFill>
            </a:rPr>
            <a:t>Manipulating data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accent1"/>
              </a:solidFill>
            </a:rPr>
            <a:t>Creating figures and models</a:t>
          </a:r>
        </a:p>
      </dsp:txBody>
      <dsp:txXfrm>
        <a:off x="8940926" y="2356230"/>
        <a:ext cx="2535468" cy="923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4BB0C-FFF2-414F-A294-183399E04962}">
      <dsp:nvSpPr>
        <dsp:cNvPr id="0" name=""/>
        <dsp:cNvSpPr/>
      </dsp:nvSpPr>
      <dsp:spPr>
        <a:xfrm>
          <a:off x="3525360" y="502523"/>
          <a:ext cx="414800" cy="299855"/>
        </a:xfrm>
        <a:custGeom>
          <a:avLst/>
          <a:gdLst/>
          <a:ahLst/>
          <a:cxnLst/>
          <a:rect l="0" t="0" r="0" b="0"/>
          <a:pathLst>
            <a:path>
              <a:moveTo>
                <a:pt x="414800" y="0"/>
              </a:moveTo>
              <a:lnTo>
                <a:pt x="414800" y="299855"/>
              </a:lnTo>
              <a:lnTo>
                <a:pt x="0" y="2998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42B50-5201-4EB2-95F4-38ED8874274B}">
      <dsp:nvSpPr>
        <dsp:cNvPr id="0" name=""/>
        <dsp:cNvSpPr/>
      </dsp:nvSpPr>
      <dsp:spPr>
        <a:xfrm>
          <a:off x="7825045" y="4760471"/>
          <a:ext cx="91440" cy="209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E6844-3C5A-4B79-A34C-B40B7885B654}">
      <dsp:nvSpPr>
        <dsp:cNvPr id="0" name=""/>
        <dsp:cNvSpPr/>
      </dsp:nvSpPr>
      <dsp:spPr>
        <a:xfrm>
          <a:off x="6056640" y="4050813"/>
          <a:ext cx="1814125" cy="209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49"/>
              </a:lnTo>
              <a:lnTo>
                <a:pt x="1814125" y="104949"/>
              </a:lnTo>
              <a:lnTo>
                <a:pt x="1814125" y="2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23D39-1301-49CD-B224-264979441ABA}">
      <dsp:nvSpPr>
        <dsp:cNvPr id="0" name=""/>
        <dsp:cNvSpPr/>
      </dsp:nvSpPr>
      <dsp:spPr>
        <a:xfrm>
          <a:off x="6615628" y="4760471"/>
          <a:ext cx="91440" cy="209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4B3A2-DBB0-4198-B26A-957C16578F91}">
      <dsp:nvSpPr>
        <dsp:cNvPr id="0" name=""/>
        <dsp:cNvSpPr/>
      </dsp:nvSpPr>
      <dsp:spPr>
        <a:xfrm>
          <a:off x="6056640" y="4050813"/>
          <a:ext cx="604708" cy="209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49"/>
              </a:lnTo>
              <a:lnTo>
                <a:pt x="604708" y="104949"/>
              </a:lnTo>
              <a:lnTo>
                <a:pt x="604708" y="2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25DA49-35BC-4E1C-897D-751379E2836A}">
      <dsp:nvSpPr>
        <dsp:cNvPr id="0" name=""/>
        <dsp:cNvSpPr/>
      </dsp:nvSpPr>
      <dsp:spPr>
        <a:xfrm>
          <a:off x="5406211" y="4760471"/>
          <a:ext cx="91440" cy="209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2F9788-58A9-4394-8339-991B088DBBC7}">
      <dsp:nvSpPr>
        <dsp:cNvPr id="0" name=""/>
        <dsp:cNvSpPr/>
      </dsp:nvSpPr>
      <dsp:spPr>
        <a:xfrm>
          <a:off x="5451931" y="4050813"/>
          <a:ext cx="604708" cy="209898"/>
        </a:xfrm>
        <a:custGeom>
          <a:avLst/>
          <a:gdLst/>
          <a:ahLst/>
          <a:cxnLst/>
          <a:rect l="0" t="0" r="0" b="0"/>
          <a:pathLst>
            <a:path>
              <a:moveTo>
                <a:pt x="604708" y="0"/>
              </a:moveTo>
              <a:lnTo>
                <a:pt x="604708" y="104949"/>
              </a:lnTo>
              <a:lnTo>
                <a:pt x="0" y="104949"/>
              </a:lnTo>
              <a:lnTo>
                <a:pt x="0" y="2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45994-4BC4-4656-BC9A-DA7F1D891BD8}">
      <dsp:nvSpPr>
        <dsp:cNvPr id="0" name=""/>
        <dsp:cNvSpPr/>
      </dsp:nvSpPr>
      <dsp:spPr>
        <a:xfrm>
          <a:off x="4196794" y="4760471"/>
          <a:ext cx="91440" cy="209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833327-83A6-4D65-B118-5D1043CBA6FD}">
      <dsp:nvSpPr>
        <dsp:cNvPr id="0" name=""/>
        <dsp:cNvSpPr/>
      </dsp:nvSpPr>
      <dsp:spPr>
        <a:xfrm>
          <a:off x="4242514" y="4050813"/>
          <a:ext cx="1814125" cy="209898"/>
        </a:xfrm>
        <a:custGeom>
          <a:avLst/>
          <a:gdLst/>
          <a:ahLst/>
          <a:cxnLst/>
          <a:rect l="0" t="0" r="0" b="0"/>
          <a:pathLst>
            <a:path>
              <a:moveTo>
                <a:pt x="1814125" y="0"/>
              </a:moveTo>
              <a:lnTo>
                <a:pt x="1814125" y="104949"/>
              </a:lnTo>
              <a:lnTo>
                <a:pt x="0" y="104949"/>
              </a:lnTo>
              <a:lnTo>
                <a:pt x="0" y="2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50047-455B-49A3-A904-7282DF5842B7}">
      <dsp:nvSpPr>
        <dsp:cNvPr id="0" name=""/>
        <dsp:cNvSpPr/>
      </dsp:nvSpPr>
      <dsp:spPr>
        <a:xfrm>
          <a:off x="3940160" y="3341155"/>
          <a:ext cx="2116479" cy="209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49"/>
              </a:lnTo>
              <a:lnTo>
                <a:pt x="2116479" y="104949"/>
              </a:lnTo>
              <a:lnTo>
                <a:pt x="2116479" y="2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AC988-9491-4793-A319-CDB02C1A9908}">
      <dsp:nvSpPr>
        <dsp:cNvPr id="0" name=""/>
        <dsp:cNvSpPr/>
      </dsp:nvSpPr>
      <dsp:spPr>
        <a:xfrm>
          <a:off x="2987377" y="4760471"/>
          <a:ext cx="91440" cy="209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F2DF1-DFAD-4D30-A6A7-64C032B07088}">
      <dsp:nvSpPr>
        <dsp:cNvPr id="0" name=""/>
        <dsp:cNvSpPr/>
      </dsp:nvSpPr>
      <dsp:spPr>
        <a:xfrm>
          <a:off x="1823680" y="4050813"/>
          <a:ext cx="1209417" cy="209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949"/>
              </a:lnTo>
              <a:lnTo>
                <a:pt x="1209417" y="104949"/>
              </a:lnTo>
              <a:lnTo>
                <a:pt x="1209417" y="2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14197D-D2C7-479B-A455-04BD0310534C}">
      <dsp:nvSpPr>
        <dsp:cNvPr id="0" name=""/>
        <dsp:cNvSpPr/>
      </dsp:nvSpPr>
      <dsp:spPr>
        <a:xfrm>
          <a:off x="1777960" y="4760471"/>
          <a:ext cx="91440" cy="209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183AD-B614-4D31-B55C-DF19D575E7EF}">
      <dsp:nvSpPr>
        <dsp:cNvPr id="0" name=""/>
        <dsp:cNvSpPr/>
      </dsp:nvSpPr>
      <dsp:spPr>
        <a:xfrm>
          <a:off x="1777960" y="4050813"/>
          <a:ext cx="91440" cy="209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105B4-E3FB-4851-933D-E6DF531D4D5C}">
      <dsp:nvSpPr>
        <dsp:cNvPr id="0" name=""/>
        <dsp:cNvSpPr/>
      </dsp:nvSpPr>
      <dsp:spPr>
        <a:xfrm>
          <a:off x="568543" y="4760471"/>
          <a:ext cx="91440" cy="209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0DA91-22E3-4B7D-A20F-C963EA5BE936}">
      <dsp:nvSpPr>
        <dsp:cNvPr id="0" name=""/>
        <dsp:cNvSpPr/>
      </dsp:nvSpPr>
      <dsp:spPr>
        <a:xfrm>
          <a:off x="614263" y="4050813"/>
          <a:ext cx="1209417" cy="209898"/>
        </a:xfrm>
        <a:custGeom>
          <a:avLst/>
          <a:gdLst/>
          <a:ahLst/>
          <a:cxnLst/>
          <a:rect l="0" t="0" r="0" b="0"/>
          <a:pathLst>
            <a:path>
              <a:moveTo>
                <a:pt x="1209417" y="0"/>
              </a:moveTo>
              <a:lnTo>
                <a:pt x="1209417" y="104949"/>
              </a:lnTo>
              <a:lnTo>
                <a:pt x="0" y="104949"/>
              </a:lnTo>
              <a:lnTo>
                <a:pt x="0" y="2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75A262-31E9-45CB-A3ED-11342BFBAF5D}">
      <dsp:nvSpPr>
        <dsp:cNvPr id="0" name=""/>
        <dsp:cNvSpPr/>
      </dsp:nvSpPr>
      <dsp:spPr>
        <a:xfrm>
          <a:off x="1823680" y="3341155"/>
          <a:ext cx="2116479" cy="209898"/>
        </a:xfrm>
        <a:custGeom>
          <a:avLst/>
          <a:gdLst/>
          <a:ahLst/>
          <a:cxnLst/>
          <a:rect l="0" t="0" r="0" b="0"/>
          <a:pathLst>
            <a:path>
              <a:moveTo>
                <a:pt x="2116479" y="0"/>
              </a:moveTo>
              <a:lnTo>
                <a:pt x="2116479" y="104949"/>
              </a:lnTo>
              <a:lnTo>
                <a:pt x="0" y="104949"/>
              </a:lnTo>
              <a:lnTo>
                <a:pt x="0" y="2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D662B-4655-4F71-AF34-20D1E623FD97}">
      <dsp:nvSpPr>
        <dsp:cNvPr id="0" name=""/>
        <dsp:cNvSpPr/>
      </dsp:nvSpPr>
      <dsp:spPr>
        <a:xfrm>
          <a:off x="3894440" y="2631497"/>
          <a:ext cx="91440" cy="209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479EE-0851-43DA-A7F0-65FF362EB8B6}">
      <dsp:nvSpPr>
        <dsp:cNvPr id="0" name=""/>
        <dsp:cNvSpPr/>
      </dsp:nvSpPr>
      <dsp:spPr>
        <a:xfrm>
          <a:off x="3894440" y="1921839"/>
          <a:ext cx="91440" cy="209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89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00D4B8-75D4-4C3F-BC80-78DE6329E3BB}">
      <dsp:nvSpPr>
        <dsp:cNvPr id="0" name=""/>
        <dsp:cNvSpPr/>
      </dsp:nvSpPr>
      <dsp:spPr>
        <a:xfrm>
          <a:off x="3894440" y="502523"/>
          <a:ext cx="91440" cy="9195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195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B507F-659B-40FD-B76C-F3F0A06AEB9B}">
      <dsp:nvSpPr>
        <dsp:cNvPr id="0" name=""/>
        <dsp:cNvSpPr/>
      </dsp:nvSpPr>
      <dsp:spPr>
        <a:xfrm>
          <a:off x="3690280" y="2764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83440-7777-49B4-89FD-43CC9833F031}">
      <dsp:nvSpPr>
        <dsp:cNvPr id="0" name=""/>
        <dsp:cNvSpPr/>
      </dsp:nvSpPr>
      <dsp:spPr>
        <a:xfrm>
          <a:off x="3690280" y="2764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3E61C-179C-4910-AB25-D40D1FE77BD7}">
      <dsp:nvSpPr>
        <dsp:cNvPr id="0" name=""/>
        <dsp:cNvSpPr/>
      </dsp:nvSpPr>
      <dsp:spPr>
        <a:xfrm>
          <a:off x="3440401" y="92721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/>
              </a:solidFill>
            </a:rPr>
            <a:t>MCP Catalogue</a:t>
          </a:r>
        </a:p>
      </dsp:txBody>
      <dsp:txXfrm>
        <a:off x="3440401" y="92721"/>
        <a:ext cx="999518" cy="319845"/>
      </dsp:txXfrm>
    </dsp:sp>
    <dsp:sp modelId="{DA41F742-35A3-4207-9590-B1FAFB5EA9B5}">
      <dsp:nvSpPr>
        <dsp:cNvPr id="0" name=""/>
        <dsp:cNvSpPr/>
      </dsp:nvSpPr>
      <dsp:spPr>
        <a:xfrm>
          <a:off x="3690280" y="1422080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CEE4D-29DA-4CCC-9D10-3F6163054975}">
      <dsp:nvSpPr>
        <dsp:cNvPr id="0" name=""/>
        <dsp:cNvSpPr/>
      </dsp:nvSpPr>
      <dsp:spPr>
        <a:xfrm>
          <a:off x="3690280" y="1422080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A2515-F909-466C-B615-562F93E6AA5F}">
      <dsp:nvSpPr>
        <dsp:cNvPr id="0" name=""/>
        <dsp:cNvSpPr/>
      </dsp:nvSpPr>
      <dsp:spPr>
        <a:xfrm>
          <a:off x="3440401" y="1512037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/>
              </a:solidFill>
            </a:rPr>
            <a:t>Crossmatch in SDSS</a:t>
          </a:r>
        </a:p>
      </dsp:txBody>
      <dsp:txXfrm>
        <a:off x="3440401" y="1512037"/>
        <a:ext cx="999518" cy="319845"/>
      </dsp:txXfrm>
    </dsp:sp>
    <dsp:sp modelId="{56796AF8-A123-4ADC-ABAB-1BD3067B33C5}">
      <dsp:nvSpPr>
        <dsp:cNvPr id="0" name=""/>
        <dsp:cNvSpPr/>
      </dsp:nvSpPr>
      <dsp:spPr>
        <a:xfrm>
          <a:off x="3690280" y="2131738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82E0DA-87A0-4CA0-B108-31316E7CAE94}">
      <dsp:nvSpPr>
        <dsp:cNvPr id="0" name=""/>
        <dsp:cNvSpPr/>
      </dsp:nvSpPr>
      <dsp:spPr>
        <a:xfrm>
          <a:off x="3690280" y="2131738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35ED6-0E66-4457-B87B-D61A17FCF07B}">
      <dsp:nvSpPr>
        <dsp:cNvPr id="0" name=""/>
        <dsp:cNvSpPr/>
      </dsp:nvSpPr>
      <dsp:spPr>
        <a:xfrm>
          <a:off x="3440401" y="2221695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/>
              </a:solidFill>
            </a:rPr>
            <a:t>Extract Spectra</a:t>
          </a:r>
        </a:p>
      </dsp:txBody>
      <dsp:txXfrm>
        <a:off x="3440401" y="2221695"/>
        <a:ext cx="999518" cy="319845"/>
      </dsp:txXfrm>
    </dsp:sp>
    <dsp:sp modelId="{31ADB475-8B18-49C9-AF7C-829AC533C828}">
      <dsp:nvSpPr>
        <dsp:cNvPr id="0" name=""/>
        <dsp:cNvSpPr/>
      </dsp:nvSpPr>
      <dsp:spPr>
        <a:xfrm>
          <a:off x="3690280" y="2841396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77046-DAF2-4E4E-9792-1BD310A216D1}">
      <dsp:nvSpPr>
        <dsp:cNvPr id="0" name=""/>
        <dsp:cNvSpPr/>
      </dsp:nvSpPr>
      <dsp:spPr>
        <a:xfrm>
          <a:off x="3690280" y="2841396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67769-EE59-4D46-B980-15491248B636}">
      <dsp:nvSpPr>
        <dsp:cNvPr id="0" name=""/>
        <dsp:cNvSpPr/>
      </dsp:nvSpPr>
      <dsp:spPr>
        <a:xfrm>
          <a:off x="3440401" y="2931353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/>
              </a:solidFill>
            </a:rPr>
            <a:t>Find Multi-epoch Observations</a:t>
          </a:r>
        </a:p>
      </dsp:txBody>
      <dsp:txXfrm>
        <a:off x="3440401" y="2931353"/>
        <a:ext cx="999518" cy="319845"/>
      </dsp:txXfrm>
    </dsp:sp>
    <dsp:sp modelId="{F025A848-3D2F-492F-AF57-16A8CBBF34F9}">
      <dsp:nvSpPr>
        <dsp:cNvPr id="0" name=""/>
        <dsp:cNvSpPr/>
      </dsp:nvSpPr>
      <dsp:spPr>
        <a:xfrm>
          <a:off x="1573800" y="3551054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19B057-4EF8-44F3-A703-3B22A59BC31D}">
      <dsp:nvSpPr>
        <dsp:cNvPr id="0" name=""/>
        <dsp:cNvSpPr/>
      </dsp:nvSpPr>
      <dsp:spPr>
        <a:xfrm>
          <a:off x="1573800" y="3551054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BDFE3-A8FB-4F78-A56F-650160D64490}">
      <dsp:nvSpPr>
        <dsp:cNvPr id="0" name=""/>
        <dsp:cNvSpPr/>
      </dsp:nvSpPr>
      <dsp:spPr>
        <a:xfrm>
          <a:off x="1323921" y="3641010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/>
              </a:solidFill>
            </a:rPr>
            <a:t>Masers</a:t>
          </a:r>
        </a:p>
      </dsp:txBody>
      <dsp:txXfrm>
        <a:off x="1323921" y="3641010"/>
        <a:ext cx="999518" cy="319845"/>
      </dsp:txXfrm>
    </dsp:sp>
    <dsp:sp modelId="{F3DDFBE9-5686-4EC9-9CEA-3327671A603A}">
      <dsp:nvSpPr>
        <dsp:cNvPr id="0" name=""/>
        <dsp:cNvSpPr/>
      </dsp:nvSpPr>
      <dsp:spPr>
        <a:xfrm>
          <a:off x="364383" y="4260712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87D56-72B5-4AF6-9580-AE4C75D60354}">
      <dsp:nvSpPr>
        <dsp:cNvPr id="0" name=""/>
        <dsp:cNvSpPr/>
      </dsp:nvSpPr>
      <dsp:spPr>
        <a:xfrm>
          <a:off x="364383" y="4260712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35A948-FB93-4F47-BA26-73304D315380}">
      <dsp:nvSpPr>
        <dsp:cNvPr id="0" name=""/>
        <dsp:cNvSpPr/>
      </dsp:nvSpPr>
      <dsp:spPr>
        <a:xfrm>
          <a:off x="114504" y="4350668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/>
              </a:solidFill>
            </a:rPr>
            <a:t>3 Observations</a:t>
          </a:r>
        </a:p>
      </dsp:txBody>
      <dsp:txXfrm>
        <a:off x="114504" y="4350668"/>
        <a:ext cx="999518" cy="319845"/>
      </dsp:txXfrm>
    </dsp:sp>
    <dsp:sp modelId="{F16921F9-C7D1-41FC-B455-520D56F9A813}">
      <dsp:nvSpPr>
        <dsp:cNvPr id="0" name=""/>
        <dsp:cNvSpPr/>
      </dsp:nvSpPr>
      <dsp:spPr>
        <a:xfrm>
          <a:off x="364383" y="4970370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0FD95-CC26-49B7-97C7-BBADF332C2D1}">
      <dsp:nvSpPr>
        <dsp:cNvPr id="0" name=""/>
        <dsp:cNvSpPr/>
      </dsp:nvSpPr>
      <dsp:spPr>
        <a:xfrm>
          <a:off x="364383" y="4970370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93FA7-0E1C-4D4D-9C25-E65B35FF34F9}">
      <dsp:nvSpPr>
        <dsp:cNvPr id="0" name=""/>
        <dsp:cNvSpPr/>
      </dsp:nvSpPr>
      <dsp:spPr>
        <a:xfrm>
          <a:off x="114504" y="5060326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2"/>
              </a:solidFill>
            </a:rPr>
            <a:t>1 Object</a:t>
          </a:r>
        </a:p>
      </dsp:txBody>
      <dsp:txXfrm>
        <a:off x="114504" y="5060326"/>
        <a:ext cx="999518" cy="319845"/>
      </dsp:txXfrm>
    </dsp:sp>
    <dsp:sp modelId="{D2FAEA62-018A-4908-9127-43502CE92D0D}">
      <dsp:nvSpPr>
        <dsp:cNvPr id="0" name=""/>
        <dsp:cNvSpPr/>
      </dsp:nvSpPr>
      <dsp:spPr>
        <a:xfrm>
          <a:off x="1573800" y="4260712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DC542-2AC4-4E0F-B862-6A6EE1B7D64A}">
      <dsp:nvSpPr>
        <dsp:cNvPr id="0" name=""/>
        <dsp:cNvSpPr/>
      </dsp:nvSpPr>
      <dsp:spPr>
        <a:xfrm>
          <a:off x="1573800" y="4260712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2CB96-ECA0-45AD-8639-29CCC3C419A5}">
      <dsp:nvSpPr>
        <dsp:cNvPr id="0" name=""/>
        <dsp:cNvSpPr/>
      </dsp:nvSpPr>
      <dsp:spPr>
        <a:xfrm>
          <a:off x="1323921" y="4350668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/>
              </a:solidFill>
            </a:rPr>
            <a:t>2 Observations</a:t>
          </a:r>
        </a:p>
      </dsp:txBody>
      <dsp:txXfrm>
        <a:off x="1323921" y="4350668"/>
        <a:ext cx="999518" cy="319845"/>
      </dsp:txXfrm>
    </dsp:sp>
    <dsp:sp modelId="{74FB2B99-3D2E-400D-84D3-C139590A143F}">
      <dsp:nvSpPr>
        <dsp:cNvPr id="0" name=""/>
        <dsp:cNvSpPr/>
      </dsp:nvSpPr>
      <dsp:spPr>
        <a:xfrm>
          <a:off x="1573800" y="4970370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0E6EA-9438-46DE-85EC-BCF5B6339B61}">
      <dsp:nvSpPr>
        <dsp:cNvPr id="0" name=""/>
        <dsp:cNvSpPr/>
      </dsp:nvSpPr>
      <dsp:spPr>
        <a:xfrm>
          <a:off x="1573800" y="4970370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768AC-7A6A-41D6-9F48-FFE328E158B9}">
      <dsp:nvSpPr>
        <dsp:cNvPr id="0" name=""/>
        <dsp:cNvSpPr/>
      </dsp:nvSpPr>
      <dsp:spPr>
        <a:xfrm>
          <a:off x="1323921" y="5060326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2"/>
              </a:solidFill>
            </a:rPr>
            <a:t>4 Objects</a:t>
          </a:r>
        </a:p>
      </dsp:txBody>
      <dsp:txXfrm>
        <a:off x="1323921" y="5060326"/>
        <a:ext cx="999518" cy="319845"/>
      </dsp:txXfrm>
    </dsp:sp>
    <dsp:sp modelId="{C62E9BD3-31E6-4B21-83B5-CE352FCD1D9A}">
      <dsp:nvSpPr>
        <dsp:cNvPr id="0" name=""/>
        <dsp:cNvSpPr/>
      </dsp:nvSpPr>
      <dsp:spPr>
        <a:xfrm>
          <a:off x="2783217" y="4260712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5164C-074D-40C3-94E2-EE111348A83E}">
      <dsp:nvSpPr>
        <dsp:cNvPr id="0" name=""/>
        <dsp:cNvSpPr/>
      </dsp:nvSpPr>
      <dsp:spPr>
        <a:xfrm>
          <a:off x="2783217" y="4260712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8529F-F194-4097-BBE3-F793BAB9FCBA}">
      <dsp:nvSpPr>
        <dsp:cNvPr id="0" name=""/>
        <dsp:cNvSpPr/>
      </dsp:nvSpPr>
      <dsp:spPr>
        <a:xfrm>
          <a:off x="2533338" y="4350668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/>
              </a:solidFill>
            </a:rPr>
            <a:t>1 Observation</a:t>
          </a:r>
        </a:p>
      </dsp:txBody>
      <dsp:txXfrm>
        <a:off x="2533338" y="4350668"/>
        <a:ext cx="999518" cy="319845"/>
      </dsp:txXfrm>
    </dsp:sp>
    <dsp:sp modelId="{81B347AF-A586-4D23-B462-CAF5C8D2A34B}">
      <dsp:nvSpPr>
        <dsp:cNvPr id="0" name=""/>
        <dsp:cNvSpPr/>
      </dsp:nvSpPr>
      <dsp:spPr>
        <a:xfrm>
          <a:off x="2783217" y="4970370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9EFB6-DB60-42F6-9C41-FFA852BCDDC4}">
      <dsp:nvSpPr>
        <dsp:cNvPr id="0" name=""/>
        <dsp:cNvSpPr/>
      </dsp:nvSpPr>
      <dsp:spPr>
        <a:xfrm>
          <a:off x="2783217" y="4970370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EC7BB-8FE6-46BD-A7FF-84A0959BE3D5}">
      <dsp:nvSpPr>
        <dsp:cNvPr id="0" name=""/>
        <dsp:cNvSpPr/>
      </dsp:nvSpPr>
      <dsp:spPr>
        <a:xfrm>
          <a:off x="2533338" y="5060326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/>
              </a:solidFill>
            </a:rPr>
            <a:t>55 Objects</a:t>
          </a:r>
        </a:p>
      </dsp:txBody>
      <dsp:txXfrm>
        <a:off x="2533338" y="5060326"/>
        <a:ext cx="999518" cy="319845"/>
      </dsp:txXfrm>
    </dsp:sp>
    <dsp:sp modelId="{B897832E-996D-4D20-99E9-AE15E797F566}">
      <dsp:nvSpPr>
        <dsp:cNvPr id="0" name=""/>
        <dsp:cNvSpPr/>
      </dsp:nvSpPr>
      <dsp:spPr>
        <a:xfrm>
          <a:off x="5806760" y="3551054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F558DE-3D95-4D0E-8B74-336AB2E1E8FD}">
      <dsp:nvSpPr>
        <dsp:cNvPr id="0" name=""/>
        <dsp:cNvSpPr/>
      </dsp:nvSpPr>
      <dsp:spPr>
        <a:xfrm>
          <a:off x="5806760" y="3551054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9D5B62-BE9A-4780-BDF8-8316A6100215}">
      <dsp:nvSpPr>
        <dsp:cNvPr id="0" name=""/>
        <dsp:cNvSpPr/>
      </dsp:nvSpPr>
      <dsp:spPr>
        <a:xfrm>
          <a:off x="5556880" y="3641010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/>
              </a:solidFill>
            </a:rPr>
            <a:t>Nonmasers</a:t>
          </a:r>
        </a:p>
      </dsp:txBody>
      <dsp:txXfrm>
        <a:off x="5556880" y="3641010"/>
        <a:ext cx="999518" cy="319845"/>
      </dsp:txXfrm>
    </dsp:sp>
    <dsp:sp modelId="{D57E0B46-4804-48B9-934E-43AA9CACAA7F}">
      <dsp:nvSpPr>
        <dsp:cNvPr id="0" name=""/>
        <dsp:cNvSpPr/>
      </dsp:nvSpPr>
      <dsp:spPr>
        <a:xfrm>
          <a:off x="3992634" y="4260712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D8EA6-EAFF-45D8-98A5-77011F20F74F}">
      <dsp:nvSpPr>
        <dsp:cNvPr id="0" name=""/>
        <dsp:cNvSpPr/>
      </dsp:nvSpPr>
      <dsp:spPr>
        <a:xfrm>
          <a:off x="3992634" y="4260712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3C1BF-D475-4E42-94A1-0E9D6698F81F}">
      <dsp:nvSpPr>
        <dsp:cNvPr id="0" name=""/>
        <dsp:cNvSpPr/>
      </dsp:nvSpPr>
      <dsp:spPr>
        <a:xfrm>
          <a:off x="3742755" y="4350668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/>
              </a:solidFill>
            </a:rPr>
            <a:t>4 Observations</a:t>
          </a:r>
        </a:p>
      </dsp:txBody>
      <dsp:txXfrm>
        <a:off x="3742755" y="4350668"/>
        <a:ext cx="999518" cy="319845"/>
      </dsp:txXfrm>
    </dsp:sp>
    <dsp:sp modelId="{8AA05571-D93D-4538-97E3-BB2C988873F7}">
      <dsp:nvSpPr>
        <dsp:cNvPr id="0" name=""/>
        <dsp:cNvSpPr/>
      </dsp:nvSpPr>
      <dsp:spPr>
        <a:xfrm>
          <a:off x="3992634" y="4970370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D1EB6A-E1A4-4EC5-90BB-66D2CCFEDA8B}">
      <dsp:nvSpPr>
        <dsp:cNvPr id="0" name=""/>
        <dsp:cNvSpPr/>
      </dsp:nvSpPr>
      <dsp:spPr>
        <a:xfrm>
          <a:off x="3992634" y="4970370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04F00-A314-4175-951F-F88A531070D5}">
      <dsp:nvSpPr>
        <dsp:cNvPr id="0" name=""/>
        <dsp:cNvSpPr/>
      </dsp:nvSpPr>
      <dsp:spPr>
        <a:xfrm>
          <a:off x="3742755" y="5060326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2"/>
              </a:solidFill>
            </a:rPr>
            <a:t>7 Objects</a:t>
          </a:r>
        </a:p>
      </dsp:txBody>
      <dsp:txXfrm>
        <a:off x="3742755" y="5060326"/>
        <a:ext cx="999518" cy="319845"/>
      </dsp:txXfrm>
    </dsp:sp>
    <dsp:sp modelId="{55A29647-7AB9-48EB-9A3B-CEEA0AFB2704}">
      <dsp:nvSpPr>
        <dsp:cNvPr id="0" name=""/>
        <dsp:cNvSpPr/>
      </dsp:nvSpPr>
      <dsp:spPr>
        <a:xfrm>
          <a:off x="5202051" y="4260712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E81E6-A08C-4180-B01D-D2E658775465}">
      <dsp:nvSpPr>
        <dsp:cNvPr id="0" name=""/>
        <dsp:cNvSpPr/>
      </dsp:nvSpPr>
      <dsp:spPr>
        <a:xfrm>
          <a:off x="5202051" y="4260712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F057C-21D7-4D28-BCD0-865115DF947B}">
      <dsp:nvSpPr>
        <dsp:cNvPr id="0" name=""/>
        <dsp:cNvSpPr/>
      </dsp:nvSpPr>
      <dsp:spPr>
        <a:xfrm>
          <a:off x="4952172" y="4350668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/>
              </a:solidFill>
            </a:rPr>
            <a:t>3 Observations</a:t>
          </a:r>
        </a:p>
      </dsp:txBody>
      <dsp:txXfrm>
        <a:off x="4952172" y="4350668"/>
        <a:ext cx="999518" cy="319845"/>
      </dsp:txXfrm>
    </dsp:sp>
    <dsp:sp modelId="{57209ACC-F896-40AC-8222-A6CBCBBCFDF5}">
      <dsp:nvSpPr>
        <dsp:cNvPr id="0" name=""/>
        <dsp:cNvSpPr/>
      </dsp:nvSpPr>
      <dsp:spPr>
        <a:xfrm>
          <a:off x="5202051" y="4970370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1295-EAC1-40B4-9EE7-1EFD4080563F}">
      <dsp:nvSpPr>
        <dsp:cNvPr id="0" name=""/>
        <dsp:cNvSpPr/>
      </dsp:nvSpPr>
      <dsp:spPr>
        <a:xfrm>
          <a:off x="5202051" y="4970370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676CF-D17F-49C5-AA82-CE8A3D2C0812}">
      <dsp:nvSpPr>
        <dsp:cNvPr id="0" name=""/>
        <dsp:cNvSpPr/>
      </dsp:nvSpPr>
      <dsp:spPr>
        <a:xfrm>
          <a:off x="4952172" y="5060326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2"/>
              </a:solidFill>
            </a:rPr>
            <a:t>29 Objects</a:t>
          </a:r>
        </a:p>
      </dsp:txBody>
      <dsp:txXfrm>
        <a:off x="4952172" y="5060326"/>
        <a:ext cx="999518" cy="319845"/>
      </dsp:txXfrm>
    </dsp:sp>
    <dsp:sp modelId="{A93FC993-90D3-4E46-B3A8-C22FF48567D9}">
      <dsp:nvSpPr>
        <dsp:cNvPr id="0" name=""/>
        <dsp:cNvSpPr/>
      </dsp:nvSpPr>
      <dsp:spPr>
        <a:xfrm>
          <a:off x="6411468" y="4260712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1A896-CB6C-4A93-BB55-D08F9AE4A399}">
      <dsp:nvSpPr>
        <dsp:cNvPr id="0" name=""/>
        <dsp:cNvSpPr/>
      </dsp:nvSpPr>
      <dsp:spPr>
        <a:xfrm>
          <a:off x="6411468" y="4260712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43C09-0B40-446D-9A5B-91C6BAB87975}">
      <dsp:nvSpPr>
        <dsp:cNvPr id="0" name=""/>
        <dsp:cNvSpPr/>
      </dsp:nvSpPr>
      <dsp:spPr>
        <a:xfrm>
          <a:off x="6161589" y="4350668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/>
              </a:solidFill>
            </a:rPr>
            <a:t>2 Observations</a:t>
          </a:r>
        </a:p>
      </dsp:txBody>
      <dsp:txXfrm>
        <a:off x="6161589" y="4350668"/>
        <a:ext cx="999518" cy="319845"/>
      </dsp:txXfrm>
    </dsp:sp>
    <dsp:sp modelId="{2B646BCF-D76D-468F-80EC-9A146DC7407D}">
      <dsp:nvSpPr>
        <dsp:cNvPr id="0" name=""/>
        <dsp:cNvSpPr/>
      </dsp:nvSpPr>
      <dsp:spPr>
        <a:xfrm>
          <a:off x="6411468" y="4970370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CD81E-9F78-4F9E-AE41-7354CEA32EB4}">
      <dsp:nvSpPr>
        <dsp:cNvPr id="0" name=""/>
        <dsp:cNvSpPr/>
      </dsp:nvSpPr>
      <dsp:spPr>
        <a:xfrm>
          <a:off x="6411468" y="4970370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4579A-C376-4463-B5C5-CF34DD28C92F}">
      <dsp:nvSpPr>
        <dsp:cNvPr id="0" name=""/>
        <dsp:cNvSpPr/>
      </dsp:nvSpPr>
      <dsp:spPr>
        <a:xfrm>
          <a:off x="6161589" y="5060326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2"/>
              </a:solidFill>
            </a:rPr>
            <a:t>147 Objects</a:t>
          </a:r>
        </a:p>
      </dsp:txBody>
      <dsp:txXfrm>
        <a:off x="6161589" y="5060326"/>
        <a:ext cx="999518" cy="319845"/>
      </dsp:txXfrm>
    </dsp:sp>
    <dsp:sp modelId="{67CF8935-1064-4576-AE04-AD843EF5775A}">
      <dsp:nvSpPr>
        <dsp:cNvPr id="0" name=""/>
        <dsp:cNvSpPr/>
      </dsp:nvSpPr>
      <dsp:spPr>
        <a:xfrm>
          <a:off x="7620885" y="4260712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26B65-3444-4425-9F32-8DF085344A9D}">
      <dsp:nvSpPr>
        <dsp:cNvPr id="0" name=""/>
        <dsp:cNvSpPr/>
      </dsp:nvSpPr>
      <dsp:spPr>
        <a:xfrm>
          <a:off x="7620885" y="4260712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4C24D-4E09-47C4-BD72-E3548DECB597}">
      <dsp:nvSpPr>
        <dsp:cNvPr id="0" name=""/>
        <dsp:cNvSpPr/>
      </dsp:nvSpPr>
      <dsp:spPr>
        <a:xfrm>
          <a:off x="7371006" y="4350668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/>
              </a:solidFill>
            </a:rPr>
            <a:t>1 Observation</a:t>
          </a:r>
        </a:p>
      </dsp:txBody>
      <dsp:txXfrm>
        <a:off x="7371006" y="4350668"/>
        <a:ext cx="999518" cy="319845"/>
      </dsp:txXfrm>
    </dsp:sp>
    <dsp:sp modelId="{A075C4DD-C1C2-4ADD-AC73-CC740AAE4656}">
      <dsp:nvSpPr>
        <dsp:cNvPr id="0" name=""/>
        <dsp:cNvSpPr/>
      </dsp:nvSpPr>
      <dsp:spPr>
        <a:xfrm>
          <a:off x="7620885" y="4970370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4E6DF-EA85-445E-A553-DF6FC0894910}">
      <dsp:nvSpPr>
        <dsp:cNvPr id="0" name=""/>
        <dsp:cNvSpPr/>
      </dsp:nvSpPr>
      <dsp:spPr>
        <a:xfrm>
          <a:off x="7620885" y="4970370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7900F-2828-4A61-8B2F-6551BCB91B08}">
      <dsp:nvSpPr>
        <dsp:cNvPr id="0" name=""/>
        <dsp:cNvSpPr/>
      </dsp:nvSpPr>
      <dsp:spPr>
        <a:xfrm>
          <a:off x="7371006" y="5060326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tx1"/>
              </a:solidFill>
            </a:rPr>
            <a:t>2344 Objects</a:t>
          </a:r>
        </a:p>
      </dsp:txBody>
      <dsp:txXfrm>
        <a:off x="7371006" y="5060326"/>
        <a:ext cx="999518" cy="319845"/>
      </dsp:txXfrm>
    </dsp:sp>
    <dsp:sp modelId="{CCF882B2-ED65-4880-9B7C-AF7F00582A1B}">
      <dsp:nvSpPr>
        <dsp:cNvPr id="0" name=""/>
        <dsp:cNvSpPr/>
      </dsp:nvSpPr>
      <dsp:spPr>
        <a:xfrm>
          <a:off x="3085572" y="712422"/>
          <a:ext cx="499759" cy="499759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4F57F-042E-4086-9418-B19136618F0A}">
      <dsp:nvSpPr>
        <dsp:cNvPr id="0" name=""/>
        <dsp:cNvSpPr/>
      </dsp:nvSpPr>
      <dsp:spPr>
        <a:xfrm>
          <a:off x="3085572" y="712422"/>
          <a:ext cx="499759" cy="499759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E7FA3-4BD8-4BFF-B1F6-1ECF2050DBA5}">
      <dsp:nvSpPr>
        <dsp:cNvPr id="0" name=""/>
        <dsp:cNvSpPr/>
      </dsp:nvSpPr>
      <dsp:spPr>
        <a:xfrm>
          <a:off x="2835692" y="802379"/>
          <a:ext cx="999518" cy="3198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>
              <a:solidFill>
                <a:schemeClr val="tx1"/>
              </a:solidFill>
            </a:rPr>
            <a:t>Python Manipulation</a:t>
          </a:r>
        </a:p>
      </dsp:txBody>
      <dsp:txXfrm>
        <a:off x="2835692" y="802379"/>
        <a:ext cx="999518" cy="319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1T19:31:33.725"/>
    </inkml:context>
    <inkml:brush xml:id="br0">
      <inkml:brushProperty name="width" value="0.025" units="cm"/>
      <inkml:brushProperty name="height" value="0.025" units="cm"/>
      <inkml:brushProperty name="color" value="#AB008B"/>
    </inkml:brush>
  </inkml:definitions>
  <inkml:trace contextRef="#ctx0" brushRef="#br0">0 0 9600,'0'21'3584,"5"-17"-2784,1 1 480,-6-10-3040,0 1-288,0-5-1632,-6 6-704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3ADC-5D34-4FEE-8448-E8E22CCC57C5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7DAD7-C507-4C11-9B57-13206612F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9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image retrieved on 2021, May 9, from https://www.nasa.gov/feature/goddard/2017/messier-77.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2C6DFA-AFD8-436B-9AC7-4F16433A02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29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1.</a:t>
            </a:r>
            <a:r>
              <a:rPr lang="en-US" b="1" i="1" dirty="0"/>
              <a:t> </a:t>
            </a:r>
            <a:r>
              <a:rPr lang="en-US" b="0" i="1" dirty="0"/>
              <a:t>Unified model of AGN.</a:t>
            </a:r>
            <a:r>
              <a:rPr lang="en-US" b="0" i="0" dirty="0"/>
              <a:t> Retrieved from https://fermi.gsfc.nasa.gov/science/eteu/agn/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McNeill, S. &amp; Constantin, A. (2019). </a:t>
            </a:r>
            <a:r>
              <a:rPr lang="en-US" i="1" dirty="0"/>
              <a:t>Spectral energy distributions of H</a:t>
            </a:r>
            <a:r>
              <a:rPr lang="en-US" i="1" baseline="-25000" dirty="0"/>
              <a:t>2</a:t>
            </a:r>
            <a:r>
              <a:rPr lang="en-US" i="1" baseline="0" dirty="0"/>
              <a:t>O megamaser disks.</a:t>
            </a:r>
            <a:r>
              <a:rPr lang="en-US" i="0" baseline="0" dirty="0"/>
              <a:t> James Madison University Department of Physics and Astronomy. http://csma31.csm.jmu.edu/physics/constaax/sloane_talk_2019.pdf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7DAD7-C507-4C11-9B57-13206612FF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1.</a:t>
            </a:r>
            <a:r>
              <a:rPr lang="en-US" b="0" dirty="0"/>
              <a:t> </a:t>
            </a:r>
            <a:r>
              <a:rPr lang="en-US" b="0" i="1" dirty="0"/>
              <a:t>Stimulated Emission Diagram.</a:t>
            </a:r>
            <a:r>
              <a:rPr lang="en-US" b="0" i="0" dirty="0"/>
              <a:t> Retrieved from https://astrobites.org/2013/10/28/giant-space-masers/</a:t>
            </a:r>
            <a:endParaRPr lang="en-US" b="0" i="1" dirty="0"/>
          </a:p>
          <a:p>
            <a:endParaRPr lang="en-US" b="0" i="1" dirty="0"/>
          </a:p>
          <a:p>
            <a:r>
              <a:rPr lang="en-US" b="1" i="0" dirty="0"/>
              <a:t>Figure 2.</a:t>
            </a:r>
            <a:r>
              <a:rPr lang="en-US" b="0" i="1" dirty="0"/>
              <a:t> Image of NGC 1068.</a:t>
            </a:r>
            <a:r>
              <a:rPr lang="en-US" b="0" i="0" dirty="0"/>
              <a:t> Retrieved from https://www.nasa.gov/feature/goddard/2017/messier-77</a:t>
            </a:r>
            <a:endParaRPr lang="en-US" b="1" i="0" dirty="0"/>
          </a:p>
          <a:p>
            <a:endParaRPr lang="en-US" b="1" i="0" dirty="0"/>
          </a:p>
          <a:p>
            <a:r>
              <a:rPr lang="en-US" b="1" i="0" dirty="0"/>
              <a:t>Figure 3. </a:t>
            </a:r>
            <a:r>
              <a:rPr lang="en-US" b="0" i="1" dirty="0"/>
              <a:t>Megamaser Emission Diagram.</a:t>
            </a:r>
            <a:r>
              <a:rPr lang="en-US" b="0" i="0" dirty="0"/>
              <a:t> Retrieved from http://csma31.csm.jmu.edu/physics/constaax/sloane_talk_2019.pdf</a:t>
            </a:r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2C6DFA-AFD8-436B-9AC7-4F16433A02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55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4. </a:t>
            </a:r>
            <a:r>
              <a:rPr lang="en-US" b="0" i="1" dirty="0"/>
              <a:t>Megamaser Emission Diagram.</a:t>
            </a:r>
            <a:r>
              <a:rPr lang="en-US" b="0" i="0" dirty="0"/>
              <a:t> Retrieved from https://www.researchgate.net/figure/The-standard-AGN-unification-scheme-Depending-on-the-orientation-an-observer-will-see_fig2_308025489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2C6DFA-AFD8-436B-9AC7-4F16433A02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788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Figure 5.</a:t>
            </a:r>
            <a:r>
              <a:rPr lang="en-US" b="1" i="1" dirty="0"/>
              <a:t> </a:t>
            </a:r>
            <a:r>
              <a:rPr lang="en-US" b="0" i="1" dirty="0"/>
              <a:t>Active Galactic Nuclei Variation</a:t>
            </a:r>
            <a:r>
              <a:rPr lang="en-US" b="0" i="0" dirty="0"/>
              <a:t>. Retrieved from https://pages.astronomy.ua.edu/keel/agn/vary.html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2C6DFA-AFD8-436B-9AC7-4F16433A02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112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Figure 7.</a:t>
            </a:r>
            <a:r>
              <a:rPr lang="en-US" b="0" i="1" dirty="0"/>
              <a:t> </a:t>
            </a:r>
            <a:r>
              <a:rPr lang="en-US" b="0" i="1" dirty="0" err="1"/>
              <a:t>Nonmaser</a:t>
            </a:r>
            <a:r>
              <a:rPr lang="en-US" b="0" i="1" dirty="0"/>
              <a:t> spectra vs photometry flowchart. </a:t>
            </a:r>
            <a:r>
              <a:rPr lang="en-US" b="0" i="0" dirty="0"/>
              <a:t>Created by William St. John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7DAD7-C507-4C11-9B57-13206612FF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66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Figure 9.</a:t>
            </a:r>
            <a:r>
              <a:rPr lang="en-US" b="0" i="1" dirty="0"/>
              <a:t> </a:t>
            </a:r>
            <a:r>
              <a:rPr lang="en-US" b="0" i="1" dirty="0" err="1"/>
              <a:t>Nonmaser</a:t>
            </a:r>
            <a:r>
              <a:rPr lang="en-US" b="0" i="1" dirty="0"/>
              <a:t> line diagnostic diagram. </a:t>
            </a:r>
            <a:r>
              <a:rPr lang="en-US" b="0" i="0" dirty="0"/>
              <a:t>Created by William St. John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7DAD7-C507-4C11-9B57-13206612FF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70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Figure 8.</a:t>
            </a:r>
            <a:r>
              <a:rPr lang="en-US" b="0" i="1" dirty="0"/>
              <a:t> Maser line diagnostic diagram. </a:t>
            </a:r>
            <a:r>
              <a:rPr lang="en-US" b="0" i="0" dirty="0"/>
              <a:t>Created by William St. John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7DAD7-C507-4C11-9B57-13206612FF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31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7DAD7-C507-4C11-9B57-13206612FF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EB58-E152-4E59-B2AA-B43B6EB4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7CE1D-B099-49F7-A8D9-663E221AD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AB15-358A-4650-99CA-F1AD83E8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4D8F3-BBDA-4EC8-A2A5-44CD967C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ACD0E-A6CE-45CA-A5D4-DD5AEA23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1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6179-A914-4104-9B4B-4BCBE710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191CC-0761-46F6-8990-FFD793C35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7D86F-F7EA-4FC4-AF32-AA7F7D7E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A26C9-EA14-4F73-B222-F58D3ABC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6F7A6-DD6E-4B1C-9C7B-742019C2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FDF9E-3E61-46FA-B5D0-87E2F7A4F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77DDC-E78A-49FC-8FD0-91CFFE45E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0477B-69DD-419E-9CC0-C865B1DD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88324-E18B-4ECB-979A-FDBED255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FF417-E453-4B56-B56F-176F03F7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4BD3-4FC3-4A99-90B6-C8D113E6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216C-9E0B-4120-A4E5-65E0D3756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D097A-0893-4B7E-82E2-0E2675EF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02077-EF27-4E99-BA6D-30793A71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09AA7-2678-46BA-B720-77C211BF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4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98DC-D7AF-40C1-B2DB-3A620F76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3165B-07FA-4350-B922-E16CB00E3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786C-8F47-4675-8A62-CA6DBA28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82801-2CC2-41FE-AFA7-519DDA43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89709-D502-4B13-A466-3A7D5C812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2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5296-95CC-4D05-952A-2E6B4D14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9067-3B9F-4CDA-9CE7-FE6EEA34F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E7B96-ACFD-4CD9-9061-B75FF893E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346BD-7FA1-4934-BEE4-FC3A0ECD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7496F-6320-4F37-A4C8-A492BA97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1478B-612B-41EA-8FEC-2027CCD7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3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35AA-6183-4B46-9A79-5545D54C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DEF86-7C98-4E3C-B339-3E2D394B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F15FD-3B43-49AD-8065-5EF3974E4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5EA25-F746-4952-9EEF-FEFA3AB76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2BE00-7398-4A31-8FFA-D1BD1B6ED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882F1-215D-4BD3-9B9D-CF6CC6A0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ECF85-433D-476E-83AE-1956B561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F170B-BD6E-4548-9DB7-7E1122EB0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27FE-BE25-40E8-9A79-01588668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B19C1-05E6-4314-9FAB-B99EC5F9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50D0F-D7AA-4705-BAD9-ECE0DAC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6A640-B235-4A29-B7AF-155B1639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F8485-E2EA-405D-8B8E-9E55FBE0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6CAF3-0D7D-474E-8C69-54E15870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D83C-EA7D-4452-A1A5-59075E91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8D7D-CEBC-4BA1-A8D9-395EC97B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FA55-6A9F-4DC2-B2AE-0F298DAF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672EF-DDD2-47CB-A665-EDD4C394D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B8845-8060-4801-B583-B76C9BA3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CE0C2-AF5E-4D26-805D-31E90199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C8078-BE4F-404C-9265-5D505687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0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7CDC-054B-4C39-881F-1939622A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161BF-E515-4DAE-9FD3-85EA402CA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E45D5-5827-4C1E-833D-EBC59C31E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FA1A3-8956-4AC4-94B6-B94A2A1A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C7AC4-C986-49A8-9BFA-D2C43722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410B8-205E-45F2-A749-56F716C7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5C54E-5CCB-4F45-86B4-007752A0C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9D838-7596-4177-99AF-D236C7E80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9AA5-3E88-4627-8730-FBFBA6546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B861-16E9-4FE6-B00C-9393C672C5CB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CE6D2-5F1D-4291-A087-70804B92C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64237-8675-4890-9CA6-5D850260A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8C4D1-29A9-4FB7-AB1B-AE6CCABAD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2on2KvOds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ma31.csm.jmu.edu/physics/constaax/sloane_talk_2019.pdf" TargetMode="External"/><Relationship Id="rId4" Type="http://schemas.openxmlformats.org/officeDocument/2006/relationships/hyperlink" Target="https://doi.org/10.3847/1538-4357/aac49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diagramColors" Target="../diagrams/colors3.xml"/><Relationship Id="rId18" Type="http://schemas.openxmlformats.org/officeDocument/2006/relationships/image" Target="../media/image18.svg"/><Relationship Id="rId26" Type="http://schemas.openxmlformats.org/officeDocument/2006/relationships/image" Target="../media/image25.svg"/><Relationship Id="rId3" Type="http://schemas.openxmlformats.org/officeDocument/2006/relationships/diagramData" Target="../diagrams/data2.xml"/><Relationship Id="rId21" Type="http://schemas.openxmlformats.org/officeDocument/2006/relationships/image" Target="../media/image20.png"/><Relationship Id="rId7" Type="http://schemas.microsoft.com/office/2007/relationships/diagramDrawing" Target="../diagrams/drawing2.xml"/><Relationship Id="rId12" Type="http://schemas.openxmlformats.org/officeDocument/2006/relationships/diagramQuickStyle" Target="../diagrams/quickStyle3.xml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Layout" Target="../diagrams/layout3.xml"/><Relationship Id="rId24" Type="http://schemas.openxmlformats.org/officeDocument/2006/relationships/image" Target="../media/image23.sv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5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diagramData" Target="../diagrams/data3.xml"/><Relationship Id="rId19" Type="http://schemas.openxmlformats.org/officeDocument/2006/relationships/image" Target="../media/image9.png"/><Relationship Id="rId4" Type="http://schemas.openxmlformats.org/officeDocument/2006/relationships/diagramLayout" Target="../diagrams/layout2.xml"/><Relationship Id="rId9" Type="http://schemas.openxmlformats.org/officeDocument/2006/relationships/image" Target="NULL"/><Relationship Id="rId14" Type="http://schemas.microsoft.com/office/2007/relationships/diagramDrawing" Target="../diagrams/drawing3.xml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galaxy in space&#10;&#10;Description automatically generated with medium confidence">
            <a:extLst>
              <a:ext uri="{FF2B5EF4-FFF2-40B4-BE49-F238E27FC236}">
                <a16:creationId xmlns:a16="http://schemas.microsoft.com/office/drawing/2014/main" id="{51796607-580A-48F8-AABC-5C998AFB0F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1" r="9511" b="98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8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A6FE1-9F4D-4DDA-A0A7-0C9EFDE9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Understanding the Variability of Optical Spectra of H</a:t>
            </a:r>
            <a:r>
              <a:rPr lang="en-US" sz="4400" baseline="-25000" dirty="0"/>
              <a:t>2</a:t>
            </a:r>
            <a:r>
              <a:rPr lang="en-US" sz="4400" dirty="0"/>
              <a:t>O Megamasers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EF8A4-67F8-4EB9-9795-F2214323C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William St. John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JMU Research Advisor: Dr. Anca Constantin</a:t>
            </a:r>
          </a:p>
          <a:p>
            <a:r>
              <a:rPr lang="en-US" sz="2000" dirty="0">
                <a:solidFill>
                  <a:schemeClr val="tx1"/>
                </a:solidFill>
              </a:rPr>
              <a:t>MRGS Research Advisor: Ms. Jennifer Moyers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002B9-1B91-4020-9D29-E808A161E4B8}"/>
              </a:ext>
            </a:extLst>
          </p:cNvPr>
          <p:cNvSpPr txBox="1"/>
          <p:nvPr/>
        </p:nvSpPr>
        <p:spPr>
          <a:xfrm>
            <a:off x="5225938" y="6488668"/>
            <a:ext cx="695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[note: research is ongoing, therefore, final presentation could be altered</a:t>
            </a:r>
          </a:p>
        </p:txBody>
      </p:sp>
    </p:spTree>
    <p:extLst>
      <p:ext uri="{BB962C8B-B14F-4D97-AF65-F5344CB8AC3E}">
        <p14:creationId xmlns:p14="http://schemas.microsoft.com/office/powerpoint/2010/main" val="2115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748C-A98A-4EFB-A9EC-063B66CC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3073-364C-43DA-B428-53679151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potential outcomes</a:t>
            </a:r>
          </a:p>
          <a:p>
            <a:pPr lvl="1"/>
            <a:r>
              <a:rPr lang="en-US" dirty="0"/>
              <a:t>There is variability in the optical spectra of H2O megamasers</a:t>
            </a:r>
          </a:p>
          <a:p>
            <a:pPr lvl="1"/>
            <a:r>
              <a:rPr lang="en-US" dirty="0"/>
              <a:t>There is NO variability in the optical spectra of H2O megamasers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Either option gives additionally characteristics regarding masers that could aid in future searches</a:t>
            </a:r>
          </a:p>
        </p:txBody>
      </p:sp>
    </p:spTree>
    <p:extLst>
      <p:ext uri="{BB962C8B-B14F-4D97-AF65-F5344CB8AC3E}">
        <p14:creationId xmlns:p14="http://schemas.microsoft.com/office/powerpoint/2010/main" val="318865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CFEE-AEA0-497A-A361-7312CA22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87BD-39CF-4E59-93D6-5A33937F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561"/>
            <a:ext cx="10515600" cy="5271314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Constantin, A. (2020, October 29). </a:t>
            </a:r>
            <a:r>
              <a:rPr lang="en-US" sz="1100" b="0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Spectra.</a:t>
            </a: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[Video lecture]. Department of Physics and Astronomy, James Madison University. </a:t>
            </a: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https://www.youtube.com/watch?v=42on 2KvOdsc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100" b="0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Kuo</a:t>
            </a: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C. Y., Constantin, A., Braatz, J. A., Chung, H. H., Witherspoon, C. A., Pesce, D., Impellizzeri, C. M. V., Gao, F., Hao, Lei, Woo, J. -H., &amp; Zaw, I. (2018, June 20). Enhancing the H</a:t>
            </a:r>
            <a:r>
              <a:rPr lang="en-US" sz="1100" b="0" i="0" strike="noStrike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Megamaser Detection Rate Using Optical and Mid-Infrared Photometry. </a:t>
            </a:r>
            <a:r>
              <a:rPr lang="en-US" sz="1100" b="0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Astrophysical Journal, 860</a:t>
            </a: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169. </a:t>
            </a: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 /10.3847/1538-4357/aac498</a:t>
            </a: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McNeill, S. &amp; Constantin, A. (2019). </a:t>
            </a:r>
            <a:r>
              <a:rPr lang="en-US" sz="1100" b="0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Spectral energy distributions of H2O megamaser disks.</a:t>
            </a: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James Madison University Department of Physics and Astronomy. </a:t>
            </a: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http://csma31.csm.jmu.edu/physics/constaax/sloane_talk_2019.pdf</a:t>
            </a:r>
            <a:endParaRPr lang="en-US" sz="1100" b="0" i="0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1. </a:t>
            </a:r>
            <a:r>
              <a:rPr lang="en-US" sz="1100" b="0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Stimulated Emission Diagram.</a:t>
            </a: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Retrieved from https://astrobites.org/2013/10/28/giant- space-masers/</a:t>
            </a:r>
            <a:endParaRPr lang="en-US" sz="11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2.</a:t>
            </a:r>
            <a:r>
              <a:rPr lang="en-US" sz="1100" b="0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Image of NGC 1068.</a:t>
            </a: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Retrieved from https://www.nasa.gov/feature/goddard/2017/ messier-77</a:t>
            </a:r>
            <a:endParaRPr lang="en-US" sz="11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3. </a:t>
            </a:r>
            <a:r>
              <a:rPr lang="en-US" sz="1100" b="0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Maser Emission Diagram.</a:t>
            </a: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Retrieved from http://csma31.csm.jmu.edu/physics/ </a:t>
            </a:r>
            <a:r>
              <a:rPr lang="en-US" sz="1100" b="0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constaax</a:t>
            </a: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/sloane_talk_2019.pdf</a:t>
            </a:r>
            <a:endParaRPr lang="en-US" sz="11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4. </a:t>
            </a:r>
            <a:r>
              <a:rPr lang="en-US" sz="1100" b="0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Megamaser Emission Diagram.</a:t>
            </a: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Retrieved from https://www.researchgate.net/figure /The-standard-AGN-unification-scheme-Depending-on-the-orientation-an-observer-will-see_fig2_308025489</a:t>
            </a:r>
            <a:endParaRPr lang="en-US" sz="11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 5. </a:t>
            </a:r>
            <a:r>
              <a:rPr lang="en-US" sz="1100" b="0" i="1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Active Galactic Nuclei Variation.</a:t>
            </a: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Retrieved from https://pages.astronomy.ua.edu/keel/ </a:t>
            </a:r>
            <a:r>
              <a:rPr lang="en-US" sz="1100" b="0" i="0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agn</a:t>
            </a:r>
            <a:r>
              <a:rPr lang="en-US" sz="1100" b="0" i="0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/vary.html</a:t>
            </a:r>
          </a:p>
          <a:p>
            <a:pPr mar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6. Maser spectra vs photometry flowchart. Created by William St. John</a:t>
            </a:r>
          </a:p>
          <a:p>
            <a:pPr mar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Nonmaser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spectra vs photometry flowchart. Created by William St. John</a:t>
            </a:r>
          </a:p>
          <a:p>
            <a:pPr mar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8. Maser line diagnostic diagram. Created by William St. John</a:t>
            </a:r>
          </a:p>
          <a:p>
            <a:pPr mar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9.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Nonmaser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diagnostic diagram. Created by William St. John</a:t>
            </a:r>
          </a:p>
        </p:txBody>
      </p:sp>
    </p:spTree>
    <p:extLst>
      <p:ext uri="{BB962C8B-B14F-4D97-AF65-F5344CB8AC3E}">
        <p14:creationId xmlns:p14="http://schemas.microsoft.com/office/powerpoint/2010/main" val="417406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16D018-1B9E-4A65-9F97-4CCBE70D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AGN and Variability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9E1120-8C3A-4EF5-9A98-56CB74CB04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Active Galactic Nuclei (AGN)</a:t>
            </a:r>
          </a:p>
          <a:p>
            <a:pPr lvl="1"/>
            <a:r>
              <a:rPr lang="en-US" dirty="0"/>
              <a:t>Supermassive Black Hole</a:t>
            </a:r>
          </a:p>
          <a:p>
            <a:pPr lvl="1"/>
            <a:r>
              <a:rPr lang="en-US" dirty="0"/>
              <a:t>Accretion Disk</a:t>
            </a:r>
          </a:p>
          <a:p>
            <a:pPr lvl="1"/>
            <a:r>
              <a:rPr lang="en-US" dirty="0"/>
              <a:t>Broad Line Region (BLR)</a:t>
            </a:r>
          </a:p>
          <a:p>
            <a:pPr lvl="2"/>
            <a:r>
              <a:rPr lang="en-US" dirty="0"/>
              <a:t>Gas moving at 1000s km/s</a:t>
            </a:r>
          </a:p>
          <a:p>
            <a:pPr lvl="1"/>
            <a:r>
              <a:rPr lang="en-US" dirty="0"/>
              <a:t>Narrow Line Region (NLR)</a:t>
            </a:r>
          </a:p>
          <a:p>
            <a:pPr lvl="2"/>
            <a:r>
              <a:rPr lang="en-US" dirty="0"/>
              <a:t>Gas moving at 100s km/s</a:t>
            </a:r>
          </a:p>
          <a:p>
            <a:pPr lvl="1"/>
            <a:r>
              <a:rPr lang="en-US" dirty="0"/>
              <a:t>Different viewing angles will yield different observational data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Why Study Variability?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~3% of all galaxies host megamaser emissions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~20% of all megamaser host galaxies are in a disk-like configuration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Only 180 megamasers have been identified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Constrain accretion models (continuous vs episodes)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Add limits to NLR detectability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Constrain geometry and emission region models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E7C3B1-F13B-4986-8146-67C47D39FC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5"/>
            <a:ext cx="5181600" cy="40177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1B62B-43DE-42DD-A61D-0F4841D93660}"/>
              </a:ext>
            </a:extLst>
          </p:cNvPr>
          <p:cNvSpPr txBox="1"/>
          <p:nvPr/>
        </p:nvSpPr>
        <p:spPr>
          <a:xfrm>
            <a:off x="6260941" y="136396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Unified model of AGN (NASA, 2016)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720B1-4B55-4115-A9A6-B74DA0CAE02E}"/>
              </a:ext>
            </a:extLst>
          </p:cNvPr>
          <p:cNvSpPr txBox="1"/>
          <p:nvPr/>
        </p:nvSpPr>
        <p:spPr>
          <a:xfrm>
            <a:off x="127462" y="6422966"/>
            <a:ext cx="285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(McNeill, 2019; Green, n.d.)</a:t>
            </a:r>
          </a:p>
        </p:txBody>
      </p:sp>
    </p:spTree>
    <p:extLst>
      <p:ext uri="{BB962C8B-B14F-4D97-AF65-F5344CB8AC3E}">
        <p14:creationId xmlns:p14="http://schemas.microsoft.com/office/powerpoint/2010/main" val="67087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936A-D429-4B3E-82A7-D804AB5E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Megamaser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608D0-E0E9-4CED-A3E9-FCABD52FE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329844" cy="7513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MASER: M</a:t>
            </a:r>
            <a:r>
              <a:rPr lang="en-US" dirty="0"/>
              <a:t>icrowave </a:t>
            </a:r>
            <a:r>
              <a:rPr lang="en-US" b="1" dirty="0"/>
              <a:t>A</a:t>
            </a:r>
            <a:r>
              <a:rPr lang="en-US" dirty="0"/>
              <a:t>mplification by </a:t>
            </a:r>
            <a:r>
              <a:rPr lang="en-US" b="1" dirty="0"/>
              <a:t>S</a:t>
            </a:r>
            <a:r>
              <a:rPr lang="en-US" dirty="0"/>
              <a:t>timulated </a:t>
            </a:r>
            <a:r>
              <a:rPr lang="en-US" b="1" dirty="0"/>
              <a:t>E</a:t>
            </a:r>
            <a:r>
              <a:rPr lang="en-US" dirty="0"/>
              <a:t>mission of </a:t>
            </a:r>
            <a:r>
              <a:rPr lang="en-US" b="1" dirty="0"/>
              <a:t>R</a:t>
            </a:r>
            <a:r>
              <a:rPr lang="en-US" dirty="0"/>
              <a:t>adiation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E5B340-7F6F-4F7A-88AD-686DCC0464AC}"/>
              </a:ext>
            </a:extLst>
          </p:cNvPr>
          <p:cNvGrpSpPr/>
          <p:nvPr/>
        </p:nvGrpSpPr>
        <p:grpSpPr>
          <a:xfrm>
            <a:off x="6909213" y="102148"/>
            <a:ext cx="3857409" cy="2542308"/>
            <a:chOff x="1719943" y="3221193"/>
            <a:chExt cx="3329606" cy="2194448"/>
          </a:xfrm>
        </p:grpSpPr>
        <p:pic>
          <p:nvPicPr>
            <p:cNvPr id="6" name="Picture 2" descr="Megamaser - Wikipedia">
              <a:extLst>
                <a:ext uri="{FF2B5EF4-FFF2-40B4-BE49-F238E27FC236}">
                  <a16:creationId xmlns:a16="http://schemas.microsoft.com/office/drawing/2014/main" id="{9C89034F-358E-4B4E-A7E5-8C9681C91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8450" y="3696876"/>
              <a:ext cx="3241099" cy="1718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9848FD-864D-49CB-8D16-6603E9618F10}"/>
                </a:ext>
              </a:extLst>
            </p:cNvPr>
            <p:cNvSpPr txBox="1"/>
            <p:nvPr/>
          </p:nvSpPr>
          <p:spPr>
            <a:xfrm>
              <a:off x="1719943" y="3221193"/>
              <a:ext cx="3018969" cy="3984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Figure 1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Stimulated Emission Diagram (Lovegrove, 2013)</a:t>
              </a:r>
            </a:p>
          </p:txBody>
        </p:sp>
      </p:grpSp>
      <p:pic>
        <p:nvPicPr>
          <p:cNvPr id="8" name="Picture 7" descr="A galaxy in space&#10;&#10;Description automatically generated with medium confidence">
            <a:extLst>
              <a:ext uri="{FF2B5EF4-FFF2-40B4-BE49-F238E27FC236}">
                <a16:creationId xmlns:a16="http://schemas.microsoft.com/office/drawing/2014/main" id="{E7A51418-AD2B-4F5B-B4B8-6BC1B0361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49" y="3064624"/>
            <a:ext cx="3731747" cy="29399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6E5F55-C3A8-425C-B783-2BC23C8B7764}"/>
              </a:ext>
            </a:extLst>
          </p:cNvPr>
          <p:cNvSpPr/>
          <p:nvPr/>
        </p:nvSpPr>
        <p:spPr>
          <a:xfrm>
            <a:off x="2177935" y="4281056"/>
            <a:ext cx="227214" cy="227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D4D217-A16C-4D35-AC56-F4495E189F53}"/>
              </a:ext>
            </a:extLst>
          </p:cNvPr>
          <p:cNvCxnSpPr>
            <a:cxnSpLocks/>
          </p:cNvCxnSpPr>
          <p:nvPr/>
        </p:nvCxnSpPr>
        <p:spPr>
          <a:xfrm flipH="1">
            <a:off x="2405149" y="3502429"/>
            <a:ext cx="4078778" cy="7786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1802F1-C18B-4356-A084-FD1EDC9C0133}"/>
              </a:ext>
            </a:extLst>
          </p:cNvPr>
          <p:cNvCxnSpPr>
            <a:cxnSpLocks/>
          </p:cNvCxnSpPr>
          <p:nvPr/>
        </p:nvCxnSpPr>
        <p:spPr>
          <a:xfrm flipH="1" flipV="1">
            <a:off x="2405150" y="4508271"/>
            <a:ext cx="4078777" cy="1576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Chart&#10;&#10;Description automatically generated with medium confidence">
            <a:extLst>
              <a:ext uri="{FF2B5EF4-FFF2-40B4-BE49-F238E27FC236}">
                <a16:creationId xmlns:a16="http://schemas.microsoft.com/office/drawing/2014/main" id="{89A96291-010A-4057-87B2-C780F0D25F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103" y="3064624"/>
            <a:ext cx="4429980" cy="316130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4A38974-15F9-4612-BF79-12A752697BE3}"/>
              </a:ext>
            </a:extLst>
          </p:cNvPr>
          <p:cNvSpPr txBox="1"/>
          <p:nvPr/>
        </p:nvSpPr>
        <p:spPr>
          <a:xfrm>
            <a:off x="389266" y="2614889"/>
            <a:ext cx="2608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of NGC 1068 (NASA, 2017)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19930F-7AA1-4A79-965A-CE350651475A}"/>
              </a:ext>
            </a:extLst>
          </p:cNvPr>
          <p:cNvSpPr txBox="1"/>
          <p:nvPr/>
        </p:nvSpPr>
        <p:spPr>
          <a:xfrm>
            <a:off x="6467394" y="6024726"/>
            <a:ext cx="3449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Maser Emission Diagram (McNeill, 2019)</a:t>
            </a:r>
          </a:p>
        </p:txBody>
      </p:sp>
    </p:spTree>
    <p:extLst>
      <p:ext uri="{BB962C8B-B14F-4D97-AF65-F5344CB8AC3E}">
        <p14:creationId xmlns:p14="http://schemas.microsoft.com/office/powerpoint/2010/main" val="186476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11B06-E587-4D80-985C-AEBB3513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Megamasers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05334-49E4-4390-BBB7-024328F8D6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“Mega” masers</a:t>
            </a:r>
          </a:p>
          <a:p>
            <a:pPr lvl="1"/>
            <a:r>
              <a:rPr lang="en-US" dirty="0"/>
              <a:t>Extragalactic masers that are a </a:t>
            </a:r>
            <a:r>
              <a:rPr lang="en-US" b="1" dirty="0"/>
              <a:t>million times as luminous</a:t>
            </a:r>
            <a:r>
              <a:rPr lang="en-US" dirty="0"/>
              <a:t> as masers seen in the Milky Way</a:t>
            </a:r>
          </a:p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  <a:p>
            <a:pPr lvl="1"/>
            <a:r>
              <a:rPr lang="en-US" dirty="0"/>
              <a:t>Type of megamaser found near the centers of </a:t>
            </a:r>
            <a:r>
              <a:rPr lang="en-US" b="1" dirty="0"/>
              <a:t>Active Galactic Nuclei </a:t>
            </a:r>
            <a:r>
              <a:rPr lang="en-US" dirty="0"/>
              <a:t>(AGNs)</a:t>
            </a:r>
          </a:p>
          <a:p>
            <a:pPr lvl="1"/>
            <a:r>
              <a:rPr lang="en-US" dirty="0"/>
              <a:t>Water molecules</a:t>
            </a:r>
          </a:p>
          <a:p>
            <a:r>
              <a:rPr lang="en-US" dirty="0"/>
              <a:t>Fraction of these megamasers are in disk-like configuration</a:t>
            </a:r>
          </a:p>
          <a:p>
            <a:pPr lvl="1"/>
            <a:r>
              <a:rPr lang="en-US" dirty="0"/>
              <a:t>Calculate distances</a:t>
            </a:r>
          </a:p>
          <a:p>
            <a:pPr lvl="1"/>
            <a:r>
              <a:rPr lang="en-US" dirty="0"/>
              <a:t>Mass of the supermassive black hole</a:t>
            </a:r>
          </a:p>
          <a:p>
            <a:pPr lvl="2"/>
            <a:r>
              <a:rPr lang="en-US" dirty="0"/>
              <a:t>Newton’s version of Kepler’s Third Law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2" descr="3 The standard AGN unification scheme. Depending on the orientation, an observer will see different emitting regions and thus, an intrinsically same objects would appear to him as a different type of AGN (M. Polletta, adapted from Urry &amp; Padovani, 1995). ">
            <a:extLst>
              <a:ext uri="{FF2B5EF4-FFF2-40B4-BE49-F238E27FC236}">
                <a16:creationId xmlns:a16="http://schemas.microsoft.com/office/drawing/2014/main" id="{5619E704-493B-4F46-9A93-B04B63D7D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213" y="1357539"/>
            <a:ext cx="3742938" cy="476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79D0A1-5C77-40AD-8307-BB693140244B}"/>
              </a:ext>
            </a:extLst>
          </p:cNvPr>
          <p:cNvSpPr txBox="1"/>
          <p:nvPr/>
        </p:nvSpPr>
        <p:spPr>
          <a:xfrm>
            <a:off x="7266213" y="89587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Megamaser Emission Diagram (Stalevski, 2021)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8AA7B-E439-4E4C-9427-19C33F3459E4}"/>
              </a:ext>
            </a:extLst>
          </p:cNvPr>
          <p:cNvSpPr txBox="1"/>
          <p:nvPr/>
        </p:nvSpPr>
        <p:spPr>
          <a:xfrm>
            <a:off x="127462" y="6422966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(Kuo et al., 2018)</a:t>
            </a:r>
          </a:p>
        </p:txBody>
      </p:sp>
    </p:spTree>
    <p:extLst>
      <p:ext uri="{BB962C8B-B14F-4D97-AF65-F5344CB8AC3E}">
        <p14:creationId xmlns:p14="http://schemas.microsoft.com/office/powerpoint/2010/main" val="172714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57E2-A2A5-48C9-865C-5CEAA7C8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Variability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39EE-1DCF-4DA0-AAC1-7E093FD2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Variability</a:t>
            </a:r>
          </a:p>
          <a:p>
            <a:pPr lvl="1"/>
            <a:r>
              <a:rPr lang="en-US" dirty="0"/>
              <a:t>By looking at the spectra of objects over time, we can notice changes in emissions or absorptions, or the lack thereof</a:t>
            </a:r>
          </a:p>
          <a:p>
            <a:pPr lvl="1"/>
            <a:r>
              <a:rPr lang="en-US" dirty="0"/>
              <a:t>Periodicity of an object's spectra can give clues for the size and structure of region producing the emissions</a:t>
            </a:r>
          </a:p>
          <a:p>
            <a:pPr lvl="2"/>
            <a:r>
              <a:rPr lang="en-US" dirty="0"/>
              <a:t>Supermassive black hole and accretion disk</a:t>
            </a:r>
          </a:p>
          <a:p>
            <a:pPr lvl="1"/>
            <a:r>
              <a:rPr lang="en-US" dirty="0"/>
              <a:t>H2O megamasers vary in the radio and microwave frequency</a:t>
            </a:r>
          </a:p>
          <a:p>
            <a:pPr lvl="2"/>
            <a:r>
              <a:rPr lang="en-US" dirty="0"/>
              <a:t>What about in the optical range?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A9EFAA-19A0-4866-A2BE-4562D09F863A}"/>
              </a:ext>
            </a:extLst>
          </p:cNvPr>
          <p:cNvGrpSpPr/>
          <p:nvPr/>
        </p:nvGrpSpPr>
        <p:grpSpPr>
          <a:xfrm>
            <a:off x="6111481" y="1300284"/>
            <a:ext cx="6096000" cy="4613643"/>
            <a:chOff x="6111481" y="1300284"/>
            <a:chExt cx="6096000" cy="461364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2206F6-7149-4EB4-95C4-574F2F6DF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1543" y="1761949"/>
              <a:ext cx="5755876" cy="41519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18733F-58E8-4026-93FA-CCDB2A8F39C4}"/>
                </a:ext>
              </a:extLst>
            </p:cNvPr>
            <p:cNvSpPr txBox="1"/>
            <p:nvPr/>
          </p:nvSpPr>
          <p:spPr>
            <a:xfrm>
              <a:off x="6111481" y="1300284"/>
              <a:ext cx="6096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Figure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Active Galactic Nuclei Variation (Keel, 2002)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744C680-211E-4A4D-93CE-34619D171A26}"/>
              </a:ext>
            </a:extLst>
          </p:cNvPr>
          <p:cNvSpPr txBox="1"/>
          <p:nvPr/>
        </p:nvSpPr>
        <p:spPr>
          <a:xfrm>
            <a:off x="127462" y="6422966"/>
            <a:ext cx="191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(Constantin, 2020)</a:t>
            </a:r>
          </a:p>
        </p:txBody>
      </p:sp>
    </p:spTree>
    <p:extLst>
      <p:ext uri="{BB962C8B-B14F-4D97-AF65-F5344CB8AC3E}">
        <p14:creationId xmlns:p14="http://schemas.microsoft.com/office/powerpoint/2010/main" val="231118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2545-AA17-400E-B1B9-2622155AD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520"/>
            <a:ext cx="9144000" cy="1174169"/>
          </a:xfrm>
        </p:spPr>
        <p:txBody>
          <a:bodyPr>
            <a:normAutofit/>
          </a:bodyPr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0F7F-AFCE-4D7B-A4F4-61BD95F99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45431"/>
            <a:ext cx="9144000" cy="508225"/>
          </a:xfrm>
        </p:spPr>
        <p:txBody>
          <a:bodyPr>
            <a:normAutofit/>
          </a:bodyPr>
          <a:lstStyle/>
          <a:p>
            <a:r>
              <a:rPr lang="en-US" dirty="0"/>
              <a:t>Find changes in the variability of the optical spectra of H2O megamasers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F14AAE8-DBFC-D9B1-D769-985CA6203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2151234"/>
              </p:ext>
            </p:extLst>
          </p:nvPr>
        </p:nvGraphicFramePr>
        <p:xfrm>
          <a:off x="371192" y="2107557"/>
          <a:ext cx="11479794" cy="4157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284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79E11E-4D62-44B6-9B9F-BBDE11EDFE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1923251"/>
              </p:ext>
            </p:extLst>
          </p:nvPr>
        </p:nvGraphicFramePr>
        <p:xfrm>
          <a:off x="23963" y="0"/>
          <a:ext cx="1219075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C499852-7398-47C9-898A-A05E51521D9B}"/>
                  </a:ext>
                </a:extLst>
              </p14:cNvPr>
              <p14:cNvContentPartPr/>
              <p14:nvPr/>
            </p14:nvContentPartPr>
            <p14:xfrm>
              <a:off x="2690340" y="6155445"/>
              <a:ext cx="4320" cy="11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C499852-7398-47C9-898A-A05E51521D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86020" y="6151125"/>
                <a:ext cx="12960" cy="19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CB161DC-8991-4222-BC2F-08DF3443BF74}"/>
              </a:ext>
            </a:extLst>
          </p:cNvPr>
          <p:cNvSpPr txBox="1"/>
          <p:nvPr/>
        </p:nvSpPr>
        <p:spPr>
          <a:xfrm>
            <a:off x="3459895" y="154330"/>
            <a:ext cx="5318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 (Headings)"/>
              </a:rPr>
              <a:t>Data Mining Process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1FBEDF-119F-46E4-88AF-F5A79A8B1BC4}"/>
              </a:ext>
            </a:extLst>
          </p:cNvPr>
          <p:cNvGrpSpPr/>
          <p:nvPr/>
        </p:nvGrpSpPr>
        <p:grpSpPr>
          <a:xfrm>
            <a:off x="1508439" y="1091875"/>
            <a:ext cx="9221803" cy="5673547"/>
            <a:chOff x="1468181" y="464161"/>
            <a:chExt cx="9839597" cy="6285711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BD1EFEB7-836F-440F-B220-9AFA79F2386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81514859"/>
                </p:ext>
              </p:extLst>
            </p:nvPr>
          </p:nvGraphicFramePr>
          <p:xfrm>
            <a:off x="2254313" y="618049"/>
            <a:ext cx="9053465" cy="606340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pic>
          <p:nvPicPr>
            <p:cNvPr id="11" name="Graphic 10" descr="Scatterplot outline">
              <a:extLst>
                <a:ext uri="{FF2B5EF4-FFF2-40B4-BE49-F238E27FC236}">
                  <a16:creationId xmlns:a16="http://schemas.microsoft.com/office/drawing/2014/main" id="{AABED83C-E32A-49EC-9CDF-26FB97C16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68181" y="5193953"/>
              <a:ext cx="701012" cy="701012"/>
            </a:xfrm>
            <a:prstGeom prst="rect">
              <a:avLst/>
            </a:prstGeom>
          </p:spPr>
        </p:pic>
        <p:pic>
          <p:nvPicPr>
            <p:cNvPr id="13" name="Graphic 12" descr="Web design outline">
              <a:extLst>
                <a:ext uri="{FF2B5EF4-FFF2-40B4-BE49-F238E27FC236}">
                  <a16:creationId xmlns:a16="http://schemas.microsoft.com/office/drawing/2014/main" id="{131726B8-6E5D-402A-AE8C-3E2EF916D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486604" y="1174556"/>
              <a:ext cx="701011" cy="701011"/>
            </a:xfrm>
            <a:prstGeom prst="rect">
              <a:avLst/>
            </a:prstGeom>
          </p:spPr>
        </p:pic>
        <p:pic>
          <p:nvPicPr>
            <p:cNvPr id="15" name="Graphic 14" descr="Database with solid fill">
              <a:extLst>
                <a:ext uri="{FF2B5EF4-FFF2-40B4-BE49-F238E27FC236}">
                  <a16:creationId xmlns:a16="http://schemas.microsoft.com/office/drawing/2014/main" id="{96147816-6D34-42B1-A4F3-B75759F06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486604" y="2754120"/>
              <a:ext cx="701011" cy="701011"/>
            </a:xfrm>
            <a:prstGeom prst="rect">
              <a:avLst/>
            </a:prstGeom>
          </p:spPr>
        </p:pic>
        <p:pic>
          <p:nvPicPr>
            <p:cNvPr id="17" name="Graphic 16" descr="Statistics outline">
              <a:extLst>
                <a:ext uri="{FF2B5EF4-FFF2-40B4-BE49-F238E27FC236}">
                  <a16:creationId xmlns:a16="http://schemas.microsoft.com/office/drawing/2014/main" id="{9D162ED8-8264-4FA6-918A-D23F2516D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486604" y="6048861"/>
              <a:ext cx="701011" cy="701011"/>
            </a:xfrm>
            <a:prstGeom prst="rect">
              <a:avLst/>
            </a:prstGeom>
          </p:spPr>
        </p:pic>
        <p:pic>
          <p:nvPicPr>
            <p:cNvPr id="19" name="Graphic 18" descr="Table outline">
              <a:extLst>
                <a:ext uri="{FF2B5EF4-FFF2-40B4-BE49-F238E27FC236}">
                  <a16:creationId xmlns:a16="http://schemas.microsoft.com/office/drawing/2014/main" id="{35087DF5-B97A-48D1-8240-7BDA92696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486604" y="3563027"/>
              <a:ext cx="701011" cy="701011"/>
            </a:xfrm>
            <a:prstGeom prst="rect">
              <a:avLst/>
            </a:prstGeom>
          </p:spPr>
        </p:pic>
        <p:pic>
          <p:nvPicPr>
            <p:cNvPr id="21" name="Graphic 20" descr="Venn diagram outline">
              <a:extLst>
                <a:ext uri="{FF2B5EF4-FFF2-40B4-BE49-F238E27FC236}">
                  <a16:creationId xmlns:a16="http://schemas.microsoft.com/office/drawing/2014/main" id="{AFF0DEB4-B793-4B0D-8A83-E03E7C28B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486605" y="1963666"/>
              <a:ext cx="701011" cy="701011"/>
            </a:xfrm>
            <a:prstGeom prst="rect">
              <a:avLst/>
            </a:prstGeom>
          </p:spPr>
        </p:pic>
        <p:pic>
          <p:nvPicPr>
            <p:cNvPr id="23" name="Graphic 22" descr="Solar system with solid fill">
              <a:extLst>
                <a:ext uri="{FF2B5EF4-FFF2-40B4-BE49-F238E27FC236}">
                  <a16:creationId xmlns:a16="http://schemas.microsoft.com/office/drawing/2014/main" id="{8BF4C3E8-C1FF-4843-A9DD-6BF884CD2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486604" y="464161"/>
              <a:ext cx="701011" cy="701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46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C9878CF-5436-4FF9-B3B5-A13DC395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6" y="285882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Emission Line Diagnostic Diagrams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357EAEF8-B4D6-41C4-9601-E02E58474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53359"/>
            <a:ext cx="4441522" cy="3220103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1C5340E4-84E6-465B-A02D-FDDE38832C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236" y="2800524"/>
            <a:ext cx="6692871" cy="232577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2483425-109B-444F-B8D8-8F44C67B8399}"/>
              </a:ext>
            </a:extLst>
          </p:cNvPr>
          <p:cNvSpPr/>
          <p:nvPr/>
        </p:nvSpPr>
        <p:spPr>
          <a:xfrm>
            <a:off x="4348965" y="3725284"/>
            <a:ext cx="990714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24444-375F-4F43-979D-FCB79AADEF9E}"/>
              </a:ext>
            </a:extLst>
          </p:cNvPr>
          <p:cNvSpPr txBox="1"/>
          <p:nvPr/>
        </p:nvSpPr>
        <p:spPr>
          <a:xfrm>
            <a:off x="412740" y="2035997"/>
            <a:ext cx="3936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Optical Spectra (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Ho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2008)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2E6609-4692-4E38-AFF9-DD10E810B677}"/>
              </a:ext>
            </a:extLst>
          </p:cNvPr>
          <p:cNvSpPr txBox="1"/>
          <p:nvPr/>
        </p:nvSpPr>
        <p:spPr>
          <a:xfrm>
            <a:off x="5998339" y="2331940"/>
            <a:ext cx="3936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Diagnostic Diagram (Ho, 2008)</a:t>
            </a:r>
          </a:p>
        </p:txBody>
      </p:sp>
    </p:spTree>
    <p:extLst>
      <p:ext uri="{BB962C8B-B14F-4D97-AF65-F5344CB8AC3E}">
        <p14:creationId xmlns:p14="http://schemas.microsoft.com/office/powerpoint/2010/main" val="239152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3C35A4E-0DCE-4899-8F14-77412AB78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88" y="423815"/>
            <a:ext cx="8262796" cy="2905852"/>
          </a:xfrm>
        </p:spPr>
      </p:pic>
      <p:pic>
        <p:nvPicPr>
          <p:cNvPr id="4" name="Picture 3" descr="A picture containing text, map, different, colorful&#10;&#10;Description automatically generated">
            <a:extLst>
              <a:ext uri="{FF2B5EF4-FFF2-40B4-BE49-F238E27FC236}">
                <a16:creationId xmlns:a16="http://schemas.microsoft.com/office/drawing/2014/main" id="{EB92E05B-782A-4E10-96FA-A1980E009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88" y="3906075"/>
            <a:ext cx="8262796" cy="29289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7CF8DD4-6B05-4A65-84ED-0BD4627C06C5}"/>
              </a:ext>
            </a:extLst>
          </p:cNvPr>
          <p:cNvSpPr txBox="1"/>
          <p:nvPr/>
        </p:nvSpPr>
        <p:spPr>
          <a:xfrm>
            <a:off x="8441706" y="688960"/>
            <a:ext cx="974947" cy="246221"/>
          </a:xfrm>
          <a:prstGeom prst="rect">
            <a:avLst/>
          </a:prstGeom>
          <a:noFill/>
          <a:ln>
            <a:solidFill>
              <a:srgbClr val="CF01C5"/>
            </a:solidFill>
          </a:ln>
        </p:spPr>
        <p:txBody>
          <a:bodyPr wrap="none" rtlCol="0">
            <a:spAutoFit/>
          </a:bodyPr>
          <a:lstStyle/>
          <a:p>
            <a:r>
              <a:rPr lang="el-GR" sz="1000" dirty="0"/>
              <a:t>Δ</a:t>
            </a:r>
            <a:r>
              <a:rPr lang="en-US" sz="1000" dirty="0"/>
              <a:t>mjd = 56 days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F88F3E-1B16-462C-A956-1B5EE3749DEF}"/>
              </a:ext>
            </a:extLst>
          </p:cNvPr>
          <p:cNvSpPr txBox="1"/>
          <p:nvPr/>
        </p:nvSpPr>
        <p:spPr>
          <a:xfrm>
            <a:off x="7699226" y="1713767"/>
            <a:ext cx="1125453" cy="24622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l-GR" sz="1000" dirty="0"/>
              <a:t>Δ</a:t>
            </a:r>
            <a:r>
              <a:rPr lang="en-US" sz="1000" dirty="0"/>
              <a:t>mjd = 2122 days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AC57F-18F2-45EC-B6BA-63294BBD1213}"/>
              </a:ext>
            </a:extLst>
          </p:cNvPr>
          <p:cNvSpPr txBox="1"/>
          <p:nvPr/>
        </p:nvSpPr>
        <p:spPr>
          <a:xfrm>
            <a:off x="2277754" y="1794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9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Maser Emission Line Diagnostic Diagram (</a:t>
            </a:r>
            <a:r>
              <a:rPr lang="en-US" sz="1200" i="1" dirty="0">
                <a:solidFill>
                  <a:prstClr val="black"/>
                </a:solidFill>
                <a:latin typeface="Calibri" panose="020F0502020204030204"/>
              </a:rPr>
              <a:t>St. John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2022)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83776-B91C-43D3-B1B2-6159A03CC7C2}"/>
              </a:ext>
            </a:extLst>
          </p:cNvPr>
          <p:cNvSpPr txBox="1"/>
          <p:nvPr/>
        </p:nvSpPr>
        <p:spPr>
          <a:xfrm>
            <a:off x="2277754" y="349870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10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Non-Maser Emission Line Diagnostic Diagram (St. John, 2022)</a:t>
            </a:r>
          </a:p>
        </p:txBody>
      </p:sp>
    </p:spTree>
    <p:extLst>
      <p:ext uri="{BB962C8B-B14F-4D97-AF65-F5344CB8AC3E}">
        <p14:creationId xmlns:p14="http://schemas.microsoft.com/office/powerpoint/2010/main" val="32212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1257</Words>
  <Application>Microsoft Office PowerPoint</Application>
  <PresentationFormat>Widescreen</PresentationFormat>
  <Paragraphs>149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Calibri Light (Headings)</vt:lpstr>
      <vt:lpstr>Times New Roman</vt:lpstr>
      <vt:lpstr>Office Theme</vt:lpstr>
      <vt:lpstr>Understanding the Variability of Optical Spectra of H2O Megamasers</vt:lpstr>
      <vt:lpstr>AGN and Variability</vt:lpstr>
      <vt:lpstr>Megamaser Physics</vt:lpstr>
      <vt:lpstr>Water Megamasers</vt:lpstr>
      <vt:lpstr>Analysis of Variability</vt:lpstr>
      <vt:lpstr>Project Goal</vt:lpstr>
      <vt:lpstr>PowerPoint Presentation</vt:lpstr>
      <vt:lpstr>Emission Line Diagnostic Diagrams</vt:lpstr>
      <vt:lpstr>PowerPoint Presentation</vt:lpstr>
      <vt:lpstr>Implications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Variability of Optical Spectra of H2O Megamasers</dc:title>
  <dc:creator>Will St. John</dc:creator>
  <cp:lastModifiedBy>Will St. John</cp:lastModifiedBy>
  <cp:revision>7</cp:revision>
  <dcterms:created xsi:type="dcterms:W3CDTF">2022-03-06T21:01:16Z</dcterms:created>
  <dcterms:modified xsi:type="dcterms:W3CDTF">2022-12-07T02:19:50Z</dcterms:modified>
</cp:coreProperties>
</file>