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0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7106"/>
    <p:restoredTop sz="94660"/>
  </p:normalViewPr>
  <p:slideViewPr>
    <p:cSldViewPr snapToGrid="0">
      <p:cViewPr>
        <p:scale>
          <a:sx d="100" n="83"/>
          <a:sy d="100" n="83"/>
        </p:scale>
        <p:origin x="342" y="51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" Type="http://schemas.openxmlformats.org/officeDocument/2006/relationships/viewProps" Target="viewProps.xml" /><Relationship Id="rId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EB58-E152-4E59-B2AA-B43B6EB49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CE1D-B099-49F7-A8D9-663E221AD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AB15-358A-4650-99CA-F1AD83E8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4D8F3-BBDA-4EC8-A2A5-44CD967C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ACD0E-A6CE-45CA-A5D4-DD5AEA23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6179-A914-4104-9B4B-4BCBE710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191CC-0761-46F6-8990-FFD793C35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7D86F-F7EA-4FC4-AF32-AA7F7D7E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A26C9-EA14-4F73-B222-F58D3ABC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6F7A6-DD6E-4B1C-9C7B-742019C2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FDF9E-3E61-46FA-B5D0-87E2F7A4F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77DDC-E78A-49FC-8FD0-91CFFE45E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0477B-69DD-419E-9CC0-C865B1DD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88324-E18B-4ECB-979A-FDBED255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F417-E453-4B56-B56F-176F03F7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8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4BD3-4FC3-4A99-90B6-C8D113E6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216C-9E0B-4120-A4E5-65E0D375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D097A-0893-4B7E-82E2-0E2675EF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02077-EF27-4E99-BA6D-30793A71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09AA7-2678-46BA-B720-77C211BF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4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98DC-D7AF-40C1-B2DB-3A620F76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3165B-07FA-4350-B922-E16CB00E3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D786C-8F47-4675-8A62-CA6DBA28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2801-2CC2-41FE-AFA7-519DDA43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89709-D502-4B13-A466-3A7D5C81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2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5296-95CC-4D05-952A-2E6B4D14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49067-3B9F-4CDA-9CE7-FE6EEA34F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E7B96-ACFD-4CD9-9061-B75FF893E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346BD-7FA1-4934-BEE4-FC3A0ECD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7496F-6320-4F37-A4C8-A492BA97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1478B-612B-41EA-8FEC-2027CCD7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3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35AA-6183-4B46-9A79-5545D54C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DEF86-7C98-4E3C-B339-3E2D394B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F15FD-3B43-49AD-8065-5EF3974E4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5EA25-F746-4952-9EEF-FEFA3AB76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2BE00-7398-4A31-8FFA-D1BD1B6ED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882F1-215D-4BD3-9B9D-CF6CC6A0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ECF85-433D-476E-83AE-1956B561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F170B-BD6E-4548-9DB7-7E1122EB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27FE-BE25-40E8-9A79-01588668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B19C1-05E6-4314-9FAB-B99EC5F9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50D0F-D7AA-4705-BAD9-ECE0DAC2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6A640-B235-4A29-B7AF-155B1639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F8485-E2EA-405D-8B8E-9E55FBE0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6CAF3-0D7D-474E-8C69-54E15870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4D83C-EA7D-4452-A1A5-59075E91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8D7D-CEBC-4BA1-A8D9-395EC97B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FA55-6A9F-4DC2-B2AE-0F298DAF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672EF-DDD2-47CB-A665-EDD4C394D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B8845-8060-4801-B583-B76C9BA3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CE0C2-AF5E-4D26-805D-31E90199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C8078-BE4F-404C-9265-5D505687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0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7CDC-054B-4C39-881F-1939622A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161BF-E515-4DAE-9FD3-85EA402CA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E45D5-5827-4C1E-833D-EBC59C31E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FA1A3-8956-4AC4-94B6-B94A2A1A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C7AC4-C986-49A8-9BFA-D2C43722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410B8-205E-45F2-A749-56F716C7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6353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5C54E-5CCB-4F45-86B4-007752A0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9D838-7596-4177-99AF-D236C7E80CD5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9AA5-3E88-4627-8730-FBFBA65466A3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CE6D2-5F1D-4291-A087-70804B92C594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64237-8675-4890-9CA6-5D850260A321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2302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EB58-E152-4E59-B2AA-B43B6EB49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CE1D-B099-49F7-A8D9-663E221ADF75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1257</Words>
  <Application>Microsoft Office PowerPoint</Application>
  <PresentationFormat>Widescreen</PresentationFormat>
  <Paragraphs>149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Calibri Light (Headings)</vt:lpstr>
      <vt:lpstr>Times New Roman</vt:lpstr>
      <vt:lpstr>Office Theme</vt:lpstr>
      <vt:lpstr>Understanding the Variability of Optical Spectra of H2O Megamasers</vt:lpstr>
      <vt:lpstr>AGN and Variability</vt:lpstr>
      <vt:lpstr>Megamaser Physics</vt:lpstr>
      <vt:lpstr>Water Megamasers</vt:lpstr>
      <vt:lpstr>Analysis of Variability</vt:lpstr>
      <vt:lpstr>Project Goal</vt:lpstr>
      <vt:lpstr>PowerPoint Presentation</vt:lpstr>
      <vt:lpstr>Emission Line Diagnostic Diagrams</vt:lpstr>
      <vt:lpstr>PowerPoint Presentation</vt:lpstr>
      <vt:lpstr>Implications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/>
  <cp:keywords/>
  <dcterms:created xsi:type="dcterms:W3CDTF">2025-05-19T19:56:08Z</dcterms:created>
  <dcterms:modified xsi:type="dcterms:W3CDTF">2025-05-19T19:56:08Z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