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0" d="100"/>
          <a:sy n="10" d="100"/>
        </p:scale>
        <p:origin x="3936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49630-9E29-6F46-880E-965A4155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11233B-A8F5-4B44-9D61-CDEEB0A77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D3FFA-E715-2644-B62E-863A7315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5AF92-51B0-9148-A25F-E71AA8DD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6F21D-4ED3-CE40-9D42-3C1878C3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083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8F0B9-0F9A-A84F-A127-2B978CCC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A2F09D-772B-AF46-8AB4-522124B4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03A03-50FA-F64F-A57F-8387E48E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A3A6E-F87A-4346-A418-07822F60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7B84F0-1930-C740-86DC-2978A94F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72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3A9355-5457-B749-8E4C-932FE7025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AB2705-BA55-F74E-A2BF-28AFFD16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874BED-9779-F141-8FE4-656B3AD9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813F90-6D08-E34E-A43E-6F5A1F2C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0AFD17-0104-464B-B816-29151CA2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23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370F7-C65B-9A4B-BCE6-21097FCF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8B0839-4926-4B47-80D6-301E2D5C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6EBC3-83B2-0246-AD86-34E5E94D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C19AB-103C-FD41-9088-28B58871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060405-100D-874E-A2D4-6C361DEB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43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B06AB-D10C-964C-9561-74BE7D8C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F2AC53-64FC-2F40-8E5F-9BFD6B20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2053BA-B397-C44E-A49D-EFA2B2A6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7392D-CD1F-CC49-A19F-0D9ADA09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14E3B-8597-8B43-9B4A-F9CF39CD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049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7A01E-EDAC-6A48-BD1E-D9EBFCC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DFA50-40AA-334D-8576-D564A3F4F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ED4DB5-A4A4-5B4E-8CAC-A287F3BC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588EDF-6D80-7044-8741-6C2F7D5A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E6D20D-9B32-4146-8B6F-EE78B3E8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38570B-EA2C-7642-8E91-ECBCE64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618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1548D-6C4A-D746-A2DF-B80C9E39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FBB3AE-5576-0241-968F-8F1DBA27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DFCFCC-ED06-F845-AC1C-95D36010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237A9F-0FCB-B648-99B8-CE76059A1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BC009F7-2DFD-404B-87C9-5B16FFEB0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FAB5A8-48A4-AD4A-9408-81BAC943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1A531B-DC4D-0848-9FC8-AE19C5B5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33C851-DE90-A54B-8F34-4AA0AC19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065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FF0E4-1A6A-C648-9F7C-4A43E2F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526D80-3DCB-C74F-83DC-35DD140B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CC0FFB-85FB-6F4A-89E4-A1AC53B0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376994-DFEC-FD44-93A0-3C5D192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2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39510B-1DEA-564A-B068-4EF2AD3E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7ECE7E-B5B3-5843-B48C-EBC71846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3CFE9A-34CA-0544-995D-B6B7338C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524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F9EC4-EB65-6347-BBAA-36FDA821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CF2BF-320B-954C-A273-D712BB02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ADFEC9-29E2-2E46-917F-B28659A02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AD5D64-BE35-1F4C-B40F-63F1D394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81C650-8B63-9145-B00F-215E8B61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1C1C40-39A5-5048-800C-91B4E511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36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C0D36-D73D-0B44-9824-40315A03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6A9F86-10B2-4649-B61F-A44142E21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40CB47-1521-8240-B4FC-5722CA94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65337-91FA-0E4C-9891-F1F66306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92C440-5114-8141-B6F4-72975D9D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013A6-0B73-7F44-8E65-90B09C93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406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C9DB91-2ED1-9F4D-A941-60F58DE9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B32E6C-B66C-E941-8B0C-D3D6DA7A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FE67F9-01E5-914E-B00D-094A2FF12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328E-A611-234F-8442-65D102A9B127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FC83A-076C-4F4B-BDEA-C71CD122B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586E3D-D702-0041-91C8-B08F98342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8967-F89F-A34F-8102-E0345996D9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118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79726BEC-AAC8-714A-ADDD-8716450DE3FF}"/>
              </a:ext>
            </a:extLst>
          </p:cNvPr>
          <p:cNvGrpSpPr/>
          <p:nvPr/>
        </p:nvGrpSpPr>
        <p:grpSpPr>
          <a:xfrm>
            <a:off x="-6081559" y="390179"/>
            <a:ext cx="7675808" cy="6077642"/>
            <a:chOff x="1455313" y="580735"/>
            <a:chExt cx="7675808" cy="6077642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DD670DD7-95F7-F249-95B8-1F8B0EF6D936}"/>
                </a:ext>
              </a:extLst>
            </p:cNvPr>
            <p:cNvSpPr/>
            <p:nvPr/>
          </p:nvSpPr>
          <p:spPr>
            <a:xfrm>
              <a:off x="1455313" y="618186"/>
              <a:ext cx="3709115" cy="2562896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822B60ED-EB4A-E84F-B368-C1DFD209E7E6}"/>
                </a:ext>
              </a:extLst>
            </p:cNvPr>
            <p:cNvSpPr/>
            <p:nvPr/>
          </p:nvSpPr>
          <p:spPr>
            <a:xfrm>
              <a:off x="1455313" y="3181082"/>
              <a:ext cx="7675808" cy="347729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平行四邊形 5">
              <a:extLst>
                <a:ext uri="{FF2B5EF4-FFF2-40B4-BE49-F238E27FC236}">
                  <a16:creationId xmlns:a16="http://schemas.microsoft.com/office/drawing/2014/main" id="{FAD18517-138D-6E4C-8CF9-7FD4B78BC6F6}"/>
                </a:ext>
              </a:extLst>
            </p:cNvPr>
            <p:cNvSpPr/>
            <p:nvPr/>
          </p:nvSpPr>
          <p:spPr>
            <a:xfrm>
              <a:off x="3362936" y="580735"/>
              <a:ext cx="5599444" cy="2575066"/>
            </a:xfrm>
            <a:custGeom>
              <a:avLst/>
              <a:gdLst>
                <a:gd name="connsiteX0" fmla="*/ 0 w 5396248"/>
                <a:gd name="connsiteY0" fmla="*/ 2592000 h 2592000"/>
                <a:gd name="connsiteX1" fmla="*/ 1270002 w 5396248"/>
                <a:gd name="connsiteY1" fmla="*/ 0 h 2592000"/>
                <a:gd name="connsiteX2" fmla="*/ 5396248 w 5396248"/>
                <a:gd name="connsiteY2" fmla="*/ 0 h 2592000"/>
                <a:gd name="connsiteX3" fmla="*/ 4126246 w 5396248"/>
                <a:gd name="connsiteY3" fmla="*/ 2592000 h 2592000"/>
                <a:gd name="connsiteX4" fmla="*/ 0 w 5396248"/>
                <a:gd name="connsiteY4" fmla="*/ 2592000 h 2592000"/>
                <a:gd name="connsiteX0" fmla="*/ 1473198 w 6869446"/>
                <a:gd name="connsiteY0" fmla="*/ 2592000 h 2592000"/>
                <a:gd name="connsiteX1" fmla="*/ 0 w 6869446"/>
                <a:gd name="connsiteY1" fmla="*/ 67734 h 2592000"/>
                <a:gd name="connsiteX2" fmla="*/ 6869446 w 6869446"/>
                <a:gd name="connsiteY2" fmla="*/ 0 h 2592000"/>
                <a:gd name="connsiteX3" fmla="*/ 5599444 w 6869446"/>
                <a:gd name="connsiteY3" fmla="*/ 2592000 h 2592000"/>
                <a:gd name="connsiteX4" fmla="*/ 1473198 w 6869446"/>
                <a:gd name="connsiteY4" fmla="*/ 2592000 h 2592000"/>
                <a:gd name="connsiteX0" fmla="*/ 1777998 w 6869446"/>
                <a:gd name="connsiteY0" fmla="*/ 2592000 h 2592000"/>
                <a:gd name="connsiteX1" fmla="*/ 0 w 6869446"/>
                <a:gd name="connsiteY1" fmla="*/ 67734 h 2592000"/>
                <a:gd name="connsiteX2" fmla="*/ 6869446 w 6869446"/>
                <a:gd name="connsiteY2" fmla="*/ 0 h 2592000"/>
                <a:gd name="connsiteX3" fmla="*/ 5599444 w 6869446"/>
                <a:gd name="connsiteY3" fmla="*/ 2592000 h 2592000"/>
                <a:gd name="connsiteX4" fmla="*/ 1777998 w 6869446"/>
                <a:gd name="connsiteY4" fmla="*/ 2592000 h 2592000"/>
                <a:gd name="connsiteX0" fmla="*/ 1777998 w 5599444"/>
                <a:gd name="connsiteY0" fmla="*/ 2575066 h 2575066"/>
                <a:gd name="connsiteX1" fmla="*/ 0 w 5599444"/>
                <a:gd name="connsiteY1" fmla="*/ 50800 h 2575066"/>
                <a:gd name="connsiteX2" fmla="*/ 5565580 w 5599444"/>
                <a:gd name="connsiteY2" fmla="*/ 0 h 2575066"/>
                <a:gd name="connsiteX3" fmla="*/ 5599444 w 5599444"/>
                <a:gd name="connsiteY3" fmla="*/ 2575066 h 2575066"/>
                <a:gd name="connsiteX4" fmla="*/ 1777998 w 5599444"/>
                <a:gd name="connsiteY4" fmla="*/ 2575066 h 257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9444" h="2575066">
                  <a:moveTo>
                    <a:pt x="1777998" y="2575066"/>
                  </a:moveTo>
                  <a:lnTo>
                    <a:pt x="0" y="50800"/>
                  </a:lnTo>
                  <a:lnTo>
                    <a:pt x="5565580" y="0"/>
                  </a:lnTo>
                  <a:lnTo>
                    <a:pt x="5599444" y="2575066"/>
                  </a:lnTo>
                  <a:lnTo>
                    <a:pt x="1777998" y="25750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" name="雲形 1">
            <a:extLst>
              <a:ext uri="{FF2B5EF4-FFF2-40B4-BE49-F238E27FC236}">
                <a16:creationId xmlns:a16="http://schemas.microsoft.com/office/drawing/2014/main" id="{0550A7F0-ACF3-6B46-BDA5-5E1011C4AAEF}"/>
              </a:ext>
            </a:extLst>
          </p:cNvPr>
          <p:cNvSpPr/>
          <p:nvPr/>
        </p:nvSpPr>
        <p:spPr>
          <a:xfrm>
            <a:off x="2881745" y="-23035"/>
            <a:ext cx="15433964" cy="94820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99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4FBB9D03-4892-F649-B61C-C0755D0D257F}"/>
              </a:ext>
            </a:extLst>
          </p:cNvPr>
          <p:cNvGrpSpPr/>
          <p:nvPr/>
        </p:nvGrpSpPr>
        <p:grpSpPr>
          <a:xfrm>
            <a:off x="-33547043" y="-19624708"/>
            <a:ext cx="51965671" cy="46356096"/>
            <a:chOff x="-1412414" y="1275864"/>
            <a:chExt cx="9901545" cy="8832696"/>
          </a:xfrm>
        </p:grpSpPr>
        <p:pic>
          <p:nvPicPr>
            <p:cNvPr id="5" name="圖片 4" descr="一張含有 文字 的圖片&#10;&#10;自動產生的描述">
              <a:extLst>
                <a:ext uri="{FF2B5EF4-FFF2-40B4-BE49-F238E27FC236}">
                  <a16:creationId xmlns:a16="http://schemas.microsoft.com/office/drawing/2014/main" id="{188AC990-FF81-0C4D-8AD4-FDE59AC13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412414" y="5582134"/>
              <a:ext cx="9086886" cy="4526426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6DD10A0-63FB-6E43-A38C-5F2A62E84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369" y="1275864"/>
              <a:ext cx="3833762" cy="4306270"/>
            </a:xfrm>
            <a:prstGeom prst="rect">
              <a:avLst/>
            </a:prstGeom>
          </p:spPr>
        </p:pic>
        <p:pic>
          <p:nvPicPr>
            <p:cNvPr id="9" name="圖片 8" descr="一張含有 文字 的圖片&#10;&#10;自動產生的描述">
              <a:extLst>
                <a:ext uri="{FF2B5EF4-FFF2-40B4-BE49-F238E27FC236}">
                  <a16:creationId xmlns:a16="http://schemas.microsoft.com/office/drawing/2014/main" id="{BE5092A0-FBF3-2342-82FE-DAEE3F696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412414" y="1275865"/>
              <a:ext cx="5929944" cy="4306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304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Macintosh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</cp:revision>
  <dcterms:created xsi:type="dcterms:W3CDTF">2020-10-30T16:57:38Z</dcterms:created>
  <dcterms:modified xsi:type="dcterms:W3CDTF">2020-11-04T07:55:39Z</dcterms:modified>
</cp:coreProperties>
</file>