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Medium" charset="1" panose="00000600000000000000"/>
      <p:regular r:id="rId14"/>
    </p:embeddedFont>
    <p:embeddedFont>
      <p:font typeface="HK Grotesk Medium Bold" charset="1" panose="00000700000000000000"/>
      <p:regular r:id="rId15"/>
    </p:embeddedFont>
    <p:embeddedFont>
      <p:font typeface="HK Grotesk Medium Italics" charset="1" panose="00000600000000000000"/>
      <p:regular r:id="rId16"/>
    </p:embeddedFont>
    <p:embeddedFont>
      <p:font typeface="HK Grotesk Medium Bold Italics" charset="1" panose="00000700000000000000"/>
      <p:regular r:id="rId17"/>
    </p:embeddedFont>
    <p:embeddedFont>
      <p:font typeface="Open Sans Light" charset="1" panose="020B0306030504020204"/>
      <p:regular r:id="rId18"/>
    </p:embeddedFont>
    <p:embeddedFont>
      <p:font typeface="Open Sans Light Bold" charset="1" panose="020B08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Light Bold Italics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782929"/>
            <a:ext cx="664844" cy="6640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8926293"/>
            <a:ext cx="664844" cy="6640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8926293"/>
            <a:ext cx="664844" cy="66401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570789" y="2262795"/>
            <a:ext cx="7213634" cy="6053441"/>
            <a:chOff x="0" y="0"/>
            <a:chExt cx="9618179" cy="80712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2875"/>
              <a:ext cx="9618179" cy="5211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564"/>
                </a:lnSpc>
              </a:pPr>
              <a:r>
                <a:rPr lang="en-US" sz="7564">
                  <a:solidFill>
                    <a:srgbClr val="BBBBBB"/>
                  </a:solidFill>
                  <a:latin typeface="HK Grotesk Medium"/>
                </a:rPr>
                <a:t>COVID BED AVAILABIILITY AND BOOKING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344312"/>
              <a:ext cx="9313483" cy="726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60"/>
                </a:lnSpc>
              </a:pPr>
              <a:r>
                <a:rPr lang="en-US" sz="3550">
                  <a:solidFill>
                    <a:srgbClr val="BBBBBB"/>
                  </a:solidFill>
                  <a:latin typeface="HK Grotesk Light"/>
                </a:rPr>
                <a:t>DSA 1 GROUP PROJECT</a:t>
              </a:r>
            </a:p>
          </p:txBody>
        </p: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6001697"/>
              <a:ext cx="9180856" cy="481995"/>
            </a:xfrm>
            <a:prstGeom prst="rect">
              <a:avLst/>
            </a:prstGeom>
          </p:spPr>
        </p:pic>
        <p:grpSp>
          <p:nvGrpSpPr>
            <p:cNvPr name="Group 10" id="10"/>
            <p:cNvGrpSpPr/>
            <p:nvPr/>
          </p:nvGrpSpPr>
          <p:grpSpPr>
            <a:xfrm rot="0">
              <a:off x="168127" y="6158665"/>
              <a:ext cx="8844602" cy="172105"/>
              <a:chOff x="0" y="0"/>
              <a:chExt cx="26628604" cy="51816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26615904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416343" y="2027691"/>
            <a:ext cx="6239417" cy="6231617"/>
          </a:xfrm>
          <a:prstGeom prst="rect">
            <a:avLst/>
          </a:prstGeom>
        </p:spPr>
      </p:pic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831981" y="2439429"/>
            <a:ext cx="5408142" cy="540814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38906" r="-38906" t="0" b="-2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782929"/>
            <a:ext cx="664844" cy="6640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8926293"/>
            <a:ext cx="664844" cy="6640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8926293"/>
            <a:ext cx="664844" cy="66401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486096" y="5048250"/>
            <a:ext cx="13315808" cy="323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4593" spc="137">
                <a:solidFill>
                  <a:srgbClr val="BBBBBB"/>
                </a:solidFill>
                <a:latin typeface="HK Grotesk Light"/>
              </a:rPr>
              <a:t>AKSHADA MALPURE -2934</a:t>
            </a:r>
          </a:p>
          <a:p>
            <a:pPr algn="ctr">
              <a:lnSpc>
                <a:spcPts val="6431"/>
              </a:lnSpc>
            </a:pPr>
            <a:r>
              <a:rPr lang="en-US" sz="4593" spc="137">
                <a:solidFill>
                  <a:srgbClr val="BBBBBB"/>
                </a:solidFill>
                <a:latin typeface="HK Grotesk Light"/>
              </a:rPr>
              <a:t>ANUSHKA PAWAR-2945</a:t>
            </a:r>
          </a:p>
          <a:p>
            <a:pPr algn="ctr">
              <a:lnSpc>
                <a:spcPts val="6431"/>
              </a:lnSpc>
            </a:pPr>
            <a:r>
              <a:rPr lang="en-US" sz="4593" spc="137">
                <a:solidFill>
                  <a:srgbClr val="BBBBBB"/>
                </a:solidFill>
                <a:latin typeface="HK Grotesk Light"/>
              </a:rPr>
              <a:t>REENA PRASAD-2946</a:t>
            </a:r>
          </a:p>
          <a:p>
            <a:pPr algn="ctr">
              <a:lnSpc>
                <a:spcPts val="6431"/>
              </a:lnSpc>
            </a:pPr>
            <a:r>
              <a:rPr lang="en-US" sz="4593" spc="137">
                <a:solidFill>
                  <a:srgbClr val="BBBBBB"/>
                </a:solidFill>
                <a:latin typeface="HK Grotesk Light"/>
              </a:rPr>
              <a:t>RUTUJA WASU-2950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15642" r="0" b="15642"/>
          <a:stretch>
            <a:fillRect/>
          </a:stretch>
        </p:blipFill>
        <p:spPr>
          <a:xfrm flipH="false" flipV="false" rot="0">
            <a:off x="4987873" y="1346187"/>
            <a:ext cx="8312253" cy="242747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684530" y="1589818"/>
            <a:ext cx="6448547" cy="208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BBBBBB"/>
                </a:solidFill>
                <a:latin typeface="HK Grotesk Medium"/>
              </a:rPr>
              <a:t>GROUP MEMBERS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041285" y="4151916"/>
            <a:ext cx="6205430" cy="325785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4869543" y="4157610"/>
            <a:ext cx="8078520" cy="157198"/>
            <a:chOff x="0" y="0"/>
            <a:chExt cx="26628604" cy="518160"/>
          </a:xfrm>
        </p:grpSpPr>
        <p:sp>
          <p:nvSpPr>
            <p:cNvPr name="Freeform 11" id="11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r="r" b="b" t="t" l="l"/>
              <a:pathLst>
                <a:path h="505460" w="26615904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90808" y="2566555"/>
            <a:ext cx="9697192" cy="914400"/>
            <a:chOff x="0" y="0"/>
            <a:chExt cx="12929589" cy="12192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318890"/>
              <a:ext cx="582147" cy="581420"/>
            </a:xfrm>
            <a:prstGeom prst="rect">
              <a:avLst/>
            </a:prstGeom>
          </p:spPr>
        </p:pic>
        <p:grpSp>
          <p:nvGrpSpPr>
            <p:cNvPr name="Group 4" id="4"/>
            <p:cNvGrpSpPr/>
            <p:nvPr/>
          </p:nvGrpSpPr>
          <p:grpSpPr>
            <a:xfrm rot="0">
              <a:off x="123304" y="433408"/>
              <a:ext cx="335539" cy="335539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076499" y="-123825"/>
              <a:ext cx="1185309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000">
                  <a:solidFill>
                    <a:srgbClr val="BBBBBB"/>
                  </a:solidFill>
                  <a:latin typeface="HK Grotesk Light"/>
                </a:rPr>
                <a:t>ARRAY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590808" y="4686300"/>
            <a:ext cx="9697192" cy="914400"/>
            <a:chOff x="0" y="0"/>
            <a:chExt cx="12929589" cy="121920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91440"/>
              <a:ext cx="582147" cy="581420"/>
            </a:xfrm>
            <a:prstGeom prst="rect">
              <a:avLst/>
            </a:prstGeom>
          </p:spPr>
        </p:pic>
        <p:grpSp>
          <p:nvGrpSpPr>
            <p:cNvPr name="Group 9" id="9"/>
            <p:cNvGrpSpPr/>
            <p:nvPr/>
          </p:nvGrpSpPr>
          <p:grpSpPr>
            <a:xfrm rot="0">
              <a:off x="123304" y="205958"/>
              <a:ext cx="335539" cy="335539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076499" y="-123825"/>
              <a:ext cx="1185309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000">
                  <a:solidFill>
                    <a:srgbClr val="BBBBBB"/>
                  </a:solidFill>
                  <a:latin typeface="HK Grotesk Light"/>
                </a:rPr>
                <a:t>SINGLY LINKED LIST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590808" y="6806045"/>
            <a:ext cx="9697192" cy="914400"/>
            <a:chOff x="0" y="0"/>
            <a:chExt cx="12929589" cy="1219200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28180"/>
              <a:ext cx="582147" cy="581420"/>
            </a:xfrm>
            <a:prstGeom prst="rect">
              <a:avLst/>
            </a:prstGeom>
          </p:spPr>
        </p:pic>
        <p:grpSp>
          <p:nvGrpSpPr>
            <p:cNvPr name="Group 14" id="14"/>
            <p:cNvGrpSpPr/>
            <p:nvPr/>
          </p:nvGrpSpPr>
          <p:grpSpPr>
            <a:xfrm rot="0">
              <a:off x="123304" y="142698"/>
              <a:ext cx="335539" cy="335539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076499" y="-123825"/>
              <a:ext cx="1185309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000">
                  <a:solidFill>
                    <a:srgbClr val="BBBBBB"/>
                  </a:solidFill>
                  <a:latin typeface="HK Grotesk Light"/>
                </a:rPr>
                <a:t>CIRCULAR QUEUE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95935" y="3014230"/>
            <a:ext cx="5642491" cy="424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BBBBBB"/>
                </a:solidFill>
                <a:latin typeface="HK Grotesk Medium"/>
              </a:rPr>
              <a:t>DATA STURCTURES USED IN THE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782929"/>
            <a:ext cx="664844" cy="6640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8926293"/>
            <a:ext cx="664844" cy="6640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03895" y="0"/>
            <a:ext cx="13316505" cy="10287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621269" y="1921421"/>
            <a:ext cx="5666731" cy="173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0"/>
              </a:lnSpc>
            </a:pPr>
            <a:r>
              <a:rPr lang="en-US" sz="4978">
                <a:solidFill>
                  <a:srgbClr val="FFFFFF"/>
                </a:solidFill>
                <a:latin typeface="Open Sans"/>
              </a:rPr>
              <a:t>Right now we have limited the size of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21269" y="4185937"/>
            <a:ext cx="6347099" cy="540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QUEUE TO 3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INITIAL LINKED LIST CREATION SIZE -3 HOSPITALS IN A CITY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BEDS ARRAY IN EACH HOSPITAL - 3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782929"/>
            <a:ext cx="664844" cy="6640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8926293"/>
            <a:ext cx="664844" cy="6640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16038" r="0" b="16038"/>
          <a:stretch>
            <a:fillRect/>
          </a:stretch>
        </p:blipFill>
        <p:spPr>
          <a:xfrm flipH="false" flipV="false" rot="0">
            <a:off x="-1246938" y="129857"/>
            <a:ext cx="19110236" cy="10027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782929"/>
            <a:ext cx="664844" cy="6640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6278" y="8926293"/>
            <a:ext cx="664844" cy="6640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6442343" y="5381665"/>
            <a:ext cx="6205430" cy="32578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-5400000">
            <a:off x="6555981" y="5372755"/>
            <a:ext cx="5978152" cy="116328"/>
            <a:chOff x="0" y="0"/>
            <a:chExt cx="26628604" cy="518160"/>
          </a:xfrm>
        </p:grpSpPr>
        <p:sp>
          <p:nvSpPr>
            <p:cNvPr name="Freeform 8" id="8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r="r" b="b" t="t" l="l"/>
              <a:pathLst>
                <a:path h="505460" w="26615904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17836" y="640054"/>
            <a:ext cx="6511024" cy="117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Open Sans"/>
              </a:rPr>
              <a:t>FUTURE SCOPE: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384693"/>
            <a:ext cx="7259729" cy="73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BBBBBB"/>
                </a:solidFill>
                <a:latin typeface="HK Grotesk Light"/>
              </a:rPr>
              <a:t>W</a:t>
            </a:r>
            <a:r>
              <a:rPr lang="en-US" sz="2800" u="none">
                <a:solidFill>
                  <a:srgbClr val="BBBBBB"/>
                </a:solidFill>
                <a:latin typeface="HK Grotesk Light"/>
              </a:rPr>
              <a:t>e could Maintained the Record of all Discharged Patients using linked list (if not using database)</a:t>
            </a:r>
          </a:p>
          <a:p>
            <a:pPr>
              <a:lnSpc>
                <a:spcPts val="3919"/>
              </a:lnSpc>
            </a:pP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u="none">
                <a:solidFill>
                  <a:srgbClr val="BBBBBB"/>
                </a:solidFill>
                <a:latin typeface="HK Grotesk Light"/>
              </a:rPr>
              <a:t>can modify criticality determination function for ICU/General ward</a:t>
            </a:r>
            <a:r>
              <a:rPr lang="en-US" sz="2800" u="none">
                <a:solidFill>
                  <a:srgbClr val="BBBBBB"/>
                </a:solidFill>
                <a:latin typeface="HK Grotesk Light"/>
              </a:rPr>
              <a:t> /home quarantine </a:t>
            </a:r>
          </a:p>
          <a:p>
            <a:pPr>
              <a:lnSpc>
                <a:spcPts val="3919"/>
              </a:lnSpc>
            </a:pP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800" u="none">
                <a:solidFill>
                  <a:srgbClr val="BBBBBB"/>
                </a:solidFill>
                <a:latin typeface="HK Grotesk Light"/>
              </a:rPr>
              <a:t> As of now we have hardcoded creation of city hospital linked list , it can be modified to user input based</a:t>
            </a:r>
          </a:p>
          <a:p>
            <a:pPr>
              <a:lnSpc>
                <a:spcPts val="3919"/>
              </a:lnSpc>
            </a:pP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u="none">
                <a:solidFill>
                  <a:srgbClr val="BBBBBB"/>
                </a:solidFill>
                <a:latin typeface="HK Grotesk Light"/>
              </a:rPr>
              <a:t>Also number of beds etc could be made a variable and can be accepted from user</a:t>
            </a:r>
          </a:p>
          <a:p>
            <a:pPr>
              <a:lnSpc>
                <a:spcPts val="39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707950" y="2376030"/>
            <a:ext cx="8234878" cy="7372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0" indent="-334645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BBBBBB"/>
                </a:solidFill>
                <a:latin typeface="HK Grotesk Light"/>
              </a:rPr>
              <a:t>We </a:t>
            </a:r>
            <a:r>
              <a:rPr lang="en-US" sz="3100" u="none">
                <a:solidFill>
                  <a:srgbClr val="BBBBBB"/>
                </a:solidFill>
                <a:latin typeface="HK Grotesk Light"/>
              </a:rPr>
              <a:t>could have used the Database for Storing Details of each and every Patient. Also of various Hospitals and their Information.</a:t>
            </a:r>
          </a:p>
          <a:p>
            <a:pPr>
              <a:lnSpc>
                <a:spcPts val="4340"/>
              </a:lnSpc>
            </a:pPr>
          </a:p>
          <a:p>
            <a:pPr marL="669290" indent="-334645" lvl="1">
              <a:lnSpc>
                <a:spcPts val="4340"/>
              </a:lnSpc>
              <a:buFont typeface="Arial"/>
              <a:buChar char="•"/>
            </a:pPr>
            <a:r>
              <a:rPr lang="en-US" sz="3100" u="none">
                <a:solidFill>
                  <a:srgbClr val="BBBBBB"/>
                </a:solidFill>
                <a:latin typeface="HK Grotesk Light"/>
              </a:rPr>
              <a:t>Parallel/Simultaneous Programming could have been Implemented</a:t>
            </a:r>
          </a:p>
          <a:p>
            <a:pPr marL="669290" indent="-334645" lvl="1">
              <a:lnSpc>
                <a:spcPts val="4340"/>
              </a:lnSpc>
              <a:buFont typeface="Arial"/>
              <a:buChar char="•"/>
            </a:pPr>
            <a:r>
              <a:rPr lang="en-US" sz="3100" u="none">
                <a:solidFill>
                  <a:srgbClr val="BBBBBB"/>
                </a:solidFill>
                <a:latin typeface="HK Grotesk Light"/>
              </a:rPr>
              <a:t>For example in our code : At the same time ADMIN and CITIZEN can do their respective jobs.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</a:p>
          <a:p>
            <a:pPr marL="669290" indent="-334645" lvl="1">
              <a:lnSpc>
                <a:spcPts val="4340"/>
              </a:lnSpc>
              <a:buFont typeface="Arial"/>
              <a:buChar char="•"/>
            </a:pPr>
            <a:r>
              <a:rPr lang="en-US" sz="3100" u="none">
                <a:solidFill>
                  <a:srgbClr val="BBBBBB"/>
                </a:solidFill>
                <a:latin typeface="HK Grotesk Light"/>
              </a:rPr>
              <a:t>GUI can be used to make it more Interactive</a:t>
            </a:r>
          </a:p>
          <a:p>
            <a:pPr marL="0" indent="0" lvl="1">
              <a:lnSpc>
                <a:spcPts val="66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DAEeVUFvYqg</dc:identifier>
  <dcterms:modified xsi:type="dcterms:W3CDTF">2011-08-01T06:04:30Z</dcterms:modified>
  <cp:revision>1</cp:revision>
  <dc:title>COVID BED AVAILABIILITY AND BOOKING SYSTEM</dc:title>
</cp:coreProperties>
</file>