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75" r:id="rId4"/>
    <p:sldId id="259" r:id="rId5"/>
    <p:sldId id="276" r:id="rId6"/>
    <p:sldId id="261" r:id="rId7"/>
    <p:sldId id="277" r:id="rId8"/>
    <p:sldId id="260" r:id="rId9"/>
    <p:sldId id="262" r:id="rId10"/>
    <p:sldId id="264" r:id="rId11"/>
    <p:sldId id="265" r:id="rId12"/>
    <p:sldId id="266" r:id="rId13"/>
    <p:sldId id="267" r:id="rId14"/>
    <p:sldId id="278" r:id="rId15"/>
    <p:sldId id="279" r:id="rId16"/>
    <p:sldId id="273" r:id="rId17"/>
    <p:sldId id="280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-34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BCCA-DC3E-1647-B36D-D0058433C59F}" type="datetimeFigureOut">
              <a:rPr lang="en-US" smtClean="0"/>
              <a:t>4/28/2016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3AF7C-381B-FB44-AB15-9BF57F8B0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671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5068D-CC60-824A-A185-6C50E83B79BE}" type="datetimeFigureOut">
              <a:rPr lang="en-US" smtClean="0"/>
              <a:t>4/28/2016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96115-32F6-4D40-BB2C-FCE6A5127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35" y="292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80" y="28466"/>
            <a:ext cx="1947624" cy="52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abbitmq.com/" TargetMode="External"/><Relationship Id="rId4" Type="http://schemas.openxmlformats.org/officeDocument/2006/relationships/hyperlink" Target="https://www.mongodb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aeon.atosresearch.eu:3000/public/doc/html/apidoc/entities/entitiesdoc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aeon.atosresearch.eu:3000/public/doc/html/apidoc/users/userd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aeon.atosresearch.eu:3000/public/doc/html/apidoc/pubsub/pubsubdoc.html" TargetMode="External"/><Relationship Id="rId4" Type="http://schemas.openxmlformats.org/officeDocument/2006/relationships/hyperlink" Target="http://aeon.atosresearch.eu:3000/public/doc/html/apidoc/channels/channelsdo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eon.atosresearch.eu:3000/public/doc/html/sdk/javascript.html#documentation-sdk-javascript" TargetMode="External"/><Relationship Id="rId2" Type="http://schemas.openxmlformats.org/officeDocument/2006/relationships/hyperlink" Target="http://aeon.atosresearch.eu:3000/public/doc/html/sdk/java.html#documentation-sdk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hyperlink" Target="http://aeon.atosresearch.eu:3000/public/doc/html/sdk/nodejs.html#documentation-sdk-nodej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eon-platform.readthedocs.org/en/latest/FIWARE-Cloud-Messaging---Installation-and-Administration-Guide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aeon.atosresearch.eu:3000/public/doc/html/quickstart/java.html#documentation-quickstart-java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aeon.atosresearch.eu:3000/public/doc/html/quickstart/getachannel.html#documentation-tutorial-getchanne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aeon.atosresearch.eu:3000/public/doc/html/quickstart/nodejs.html#documentation-quickstart-nodejs" TargetMode="External"/><Relationship Id="rId4" Type="http://schemas.openxmlformats.org/officeDocument/2006/relationships/hyperlink" Target="http://aeon.atosresearch.eu:3000/public/doc/html/quickstart/javascript.html#documentation-quickstart-javascrip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30.206.116.137:8000/app/index.html#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	</a:t>
            </a:r>
            <a:r>
              <a:rPr lang="pt-BR" sz="4500" dirty="0" err="1" smtClean="0"/>
              <a:t>Cloud</a:t>
            </a:r>
            <a:r>
              <a:rPr lang="pt-BR" sz="4500" dirty="0" smtClean="0"/>
              <a:t> </a:t>
            </a:r>
            <a:r>
              <a:rPr lang="pt-BR" sz="4500" dirty="0" err="1"/>
              <a:t>Messaging</a:t>
            </a:r>
            <a:r>
              <a:rPr lang="pt-BR" sz="4500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IN0953 - Engenharia de Software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Wilson Alves da Silva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2" y="155679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Descrição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Técnica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Construído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concepção</a:t>
            </a:r>
            <a:r>
              <a:rPr lang="en-US" sz="2400" dirty="0" smtClean="0"/>
              <a:t> com </a:t>
            </a:r>
            <a:r>
              <a:rPr lang="en-US" sz="2400" dirty="0" err="1" smtClean="0"/>
              <a:t>requisitos</a:t>
            </a:r>
            <a:r>
              <a:rPr lang="en-US" sz="2400" dirty="0" smtClean="0"/>
              <a:t> </a:t>
            </a:r>
            <a:r>
              <a:rPr lang="en-US" sz="2400" dirty="0" smtClean="0"/>
              <a:t>de performance e </a:t>
            </a:r>
            <a:r>
              <a:rPr lang="en-US" sz="2400" dirty="0" err="1" smtClean="0"/>
              <a:t>escalabilidade</a:t>
            </a:r>
            <a:r>
              <a:rPr lang="en-US" sz="2400" dirty="0" smtClean="0"/>
              <a:t> (</a:t>
            </a:r>
            <a:r>
              <a:rPr lang="en-US" sz="2400" dirty="0" err="1" smtClean="0"/>
              <a:t>Nuvem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Faz</a:t>
            </a:r>
            <a:r>
              <a:rPr lang="en-US" sz="2400" dirty="0" smtClean="0"/>
              <a:t>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</a:t>
            </a:r>
            <a:r>
              <a:rPr lang="en-US" sz="2400" dirty="0" err="1" smtClean="0"/>
              <a:t>tecnologias</a:t>
            </a:r>
            <a:r>
              <a:rPr lang="en-US" sz="2400" dirty="0" smtClean="0"/>
              <a:t> de cloud computing, big data, </a:t>
            </a:r>
            <a:r>
              <a:rPr lang="en-US" sz="2400" dirty="0" err="1" smtClean="0"/>
              <a:t>IoT</a:t>
            </a:r>
            <a:r>
              <a:rPr lang="en-US" sz="2400" dirty="0" smtClean="0"/>
              <a:t> e </a:t>
            </a:r>
            <a:r>
              <a:rPr lang="en-US" sz="2400" dirty="0" err="1" smtClean="0"/>
              <a:t>serviços</a:t>
            </a:r>
            <a:r>
              <a:rPr lang="en-US" sz="2400" dirty="0" smtClean="0"/>
              <a:t> de tempo real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Arquitetura</a:t>
            </a:r>
            <a:r>
              <a:rPr lang="en-US" sz="2400" dirty="0" smtClean="0"/>
              <a:t> </a:t>
            </a:r>
            <a:r>
              <a:rPr lang="en-US" sz="2400" dirty="0" err="1" smtClean="0"/>
              <a:t>desenhada</a:t>
            </a:r>
            <a:r>
              <a:rPr lang="en-US" sz="2400" dirty="0" smtClean="0"/>
              <a:t> </a:t>
            </a:r>
            <a:r>
              <a:rPr lang="en-US" sz="2400" dirty="0" err="1" smtClean="0"/>
              <a:t>toda</a:t>
            </a:r>
            <a:r>
              <a:rPr lang="en-US" sz="2400" dirty="0" smtClean="0"/>
              <a:t> com </a:t>
            </a:r>
            <a:r>
              <a:rPr lang="en-US" sz="2400" dirty="0" err="1" smtClean="0"/>
              <a:t>tecnologia</a:t>
            </a:r>
            <a:r>
              <a:rPr lang="en-US" sz="2400" dirty="0" smtClean="0"/>
              <a:t> Open Source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Algumas</a:t>
            </a:r>
            <a:r>
              <a:rPr lang="en-US" sz="2400" dirty="0" smtClean="0"/>
              <a:t> </a:t>
            </a:r>
            <a:r>
              <a:rPr lang="en-US" sz="2400" dirty="0" err="1"/>
              <a:t>Tecnologias</a:t>
            </a:r>
            <a:r>
              <a:rPr lang="en-US" sz="2400" dirty="0"/>
              <a:t> </a:t>
            </a:r>
            <a:r>
              <a:rPr lang="en-US" sz="2400" dirty="0" err="1"/>
              <a:t>usadas</a:t>
            </a:r>
            <a:r>
              <a:rPr lang="en-US" sz="2400" dirty="0"/>
              <a:t>:</a:t>
            </a:r>
            <a:endParaRPr lang="en-US" sz="2400" dirty="0"/>
          </a:p>
          <a:p>
            <a:pPr lvl="1"/>
            <a:r>
              <a:rPr lang="en-US" dirty="0">
                <a:hlinkClick r:id="rId2" tooltip="http://nodejs.org/"/>
              </a:rPr>
              <a:t>node.js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hlinkClick r:id="rId3" tooltip="http://expressjs.com/"/>
              </a:rPr>
              <a:t>express.js</a:t>
            </a:r>
            <a:r>
              <a:rPr lang="en-US" dirty="0"/>
              <a:t> </a:t>
            </a:r>
            <a:r>
              <a:rPr lang="en-US" dirty="0" smtClean="0"/>
              <a:t>REST API.</a:t>
            </a:r>
          </a:p>
          <a:p>
            <a:pPr lvl="1"/>
            <a:r>
              <a:rPr lang="en-US" dirty="0" err="1" smtClean="0">
                <a:hlinkClick r:id="rId4" tooltip="https://www.mongodb.org/"/>
              </a:rPr>
              <a:t>Mongo.db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hlinkClick r:id="rId5" tooltip="https://www.rabbitmq.com/"/>
              </a:rPr>
              <a:t>RabbitMQ</a:t>
            </a:r>
            <a:r>
              <a:rPr lang="en-US" dirty="0"/>
              <a:t> </a:t>
            </a:r>
            <a:r>
              <a:rPr lang="pt-BR" dirty="0"/>
              <a:t> </a:t>
            </a:r>
            <a:r>
              <a:rPr lang="pt-BR" dirty="0" smtClean="0"/>
              <a:t>"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Broker</a:t>
            </a:r>
            <a:r>
              <a:rPr lang="pt-BR" dirty="0"/>
              <a:t>" </a:t>
            </a:r>
            <a:r>
              <a:rPr lang="pt-BR" dirty="0" smtClean="0"/>
              <a:t>open-source </a:t>
            </a:r>
            <a:r>
              <a:rPr lang="pt-BR" dirty="0"/>
              <a:t>desenvolvido com a linguagem </a:t>
            </a:r>
            <a:r>
              <a:rPr lang="pt-BR" dirty="0" err="1"/>
              <a:t>Erlang</a:t>
            </a:r>
            <a:r>
              <a:rPr lang="pt-BR" dirty="0"/>
              <a:t> que implementa o protocolo </a:t>
            </a:r>
            <a:r>
              <a:rPr lang="pt-BR" b="1" dirty="0"/>
              <a:t>AMQP</a:t>
            </a:r>
            <a:r>
              <a:rPr lang="pt-BR" dirty="0"/>
              <a:t>(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100" b="1" dirty="0" err="1" smtClean="0">
                <a:solidFill>
                  <a:schemeClr val="tx1"/>
                </a:solidFill>
              </a:rPr>
              <a:t>Conceitos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Básicos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/>
              <a:t>Cloud Messaging é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mecanismo</a:t>
            </a:r>
            <a:r>
              <a:rPr lang="en-US" dirty="0" smtClean="0"/>
              <a:t> de publication </a:t>
            </a:r>
            <a:r>
              <a:rPr lang="en-US" dirty="0"/>
              <a:t>e </a:t>
            </a:r>
            <a:r>
              <a:rPr lang="en-US" dirty="0" smtClean="0"/>
              <a:t>Subscription</a:t>
            </a:r>
          </a:p>
          <a:p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: </a:t>
            </a:r>
            <a:r>
              <a:rPr lang="pt-BR" b="1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 smtClean="0"/>
              <a:t>channels</a:t>
            </a:r>
            <a:endParaRPr lang="pt-BR" b="1" dirty="0" smtClean="0"/>
          </a:p>
          <a:p>
            <a:r>
              <a:rPr lang="en-US" dirty="0" smtClean="0"/>
              <a:t>Uma entity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pertencente</a:t>
            </a:r>
            <a:r>
              <a:rPr lang="en-US" dirty="0" smtClean="0"/>
              <a:t> a </a:t>
            </a:r>
            <a:r>
              <a:rPr lang="en-US" dirty="0" err="1" smtClean="0"/>
              <a:t>IoT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Um Channel é um </a:t>
            </a:r>
            <a:r>
              <a:rPr lang="en-US" dirty="0" err="1" smtClean="0"/>
              <a:t>conceito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ligado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entities. </a:t>
            </a:r>
            <a:r>
              <a:rPr lang="en-US" dirty="0" err="1" smtClean="0"/>
              <a:t>Cada</a:t>
            </a:r>
            <a:r>
              <a:rPr lang="en-US" dirty="0" smtClean="0"/>
              <a:t> entity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Channels, </a:t>
            </a:r>
            <a:r>
              <a:rPr lang="en-US" dirty="0" err="1" smtClean="0"/>
              <a:t>cada</a:t>
            </a:r>
            <a:r>
              <a:rPr lang="en-US" dirty="0" smtClean="0"/>
              <a:t> um </a:t>
            </a:r>
            <a:r>
              <a:rPr lang="en-US" dirty="0" err="1" smtClean="0"/>
              <a:t>gerenciando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Channels </a:t>
            </a:r>
            <a:r>
              <a:rPr lang="en-US" dirty="0" err="1" smtClean="0"/>
              <a:t>são</a:t>
            </a:r>
            <a:r>
              <a:rPr lang="en-US" dirty="0" smtClean="0"/>
              <a:t> links entre o </a:t>
            </a:r>
            <a:r>
              <a:rPr lang="en-US" dirty="0" err="1" smtClean="0"/>
              <a:t>dono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entity e </a:t>
            </a:r>
            <a:r>
              <a:rPr lang="en-US" dirty="0" err="1" smtClean="0"/>
              <a:t>os</a:t>
            </a:r>
            <a:r>
              <a:rPr lang="en-US" dirty="0" smtClean="0"/>
              <a:t> subscribers. </a:t>
            </a:r>
            <a:r>
              <a:rPr lang="en-US" dirty="0" err="1" smtClean="0"/>
              <a:t>Cada</a:t>
            </a:r>
            <a:r>
              <a:rPr lang="en-US" dirty="0" smtClean="0"/>
              <a:t> channel </a:t>
            </a:r>
            <a:r>
              <a:rPr lang="en-US" dirty="0" err="1" smtClean="0"/>
              <a:t>possui</a:t>
            </a:r>
            <a:r>
              <a:rPr lang="en-US" dirty="0" smtClean="0"/>
              <a:t> um terminal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publicar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subscribed </a:t>
            </a:r>
            <a:r>
              <a:rPr lang="en-US" dirty="0" err="1" smtClean="0"/>
              <a:t>recebê-las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entity </a:t>
            </a:r>
            <a:r>
              <a:rPr lang="en-US" dirty="0" err="1" smtClean="0"/>
              <a:t>publica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subscribers </a:t>
            </a:r>
            <a:r>
              <a:rPr lang="en-US" dirty="0" err="1" smtClean="0"/>
              <a:t>recebem-na</a:t>
            </a:r>
            <a:r>
              <a:rPr lang="en-US" dirty="0" smtClean="0"/>
              <a:t> </a:t>
            </a:r>
            <a:r>
              <a:rPr lang="en-US" dirty="0" err="1" smtClean="0"/>
              <a:t>instantaneamente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Arquitetura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92" y="1484784"/>
            <a:ext cx="6984776" cy="52385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en-US" b="1" dirty="0" smtClean="0"/>
              <a:t>API REST </a:t>
            </a:r>
          </a:p>
          <a:p>
            <a:pPr lvl="1"/>
            <a:r>
              <a:rPr lang="fr-FR" dirty="0"/>
              <a:t>API </a:t>
            </a:r>
            <a:r>
              <a:rPr lang="fr-FR" dirty="0" smtClean="0"/>
              <a:t>Users</a:t>
            </a:r>
            <a:endParaRPr lang="fr-FR" dirty="0"/>
          </a:p>
          <a:p>
            <a:pPr lvl="1"/>
            <a:r>
              <a:rPr lang="fr-FR" dirty="0"/>
              <a:t>API </a:t>
            </a:r>
            <a:r>
              <a:rPr lang="fr-FR" dirty="0" smtClean="0"/>
              <a:t>Entities</a:t>
            </a:r>
            <a:endParaRPr lang="fr-FR" dirty="0"/>
          </a:p>
          <a:p>
            <a:pPr lvl="1"/>
            <a:r>
              <a:rPr lang="fr-FR" dirty="0"/>
              <a:t>API </a:t>
            </a:r>
            <a:r>
              <a:rPr lang="fr-FR" dirty="0" smtClean="0"/>
              <a:t>Channels</a:t>
            </a:r>
            <a:endParaRPr lang="fr-FR" dirty="0"/>
          </a:p>
          <a:p>
            <a:pPr lvl="1"/>
            <a:r>
              <a:rPr lang="fr-FR" dirty="0"/>
              <a:t>API </a:t>
            </a:r>
            <a:r>
              <a:rPr lang="fr-FR" dirty="0" smtClean="0"/>
              <a:t>Publication/Subscription</a:t>
            </a:r>
            <a:endParaRPr lang="pt-BR" dirty="0" smtClean="0"/>
          </a:p>
          <a:p>
            <a:r>
              <a:rPr lang="pt-BR" b="1" dirty="0" smtClean="0"/>
              <a:t>SDK</a:t>
            </a:r>
            <a:endParaRPr lang="pt-BR" b="1" dirty="0"/>
          </a:p>
          <a:p>
            <a:pPr lvl="1"/>
            <a:r>
              <a:rPr lang="en-US" dirty="0" smtClean="0"/>
              <a:t>SDK </a:t>
            </a:r>
            <a:r>
              <a:rPr lang="en-US" dirty="0"/>
              <a:t>for Java</a:t>
            </a:r>
          </a:p>
          <a:p>
            <a:pPr lvl="1"/>
            <a:r>
              <a:rPr lang="en-US" dirty="0"/>
              <a:t>SDK for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SDK for </a:t>
            </a:r>
            <a:r>
              <a:rPr lang="en-US" dirty="0" smtClean="0"/>
              <a:t>node.js</a:t>
            </a:r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en-US" b="1" dirty="0" smtClean="0"/>
              <a:t>API REST </a:t>
            </a:r>
          </a:p>
          <a:p>
            <a:pPr lvl="1"/>
            <a:r>
              <a:rPr lang="fr-FR" dirty="0">
                <a:hlinkClick r:id="rId2"/>
              </a:rPr>
              <a:t>API Users </a:t>
            </a:r>
            <a:r>
              <a:rPr lang="fr-FR" dirty="0" smtClean="0">
                <a:hlinkClick r:id="rId2"/>
              </a:rPr>
              <a:t>Documentation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API </a:t>
            </a:r>
            <a:r>
              <a:rPr lang="fr-FR" dirty="0">
                <a:hlinkClick r:id="rId3"/>
              </a:rPr>
              <a:t>Entities Documentation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API Channels Documentation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API Publication/Subscription </a:t>
            </a:r>
            <a:r>
              <a:rPr lang="fr-FR" dirty="0" smtClean="0">
                <a:hlinkClick r:id="rId5"/>
              </a:rPr>
              <a:t>Documentation</a:t>
            </a:r>
            <a:endParaRPr lang="pt-BR" dirty="0" smtClean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3553321" cy="48012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3391374" cy="30865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pt-BR" b="1" dirty="0" smtClean="0"/>
              <a:t>SDK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SDK </a:t>
            </a:r>
            <a:r>
              <a:rPr lang="en-US" dirty="0">
                <a:hlinkClick r:id="rId2"/>
              </a:rPr>
              <a:t>for Java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SDK for </a:t>
            </a:r>
            <a:r>
              <a:rPr lang="en-US" dirty="0" err="1">
                <a:hlinkClick r:id="rId3"/>
              </a:rPr>
              <a:t>Javascript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SDK for </a:t>
            </a:r>
            <a:r>
              <a:rPr lang="en-US" dirty="0" smtClean="0">
                <a:hlinkClick r:id="rId4"/>
              </a:rPr>
              <a:t>node.js</a:t>
            </a: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1089329"/>
            <a:ext cx="6280328" cy="57686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b="1" dirty="0" smtClean="0">
                <a:solidFill>
                  <a:schemeClr val="tx1"/>
                </a:solidFill>
              </a:rPr>
              <a:t>Instalação e Uso</a:t>
            </a:r>
          </a:p>
          <a:p>
            <a:r>
              <a:rPr lang="pt-BR" dirty="0" smtClean="0">
                <a:hlinkClick r:id="rId2"/>
              </a:rPr>
              <a:t>Manual de Instalação e Administração</a:t>
            </a:r>
            <a:endParaRPr lang="pt-BR" dirty="0" smtClean="0"/>
          </a:p>
          <a:p>
            <a:pPr lvl="1"/>
            <a:r>
              <a:rPr lang="pt-BR" dirty="0" smtClean="0"/>
              <a:t>Usando uma Imagem 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smtClean="0"/>
              <a:t>Usando </a:t>
            </a:r>
            <a:r>
              <a:rPr lang="pt-BR" dirty="0" err="1" smtClean="0"/>
              <a:t>Docker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Instalando os componentes em sua estrutura virtualizada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en-US" b="1" dirty="0" smtClean="0"/>
              <a:t>Quick Star</a:t>
            </a:r>
          </a:p>
          <a:p>
            <a:pPr lvl="1"/>
            <a:r>
              <a:rPr lang="en-US" dirty="0">
                <a:hlinkClick r:id="rId2"/>
              </a:rPr>
              <a:t>Playing with AEON dashboard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Playing with AEON using Java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Playing with AEON using </a:t>
            </a:r>
            <a:r>
              <a:rPr lang="en-US" dirty="0" err="1" smtClean="0">
                <a:hlinkClick r:id="rId4"/>
              </a:rPr>
              <a:t>Javascript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Playing with AEON using Node.js</a:t>
            </a:r>
            <a:endParaRPr lang="en-US" dirty="0"/>
          </a:p>
          <a:p>
            <a:pPr marL="457200" lvl="1" indent="0">
              <a:buNone/>
            </a:pPr>
            <a:endParaRPr lang="pt-BR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56992"/>
            <a:ext cx="4047314" cy="23762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17" y="1148891"/>
            <a:ext cx="3990975" cy="3476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b="1" dirty="0" smtClean="0"/>
              <a:t>Aplicação 1:</a:t>
            </a:r>
          </a:p>
          <a:p>
            <a:pPr marL="457200" lvl="1" indent="0">
              <a:buNone/>
            </a:pPr>
            <a:endParaRPr lang="pt-BR" sz="2800" b="1" dirty="0" smtClean="0"/>
          </a:p>
          <a:p>
            <a:pPr marL="457200" lvl="1" indent="0" algn="just">
              <a:buNone/>
            </a:pPr>
            <a:r>
              <a:rPr lang="pt-BR" sz="2800" b="1" dirty="0" smtClean="0"/>
              <a:t>Criar uma entidade, um canal de comunicação e usar em uma aplicação de localização de caminhão em tempo real.</a:t>
            </a:r>
          </a:p>
          <a:p>
            <a:pPr marL="457200" lvl="1" indent="0">
              <a:buNone/>
            </a:pPr>
            <a:endParaRPr lang="pt-BR" sz="2800" b="1" dirty="0"/>
          </a:p>
          <a:p>
            <a:pPr marL="457200" lvl="1" indent="0">
              <a:buNone/>
            </a:pPr>
            <a:r>
              <a:rPr lang="pt-BR" sz="2800" b="1" dirty="0" smtClean="0">
                <a:hlinkClick r:id="rId2"/>
              </a:rPr>
              <a:t>http://130.206.116.137:8000/app/index.html#/</a:t>
            </a:r>
            <a:endParaRPr lang="pt-BR" sz="2800" b="1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b="1" dirty="0" smtClean="0"/>
              <a:t>Aplicação 2:</a:t>
            </a:r>
          </a:p>
          <a:p>
            <a:pPr marL="457200" lvl="1" indent="0">
              <a:buNone/>
            </a:pPr>
            <a:endParaRPr lang="pt-BR" sz="2800" b="1" dirty="0" smtClean="0"/>
          </a:p>
          <a:p>
            <a:pPr marL="457200" lvl="1" indent="0">
              <a:buNone/>
            </a:pPr>
            <a:r>
              <a:rPr lang="pt-BR" sz="2800" b="1" dirty="0" smtClean="0"/>
              <a:t>Usando o SDK </a:t>
            </a:r>
            <a:r>
              <a:rPr lang="pt-BR" sz="2800" b="1" dirty="0" smtClean="0"/>
              <a:t>Java.</a:t>
            </a:r>
          </a:p>
          <a:p>
            <a:pPr marL="457200" lvl="1" indent="0">
              <a:buNone/>
            </a:pPr>
            <a:endParaRPr lang="pt-BR" sz="2800" b="1" dirty="0" smtClean="0"/>
          </a:p>
          <a:p>
            <a:pPr marL="457200" lvl="1" indent="0">
              <a:buNone/>
            </a:pPr>
            <a:r>
              <a:rPr lang="pt-BR" sz="2800" b="1" dirty="0" smtClean="0"/>
              <a:t>Criar uma aplicação para monitorar o sensor de temperatura dos caminhões.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AEON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com </a:t>
            </a:r>
            <a:r>
              <a:rPr lang="en-US" dirty="0" err="1" smtClean="0"/>
              <a:t>canais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28" y="2069926"/>
            <a:ext cx="6362700" cy="4743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b="1" dirty="0" smtClean="0"/>
              <a:t>Aplicação 3:</a:t>
            </a:r>
          </a:p>
          <a:p>
            <a:pPr marL="457200" lvl="1" indent="0">
              <a:buNone/>
            </a:pPr>
            <a:endParaRPr lang="pt-BR" sz="2800" b="1" dirty="0" smtClean="0"/>
          </a:p>
          <a:p>
            <a:pPr marL="457200" lvl="1" indent="0">
              <a:buNone/>
            </a:pPr>
            <a:r>
              <a:rPr lang="pt-BR" sz="2800" b="1" dirty="0" smtClean="0"/>
              <a:t>Usando o SDK </a:t>
            </a:r>
            <a:r>
              <a:rPr lang="pt-BR" sz="2800" b="1" dirty="0" err="1" smtClean="0"/>
              <a:t>JavaScript</a:t>
            </a:r>
            <a:r>
              <a:rPr lang="pt-BR" sz="2800" b="1" dirty="0" smtClean="0"/>
              <a:t>.</a:t>
            </a:r>
          </a:p>
          <a:p>
            <a:pPr marL="457200" lvl="1" indent="0">
              <a:buNone/>
            </a:pPr>
            <a:endParaRPr lang="pt-BR" sz="2800" b="1" dirty="0"/>
          </a:p>
          <a:p>
            <a:pPr marL="457200" lvl="1" indent="0">
              <a:buNone/>
            </a:pPr>
            <a:r>
              <a:rPr lang="pt-BR" sz="2800" b="1" dirty="0" smtClean="0"/>
              <a:t>Criar uma aplicação de mensagem instantânea - Chat</a:t>
            </a:r>
            <a:endParaRPr lang="pt-BR" sz="2800" b="1" dirty="0" smtClean="0"/>
          </a:p>
          <a:p>
            <a:pPr marL="457200" lvl="1" indent="0">
              <a:buNone/>
            </a:pP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Onde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achar</a:t>
            </a:r>
            <a:r>
              <a:rPr lang="en-US" b="1" dirty="0" smtClean="0">
                <a:solidFill>
                  <a:schemeClr val="tx1"/>
                </a:solidFill>
              </a:rPr>
              <a:t>? 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" y="2060848"/>
            <a:ext cx="4417673" cy="396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44708"/>
            <a:ext cx="4258266" cy="41228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Constantimente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trocando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entre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, e-mails,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instantânea</a:t>
            </a:r>
            <a:r>
              <a:rPr lang="en-US" dirty="0" smtClean="0"/>
              <a:t> , </a:t>
            </a:r>
            <a:r>
              <a:rPr lang="en-US" dirty="0" err="1" smtClean="0"/>
              <a:t>localização</a:t>
            </a:r>
            <a:r>
              <a:rPr lang="en-US" dirty="0" smtClean="0"/>
              <a:t>, etc.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sequer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preocuparmos</a:t>
            </a:r>
            <a:r>
              <a:rPr lang="en-US" dirty="0" smtClean="0"/>
              <a:t> com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do </a:t>
            </a:r>
            <a:r>
              <a:rPr lang="en-US" dirty="0" smtClean="0"/>
              <a:t>receptor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suportadas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, </a:t>
            </a:r>
            <a:r>
              <a:rPr lang="en-US" dirty="0" err="1" smtClean="0"/>
              <a:t>certo</a:t>
            </a:r>
            <a:r>
              <a:rPr lang="en-US" dirty="0" smtClean="0"/>
              <a:t>?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Mas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infraestrutura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? 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Quem</a:t>
            </a:r>
            <a:r>
              <a:rPr lang="en-US" dirty="0" smtClean="0"/>
              <a:t> é o </a:t>
            </a:r>
            <a:r>
              <a:rPr lang="en-US" dirty="0" err="1" smtClean="0"/>
              <a:t>dono</a:t>
            </a:r>
            <a:r>
              <a:rPr lang="en-US" dirty="0" smtClean="0"/>
              <a:t>?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tiver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WhatsApp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32" y="2780928"/>
            <a:ext cx="2763376" cy="20725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373216"/>
            <a:ext cx="2391990" cy="144016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431080" y="5454516"/>
            <a:ext cx="148228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248974" y="5418936"/>
            <a:ext cx="5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999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86" y="905221"/>
            <a:ext cx="2619375" cy="17430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r>
              <a:rPr lang="en-US" dirty="0" smtClean="0"/>
              <a:t> no </a:t>
            </a:r>
            <a:r>
              <a:rPr lang="en-US" dirty="0" err="1" smtClean="0"/>
              <a:t>mundo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é </a:t>
            </a:r>
            <a:r>
              <a:rPr lang="en-US" dirty="0" err="1" smtClean="0"/>
              <a:t>praticamente</a:t>
            </a:r>
            <a:r>
              <a:rPr lang="en-US" dirty="0" smtClean="0"/>
              <a:t> </a:t>
            </a:r>
            <a:r>
              <a:rPr lang="en-US" dirty="0" err="1" smtClean="0"/>
              <a:t>impossível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calculado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Facebook </a:t>
            </a:r>
            <a:r>
              <a:rPr lang="en-US" dirty="0"/>
              <a:t>generates 2.5B likes by day, </a:t>
            </a:r>
            <a:r>
              <a:rPr lang="en-US" dirty="0" err="1"/>
              <a:t>FourSquare</a:t>
            </a:r>
            <a:r>
              <a:rPr lang="en-US" dirty="0"/>
              <a:t> receives 5M checking (user’s locations) each day.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96952"/>
            <a:ext cx="6172114" cy="3456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situação</a:t>
            </a:r>
            <a:r>
              <a:rPr lang="en-US" dirty="0" smtClean="0"/>
              <a:t> converge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nova </a:t>
            </a:r>
            <a:r>
              <a:rPr lang="en-US" dirty="0" err="1" smtClean="0"/>
              <a:t>infraestrutura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hospedar</a:t>
            </a:r>
            <a:r>
              <a:rPr lang="en-US" dirty="0" smtClean="0"/>
              <a:t>/</a:t>
            </a:r>
            <a:r>
              <a:rPr lang="en-US" dirty="0" err="1" smtClean="0"/>
              <a:t>manter</a:t>
            </a:r>
            <a:r>
              <a:rPr lang="en-US" dirty="0" smtClean="0"/>
              <a:t>  web services, </a:t>
            </a:r>
            <a:r>
              <a:rPr lang="en-US" dirty="0"/>
              <a:t>storing (cloud distributed storage) data, </a:t>
            </a:r>
            <a:r>
              <a:rPr lang="en-US" dirty="0" smtClean="0"/>
              <a:t>e faster </a:t>
            </a:r>
            <a:r>
              <a:rPr lang="en-US" dirty="0"/>
              <a:t>communication channels (event-driven architectures). 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precisamos</a:t>
            </a:r>
            <a:r>
              <a:rPr lang="en-US" dirty="0" smtClean="0"/>
              <a:t> de </a:t>
            </a:r>
            <a:r>
              <a:rPr lang="pt-BR" dirty="0"/>
              <a:t>infraestruturas de nuvem que </a:t>
            </a:r>
            <a:r>
              <a:rPr lang="pt-BR" dirty="0" smtClean="0"/>
              <a:t>hospeda webservice </a:t>
            </a:r>
            <a:r>
              <a:rPr lang="pt-BR" dirty="0" smtClean="0"/>
              <a:t>de forma ilimitada através </a:t>
            </a:r>
            <a:r>
              <a:rPr lang="pt-BR" dirty="0"/>
              <a:t>da </a:t>
            </a:r>
            <a:r>
              <a:rPr lang="pt-BR" dirty="0" smtClean="0"/>
              <a:t>rede, </a:t>
            </a:r>
            <a:r>
              <a:rPr lang="pt-BR" dirty="0"/>
              <a:t>capazes de processar milhões de solicitação por segundo, </a:t>
            </a:r>
            <a:r>
              <a:rPr lang="pt-BR" dirty="0" smtClean="0"/>
              <a:t>entregando as </a:t>
            </a:r>
            <a:r>
              <a:rPr lang="pt-BR" dirty="0"/>
              <a:t>comunicações com apenas alguns milissegundos de atraso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4254966" cy="23827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Sendo</a:t>
            </a:r>
            <a:r>
              <a:rPr lang="en-US" sz="2400" dirty="0" smtClean="0"/>
              <a:t> </a:t>
            </a:r>
            <a:r>
              <a:rPr lang="en-US" sz="2400" dirty="0" err="1" smtClean="0"/>
              <a:t>assim</a:t>
            </a:r>
            <a:r>
              <a:rPr lang="en-US" sz="2400" dirty="0" smtClean="0"/>
              <a:t>, </a:t>
            </a:r>
            <a:r>
              <a:rPr lang="en-US" sz="2400" dirty="0" smtClean="0"/>
              <a:t>Cloud </a:t>
            </a:r>
            <a:r>
              <a:rPr lang="en-US" sz="2400" dirty="0" smtClean="0"/>
              <a:t>Messaging </a:t>
            </a:r>
            <a:r>
              <a:rPr lang="en-US" sz="2400" dirty="0"/>
              <a:t>GE </a:t>
            </a:r>
            <a:endParaRPr lang="en-US" sz="2400" dirty="0" smtClean="0"/>
          </a:p>
          <a:p>
            <a:pPr marL="742950" lvl="2" indent="-342900"/>
            <a:r>
              <a:rPr lang="en-US" sz="2200" dirty="0" smtClean="0"/>
              <a:t>v</a:t>
            </a:r>
            <a:r>
              <a:rPr lang="en-US" sz="2200" dirty="0" smtClean="0"/>
              <a:t>isa a </a:t>
            </a:r>
            <a:r>
              <a:rPr lang="en-US" sz="2200" dirty="0" err="1" smtClean="0"/>
              <a:t>gerenciar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infraestrutura</a:t>
            </a:r>
            <a:r>
              <a:rPr lang="en-US" sz="2200" dirty="0" smtClean="0"/>
              <a:t> de </a:t>
            </a:r>
            <a:r>
              <a:rPr lang="en-US" sz="2200" dirty="0" err="1" smtClean="0"/>
              <a:t>comunicação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tempo real (</a:t>
            </a:r>
            <a:r>
              <a:rPr lang="en-US" sz="2200" dirty="0" err="1" smtClean="0"/>
              <a:t>ou</a:t>
            </a:r>
            <a:r>
              <a:rPr lang="en-US" sz="2200" dirty="0" smtClean="0"/>
              <a:t> </a:t>
            </a:r>
            <a:r>
              <a:rPr lang="en-US" sz="2200" dirty="0" err="1" smtClean="0"/>
              <a:t>quase</a:t>
            </a:r>
            <a:r>
              <a:rPr lang="en-US" sz="2200" dirty="0" smtClean="0"/>
              <a:t> real)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742950" lvl="2" indent="-342900"/>
            <a:r>
              <a:rPr lang="en-US" sz="2200" dirty="0" err="1" smtClean="0"/>
              <a:t>Facilita</a:t>
            </a:r>
            <a:r>
              <a:rPr lang="en-US" sz="2200" dirty="0" smtClean="0"/>
              <a:t> a </a:t>
            </a:r>
            <a:r>
              <a:rPr lang="en-US" sz="2200" dirty="0" err="1" smtClean="0"/>
              <a:t>criação</a:t>
            </a:r>
            <a:r>
              <a:rPr lang="en-US" sz="2200" dirty="0" smtClean="0"/>
              <a:t> e o </a:t>
            </a:r>
            <a:r>
              <a:rPr lang="en-US" sz="2200" dirty="0" err="1" smtClean="0"/>
              <a:t>gerenciamento</a:t>
            </a:r>
            <a:r>
              <a:rPr lang="en-US" sz="2200" dirty="0" smtClean="0"/>
              <a:t> de </a:t>
            </a:r>
            <a:r>
              <a:rPr lang="en-US" sz="2200" dirty="0" err="1" smtClean="0"/>
              <a:t>canais</a:t>
            </a:r>
            <a:r>
              <a:rPr lang="en-US" sz="2200" dirty="0" smtClean="0"/>
              <a:t> de </a:t>
            </a:r>
            <a:r>
              <a:rPr lang="en-US" sz="2200" dirty="0" err="1" smtClean="0"/>
              <a:t>comunicação</a:t>
            </a:r>
            <a:r>
              <a:rPr lang="en-US" sz="2200" dirty="0" smtClean="0"/>
              <a:t>. </a:t>
            </a:r>
            <a:r>
              <a:rPr lang="en-US" sz="2200" dirty="0" err="1" smtClean="0"/>
              <a:t>Esses</a:t>
            </a:r>
            <a:r>
              <a:rPr lang="en-US" sz="2200" dirty="0" smtClean="0"/>
              <a:t> </a:t>
            </a:r>
            <a:r>
              <a:rPr lang="en-US" sz="2200" dirty="0" err="1" smtClean="0"/>
              <a:t>canais</a:t>
            </a:r>
            <a:r>
              <a:rPr lang="en-US" sz="2200" dirty="0" smtClean="0"/>
              <a:t> </a:t>
            </a:r>
            <a:r>
              <a:rPr lang="en-US" sz="2200" dirty="0" err="1" smtClean="0"/>
              <a:t>irão</a:t>
            </a:r>
            <a:r>
              <a:rPr lang="en-US" sz="2200" dirty="0" smtClean="0"/>
              <a:t> </a:t>
            </a:r>
            <a:r>
              <a:rPr lang="en-US" sz="2200" dirty="0" err="1" smtClean="0"/>
              <a:t>suportar</a:t>
            </a:r>
            <a:r>
              <a:rPr lang="en-US" sz="2200" dirty="0" smtClean="0"/>
              <a:t> o </a:t>
            </a:r>
            <a:r>
              <a:rPr lang="en-US" sz="2200" dirty="0" err="1" smtClean="0"/>
              <a:t>desenvolvimento</a:t>
            </a:r>
            <a:r>
              <a:rPr lang="en-US" sz="2200" dirty="0" smtClean="0"/>
              <a:t> de </a:t>
            </a:r>
            <a:r>
              <a:rPr lang="en-US" sz="2200" dirty="0" err="1" smtClean="0"/>
              <a:t>aplicações</a:t>
            </a:r>
            <a:r>
              <a:rPr lang="en-US" sz="2200" dirty="0" smtClean="0"/>
              <a:t> com </a:t>
            </a:r>
            <a:r>
              <a:rPr lang="en-US" sz="2200" dirty="0" err="1" smtClean="0"/>
              <a:t>requisitos</a:t>
            </a:r>
            <a:r>
              <a:rPr lang="en-US" sz="2200" dirty="0" smtClean="0"/>
              <a:t> de </a:t>
            </a:r>
            <a:r>
              <a:rPr lang="en-US" sz="2200" dirty="0" err="1" smtClean="0"/>
              <a:t>comunicação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tempo real</a:t>
            </a:r>
          </a:p>
          <a:p>
            <a:pPr marL="0" lvl="1" indent="0">
              <a:buNone/>
            </a:pPr>
            <a:endParaRPr lang="en-US" sz="2400" dirty="0"/>
          </a:p>
          <a:p>
            <a:pPr marL="742950" lvl="2" indent="-342900"/>
            <a:r>
              <a:rPr lang="en-US" sz="2200" dirty="0"/>
              <a:t>Cloud</a:t>
            </a:r>
            <a:r>
              <a:rPr lang="en-US" sz="2200" dirty="0"/>
              <a:t> </a:t>
            </a:r>
            <a:r>
              <a:rPr lang="en-US" sz="2200" dirty="0"/>
              <a:t>Messaging </a:t>
            </a:r>
            <a:r>
              <a:rPr lang="en-US" sz="2200" dirty="0"/>
              <a:t>platform </a:t>
            </a:r>
            <a:r>
              <a:rPr lang="en-US" sz="2200" dirty="0" err="1"/>
              <a:t>cria</a:t>
            </a:r>
            <a:r>
              <a:rPr lang="en-US" sz="2200" dirty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infraestrutura</a:t>
            </a:r>
            <a:r>
              <a:rPr lang="en-US" sz="2200" dirty="0" smtClean="0"/>
              <a:t> que </a:t>
            </a:r>
            <a:r>
              <a:rPr lang="en-US" sz="2200" dirty="0" err="1"/>
              <a:t>irá</a:t>
            </a:r>
            <a:r>
              <a:rPr lang="en-US" sz="2200" dirty="0"/>
              <a:t> </a:t>
            </a:r>
            <a:r>
              <a:rPr lang="en-US" sz="2200" dirty="0" err="1"/>
              <a:t>suportar</a:t>
            </a:r>
            <a:r>
              <a:rPr lang="en-US" sz="2200" dirty="0"/>
              <a:t> </a:t>
            </a:r>
            <a:r>
              <a:rPr lang="en-US" sz="2200" dirty="0" err="1"/>
              <a:t>direrentes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tempo real e com alto </a:t>
            </a:r>
            <a:r>
              <a:rPr lang="en-US" sz="2200" dirty="0" err="1"/>
              <a:t>requisitos</a:t>
            </a:r>
            <a:r>
              <a:rPr lang="en-US" sz="2200" dirty="0"/>
              <a:t> de performance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pPr algn="ctr"/>
            <a:r>
              <a:rPr lang="pt-BR" dirty="0"/>
              <a:t>	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/>
              <a:t>Messaging</a:t>
            </a:r>
            <a:r>
              <a:rPr lang="pt-BR" dirty="0"/>
              <a:t> - AEON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Como AEON funciona?</a:t>
            </a:r>
            <a:endParaRPr lang="pt-BR" sz="2400" b="1" dirty="0">
              <a:solidFill>
                <a:schemeClr val="tx1"/>
              </a:solidFill>
            </a:endParaRPr>
          </a:p>
          <a:p>
            <a:pPr marL="742950" lvl="2" indent="-342900" algn="just"/>
            <a:r>
              <a:rPr lang="en-US" sz="2200" dirty="0" smtClean="0"/>
              <a:t>Cloud </a:t>
            </a:r>
            <a:r>
              <a:rPr lang="en-US" sz="2200" dirty="0"/>
              <a:t>Messaging </a:t>
            </a:r>
            <a:r>
              <a:rPr lang="en-US" sz="2200" dirty="0" err="1" smtClean="0"/>
              <a:t>provê</a:t>
            </a:r>
            <a:r>
              <a:rPr lang="en-US" sz="2200" dirty="0" smtClean="0"/>
              <a:t> </a:t>
            </a:r>
            <a:r>
              <a:rPr lang="en-US" sz="2200" dirty="0" err="1" smtClean="0"/>
              <a:t>infraestruta</a:t>
            </a:r>
            <a:r>
              <a:rPr lang="en-US" sz="2200" dirty="0" smtClean="0"/>
              <a:t> </a:t>
            </a:r>
            <a:r>
              <a:rPr lang="en-US" sz="2200" dirty="0" err="1" smtClean="0"/>
              <a:t>capaz</a:t>
            </a:r>
            <a:r>
              <a:rPr lang="en-US" sz="2200" dirty="0" smtClean="0"/>
              <a:t> de </a:t>
            </a:r>
            <a:r>
              <a:rPr lang="en-US" sz="2200" dirty="0" err="1" smtClean="0"/>
              <a:t>comunicar</a:t>
            </a:r>
            <a:r>
              <a:rPr lang="en-US" sz="2200" dirty="0" smtClean="0"/>
              <a:t> um </a:t>
            </a:r>
            <a:r>
              <a:rPr lang="en-US" sz="2200" dirty="0" err="1" smtClean="0"/>
              <a:t>número</a:t>
            </a:r>
            <a:r>
              <a:rPr lang="en-US" sz="2200" dirty="0" smtClean="0"/>
              <a:t> </a:t>
            </a:r>
            <a:r>
              <a:rPr lang="en-US" sz="2200" dirty="0" err="1" smtClean="0"/>
              <a:t>ilimitado</a:t>
            </a:r>
            <a:r>
              <a:rPr lang="en-US" sz="2200" dirty="0" smtClean="0"/>
              <a:t> de </a:t>
            </a:r>
            <a:r>
              <a:rPr lang="en-US" sz="2200" dirty="0" err="1" smtClean="0"/>
              <a:t>entidades</a:t>
            </a:r>
            <a:r>
              <a:rPr lang="en-US" sz="2200" dirty="0" smtClean="0"/>
              <a:t>, </a:t>
            </a:r>
            <a:r>
              <a:rPr lang="en-US" sz="2200" dirty="0" err="1" smtClean="0"/>
              <a:t>trocando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ilimitada</a:t>
            </a:r>
            <a:r>
              <a:rPr lang="en-US" sz="2200" dirty="0" smtClean="0"/>
              <a:t> </a:t>
            </a:r>
            <a:r>
              <a:rPr lang="en-US" sz="2200" dirty="0" err="1" smtClean="0"/>
              <a:t>quantidade</a:t>
            </a:r>
            <a:r>
              <a:rPr lang="en-US" sz="2200" dirty="0" smtClean="0"/>
              <a:t> de </a:t>
            </a:r>
            <a:r>
              <a:rPr lang="en-US" sz="2200" dirty="0" err="1" smtClean="0"/>
              <a:t>informação</a:t>
            </a:r>
            <a:r>
              <a:rPr lang="en-US" sz="2200" dirty="0" smtClean="0"/>
              <a:t>.</a:t>
            </a:r>
          </a:p>
          <a:p>
            <a:pPr marL="742950" lvl="2" indent="-342900" algn="just"/>
            <a:r>
              <a:rPr lang="en-US" sz="2200" dirty="0" err="1"/>
              <a:t>P</a:t>
            </a:r>
            <a:r>
              <a:rPr lang="en-US" sz="2200" dirty="0" err="1" smtClean="0"/>
              <a:t>rovê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plataforma</a:t>
            </a:r>
            <a:r>
              <a:rPr lang="en-US" sz="2200" dirty="0" smtClean="0"/>
              <a:t> para </a:t>
            </a:r>
            <a:r>
              <a:rPr lang="en-US" sz="2200" dirty="0" err="1" smtClean="0"/>
              <a:t>gerenciamento</a:t>
            </a:r>
            <a:r>
              <a:rPr lang="en-US" sz="2200" dirty="0" smtClean="0"/>
              <a:t> das </a:t>
            </a:r>
            <a:r>
              <a:rPr lang="en-US" sz="2200" dirty="0" err="1" smtClean="0"/>
              <a:t>entidades</a:t>
            </a:r>
            <a:r>
              <a:rPr lang="en-US" sz="2200" dirty="0" smtClean="0"/>
              <a:t>, </a:t>
            </a:r>
            <a:r>
              <a:rPr lang="en-US" sz="2200" dirty="0" err="1" smtClean="0"/>
              <a:t>estabelecer</a:t>
            </a:r>
            <a:r>
              <a:rPr lang="en-US" sz="2200" dirty="0" smtClean="0"/>
              <a:t> e </a:t>
            </a:r>
            <a:r>
              <a:rPr lang="en-US" sz="2200" dirty="0" err="1" smtClean="0"/>
              <a:t>configurar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canais</a:t>
            </a:r>
            <a:r>
              <a:rPr lang="en-US" sz="2200" dirty="0" smtClean="0"/>
              <a:t> de </a:t>
            </a:r>
            <a:r>
              <a:rPr lang="en-US" sz="2200" dirty="0" err="1" smtClean="0"/>
              <a:t>comunicações</a:t>
            </a:r>
            <a:r>
              <a:rPr lang="en-US" sz="2200" dirty="0" smtClean="0"/>
              <a:t> entre </a:t>
            </a:r>
            <a:r>
              <a:rPr lang="en-US" sz="2200" dirty="0" err="1" smtClean="0"/>
              <a:t>elas</a:t>
            </a:r>
            <a:r>
              <a:rPr lang="en-US" sz="2200" dirty="0" smtClean="0"/>
              <a:t>.</a:t>
            </a:r>
          </a:p>
          <a:p>
            <a:pPr marL="742950" lvl="2" indent="-342900" algn="just"/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pronto,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compartilhar</a:t>
            </a:r>
            <a:r>
              <a:rPr lang="en-US" dirty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, </a:t>
            </a:r>
            <a:r>
              <a:rPr lang="en-US" dirty="0" smtClean="0"/>
              <a:t>e </a:t>
            </a:r>
            <a:r>
              <a:rPr lang="en-US" dirty="0"/>
              <a:t>a  Cloud Messaging infrastructure </a:t>
            </a:r>
            <a:r>
              <a:rPr lang="en-US" dirty="0" err="1"/>
              <a:t>fará</a:t>
            </a:r>
            <a:r>
              <a:rPr lang="en-US" dirty="0"/>
              <a:t> a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</a:p>
          <a:p>
            <a:pPr marL="742950" lvl="2" indent="-342900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89040"/>
            <a:ext cx="3923419" cy="29249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44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639</Words>
  <Application>Microsoft Office PowerPoint</Application>
  <PresentationFormat>Apresentação na tela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  <vt:lpstr> Cloud Messaging - AEON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wilson alves Silva</cp:lastModifiedBy>
  <cp:revision>51</cp:revision>
  <dcterms:created xsi:type="dcterms:W3CDTF">2013-08-09T12:44:12Z</dcterms:created>
  <dcterms:modified xsi:type="dcterms:W3CDTF">2016-04-30T11:36:24Z</dcterms:modified>
</cp:coreProperties>
</file>