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70" r:id="rId4"/>
    <p:sldId id="271" r:id="rId5"/>
    <p:sldId id="272" r:id="rId6"/>
    <p:sldId id="269" r:id="rId7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E97C"/>
    <a:srgbClr val="0CBF10"/>
    <a:srgbClr val="5AA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5"/>
  </p:normalViewPr>
  <p:slideViewPr>
    <p:cSldViewPr snapToGrid="0" snapToObjects="1">
      <p:cViewPr varScale="1">
        <p:scale>
          <a:sx n="100" d="100"/>
          <a:sy n="100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DC7ED-741D-5448-A56D-ACA55596E1FD}" type="datetimeFigureOut">
              <a:rPr lang="en-TH" smtClean="0"/>
              <a:t>27/2/2020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18367-BA56-EE44-8615-16BC95B523A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2454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18367-BA56-EE44-8615-16BC95B523A5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2148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AD0C7-3732-F74B-9A9C-976AE80A6FA2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9366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AD0C7-3732-F74B-9A9C-976AE80A6FA2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5565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AD0C7-3732-F74B-9A9C-976AE80A6FA2}" type="slidenum">
              <a:rPr lang="en-TH" smtClean="0"/>
              <a:t>4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41254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AD0C7-3732-F74B-9A9C-976AE80A6FA2}" type="slidenum">
              <a:rPr lang="en-TH" smtClean="0"/>
              <a:t>5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6140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B868-F79E-4941-83B6-596D1A981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B84F3-A834-044F-8746-98F5D28E0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B6DB8-59D1-2A46-94B5-0E50CDD1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C77B-7AD3-6E42-BDA8-57C3BE92A206}" type="datetimeFigureOut">
              <a:rPr lang="en-TH" smtClean="0"/>
              <a:t>27/2/2020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DA27-22DA-EE47-800D-F56ACB7B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D8A7-4127-0B40-AA1F-C1055BE1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586C-4085-9543-B769-F5EA20ADC5C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3781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7B87-FEDC-1444-BCF9-CC04DCBC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DDD1C-CE92-F843-BB49-313BB6525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97B1-DB0B-2842-BD15-9C7A56D7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C77B-7AD3-6E42-BDA8-57C3BE92A206}" type="datetimeFigureOut">
              <a:rPr lang="en-TH" smtClean="0"/>
              <a:t>27/2/2020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C147B-28B4-7943-B0FB-F8BEBEFA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F9D98-B3CA-AE43-A287-E37053FB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586C-4085-9543-B769-F5EA20ADC5C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1808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38DE3-94B8-9E40-98F7-C55F9F56D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7DC5F-D752-D641-B20A-0B5F728B0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D7CF4-F3A3-504A-833A-DA9038CD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C77B-7AD3-6E42-BDA8-57C3BE92A206}" type="datetimeFigureOut">
              <a:rPr lang="en-TH" smtClean="0"/>
              <a:t>27/2/2020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12D31-C9D7-6549-BCFF-5DAE883F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AB320-72E1-144B-9001-641A4B90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586C-4085-9543-B769-F5EA20ADC5C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6776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2CAF-684D-684E-9E63-F2F7DF37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D1A4-C3D4-CA42-AA9F-865D9990B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7F17D-6A3C-DC42-A245-BF2A2F72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C77B-7AD3-6E42-BDA8-57C3BE92A206}" type="datetimeFigureOut">
              <a:rPr lang="en-TH" smtClean="0"/>
              <a:t>27/2/2020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9A8C-FEA1-B74E-94A7-A48E7748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2FCBC-75E8-B34E-8694-2C220442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586C-4085-9543-B769-F5EA20ADC5C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0778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FE89-40B0-C041-8CF2-A2CF1410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26A6E-1CC0-6E4D-8291-DF5DF2AA8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88A84-BA63-7A40-AA3C-C109F5F7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C77B-7AD3-6E42-BDA8-57C3BE92A206}" type="datetimeFigureOut">
              <a:rPr lang="en-TH" smtClean="0"/>
              <a:t>27/2/2020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A2371-FC09-9044-B2A3-9BCC697F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B8E64-B23C-3840-A05D-ADACBA8B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586C-4085-9543-B769-F5EA20ADC5C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2462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F14E-9242-3C4A-9214-AE6BFDB4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68BE-4B57-1240-B7BB-B630F6F25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7D687-04DA-4849-B46A-90D51711F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4FF79-FF8D-D940-BF20-90802D0F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C77B-7AD3-6E42-BDA8-57C3BE92A206}" type="datetimeFigureOut">
              <a:rPr lang="en-TH" smtClean="0"/>
              <a:t>27/2/2020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E0CDB-8982-224A-9E17-F86CCC41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48AB9-27A8-3A43-A196-1789BC48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586C-4085-9543-B769-F5EA20ADC5C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8103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F544-5BC2-444A-8C25-5EF40DAF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07CB7-FCA3-B44A-AD70-62EA5776C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F8E9C-3592-7B47-9190-A0204CE03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22BCF-A5FF-5247-9715-EBB5758CD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DEF12-56DA-394E-BBCC-C8B477778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0D35-8AE5-0248-88A4-081B65F0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C77B-7AD3-6E42-BDA8-57C3BE92A206}" type="datetimeFigureOut">
              <a:rPr lang="en-TH" smtClean="0"/>
              <a:t>27/2/2020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42DB0-8F5D-8340-AB2D-71E79C08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C6B3E-564C-3046-9BB9-B0F2C5C0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586C-4085-9543-B769-F5EA20ADC5C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9232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DF85-523B-804C-80D0-F59C7428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159F8-6F5B-A44E-94F0-56C2AAD6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C77B-7AD3-6E42-BDA8-57C3BE92A206}" type="datetimeFigureOut">
              <a:rPr lang="en-TH" smtClean="0"/>
              <a:t>27/2/2020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FB2EC-5904-B940-A4E6-0BFD43A1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4206F-02A4-4542-BC82-B46D1AD6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586C-4085-9543-B769-F5EA20ADC5C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2417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6C165-2760-1F4A-A331-691A6F8C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C77B-7AD3-6E42-BDA8-57C3BE92A206}" type="datetimeFigureOut">
              <a:rPr lang="en-TH" smtClean="0"/>
              <a:t>27/2/2020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4A5B7-9925-964E-8107-D3C1AEE6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9F6B2-0314-D24D-8651-82A7C841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586C-4085-9543-B769-F5EA20ADC5C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9120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33EA-1F25-6242-8C97-978357B3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9080C-AFDC-8640-BC17-C13EF36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AA63D-55BF-994C-A88A-F43687922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ED83E-B2A5-5647-9F70-1CF59AAE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C77B-7AD3-6E42-BDA8-57C3BE92A206}" type="datetimeFigureOut">
              <a:rPr lang="en-TH" smtClean="0"/>
              <a:t>27/2/2020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D4509-6754-9B4E-AF2C-A664220C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0926B-A35C-8C43-A508-6BAFB177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586C-4085-9543-B769-F5EA20ADC5C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3641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6B85-3633-694B-B35B-0A51BDBC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61779-01F6-0B48-B435-0EA6D9FCA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302A-EEC8-224B-A802-13B66C00F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A4471-FA94-6D41-9723-F061C1E6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C77B-7AD3-6E42-BDA8-57C3BE92A206}" type="datetimeFigureOut">
              <a:rPr lang="en-TH" smtClean="0"/>
              <a:t>27/2/2020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DB52B-4F0B-F84C-AC18-0A141811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D8D5C-4DC7-A94F-A95F-FF9D6560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586C-4085-9543-B769-F5EA20ADC5C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336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73FFC-AD00-1A43-9CFB-F9EE2446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82EC0-453F-E24D-93DD-2E46FA483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9D1EF-9D7B-824B-A3EB-B48BFA775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2C77B-7AD3-6E42-BDA8-57C3BE92A206}" type="datetimeFigureOut">
              <a:rPr lang="en-TH" smtClean="0"/>
              <a:t>27/2/2020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8484D-8567-E648-9B1E-8DAA958FC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25D72-1299-6A46-9DDC-0FC930D4D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5586C-4085-9543-B769-F5EA20ADC5C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7389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77A5-D4E3-BE42-BB95-2579B55ED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650" y="1122363"/>
            <a:ext cx="9918700" cy="2387600"/>
          </a:xfrm>
        </p:spPr>
        <p:txBody>
          <a:bodyPr>
            <a:normAutofit/>
          </a:bodyPr>
          <a:lstStyle/>
          <a:p>
            <a:pPr algn="l"/>
            <a:r>
              <a:rPr lang="en-TH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Countdown Timer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7CDAD-3525-594D-A55B-A1433CDF6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650" y="3602038"/>
            <a:ext cx="9918700" cy="2570162"/>
          </a:xfrm>
        </p:spPr>
        <p:txBody>
          <a:bodyPr>
            <a:normAutofit/>
          </a:bodyPr>
          <a:lstStyle/>
          <a:p>
            <a:pPr algn="l"/>
            <a:endParaRPr lang="en-TH" sz="32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pPr algn="l"/>
            <a:endParaRPr lang="en-TH" sz="20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pPr algn="l"/>
            <a:r>
              <a:rPr lang="en-TH" sz="2000" b="1" dirty="0">
                <a:solidFill>
                  <a:schemeClr val="bg1">
                    <a:lumMod val="85000"/>
                  </a:schemeClr>
                </a:solidFill>
                <a:latin typeface="PT Sans Caption" panose="020B0603020203020204" pitchFamily="34" charset="77"/>
              </a:rPr>
              <a:t>Group 1</a:t>
            </a:r>
          </a:p>
          <a:p>
            <a:pPr algn="l"/>
            <a:r>
              <a:rPr lang="en-TH" sz="2000" dirty="0">
                <a:solidFill>
                  <a:schemeClr val="bg1">
                    <a:lumMod val="85000"/>
                  </a:schemeClr>
                </a:solidFill>
                <a:latin typeface="PT Sans Caption" panose="020B0603020203020204" pitchFamily="34" charset="77"/>
              </a:rPr>
              <a:t>Wasu Sonthichai </a:t>
            </a:r>
            <a:r>
              <a:rPr lang="en-TH" sz="2000" dirty="0">
                <a:solidFill>
                  <a:schemeClr val="bg1">
                    <a:lumMod val="50000"/>
                  </a:schemeClr>
                </a:solidFill>
                <a:latin typeface="PT Sans Caption" panose="020B0603020203020204" pitchFamily="34" charset="77"/>
              </a:rPr>
              <a:t>6238193221</a:t>
            </a:r>
          </a:p>
          <a:p>
            <a:pPr algn="l"/>
            <a:r>
              <a:rPr lang="en-TH" sz="2000" dirty="0">
                <a:solidFill>
                  <a:schemeClr val="bg1">
                    <a:lumMod val="85000"/>
                  </a:schemeClr>
                </a:solidFill>
                <a:latin typeface="PT Sans Caption" panose="020B0603020203020204" pitchFamily="34" charset="77"/>
              </a:rPr>
              <a:t>Wichayaporn Ratananenya</a:t>
            </a:r>
            <a:r>
              <a:rPr lang="en-TH" sz="2000" dirty="0">
                <a:solidFill>
                  <a:schemeClr val="bg1"/>
                </a:solidFill>
                <a:latin typeface="PT Sans Caption" panose="020B0603020203020204" pitchFamily="34" charset="77"/>
              </a:rPr>
              <a:t> </a:t>
            </a:r>
            <a:r>
              <a:rPr lang="en-TH" sz="2000" dirty="0">
                <a:solidFill>
                  <a:schemeClr val="bg1">
                    <a:lumMod val="50000"/>
                  </a:schemeClr>
                </a:solidFill>
                <a:latin typeface="PT Sans Caption" panose="020B0603020203020204" pitchFamily="34" charset="77"/>
              </a:rPr>
              <a:t>6238195521</a:t>
            </a:r>
          </a:p>
        </p:txBody>
      </p:sp>
    </p:spTree>
    <p:extLst>
      <p:ext uri="{BB962C8B-B14F-4D97-AF65-F5344CB8AC3E}">
        <p14:creationId xmlns:p14="http://schemas.microsoft.com/office/powerpoint/2010/main" val="111517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7136-C6B5-9E46-8BF5-01EA10F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F5EA-746E-0F4A-86E9-DC855B3B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TH" sz="32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pPr marL="0" indent="0">
              <a:buNone/>
            </a:pPr>
            <a:r>
              <a:rPr lang="en-TH" sz="3200" b="1" dirty="0">
                <a:solidFill>
                  <a:schemeClr val="bg1"/>
                </a:solidFill>
                <a:latin typeface="PT Sans Caption" panose="020B0603020203020204" pitchFamily="34" charset="77"/>
              </a:rPr>
              <a:t>Problem: </a:t>
            </a:r>
          </a:p>
          <a:p>
            <a:pPr marL="0" indent="0">
              <a:buNone/>
            </a:pPr>
            <a:r>
              <a:rPr lang="en-TH" dirty="0">
                <a:solidFill>
                  <a:schemeClr val="bg1"/>
                </a:solidFill>
                <a:latin typeface="PT Sans Caption" panose="020B0603020203020204" pitchFamily="34" charset="77"/>
              </a:rPr>
              <a:t>&gt; Tasks are </a:t>
            </a:r>
            <a:r>
              <a:rPr lang="en-TH" dirty="0">
                <a:solidFill>
                  <a:srgbClr val="93E97C"/>
                </a:solidFill>
                <a:latin typeface="PT Sans Caption" panose="020B0603020203020204" pitchFamily="34" charset="77"/>
              </a:rPr>
              <a:t>time-limited</a:t>
            </a:r>
          </a:p>
          <a:p>
            <a:pPr marL="0" indent="0">
              <a:buNone/>
            </a:pPr>
            <a:br>
              <a:rPr lang="en-TH" sz="3200" dirty="0">
                <a:solidFill>
                  <a:schemeClr val="bg1"/>
                </a:solidFill>
                <a:latin typeface="PT Sans Caption" panose="020B0603020203020204" pitchFamily="34" charset="77"/>
              </a:rPr>
            </a:br>
            <a:endParaRPr lang="en-TH" sz="32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pPr marL="0" indent="0">
              <a:buNone/>
            </a:pPr>
            <a:r>
              <a:rPr lang="en-TH" sz="3200" b="1" dirty="0">
                <a:solidFill>
                  <a:schemeClr val="bg1"/>
                </a:solidFill>
                <a:latin typeface="PT Sans Caption" panose="020B0603020203020204" pitchFamily="34" charset="77"/>
              </a:rPr>
              <a:t>Solution:</a:t>
            </a:r>
            <a:r>
              <a:rPr lang="en-TH" sz="3200" dirty="0">
                <a:solidFill>
                  <a:schemeClr val="bg1"/>
                </a:solidFill>
                <a:latin typeface="PT Sans Caption" panose="020B0603020203020204" pitchFamily="34" charset="77"/>
              </a:rPr>
              <a:t> </a:t>
            </a:r>
          </a:p>
          <a:p>
            <a:pPr marL="0" indent="0">
              <a:buNone/>
            </a:pPr>
            <a:r>
              <a:rPr lang="en-TH" dirty="0">
                <a:solidFill>
                  <a:schemeClr val="bg1">
                    <a:lumMod val="85000"/>
                  </a:schemeClr>
                </a:solidFill>
                <a:latin typeface="PT Sans Caption" panose="020B0603020203020204" pitchFamily="34" charset="77"/>
              </a:rPr>
              <a:t>&gt;</a:t>
            </a:r>
            <a:r>
              <a:rPr lang="en-TH" i="1" dirty="0">
                <a:solidFill>
                  <a:srgbClr val="93E97C"/>
                </a:solidFill>
                <a:latin typeface="PT Sans Caption" panose="020B0603020203020204" pitchFamily="34" charset="77"/>
              </a:rPr>
              <a:t> </a:t>
            </a:r>
            <a:r>
              <a:rPr lang="en-TH" dirty="0">
                <a:solidFill>
                  <a:srgbClr val="93E97C"/>
                </a:solidFill>
                <a:latin typeface="PT Sans Caption" panose="020B0603020203020204" pitchFamily="34" charset="77"/>
              </a:rPr>
              <a:t>Track time</a:t>
            </a:r>
            <a:r>
              <a:rPr lang="en-TH" i="1" dirty="0">
                <a:solidFill>
                  <a:srgbClr val="93E97C"/>
                </a:solidFill>
                <a:latin typeface="PT Sans Caption" panose="020B0603020203020204" pitchFamily="34" charset="77"/>
              </a:rPr>
              <a:t> </a:t>
            </a:r>
            <a:r>
              <a:rPr lang="en-TH" dirty="0">
                <a:solidFill>
                  <a:schemeClr val="bg1"/>
                </a:solidFill>
                <a:latin typeface="PT Sans Caption" panose="020B0603020203020204" pitchFamily="34" charset="77"/>
              </a:rPr>
              <a:t>spent</a:t>
            </a:r>
          </a:p>
        </p:txBody>
      </p:sp>
    </p:spTree>
    <p:extLst>
      <p:ext uri="{BB962C8B-B14F-4D97-AF65-F5344CB8AC3E}">
        <p14:creationId xmlns:p14="http://schemas.microsoft.com/office/powerpoint/2010/main" val="55312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7136-C6B5-9E46-8BF5-01EA10F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Solution =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F5EA-746E-0F4A-86E9-DC855B3B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H" sz="32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pPr marL="0" indent="0">
              <a:buNone/>
            </a:pPr>
            <a:r>
              <a:rPr lang="en-TH" sz="3200" b="1" dirty="0">
                <a:solidFill>
                  <a:schemeClr val="bg1"/>
                </a:solidFill>
                <a:latin typeface="PT Sans Caption" panose="020B0603020203020204" pitchFamily="34" charset="77"/>
              </a:rPr>
              <a:t>Designing a timer with:</a:t>
            </a:r>
          </a:p>
          <a:p>
            <a:pPr marL="0" indent="0">
              <a:buNone/>
            </a:pPr>
            <a:endParaRPr lang="en-TH" sz="32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pPr marL="514350" indent="-514350">
              <a:buAutoNum type="arabicPeriod"/>
            </a:pPr>
            <a:r>
              <a:rPr lang="en-TH" sz="3200" dirty="0">
                <a:solidFill>
                  <a:schemeClr val="bg1"/>
                </a:solidFill>
                <a:latin typeface="PT Sans Caption" panose="020B0603020203020204" pitchFamily="34" charset="77"/>
              </a:rPr>
              <a:t>Countdown</a:t>
            </a:r>
          </a:p>
          <a:p>
            <a:pPr marL="514350" indent="-514350">
              <a:buAutoNum type="arabicPeriod"/>
            </a:pPr>
            <a:endParaRPr lang="en-TH" sz="32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pPr marL="514350" indent="-514350">
              <a:buAutoNum type="arabicPeriod"/>
            </a:pPr>
            <a:r>
              <a:rPr lang="en-TH" sz="3200" dirty="0">
                <a:solidFill>
                  <a:schemeClr val="bg1"/>
                </a:solidFill>
                <a:latin typeface="PT Sans Caption" panose="020B0603020203020204" pitchFamily="34" charset="77"/>
              </a:rPr>
              <a:t>Alarm</a:t>
            </a:r>
          </a:p>
          <a:p>
            <a:pPr marL="514350" indent="-514350">
              <a:buAutoNum type="arabicPeriod"/>
            </a:pPr>
            <a:endParaRPr lang="en-TH" sz="3200" dirty="0">
              <a:solidFill>
                <a:schemeClr val="bg1"/>
              </a:solidFill>
              <a:latin typeface="PT Sans Caption" panose="020B0603020203020204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27080-FDCF-EA4F-9E49-18F3D8B1F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2" t="7471" r="4426" b="33081"/>
          <a:stretch/>
        </p:blipFill>
        <p:spPr>
          <a:xfrm>
            <a:off x="7299464" y="2387600"/>
            <a:ext cx="3355835" cy="30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4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7136-C6B5-9E46-8BF5-01EA10F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Implementation &lt;Countdown&gt;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AE9CB5-A782-8749-8397-47A2DF91E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000" y="2008188"/>
            <a:ext cx="3070483" cy="38952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B866AD-686C-1247-8A1B-BDC90DDEA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200" y="2008188"/>
            <a:ext cx="4495800" cy="298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305AAC-8C70-EA4A-9DD3-029A1101779D}"/>
              </a:ext>
            </a:extLst>
          </p:cNvPr>
          <p:cNvSpPr txBox="1"/>
          <p:nvPr/>
        </p:nvSpPr>
        <p:spPr>
          <a:xfrm>
            <a:off x="6045200" y="512552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bg1"/>
                </a:solidFill>
                <a:latin typeface="PT Sans Caption" panose="020B0603020203020204" pitchFamily="34" charset="77"/>
              </a:rPr>
              <a:t>drawTime()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0E794-1E72-3F4D-BC3D-38D678470578}"/>
              </a:ext>
            </a:extLst>
          </p:cNvPr>
          <p:cNvSpPr txBox="1"/>
          <p:nvPr/>
        </p:nvSpPr>
        <p:spPr>
          <a:xfrm>
            <a:off x="1651000" y="603622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T Sans Caption" panose="020B0603020203020204" pitchFamily="34" charset="77"/>
              </a:rPr>
              <a:t>countdown loop</a:t>
            </a:r>
            <a:endParaRPr lang="en-TH" dirty="0">
              <a:solidFill>
                <a:schemeClr val="bg1"/>
              </a:solidFill>
              <a:latin typeface="PT Sans Caption" panose="020B06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8194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7136-C6B5-9E46-8BF5-01EA10F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Implementation &lt;Alarm&gt;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981E9B-7D33-0948-8A9A-0C19F2E62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4451" y="2858294"/>
            <a:ext cx="4178300" cy="1854200"/>
          </a:xfr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70DFDF1-11E6-4F4F-9E81-75461E5D4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1" y="2235994"/>
            <a:ext cx="3721100" cy="309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562D4E-0450-FC4D-B120-108DBCB2F164}"/>
              </a:ext>
            </a:extLst>
          </p:cNvPr>
          <p:cNvSpPr txBox="1"/>
          <p:nvPr/>
        </p:nvSpPr>
        <p:spPr>
          <a:xfrm>
            <a:off x="1314451" y="4814094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T Sans Caption" panose="020B0603020203020204" pitchFamily="34" charset="77"/>
              </a:rPr>
              <a:t>alarm tone</a:t>
            </a:r>
            <a:endParaRPr lang="en-TH" dirty="0">
              <a:solidFill>
                <a:schemeClr val="bg1"/>
              </a:solidFill>
              <a:latin typeface="PT Sans Caption" panose="020B06030202030202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C2A03E-28CA-9F4C-B2EC-99BA98291EAF}"/>
              </a:ext>
            </a:extLst>
          </p:cNvPr>
          <p:cNvSpPr txBox="1"/>
          <p:nvPr/>
        </p:nvSpPr>
        <p:spPr>
          <a:xfrm>
            <a:off x="6699251" y="5485368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T Sans Caption" panose="020B0603020203020204" pitchFamily="34" charset="77"/>
              </a:rPr>
              <a:t>alarm() function</a:t>
            </a:r>
            <a:endParaRPr lang="en-TH" dirty="0">
              <a:solidFill>
                <a:schemeClr val="bg1"/>
              </a:solidFill>
              <a:latin typeface="PT Sans Caption" panose="020B06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5923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77A5-D4E3-BE42-BB95-2579B55ED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6400"/>
            <a:ext cx="9144000" cy="9652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FF00"/>
                </a:solidFill>
                <a:latin typeface="PT Sans Caption" panose="020B0603020203020204" pitchFamily="34" charset="77"/>
              </a:rPr>
              <a:t>M5.Lcd.</a:t>
            </a:r>
            <a:r>
              <a:rPr lang="en-TH" sz="4800" dirty="0">
                <a:solidFill>
                  <a:srgbClr val="00FF00"/>
                </a:solidFill>
                <a:latin typeface="PT Sans Caption" panose="020B0603020203020204" pitchFamily="34" charset="77"/>
              </a:rPr>
              <a:t>printf ( “Thank you” );</a:t>
            </a:r>
          </a:p>
        </p:txBody>
      </p:sp>
    </p:spTree>
    <p:extLst>
      <p:ext uri="{BB962C8B-B14F-4D97-AF65-F5344CB8AC3E}">
        <p14:creationId xmlns:p14="http://schemas.microsoft.com/office/powerpoint/2010/main" val="299704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68</Words>
  <Application>Microsoft Macintosh PowerPoint</Application>
  <PresentationFormat>Widescreen</PresentationFormat>
  <Paragraphs>32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PT Sans Caption</vt:lpstr>
      <vt:lpstr>Office Theme</vt:lpstr>
      <vt:lpstr>Countdown Timer</vt:lpstr>
      <vt:lpstr>Concept</vt:lpstr>
      <vt:lpstr>Solution = Product</vt:lpstr>
      <vt:lpstr>Implementation &lt;Countdown&gt;</vt:lpstr>
      <vt:lpstr>Implementation &lt;Alarm&gt;</vt:lpstr>
      <vt:lpstr>M5.Lcd.printf ( “Thank you” );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Countdown Timer</dc:title>
  <dc:creator>Wasu Sonthichai</dc:creator>
  <cp:lastModifiedBy>Wasu Sonthichai</cp:lastModifiedBy>
  <cp:revision>4</cp:revision>
  <dcterms:created xsi:type="dcterms:W3CDTF">2020-02-27T07:11:25Z</dcterms:created>
  <dcterms:modified xsi:type="dcterms:W3CDTF">2020-02-27T07:48:24Z</dcterms:modified>
</cp:coreProperties>
</file>