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5"/>
  </p:normalViewPr>
  <p:slideViewPr>
    <p:cSldViewPr snapToGrid="0" snapToObjects="1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1F6-1DF1-624B-AC09-3DBC04A16344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AD0C7-3732-F74B-9A9C-976AE80A6FA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923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15720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0280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4864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6319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7098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473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7689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5637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176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0C7-3732-F74B-9A9C-976AE80A6FA2}" type="slidenum">
              <a:rPr lang="en-TH" smtClean="0"/>
              <a:t>10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874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A038-7809-1F40-8130-94644A416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B7A9B-1669-EE42-8223-EDF0E023C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39B4-DDCA-CC40-B1A9-84F619BA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F5A3-6F2A-B144-B693-7A840C7E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6AF4-0E22-264C-ADDD-4CE9438D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6634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5D32-E336-5946-A279-2A20D362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C1A21-CB53-B248-A550-A2CAAD70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F0D0-F22D-DE47-AFED-0EEE3F42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8ED4-05ED-1843-AC89-D36EF8EA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8557-4B32-8744-9ADB-CA6C4D27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4868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EAD21-4F84-E743-A177-2DFB9738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10A2-02FE-0F43-A6E0-3ADDDF33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3E62-2FAB-B941-9145-D540B2E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4294-ED48-2A45-B54B-E7FC6256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7DA0-3EAB-A949-B616-A19421B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6412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D07D-09F3-6E4F-92BD-4ADFDE44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377A-82D7-8042-9B45-6F4CF032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6ACC-2E3B-3848-A9B0-5C50C1B8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AF27-B2FE-9348-83B6-DA8C9FAF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577F-D9A3-2A42-9980-331AFD5E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3398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A774-33CC-1F42-AA8C-89FA1846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490E-3510-654D-BE88-4601BB4B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02C1-D215-2040-BC2F-0E9C34A8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95F9-5DE9-614D-90EC-5D3DABF1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CE38-0E2F-5645-A329-B7BBBBDD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2320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1688-6C73-2F4C-9EAA-35935AC0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BE81-1478-9249-8BC1-4A996CE01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EDD25-FC18-2841-8418-08C05F87B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CB272-F5D2-D845-81DF-6380571A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9D49-E7CC-694B-B799-C6283229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A154-7127-BF4B-BAC6-4B9E08B5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4777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F384-BAFF-6347-B681-4095B5EC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802F5-7285-3A4C-ACA8-6F59092C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BDA24-9DB9-8C4C-AA40-23942FEB0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C8FFE-9ED0-0747-B131-6FFF8D9F1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E9F0A-D77C-214A-BB55-041674B91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20576-2941-6C45-81ED-855512F4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4C804-0E1C-BB4F-8EDA-590166D1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CD794-E003-C348-AC8D-7A854F93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3840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A4B5-C3DA-3B45-9368-7F9DA295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0BE32-F4D1-9641-9EE6-2E00BD0F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D61D4-EC0A-5642-B5AD-B80CB112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AC5B-8F81-8F49-B704-399BCA1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5066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AC026-7128-8648-92B7-654BBA99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3E0DE-CCB2-E240-9168-CA4FECBB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582A-2B67-D448-A636-C16BADA4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6482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D1D-F481-1C40-9705-09949CEC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DD48-45BA-924E-9DCE-C0E122F8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2705D-1E4B-8F45-86D0-F93B2701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71FFC-0596-334D-A658-A990E493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075F-9FA7-254C-A3CB-9303704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197C5-0E49-FA40-8095-C4046E67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578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E886-61FF-E340-922E-DF182B43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81D8E-88E3-514F-9F89-69E4AEE47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5318-E052-4144-837D-DF35FB246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833F-2484-F447-8EEB-4AE0886C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99661-D505-B14C-9650-D3A85767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B1AC5-1393-9145-8800-2BB7E323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4154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BCDB-3258-D145-B239-92DE94BD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03AD-F9E0-3E4D-8CAB-C0404DA8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E4F2-2A23-464B-97FF-A7A869232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C1AE-3773-2C47-94BF-27506816FCB9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525C-DE2A-2148-BCBB-C8CCF763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9BE5-BA82-AB42-BF4C-779F3DCE6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995E-EB2A-9E48-A9E1-D6C4520380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315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77A5-D4E3-BE42-BB95-2579B55ED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DIGITAL CLOCK </a:t>
            </a:r>
            <a:b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</a:br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AND STOPWATCH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7CDAD-3525-594D-A55B-A1433CDF6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0162"/>
          </a:xfrm>
        </p:spPr>
        <p:txBody>
          <a:bodyPr>
            <a:normAutofit/>
          </a:bodyPr>
          <a:lstStyle/>
          <a:p>
            <a:endParaRPr lang="en-TH" sz="32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r>
              <a:rPr lang="en-TH" sz="3200" dirty="0">
                <a:solidFill>
                  <a:schemeClr val="bg1"/>
                </a:solidFill>
                <a:latin typeface="PT Sans Caption" panose="020B0603020203020204" pitchFamily="34" charset="77"/>
              </a:rPr>
              <a:t>GROUP 1</a:t>
            </a:r>
          </a:p>
          <a:p>
            <a:r>
              <a:rPr lang="en-TH" sz="3200" dirty="0">
                <a:solidFill>
                  <a:schemeClr val="bg1"/>
                </a:solidFill>
                <a:latin typeface="PT Sans Caption" panose="020B0603020203020204" pitchFamily="34" charset="77"/>
              </a:rPr>
              <a:t>WASU SONTHICHAI (6238193221)</a:t>
            </a:r>
          </a:p>
          <a:p>
            <a:r>
              <a:rPr lang="en-TH" sz="3200" dirty="0">
                <a:solidFill>
                  <a:schemeClr val="bg1"/>
                </a:solidFill>
                <a:latin typeface="PT Sans Caption" panose="020B0603020203020204" pitchFamily="34" charset="77"/>
              </a:rPr>
              <a:t>WICHAYAPORN RATANANENYA (6238195521)</a:t>
            </a:r>
          </a:p>
        </p:txBody>
      </p:sp>
    </p:spTree>
    <p:extLst>
      <p:ext uri="{BB962C8B-B14F-4D97-AF65-F5344CB8AC3E}">
        <p14:creationId xmlns:p14="http://schemas.microsoft.com/office/powerpoint/2010/main" val="244659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2: STOP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  <a:latin typeface="PT Sans Caption" panose="020B0603020203020204" pitchFamily="34" charset="77"/>
              </a:rPr>
              <a:t>Code Snippets</a:t>
            </a: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789A2A-7D10-844C-82AA-9D5B8493A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0363"/>
            <a:ext cx="4317296" cy="26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2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2: STOP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  <a:latin typeface="PT Sans Caption" panose="020B0603020203020204" pitchFamily="34" charset="77"/>
              </a:rPr>
              <a:t>Code Snippets</a:t>
            </a: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CF536F-394D-5344-A4A2-C49E16ED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3700"/>
            <a:ext cx="4940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7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77A5-D4E3-BE42-BB95-2579B55E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400"/>
            <a:ext cx="9144000" cy="96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  <a:latin typeface="PT Sans Caption" panose="020B0603020203020204" pitchFamily="34" charset="77"/>
              </a:rPr>
              <a:t>p</a:t>
            </a:r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rintf(“Thank you.”);</a:t>
            </a:r>
          </a:p>
        </p:txBody>
      </p:sp>
    </p:spTree>
    <p:extLst>
      <p:ext uri="{BB962C8B-B14F-4D97-AF65-F5344CB8AC3E}">
        <p14:creationId xmlns:p14="http://schemas.microsoft.com/office/powerpoint/2010/main" val="125703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1: DIGITAL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TH" sz="3600" dirty="0">
              <a:solidFill>
                <a:schemeClr val="bg1"/>
              </a:solidFill>
            </a:endParaRPr>
          </a:p>
          <a:p>
            <a:r>
              <a:rPr lang="en-TH" sz="3600" dirty="0">
                <a:solidFill>
                  <a:schemeClr val="bg1"/>
                </a:solidFill>
              </a:rPr>
              <a:t>Tracks time on LCD screen</a:t>
            </a:r>
          </a:p>
          <a:p>
            <a:endParaRPr lang="en-TH" sz="3600" dirty="0">
              <a:solidFill>
                <a:schemeClr val="bg1"/>
              </a:solidFill>
            </a:endParaRPr>
          </a:p>
          <a:p>
            <a:r>
              <a:rPr lang="en-TH" sz="3600" dirty="0">
                <a:solidFill>
                  <a:schemeClr val="bg1"/>
                </a:solidFill>
              </a:rPr>
              <a:t>Synchronizes to the real time</a:t>
            </a:r>
          </a:p>
          <a:p>
            <a:endParaRPr lang="en-TH" sz="3600" dirty="0">
              <a:solidFill>
                <a:schemeClr val="bg1"/>
              </a:solidFill>
            </a:endParaRPr>
          </a:p>
          <a:p>
            <a:r>
              <a:rPr lang="en-TH" sz="3600" dirty="0">
                <a:solidFill>
                  <a:schemeClr val="bg1"/>
                </a:solidFill>
              </a:rPr>
              <a:t>Blinks over clock frequency</a:t>
            </a:r>
          </a:p>
          <a:p>
            <a:endParaRPr lang="en-TH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0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1: DIGITAL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  <a:latin typeface="PT Sans Caption" panose="020B0603020203020204" pitchFamily="34" charset="77"/>
              </a:rPr>
              <a:t>Code Snippets</a:t>
            </a: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1C87F06-80C2-CB45-82B5-664B8FDC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0537"/>
            <a:ext cx="8537921" cy="21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0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1: DIGITAL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  <a:latin typeface="PT Sans Caption" panose="020B0603020203020204" pitchFamily="34" charset="77"/>
              </a:rPr>
              <a:t>Code Snippets</a:t>
            </a: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5B928776-FE20-DC41-BEDA-38E5C26A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8449"/>
            <a:ext cx="7365364" cy="26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1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1: DIGITAL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  <a:latin typeface="PT Sans Caption" panose="020B0603020203020204" pitchFamily="34" charset="77"/>
              </a:rPr>
              <a:t>Code Snippets</a:t>
            </a: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784AF-5E45-8643-887A-1E39807C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2238"/>
            <a:ext cx="2596991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2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1: DIGITAL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  <a:latin typeface="PT Sans Caption" panose="020B0603020203020204" pitchFamily="34" charset="77"/>
              </a:rPr>
              <a:t>Code Snippets</a:t>
            </a: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DA42952-C2F7-A844-AB3B-BBE51C81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8950"/>
            <a:ext cx="663402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2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2: STOP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TH" sz="3600" dirty="0">
              <a:solidFill>
                <a:schemeClr val="bg1"/>
              </a:solidFill>
            </a:endParaRPr>
          </a:p>
          <a:p>
            <a:r>
              <a:rPr lang="en-TH" sz="3600" dirty="0">
                <a:solidFill>
                  <a:schemeClr val="bg1"/>
                </a:solidFill>
              </a:rPr>
              <a:t>1/100</a:t>
            </a:r>
            <a:r>
              <a:rPr lang="en-TH" sz="3600" baseline="30000" dirty="0">
                <a:solidFill>
                  <a:schemeClr val="bg1"/>
                </a:solidFill>
              </a:rPr>
              <a:t>th</a:t>
            </a:r>
            <a:r>
              <a:rPr lang="en-TH" sz="3600" dirty="0">
                <a:solidFill>
                  <a:schemeClr val="bg1"/>
                </a:solidFill>
              </a:rPr>
              <a:t> second accuracy (10ms per tick)</a:t>
            </a:r>
          </a:p>
          <a:p>
            <a:endParaRPr lang="en-TH" sz="3600" dirty="0">
              <a:solidFill>
                <a:schemeClr val="bg1"/>
              </a:solidFill>
            </a:endParaRPr>
          </a:p>
          <a:p>
            <a:r>
              <a:rPr lang="en-TH" sz="3600" dirty="0">
                <a:solidFill>
                  <a:schemeClr val="bg1"/>
                </a:solidFill>
              </a:rPr>
              <a:t>Stopwatch functionality:</a:t>
            </a:r>
          </a:p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</a:rPr>
              <a:t>- </a:t>
            </a:r>
            <a:r>
              <a:rPr lang="en-TH" sz="3600" i="1" dirty="0">
                <a:solidFill>
                  <a:schemeClr val="bg1"/>
                </a:solidFill>
              </a:rPr>
              <a:t>Button A </a:t>
            </a:r>
            <a:r>
              <a:rPr lang="en-TH" sz="3600" dirty="0">
                <a:solidFill>
                  <a:schemeClr val="bg1"/>
                </a:solidFill>
              </a:rPr>
              <a:t>= START</a:t>
            </a:r>
          </a:p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</a:rPr>
              <a:t>- </a:t>
            </a:r>
            <a:r>
              <a:rPr lang="en-TH" sz="3600" i="1" dirty="0">
                <a:solidFill>
                  <a:schemeClr val="bg1"/>
                </a:solidFill>
              </a:rPr>
              <a:t>Button B </a:t>
            </a:r>
            <a:r>
              <a:rPr lang="en-TH" sz="3600" dirty="0">
                <a:solidFill>
                  <a:schemeClr val="bg1"/>
                </a:solidFill>
              </a:rPr>
              <a:t>= PAUSE</a:t>
            </a:r>
          </a:p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</a:rPr>
              <a:t>- </a:t>
            </a:r>
            <a:r>
              <a:rPr lang="en-TH" sz="3600" i="1" dirty="0">
                <a:solidFill>
                  <a:schemeClr val="bg1"/>
                </a:solidFill>
              </a:rPr>
              <a:t>Button C </a:t>
            </a:r>
            <a:r>
              <a:rPr lang="en-TH" sz="3600" dirty="0">
                <a:solidFill>
                  <a:schemeClr val="bg1"/>
                </a:solidFill>
              </a:rPr>
              <a:t>= RESET</a:t>
            </a:r>
          </a:p>
          <a:p>
            <a:endParaRPr lang="en-TH" sz="3600" dirty="0">
              <a:solidFill>
                <a:schemeClr val="bg1"/>
              </a:solidFill>
            </a:endParaRPr>
          </a:p>
          <a:p>
            <a:endParaRPr lang="en-TH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5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2: STOP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  <a:latin typeface="PT Sans Caption" panose="020B0603020203020204" pitchFamily="34" charset="77"/>
              </a:rPr>
              <a:t>Code Snippets</a:t>
            </a: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308301-C422-454F-B243-F57846CB7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1812"/>
            <a:ext cx="5184218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136-C6B5-9E46-8BF5-01EA10F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rgbClr val="00FF00"/>
                </a:solidFill>
                <a:latin typeface="PT Sans Caption" panose="020B0603020203020204" pitchFamily="34" charset="77"/>
              </a:rPr>
              <a:t>TASK 2: STOP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5EA-746E-0F4A-86E9-DC855B3B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H" sz="3600" dirty="0">
                <a:solidFill>
                  <a:schemeClr val="bg1"/>
                </a:solidFill>
                <a:latin typeface="PT Sans Caption" panose="020B0603020203020204" pitchFamily="34" charset="77"/>
              </a:rPr>
              <a:t>Code Snippets</a:t>
            </a: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  <a:p>
            <a:endParaRPr lang="en-TH" sz="3600" dirty="0">
              <a:solidFill>
                <a:schemeClr val="bg1"/>
              </a:solidFill>
              <a:latin typeface="PT Sans Caption" panose="020B0603020203020204" pitchFamily="34" charset="77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B93222-0596-5641-8AC3-AC6E42FA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7513"/>
            <a:ext cx="6475229" cy="269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9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139</Words>
  <Application>Microsoft Macintosh PowerPoint</Application>
  <PresentationFormat>Widescreen</PresentationFormat>
  <Paragraphs>55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PT Sans Caption</vt:lpstr>
      <vt:lpstr>Office Theme</vt:lpstr>
      <vt:lpstr>DIGITAL CLOCK  AND STOPWATCH</vt:lpstr>
      <vt:lpstr>TASK 1: DIGITAL CLOCK</vt:lpstr>
      <vt:lpstr>TASK 1: DIGITAL CLOCK</vt:lpstr>
      <vt:lpstr>TASK 1: DIGITAL CLOCK</vt:lpstr>
      <vt:lpstr>TASK 1: DIGITAL CLOCK</vt:lpstr>
      <vt:lpstr>TASK 1: DIGITAL CLOCK</vt:lpstr>
      <vt:lpstr>TASK 2: STOP WATCH</vt:lpstr>
      <vt:lpstr>TASK 2: STOP WATCH</vt:lpstr>
      <vt:lpstr>TASK 2: STOP WATCH</vt:lpstr>
      <vt:lpstr>TASK 2: STOP WATCH</vt:lpstr>
      <vt:lpstr>TASK 2: STOP WATCH</vt:lpstr>
      <vt:lpstr>printf(“Thank you.”);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Clock  and Stopwatch</dc:title>
  <dc:creator>Wasu Sonthichai</dc:creator>
  <cp:lastModifiedBy>Wasu Sonthichai</cp:lastModifiedBy>
  <cp:revision>4</cp:revision>
  <dcterms:created xsi:type="dcterms:W3CDTF">2020-02-13T11:01:36Z</dcterms:created>
  <dcterms:modified xsi:type="dcterms:W3CDTF">2020-02-13T11:39:31Z</dcterms:modified>
</cp:coreProperties>
</file>