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2" r:id="rId6"/>
    <p:sldId id="263" r:id="rId7"/>
    <p:sldId id="266" r:id="rId8"/>
    <p:sldId id="268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>
      <p:cViewPr>
        <p:scale>
          <a:sx n="77" d="100"/>
          <a:sy n="77" d="100"/>
        </p:scale>
        <p:origin x="2640" y="68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C94D-4323-7B42-8031-4207A1124970}" type="datetimeFigureOut">
              <a:rPr lang="en-TH" smtClean="0"/>
              <a:t>20/2/2020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A9ABD-DEC2-444C-94DF-395958C5AC4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18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2751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36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6932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742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1202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4801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A9ABD-DEC2-444C-94DF-395958C5AC4A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8988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6CA9-C12D-4635-8DDB-180611746409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01ED-B96E-4970-82A8-D591883425D9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096" y="764704"/>
            <a:ext cx="2952328" cy="338437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rgbClr val="C00000"/>
                </a:solidFill>
                <a:latin typeface="Arial Black" pitchFamily="34" charset="0"/>
              </a:rPr>
              <a:t>K</a:t>
            </a:r>
            <a:r>
              <a:rPr lang="en-US" sz="6600" dirty="0">
                <a:solidFill>
                  <a:schemeClr val="bg1"/>
                </a:solidFill>
                <a:latin typeface="Arial Black" pitchFamily="34" charset="0"/>
              </a:rPr>
              <a:t>ING </a:t>
            </a:r>
            <a:br>
              <a:rPr lang="en-US" sz="6600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6600" dirty="0">
                <a:solidFill>
                  <a:srgbClr val="C00000"/>
                </a:solidFill>
                <a:latin typeface="Arial Black" pitchFamily="34" charset="0"/>
              </a:rPr>
              <a:t>P</a:t>
            </a:r>
            <a:r>
              <a:rPr lang="en-US" sz="6600" dirty="0">
                <a:solidFill>
                  <a:schemeClr val="bg1"/>
                </a:solidFill>
                <a:latin typeface="Arial Black" pitchFamily="34" charset="0"/>
              </a:rPr>
              <a:t>ONG </a:t>
            </a:r>
            <a:br>
              <a:rPr lang="en-US" sz="6600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6600" dirty="0">
                <a:solidFill>
                  <a:srgbClr val="C00000"/>
                </a:solidFill>
                <a:latin typeface="Arial Black" pitchFamily="34" charset="0"/>
              </a:rPr>
              <a:t>G</a:t>
            </a:r>
            <a:r>
              <a:rPr lang="en-US" sz="6600" dirty="0">
                <a:solidFill>
                  <a:schemeClr val="bg1"/>
                </a:solidFill>
                <a:latin typeface="Arial Black" pitchFamily="34" charset="0"/>
              </a:rPr>
              <a:t>AME </a:t>
            </a:r>
            <a:endParaRPr lang="th-TH" sz="6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5132784"/>
            <a:ext cx="3312368" cy="960512"/>
          </a:xfrm>
        </p:spPr>
        <p:txBody>
          <a:bodyPr>
            <a:normAutofit fontScale="92500"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Wasu Sonthichai</a:t>
            </a:r>
          </a:p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Wichayaporn Ratananenya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  <p:pic>
        <p:nvPicPr>
          <p:cNvPr id="97282" name="Picture 2" descr="à¸à¸¥à¸à¸²à¸£à¸à¹à¸à¸«à¸²à¸£à¸¹à¸à¸ à¸²à¸à¸ªà¸³à¸«à¸£à¸±à¸ king pong game m5stack"/>
          <p:cNvPicPr>
            <a:picLocks noChangeAspect="1" noChangeArrowheads="1"/>
          </p:cNvPicPr>
          <p:nvPr/>
        </p:nvPicPr>
        <p:blipFill>
          <a:blip r:embed="rId2" cstate="print"/>
          <a:srcRect l="11812" t="59062" r="66335" b="21251"/>
          <a:stretch>
            <a:fillRect/>
          </a:stretch>
        </p:blipFill>
        <p:spPr bwMode="auto">
          <a:xfrm>
            <a:off x="755576" y="1196752"/>
            <a:ext cx="3943158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4834880" cy="2476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 ping-pong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without hitting borders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pp.userapi.com/c831208/v831208688/1ee9b6/WI8pyLoR4uQ.jpg">
            <a:extLst>
              <a:ext uri="{FF2B5EF4-FFF2-40B4-BE49-F238E27FC236}">
                <a16:creationId xmlns:a16="http://schemas.microsoft.com/office/drawing/2014/main" id="{DAAE1FE6-4DAF-394A-8C7F-BECFD048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3755" t="2879" r="9299" b="7859"/>
          <a:stretch>
            <a:fillRect/>
          </a:stretch>
        </p:blipFill>
        <p:spPr bwMode="auto">
          <a:xfrm>
            <a:off x="5436096" y="2320232"/>
            <a:ext cx="2996116" cy="2996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4834880" cy="2996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Functions: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Calculations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 Reversal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 Ball + Racket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pp.userapi.com/c831208/v831208688/1ee9b6/WI8pyLoR4uQ.jpg">
            <a:extLst>
              <a:ext uri="{FF2B5EF4-FFF2-40B4-BE49-F238E27FC236}">
                <a16:creationId xmlns:a16="http://schemas.microsoft.com/office/drawing/2014/main" id="{91B66C56-3AA9-C14F-A02E-AA3E343F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3755" t="2879" r="9299" b="7859"/>
          <a:stretch>
            <a:fillRect/>
          </a:stretch>
        </p:blipFill>
        <p:spPr bwMode="auto">
          <a:xfrm>
            <a:off x="5436096" y="2320232"/>
            <a:ext cx="2996116" cy="2996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2962672" cy="60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Loop: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B5550-4EF9-904F-9377-5C15987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0232"/>
            <a:ext cx="3965178" cy="30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4834880" cy="377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by sending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ping-pong balls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enemy goal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king pong 2 player">
            <a:extLst>
              <a:ext uri="{FF2B5EF4-FFF2-40B4-BE49-F238E27FC236}">
                <a16:creationId xmlns:a16="http://schemas.microsoft.com/office/drawing/2014/main" id="{BBAE4629-9BF0-5F41-94DC-77A26E8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7344" y="2708920"/>
            <a:ext cx="3302560" cy="2476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55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4834880" cy="377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Functions: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 player states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score tracking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king pong 2 player">
            <a:extLst>
              <a:ext uri="{FF2B5EF4-FFF2-40B4-BE49-F238E27FC236}">
                <a16:creationId xmlns:a16="http://schemas.microsoft.com/office/drawing/2014/main" id="{BBAE4629-9BF0-5F41-94DC-77A26E8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7344" y="2708920"/>
            <a:ext cx="3302560" cy="2476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94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-Player Mode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32"/>
            <a:ext cx="2962672" cy="60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Loop: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B5550-4EF9-904F-9377-5C15987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0232"/>
            <a:ext cx="3965178" cy="3034301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8C474DF-762E-014C-9E86-8869F4AF0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43" y="2327362"/>
            <a:ext cx="4253235" cy="30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12" y="2857500"/>
            <a:ext cx="3384376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Arial Black" pitchFamily="34" charset="0"/>
              </a:rPr>
              <a:t>Your</a:t>
            </a:r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 Turn.</a:t>
            </a:r>
            <a:endParaRPr lang="th-TH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7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77</Words>
  <Application>Microsoft Macintosh PowerPoint</Application>
  <PresentationFormat>On-screen Show (4:3)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KING  PONG  GAME </vt:lpstr>
      <vt:lpstr>1-Player Mode</vt:lpstr>
      <vt:lpstr>1-Player Mode</vt:lpstr>
      <vt:lpstr>1-Player Mode</vt:lpstr>
      <vt:lpstr>2-Player Mode</vt:lpstr>
      <vt:lpstr>2-Player Mode</vt:lpstr>
      <vt:lpstr>1-Player Mode</vt:lpstr>
      <vt:lpstr>Your Turn.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PONG  GAME</dc:title>
  <dc:creator>admin</dc:creator>
  <cp:lastModifiedBy>Wasu Sonthichai</cp:lastModifiedBy>
  <cp:revision>12</cp:revision>
  <dcterms:created xsi:type="dcterms:W3CDTF">2020-02-20T03:33:27Z</dcterms:created>
  <dcterms:modified xsi:type="dcterms:W3CDTF">2020-02-20T09:52:35Z</dcterms:modified>
</cp:coreProperties>
</file>