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4" r:id="rId5"/>
    <p:sldId id="263" r:id="rId6"/>
    <p:sldId id="259" r:id="rId7"/>
    <p:sldId id="265" r:id="rId8"/>
    <p:sldId id="266" r:id="rId9"/>
    <p:sldId id="268" r:id="rId10"/>
    <p:sldId id="267" r:id="rId11"/>
    <p:sldId id="269" r:id="rId12"/>
    <p:sldId id="270" r:id="rId13"/>
  </p:sldIdLst>
  <p:sldSz cx="12192000" cy="6858000"/>
  <p:notesSz cx="6858000" cy="9144000"/>
  <p:custShowLst>
    <p:custShow name="Fleury算法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1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85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7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8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8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2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82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17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58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35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FC66B-F584-4459-9E93-4DA6BEBF7A2C}" type="datetimeFigureOut">
              <a:rPr lang="zh-CN" altLang="en-US" smtClean="0"/>
              <a:t>2021/2/7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B0619-96A8-4CCF-9322-F1E12C7CDA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8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001642" y="2612606"/>
            <a:ext cx="4202097" cy="103202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从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 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开始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 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</a:t>
            </a:r>
          </a:p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图中的标注的是各顶点的度</a:t>
            </a:r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38" y="1400048"/>
            <a:ext cx="4923809" cy="345714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296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07836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F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G</a:t>
            </a: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 E A F</a:t>
            </a: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是第二次走了，叠加了一个红色填充块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1" y="1037161"/>
            <a:ext cx="5371429" cy="442857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00589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098959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>
                <a:latin typeface="Comic Sans MS" panose="030F0702030302020204" pitchFamily="66" charset="0"/>
              </a:rPr>
              <a:t>F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G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zh-CN" altLang="en-US" sz="1700" dirty="0">
                <a:latin typeface="Comic Sans MS" panose="030F0702030302020204" pitchFamily="66" charset="0"/>
              </a:rPr>
              <a:t>无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 E A F G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50" y="1013352"/>
            <a:ext cx="5047619" cy="44761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691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098959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G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zh-CN" altLang="en-US" sz="1700" dirty="0">
                <a:latin typeface="Comic Sans MS" panose="030F0702030302020204" pitchFamily="66" charset="0"/>
              </a:rPr>
              <a:t>无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 E A F G A</a:t>
            </a: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是第三次走了，叠加了一个红色填充块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这时候，整个欧拉图被遍历完了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0" y="1018113"/>
            <a:ext cx="5333333" cy="446666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983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51" y="1097178"/>
            <a:ext cx="5276190" cy="4371429"/>
          </a:xfrm>
          <a:prstGeom prst="rect">
            <a:avLst/>
          </a:prstGeom>
        </p:spPr>
      </p:pic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6196613" y="2760955"/>
            <a:ext cx="4474346" cy="103795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B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C E F</a:t>
            </a:r>
          </a:p>
          <a:p>
            <a:pPr algn="l"/>
            <a:r>
              <a:rPr lang="en-US" altLang="zh-CN" sz="20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 B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606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34" y="987126"/>
            <a:ext cx="5085714" cy="4333333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96613" y="2760955"/>
            <a:ext cx="4474346" cy="103795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B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E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20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20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C</a:t>
            </a:r>
          </a:p>
          <a:p>
            <a:pPr algn="l"/>
            <a:r>
              <a:rPr lang="en-US" altLang="zh-CN" sz="20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20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2000" dirty="0" smtClean="0">
                <a:latin typeface="Comic Sans MS" panose="030F0702030302020204" pitchFamily="66" charset="0"/>
              </a:rPr>
              <a:t>A B E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36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054570" y="2232364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D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</a:t>
            </a: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</a:t>
            </a: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注意：这里我们不能选择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作为下一个要遍历的点，一旦选择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，图将分为两个分开的联通分量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38" y="1060882"/>
            <a:ext cx="5314286" cy="443809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824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69980" y="2760953"/>
            <a:ext cx="4474346" cy="1037951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上图中，如果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之后走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后的结果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54" y="1894215"/>
            <a:ext cx="5438095" cy="27714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710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01" y="1046685"/>
            <a:ext cx="5266667" cy="4409524"/>
          </a:xfrm>
          <a:prstGeom prst="rect">
            <a:avLst/>
          </a:prstGeom>
        </p:spPr>
      </p:pic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07836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>
                <a:latin typeface="Comic Sans MS" panose="030F0702030302020204" pitchFamily="66" charset="0"/>
              </a:rPr>
              <a:t>D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C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其他可以遍历的点有：无（因为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D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的度是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2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DE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已经走过了）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244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07836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C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B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其他可以遍历的点有：无（因为</a:t>
            </a:r>
            <a:r>
              <a:rPr lang="en-US" altLang="zh-CN" sz="1700" dirty="0">
                <a:latin typeface="Comic Sans MS" panose="030F0702030302020204" pitchFamily="66" charset="0"/>
              </a:rPr>
              <a:t>C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的度是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2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CD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已经走过了）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</a:t>
            </a: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B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是第二次走了，叠加了一个红色填充块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01" y="1008590"/>
            <a:ext cx="5152381" cy="44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493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07836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>
                <a:latin typeface="Comic Sans MS" panose="030F0702030302020204" pitchFamily="66" charset="0"/>
              </a:rPr>
              <a:t>B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其他可以遍历的点有：无（因为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B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其他的边都走过）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 E</a:t>
            </a:r>
          </a:p>
          <a:p>
            <a:pPr algn="l"/>
            <a:r>
              <a:rPr lang="en-US" altLang="zh-CN" sz="1700" dirty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是第二次走了，叠加了一个红色填充块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66" y="903828"/>
            <a:ext cx="4942857" cy="46952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248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107836" y="2203882"/>
            <a:ext cx="4953740" cy="2095130"/>
          </a:xfrm>
        </p:spPr>
        <p:txBody>
          <a:bodyPr>
            <a:normAutofit/>
          </a:bodyPr>
          <a:lstStyle/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当前点在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，选择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作为下一个要遍历的点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zh-CN" altLang="en-US" sz="1700" dirty="0" smtClean="0">
                <a:latin typeface="Comic Sans MS" panose="030F0702030302020204" pitchFamily="66" charset="0"/>
              </a:rPr>
              <a:t>其他可以遍历的点有：无（因为</a:t>
            </a:r>
            <a:r>
              <a:rPr lang="en-US" altLang="zh-CN" sz="1700" dirty="0">
                <a:latin typeface="Comic Sans MS" panose="030F0702030302020204" pitchFamily="66" charset="0"/>
              </a:rPr>
              <a:t>E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其他的边都走过）</a:t>
            </a:r>
            <a:endParaRPr lang="en-US" altLang="zh-CN" sz="1700" dirty="0" smtClean="0">
              <a:latin typeface="Comic Sans MS" panose="030F0702030302020204" pitchFamily="66" charset="0"/>
            </a:endParaRPr>
          </a:p>
          <a:p>
            <a:pPr algn="l"/>
            <a:r>
              <a:rPr lang="en-US" altLang="zh-CN" sz="1700" dirty="0" smtClean="0">
                <a:latin typeface="Comic Sans MS" panose="030F0702030302020204" pitchFamily="66" charset="0"/>
              </a:rPr>
              <a:t>Circuit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：</a:t>
            </a:r>
            <a:r>
              <a:rPr lang="en-US" altLang="zh-CN" sz="1700" dirty="0" smtClean="0">
                <a:latin typeface="Comic Sans MS" panose="030F0702030302020204" pitchFamily="66" charset="0"/>
              </a:rPr>
              <a:t>A B E D C B E A</a:t>
            </a:r>
          </a:p>
          <a:p>
            <a:pPr algn="l"/>
            <a:r>
              <a:rPr lang="en-US" altLang="zh-CN" sz="1700" dirty="0">
                <a:latin typeface="Comic Sans MS" panose="030F0702030302020204" pitchFamily="66" charset="0"/>
              </a:rPr>
              <a:t>A</a:t>
            </a:r>
            <a:r>
              <a:rPr lang="zh-CN" altLang="en-US" sz="1700" dirty="0" smtClean="0">
                <a:latin typeface="Comic Sans MS" panose="030F0702030302020204" pitchFamily="66" charset="0"/>
              </a:rPr>
              <a:t>是第二次走了，叠加了一个红色填充块</a:t>
            </a:r>
            <a:endParaRPr lang="en-US" altLang="zh-CN" sz="1700" dirty="0" smtClean="0">
              <a:latin typeface="Comic Sans MS" panose="030F0702030302020204" pitchFamily="66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7" y="908590"/>
            <a:ext cx="5333333" cy="468571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12357"/>
            <a:ext cx="136800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Fleury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89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/>
    </mc:Choice>
    <mc:Fallback>
      <p:transition spd="slow" advClick="0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519</Words>
  <Application>Microsoft Office PowerPoint</Application>
  <PresentationFormat>宽屏</PresentationFormat>
  <Paragraphs>53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  <vt:variant>
        <vt:lpstr>自定义放映</vt:lpstr>
      </vt:variant>
      <vt:variant>
        <vt:i4>1</vt:i4>
      </vt:variant>
    </vt:vector>
  </HeadingPairs>
  <TitlesOfParts>
    <vt:vector size="19" baseType="lpstr">
      <vt:lpstr>等线</vt:lpstr>
      <vt:lpstr>等线 Light</vt:lpstr>
      <vt:lpstr>微软雅黑</vt:lpstr>
      <vt:lpstr>Arial</vt:lpstr>
      <vt:lpstr>Comic Sans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Fleury算法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汪洲</dc:creator>
  <cp:lastModifiedBy>汪洲</cp:lastModifiedBy>
  <cp:revision>21</cp:revision>
  <dcterms:created xsi:type="dcterms:W3CDTF">2021-02-07T13:23:01Z</dcterms:created>
  <dcterms:modified xsi:type="dcterms:W3CDTF">2021-02-08T06:11:53Z</dcterms:modified>
</cp:coreProperties>
</file>