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B"/>
    <a:srgbClr val="4E64C0"/>
    <a:srgbClr val="19196F"/>
    <a:srgbClr val="5DBABA"/>
    <a:srgbClr val="FFEBFF"/>
    <a:srgbClr val="00C878"/>
    <a:srgbClr val="1977F3"/>
    <a:srgbClr val="2D8C3C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 snapToGrid="0">
      <p:cViewPr>
        <p:scale>
          <a:sx n="74" d="100"/>
          <a:sy n="74" d="100"/>
        </p:scale>
        <p:origin x="8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CAC06-614D-6AA0-E600-3D7E3830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051A82-1D5E-3DFB-1867-972608F33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45040-AA1A-ACAC-21F4-37FBF8CE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720FF6-A9E3-BE65-08BB-7385B12A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D1CA5-9D5C-22DE-0DDE-D422D021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71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FA87-AEFC-AF86-AB27-B3B0CEBE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5BDA3-A671-B4FF-2D45-57673328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9C0A1-16C8-ABFE-E6FD-E51FF4F9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5F620-1D26-D2F2-8864-20E259A5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C0359-E691-0D89-8C2C-202B282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1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5D993E-3789-8DEF-931D-C36166F8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0273F1-A29B-56D4-C6EB-6E92CBF0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40966-82EC-BD89-DA37-4CD23369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D6428-A6F6-0CD5-2DF2-7A9C8E58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58290-2EE5-EFD9-B1DA-C3FC1137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1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4E890-86E5-45BF-6E95-436FA44A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F2744C-3164-A24D-5B59-81CA4D7C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6FDBCD-3EB6-7624-15D5-9412D178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D67F6-24F0-5DE7-824A-B4FB5F91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A9FE4-C83D-EF5F-6EDF-BD34D3A7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6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78434-11E5-D854-EF2C-5304DC9D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F6C25-6A29-BF1F-0291-E9CE33B2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45D4C-09F6-1FD3-7322-E963A2A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9AB8C-CE89-BD7A-9CD1-E751D9F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D9994-1FF7-9C32-70BA-020BCAE8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31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DA409-37B1-108C-F494-02428851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BC48B-9287-9496-8DF3-E07222835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796A97-5F11-B97F-6750-EA1BDFA9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34BC8B-8F2F-2FDE-E96D-3A4CADD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5584F0-6437-7C85-F41D-DB3ADCF3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E66213-C22D-1403-1BF4-6AF0AD4A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33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DA3BB-8229-F7CA-7D4B-93AC572E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A7A4B5-31ED-861C-AFC0-80077C44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1F46DA-D7BF-1151-5AF4-3BF829D7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3BE80E-8556-3A74-3B3D-1A43C4B6B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0BEDC8-A385-1468-BE65-48C4013BE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C47932-CEE3-BD58-DD82-C3D7B6DE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87201D-D818-CC00-CAF5-F47EC49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14DF96-DBCD-BF34-6B5F-3631E30F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5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FB8CE-B948-C366-E0F7-26C11F67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A18EF7-78E6-C97B-CEF7-39B62695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CDF23-0CB9-1D26-B255-5A92545A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262306-2C33-F961-62B0-9E392CFF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029FEC-E8EF-298D-738A-02F5E8E4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302BEE-8A6A-72B6-C447-E1BFE5DB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248012-08C1-8AAC-6906-591C078A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3D23A-10B2-7D3E-4F08-24BE9684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4AEBA-A0A9-661C-27E2-26DFB074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CE7553-EAF3-E79F-B4C6-DE4C56EA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DFAA6-7371-89D8-1ED2-39F3B53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0397D8-4A1A-D17B-431C-215962B1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AB6724-B702-B52D-7815-C786A38F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7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E3636-725C-23B7-1127-4F9F4A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50CCFB-EF63-C1F1-F8D5-55F8376C1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1C41C2-02BB-5A2D-86A8-0F4D429C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901278-DB82-1530-2D8C-55371E6F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85EE17-E85F-32B9-0A91-3BF25D75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AC137-2259-66BE-8D71-671B447E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2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990F19-E9BC-88B6-FE8B-9AA1ED7A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EA7BB-369F-6828-E627-926ABD4F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3130D-6341-B370-A90A-53C0434F5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8740-9516-6D41-A877-C8D61DDDF8EE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ED420-43DF-C274-59C2-737544D7F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F238C-A90F-1640-D62A-C558D29FD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54F8-745A-9E46-AD36-EDEFB559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8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2FE826-0D44-9F06-C429-829AFFFBD0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77F3"/>
          </a:solidFill>
          <a:ln>
            <a:solidFill>
              <a:srgbClr val="197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8"/>
            <a:ext cx="5263376" cy="507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F5D93E52-0161-8D41-4791-9992F270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1365250"/>
            <a:ext cx="4127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18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2FE826-0D44-9F06-C429-829AFFFBD0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A1F2"/>
          </a:solidFill>
          <a:ln>
            <a:solidFill>
              <a:srgbClr val="197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8"/>
            <a:ext cx="5263376" cy="507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F5D93E52-0161-8D41-4791-9992F270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1365250"/>
            <a:ext cx="4127500" cy="4127500"/>
          </a:xfrm>
          <a:prstGeom prst="rect">
            <a:avLst/>
          </a:prstGeom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1BD0BD00-0A81-9C7E-E13B-153DAB73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1365250"/>
            <a:ext cx="4127500" cy="4127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484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背景パターン&#10;&#10;自動的に生成された説明">
            <a:extLst>
              <a:ext uri="{FF2B5EF4-FFF2-40B4-BE49-F238E27FC236}">
                <a16:creationId xmlns:a16="http://schemas.microsoft.com/office/drawing/2014/main" id="{B9A05BEC-A0CB-AF68-C397-41697045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9"/>
            <a:ext cx="5263376" cy="507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1478A8F-2FC3-1111-E325-C5E106BA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1365251"/>
            <a:ext cx="4127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2FE826-0D44-9F06-C429-829AFFFBD0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8"/>
            <a:ext cx="5263376" cy="507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F5D93E52-0161-8D41-4791-9992F270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1365250"/>
            <a:ext cx="4127500" cy="4127500"/>
          </a:xfrm>
          <a:prstGeom prst="rect">
            <a:avLst/>
          </a:prstGeom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1BD0BD00-0A81-9C7E-E13B-153DAB73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1365250"/>
            <a:ext cx="4127500" cy="4127500"/>
          </a:xfrm>
          <a:prstGeom prst="ellipse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51275FA-E895-D196-DEAA-2D13B956E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r="15000"/>
          <a:stretch/>
        </p:blipFill>
        <p:spPr>
          <a:xfrm>
            <a:off x="3962400" y="12954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7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2FE826-0D44-9F06-C429-829AFFFBD0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8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8"/>
            <a:ext cx="5263376" cy="5073805"/>
          </a:xfrm>
          <a:prstGeom prst="rect">
            <a:avLst/>
          </a:prstGeom>
          <a:solidFill>
            <a:srgbClr val="00C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8EFEB05-DAB4-7F09-1288-83583651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9" y="1365250"/>
            <a:ext cx="4127501" cy="412750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98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232B9FB-44CC-A98F-70BD-EA1BA0F6FA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BA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9"/>
            <a:ext cx="5263376" cy="50738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7850914-3384-70EE-018A-002DB88E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4" t="15373" r="21982" b="15373"/>
          <a:stretch/>
        </p:blipFill>
        <p:spPr>
          <a:xfrm>
            <a:off x="4032250" y="1365250"/>
            <a:ext cx="4127500" cy="4127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0884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232B9FB-44CC-A98F-70BD-EA1BA0F6FA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4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8"/>
            <a:ext cx="5263376" cy="50738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7850914-3384-70EE-018A-002DB88E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24914" t="15373" r="21982" b="15373"/>
          <a:stretch/>
        </p:blipFill>
        <p:spPr>
          <a:xfrm>
            <a:off x="4032250" y="1365250"/>
            <a:ext cx="4127500" cy="4127500"/>
          </a:xfrm>
          <a:prstGeom prst="ellipse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169F049-A597-29ED-580A-BD8A49C6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25" y="1635125"/>
            <a:ext cx="3587750" cy="35877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774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232B9FB-44CC-A98F-70BD-EA1BA0F6FA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2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DDD7DDF-328B-9243-D360-E878985C0501}"/>
              </a:ext>
            </a:extLst>
          </p:cNvPr>
          <p:cNvSpPr/>
          <p:nvPr/>
        </p:nvSpPr>
        <p:spPr>
          <a:xfrm>
            <a:off x="3464312" y="892098"/>
            <a:ext cx="5263376" cy="50738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7850914-3384-70EE-018A-002DB88E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24914" t="15373" r="21982" b="15373"/>
          <a:stretch/>
        </p:blipFill>
        <p:spPr>
          <a:xfrm>
            <a:off x="4032250" y="1365250"/>
            <a:ext cx="4127500" cy="4127500"/>
          </a:xfrm>
          <a:prstGeom prst="ellipse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169F049-A597-29ED-580A-BD8A49C6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25" y="1635125"/>
            <a:ext cx="3587750" cy="3587750"/>
          </a:xfrm>
          <a:prstGeom prst="ellipse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E646CE0-B269-F0EA-611F-A6884DE49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298" y="1874298"/>
            <a:ext cx="3109403" cy="310940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70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89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0</Words>
  <Application>Microsoft Macintosh PowerPoint</Application>
  <PresentationFormat>ワイド画面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　朋也</dc:creator>
  <cp:lastModifiedBy>小畑　朋也</cp:lastModifiedBy>
  <cp:revision>1</cp:revision>
  <dcterms:created xsi:type="dcterms:W3CDTF">2022-09-02T06:52:52Z</dcterms:created>
  <dcterms:modified xsi:type="dcterms:W3CDTF">2022-09-06T04:40:04Z</dcterms:modified>
</cp:coreProperties>
</file>