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1"/>
  </p:normalViewPr>
  <p:slideViewPr>
    <p:cSldViewPr snapToGrid="0">
      <p:cViewPr>
        <p:scale>
          <a:sx n="100" d="100"/>
          <a:sy n="100" d="100"/>
        </p:scale>
        <p:origin x="110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31401-6DEF-DCA7-CA63-9B26645C1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71823D-CB29-AEB5-5470-89E3F6403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702CC1-868F-A7DF-4B36-4FC1913F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129D-D15B-CA40-915E-A619D828D218}" type="datetimeFigureOut">
              <a:rPr kumimoji="1" lang="ja-JP" altLang="en-US" smtClean="0"/>
              <a:t>2022/8/30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F02ECB-2318-A69D-5E5B-110337F8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8F86CC-5EE1-2693-ABEC-1079133A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71D-1B6C-7F42-9C20-46E727AAC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86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A10E4-8815-C2DA-8763-4E0FEE5A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C2971E-5309-B98D-71AD-BF76CA884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EF8217-5404-C3A1-C7D9-5FF75DD1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129D-D15B-CA40-915E-A619D828D218}" type="datetimeFigureOut">
              <a:rPr kumimoji="1" lang="ja-JP" altLang="en-US" smtClean="0"/>
              <a:t>2022/8/30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E1794-81F2-A197-55F6-FAC3140F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8BA59A-594B-B028-803D-537B592B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71D-1B6C-7F42-9C20-46E727AAC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71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5B4967D-5A8C-EB08-7194-AEAB45991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984954-8C04-5A8B-698F-03C971A76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44F064-608B-D02E-1D08-A6FDCC86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129D-D15B-CA40-915E-A619D828D218}" type="datetimeFigureOut">
              <a:rPr kumimoji="1" lang="ja-JP" altLang="en-US" smtClean="0"/>
              <a:t>2022/8/30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61D49-6156-5F97-2FA8-3AE029A2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9BAD1C-BF3E-48B3-52F6-DBD9597B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71D-1B6C-7F42-9C20-46E727AAC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45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D0F34-9A4F-99C0-322E-2A4A21B7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0FFE88-1638-DF35-3071-015E97AF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F72DAB-BA2D-A37E-A930-32A555F7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129D-D15B-CA40-915E-A619D828D218}" type="datetimeFigureOut">
              <a:rPr kumimoji="1" lang="ja-JP" altLang="en-US" smtClean="0"/>
              <a:t>2022/8/30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1AB54-CC3A-5815-6408-FE3BEC79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F082C1-BDA7-0AE5-4DF3-BA96FB68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71D-1B6C-7F42-9C20-46E727AAC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1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D98BF-3106-7752-F91F-F0942B74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ECF199-8562-DFFB-FB6A-1B319FC6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8C614A-F2C9-E90A-CD7A-625F56CB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129D-D15B-CA40-915E-A619D828D218}" type="datetimeFigureOut">
              <a:rPr kumimoji="1" lang="ja-JP" altLang="en-US" smtClean="0"/>
              <a:t>2022/8/30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850FC6-BA9D-1DAC-BB49-91C87ECB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06CF7-8E0B-1E4C-2804-0FF8BF7E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71D-1B6C-7F42-9C20-46E727AAC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92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C0FC5-E601-6887-86E6-D2E9580E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493FFF-8515-D2CA-2C66-33EB145D7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69FAA2-5072-B82E-7D4C-6981F5E69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EB47EC-BA73-B1DA-F098-C38C082E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129D-D15B-CA40-915E-A619D828D218}" type="datetimeFigureOut">
              <a:rPr kumimoji="1" lang="ja-JP" altLang="en-US" smtClean="0"/>
              <a:t>2022/8/30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1DC37B-EF3E-C1AA-537F-5D252B56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9BF3BF-4A73-3870-009F-CCAACC4C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71D-1B6C-7F42-9C20-46E727AAC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65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B6A62-359F-739F-CFD2-C41005DD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93BDF1-A970-6EC4-033A-BC6671E22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0008EF-F33B-7CC9-0D28-4AA75758D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33E882-CC1A-A604-35D3-3FC4D9981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334A6A-8A1A-1B86-0EC4-38BBB6B45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45EC6D-E022-D8FD-5B3D-B4A9877A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129D-D15B-CA40-915E-A619D828D218}" type="datetimeFigureOut">
              <a:rPr kumimoji="1" lang="ja-JP" altLang="en-US" smtClean="0"/>
              <a:t>2022/8/30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FCAFF8-34B6-6DF0-091A-46606CCD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F0D0B2-D585-E6CB-AC8E-939BCA47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71D-1B6C-7F42-9C20-46E727AAC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81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37865-390B-DD1B-7C5D-B141CEA3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B4BBF9-7CAB-D061-0428-28D499F9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129D-D15B-CA40-915E-A619D828D218}" type="datetimeFigureOut">
              <a:rPr kumimoji="1" lang="ja-JP" altLang="en-US" smtClean="0"/>
              <a:t>2022/8/30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812555-BE1C-AD99-37F7-9C153558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D97102-1BB0-769D-634F-D3D7C0A8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71D-1B6C-7F42-9C20-46E727AAC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04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A4C964-E165-2BDE-FABA-10C551C5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129D-D15B-CA40-915E-A619D828D218}" type="datetimeFigureOut">
              <a:rPr kumimoji="1" lang="ja-JP" altLang="en-US" smtClean="0"/>
              <a:t>2022/8/30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6456FE-BF5B-B047-995B-39316B0A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5246CA-D180-473A-E458-6B716AD1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71D-1B6C-7F42-9C20-46E727AAC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52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0D12C-2247-B9EF-A29B-1D7C4711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2F14F-921A-A893-EF0E-0F114B96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4F7F6C-BE30-EEF4-07A4-2B54FB6BB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6AF78D-E0CF-DF56-9C15-91DAB159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129D-D15B-CA40-915E-A619D828D218}" type="datetimeFigureOut">
              <a:rPr kumimoji="1" lang="ja-JP" altLang="en-US" smtClean="0"/>
              <a:t>2022/8/30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905168-1490-8874-5138-11F58772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1820DB-0003-9B5A-7F1D-70226E48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71D-1B6C-7F42-9C20-46E727AAC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90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9E7C99-A461-C95D-D1A0-CAAECB83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27B504-30BD-FA4C-3E2F-1BAC23D1A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C18735-66B6-743D-C084-AF4AE859D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C4C09A-4CD3-813C-8107-3BD2B591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129D-D15B-CA40-915E-A619D828D218}" type="datetimeFigureOut">
              <a:rPr kumimoji="1" lang="ja-JP" altLang="en-US" smtClean="0"/>
              <a:t>2022/8/30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C7B1B9-ABEE-A2DD-DAF2-DFA17726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0C4063-4F37-FDBC-DD96-F03F8F42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71D-1B6C-7F42-9C20-46E727AAC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18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109E4C-4E95-AF20-A51C-DE4A5A66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98D285-ED77-75EC-BBA8-28F93CD2E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ED4EAD-6E06-94FB-E6EB-AAC170B5F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7129D-D15B-CA40-915E-A619D828D218}" type="datetimeFigureOut">
              <a:rPr kumimoji="1" lang="ja-JP" altLang="en-US" smtClean="0"/>
              <a:t>2022/8/30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B27EC-9441-71D9-655F-6860CFD7F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3DBB51-2C46-F2A1-9DB5-6CF425543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971D-1B6C-7F42-9C20-46E727AAC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14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D08411D-33C8-8B07-C764-34460B571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12614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0FDC944-29E9-53C2-BEBF-C9F37AFA13E7}"/>
              </a:ext>
            </a:extLst>
          </p:cNvPr>
          <p:cNvSpPr/>
          <p:nvPr/>
        </p:nvSpPr>
        <p:spPr>
          <a:xfrm>
            <a:off x="5232400" y="1473200"/>
            <a:ext cx="2844800" cy="220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CBE7EB-9A28-30F6-905E-D857D8B41BAB}"/>
              </a:ext>
            </a:extLst>
          </p:cNvPr>
          <p:cNvSpPr/>
          <p:nvPr/>
        </p:nvSpPr>
        <p:spPr>
          <a:xfrm>
            <a:off x="3123210" y="4855688"/>
            <a:ext cx="4049486" cy="1651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10FA9C-4AED-19DE-9A68-3FAA516CE865}"/>
              </a:ext>
            </a:extLst>
          </p:cNvPr>
          <p:cNvSpPr/>
          <p:nvPr/>
        </p:nvSpPr>
        <p:spPr>
          <a:xfrm>
            <a:off x="3230088" y="3208867"/>
            <a:ext cx="1341912" cy="220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5690F66-9E57-57C0-540B-1E5297A8BA58}"/>
              </a:ext>
            </a:extLst>
          </p:cNvPr>
          <p:cNvSpPr/>
          <p:nvPr/>
        </p:nvSpPr>
        <p:spPr>
          <a:xfrm>
            <a:off x="7747000" y="782452"/>
            <a:ext cx="541977" cy="3338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85ED909-8B69-2119-5C48-53B781820E7E}"/>
              </a:ext>
            </a:extLst>
          </p:cNvPr>
          <p:cNvSpPr/>
          <p:nvPr/>
        </p:nvSpPr>
        <p:spPr>
          <a:xfrm>
            <a:off x="4817972" y="2754103"/>
            <a:ext cx="314467" cy="2152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79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9463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小畑　朋也</dc:creator>
  <cp:lastModifiedBy>小畑　朋也</cp:lastModifiedBy>
  <cp:revision>1</cp:revision>
  <dcterms:created xsi:type="dcterms:W3CDTF">2022-08-30T14:56:55Z</dcterms:created>
  <dcterms:modified xsi:type="dcterms:W3CDTF">2022-09-06T04:40:14Z</dcterms:modified>
</cp:coreProperties>
</file>