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7" r:id="rId2"/>
    <p:sldId id="258" r:id="rId3"/>
    <p:sldId id="260" r:id="rId4"/>
    <p:sldId id="259" r:id="rId5"/>
    <p:sldId id="262" r:id="rId6"/>
    <p:sldId id="261" r:id="rId7"/>
  </p:sldIdLst>
  <p:sldSz cx="7021513" cy="9540875"/>
  <p:notesSz cx="6797675" cy="99266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05">
          <p15:clr>
            <a:srgbClr val="A4A3A4"/>
          </p15:clr>
        </p15:guide>
        <p15:guide id="2" pos="22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DDDDDD"/>
    <a:srgbClr val="B2B2B2"/>
    <a:srgbClr val="000000"/>
    <a:srgbClr val="33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3" autoAdjust="0"/>
    <p:restoredTop sz="94660"/>
  </p:normalViewPr>
  <p:slideViewPr>
    <p:cSldViewPr showGuides="1">
      <p:cViewPr>
        <p:scale>
          <a:sx n="100" d="100"/>
          <a:sy n="100" d="100"/>
        </p:scale>
        <p:origin x="1733" y="-298"/>
      </p:cViewPr>
      <p:guideLst>
        <p:guide orient="horz" pos="3005"/>
        <p:guide pos="22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27050" y="2963863"/>
            <a:ext cx="5967413" cy="2044700"/>
          </a:xfrm>
        </p:spPr>
        <p:txBody>
          <a:bodyPr/>
          <a:lstStyle/>
          <a:p>
            <a:r>
              <a:rPr lang="ja-JP" altLang="en-US"/>
              <a:t>マスター タイトルの書式設定</a:t>
            </a:r>
          </a:p>
        </p:txBody>
      </p:sp>
      <p:sp>
        <p:nvSpPr>
          <p:cNvPr id="3" name="サブタイトル 2"/>
          <p:cNvSpPr>
            <a:spLocks noGrp="1"/>
          </p:cNvSpPr>
          <p:nvPr>
            <p:ph type="subTitle" idx="1"/>
          </p:nvPr>
        </p:nvSpPr>
        <p:spPr>
          <a:xfrm>
            <a:off x="1052513" y="5407025"/>
            <a:ext cx="4916487" cy="2438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9F5D81C3-2410-4BD1-AD68-B414C7C79035}" type="slidenum">
              <a:rPr lang="en-US" altLang="ja-JP"/>
              <a:pPr/>
              <a:t>‹#›</a:t>
            </a:fld>
            <a:endParaRPr lang="en-US" altLang="ja-JP"/>
          </a:p>
        </p:txBody>
      </p:sp>
    </p:spTree>
    <p:extLst>
      <p:ext uri="{BB962C8B-B14F-4D97-AF65-F5344CB8AC3E}">
        <p14:creationId xmlns:p14="http://schemas.microsoft.com/office/powerpoint/2010/main" val="147496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5073E697-5D33-4B59-BE34-9342EC57A05A}" type="slidenum">
              <a:rPr lang="en-US" altLang="ja-JP"/>
              <a:pPr/>
              <a:t>‹#›</a:t>
            </a:fld>
            <a:endParaRPr lang="en-US" altLang="ja-JP"/>
          </a:p>
        </p:txBody>
      </p:sp>
    </p:spTree>
    <p:extLst>
      <p:ext uri="{BB962C8B-B14F-4D97-AF65-F5344CB8AC3E}">
        <p14:creationId xmlns:p14="http://schemas.microsoft.com/office/powerpoint/2010/main" val="177724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091113" y="382588"/>
            <a:ext cx="1579562" cy="81407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50838" y="382588"/>
            <a:ext cx="4587875" cy="81407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D87F4F6-C922-4FCF-824F-DD0A2D43311F}" type="slidenum">
              <a:rPr lang="en-US" altLang="ja-JP"/>
              <a:pPr/>
              <a:t>‹#›</a:t>
            </a:fld>
            <a:endParaRPr lang="en-US" altLang="ja-JP"/>
          </a:p>
        </p:txBody>
      </p:sp>
    </p:spTree>
    <p:extLst>
      <p:ext uri="{BB962C8B-B14F-4D97-AF65-F5344CB8AC3E}">
        <p14:creationId xmlns:p14="http://schemas.microsoft.com/office/powerpoint/2010/main" val="114551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6872187F-69E4-4639-828F-EF344D2B40AB}" type="slidenum">
              <a:rPr lang="en-US" altLang="ja-JP"/>
              <a:pPr/>
              <a:t>‹#›</a:t>
            </a:fld>
            <a:endParaRPr lang="en-US" altLang="ja-JP"/>
          </a:p>
        </p:txBody>
      </p:sp>
    </p:spTree>
    <p:extLst>
      <p:ext uri="{BB962C8B-B14F-4D97-AF65-F5344CB8AC3E}">
        <p14:creationId xmlns:p14="http://schemas.microsoft.com/office/powerpoint/2010/main" val="36275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54038" y="6130925"/>
            <a:ext cx="5969000" cy="18954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554038" y="4043363"/>
            <a:ext cx="5969000" cy="2087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D10430EA-B616-4EF9-8F9C-826E5AE75BB4}" type="slidenum">
              <a:rPr lang="en-US" altLang="ja-JP"/>
              <a:pPr/>
              <a:t>‹#›</a:t>
            </a:fld>
            <a:endParaRPr lang="en-US" altLang="ja-JP"/>
          </a:p>
        </p:txBody>
      </p:sp>
    </p:spTree>
    <p:extLst>
      <p:ext uri="{BB962C8B-B14F-4D97-AF65-F5344CB8AC3E}">
        <p14:creationId xmlns:p14="http://schemas.microsoft.com/office/powerpoint/2010/main" val="311512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50838" y="2225675"/>
            <a:ext cx="3082925" cy="629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3586163" y="2225675"/>
            <a:ext cx="3084512" cy="629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71F301EF-400C-4ED1-A84F-AB74EA440379}" type="slidenum">
              <a:rPr lang="en-US" altLang="ja-JP"/>
              <a:pPr/>
              <a:t>‹#›</a:t>
            </a:fld>
            <a:endParaRPr lang="en-US" altLang="ja-JP"/>
          </a:p>
        </p:txBody>
      </p:sp>
    </p:spTree>
    <p:extLst>
      <p:ext uri="{BB962C8B-B14F-4D97-AF65-F5344CB8AC3E}">
        <p14:creationId xmlns:p14="http://schemas.microsoft.com/office/powerpoint/2010/main" val="357281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350838" y="2135188"/>
            <a:ext cx="3101975" cy="890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350838" y="3025775"/>
            <a:ext cx="3101975" cy="54975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3567113" y="2135188"/>
            <a:ext cx="3103562" cy="890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3567113" y="3025775"/>
            <a:ext cx="3103562" cy="54975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0781526-E991-446C-8794-EB5AB26AE8DC}" type="slidenum">
              <a:rPr lang="en-US" altLang="ja-JP"/>
              <a:pPr/>
              <a:t>‹#›</a:t>
            </a:fld>
            <a:endParaRPr lang="en-US" altLang="ja-JP"/>
          </a:p>
        </p:txBody>
      </p:sp>
    </p:spTree>
    <p:extLst>
      <p:ext uri="{BB962C8B-B14F-4D97-AF65-F5344CB8AC3E}">
        <p14:creationId xmlns:p14="http://schemas.microsoft.com/office/powerpoint/2010/main" val="428987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0ADBFBC7-73D2-42D3-95D9-56C5B27C2E19}" type="slidenum">
              <a:rPr lang="en-US" altLang="ja-JP"/>
              <a:pPr/>
              <a:t>‹#›</a:t>
            </a:fld>
            <a:endParaRPr lang="en-US" altLang="ja-JP"/>
          </a:p>
        </p:txBody>
      </p:sp>
    </p:spTree>
    <p:extLst>
      <p:ext uri="{BB962C8B-B14F-4D97-AF65-F5344CB8AC3E}">
        <p14:creationId xmlns:p14="http://schemas.microsoft.com/office/powerpoint/2010/main" val="196465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57115A05-7C62-4CB2-813B-94EF3BE10FEB}" type="slidenum">
              <a:rPr lang="en-US" altLang="ja-JP"/>
              <a:pPr/>
              <a:t>‹#›</a:t>
            </a:fld>
            <a:endParaRPr lang="en-US" altLang="ja-JP"/>
          </a:p>
        </p:txBody>
      </p:sp>
    </p:spTree>
    <p:extLst>
      <p:ext uri="{BB962C8B-B14F-4D97-AF65-F5344CB8AC3E}">
        <p14:creationId xmlns:p14="http://schemas.microsoft.com/office/powerpoint/2010/main" val="311731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50838" y="379413"/>
            <a:ext cx="2309812" cy="1617662"/>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2744788" y="379413"/>
            <a:ext cx="3925887" cy="8143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350838" y="1997075"/>
            <a:ext cx="2309812" cy="65262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7D44FE0C-8C23-4D80-8B0E-C796EEF6067B}" type="slidenum">
              <a:rPr lang="en-US" altLang="ja-JP"/>
              <a:pPr/>
              <a:t>‹#›</a:t>
            </a:fld>
            <a:endParaRPr lang="en-US" altLang="ja-JP"/>
          </a:p>
        </p:txBody>
      </p:sp>
    </p:spTree>
    <p:extLst>
      <p:ext uri="{BB962C8B-B14F-4D97-AF65-F5344CB8AC3E}">
        <p14:creationId xmlns:p14="http://schemas.microsoft.com/office/powerpoint/2010/main" val="12843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76363" y="6678613"/>
            <a:ext cx="4213225" cy="788987"/>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376363" y="852488"/>
            <a:ext cx="4213225" cy="572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376363" y="7467600"/>
            <a:ext cx="4213225" cy="11191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C4A715E-F366-4B83-B570-9C033A42DFAA}" type="slidenum">
              <a:rPr lang="en-US" altLang="ja-JP"/>
              <a:pPr/>
              <a:t>‹#›</a:t>
            </a:fld>
            <a:endParaRPr lang="en-US" altLang="ja-JP"/>
          </a:p>
        </p:txBody>
      </p:sp>
    </p:spTree>
    <p:extLst>
      <p:ext uri="{BB962C8B-B14F-4D97-AF65-F5344CB8AC3E}">
        <p14:creationId xmlns:p14="http://schemas.microsoft.com/office/powerpoint/2010/main" val="309496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0838" y="382588"/>
            <a:ext cx="6319837"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350838" y="2225675"/>
            <a:ext cx="6319837" cy="629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350838" y="8688388"/>
            <a:ext cx="16383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
        <p:nvSpPr>
          <p:cNvPr id="1029" name="Rectangle 5"/>
          <p:cNvSpPr>
            <a:spLocks noGrp="1" noChangeArrowheads="1"/>
          </p:cNvSpPr>
          <p:nvPr>
            <p:ph type="ftr" sz="quarter" idx="3"/>
          </p:nvPr>
        </p:nvSpPr>
        <p:spPr bwMode="auto">
          <a:xfrm>
            <a:off x="2398713" y="8688388"/>
            <a:ext cx="2224087"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ja-JP"/>
          </a:p>
        </p:txBody>
      </p:sp>
      <p:sp>
        <p:nvSpPr>
          <p:cNvPr id="1030" name="Rectangle 6"/>
          <p:cNvSpPr>
            <a:spLocks noGrp="1" noChangeArrowheads="1"/>
          </p:cNvSpPr>
          <p:nvPr>
            <p:ph type="sldNum" sz="quarter" idx="4"/>
          </p:nvPr>
        </p:nvSpPr>
        <p:spPr bwMode="auto">
          <a:xfrm>
            <a:off x="5032375" y="8688388"/>
            <a:ext cx="16383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E1FC4C5-376E-4398-B998-AB7961F7CD34}"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ＭＳ Ｐゴシック" charset="-128"/>
        </a:defRPr>
      </a:lvl2pPr>
      <a:lvl3pPr algn="ctr" rtl="0" fontAlgn="base">
        <a:spcBef>
          <a:spcPct val="0"/>
        </a:spcBef>
        <a:spcAft>
          <a:spcPct val="0"/>
        </a:spcAft>
        <a:defRPr kumimoji="1" sz="4400">
          <a:solidFill>
            <a:schemeClr val="tx2"/>
          </a:solidFill>
          <a:latin typeface="Arial" charset="0"/>
          <a:ea typeface="ＭＳ Ｐゴシック" charset="-128"/>
        </a:defRPr>
      </a:lvl3pPr>
      <a:lvl4pPr algn="ctr" rtl="0" fontAlgn="base">
        <a:spcBef>
          <a:spcPct val="0"/>
        </a:spcBef>
        <a:spcAft>
          <a:spcPct val="0"/>
        </a:spcAft>
        <a:defRPr kumimoji="1" sz="4400">
          <a:solidFill>
            <a:schemeClr val="tx2"/>
          </a:solidFill>
          <a:latin typeface="Arial" charset="0"/>
          <a:ea typeface="ＭＳ Ｐゴシック" charset="-128"/>
        </a:defRPr>
      </a:lvl4pPr>
      <a:lvl5pPr algn="ctr" rtl="0" fontAlgn="base">
        <a:spcBef>
          <a:spcPct val="0"/>
        </a:spcBef>
        <a:spcAft>
          <a:spcPct val="0"/>
        </a:spcAft>
        <a:defRPr kumimoji="1" sz="4400">
          <a:solidFill>
            <a:schemeClr val="tx2"/>
          </a:solidFill>
          <a:latin typeface="Arial" charset="0"/>
          <a:ea typeface="ＭＳ Ｐゴシック" charset="-128"/>
        </a:defRPr>
      </a:lvl5pPr>
      <a:lvl6pPr marL="457200" algn="ctr" rtl="0" fontAlgn="base">
        <a:spcBef>
          <a:spcPct val="0"/>
        </a:spcBef>
        <a:spcAft>
          <a:spcPct val="0"/>
        </a:spcAft>
        <a:defRPr kumimoji="1" sz="4400">
          <a:solidFill>
            <a:schemeClr val="tx2"/>
          </a:solidFill>
          <a:latin typeface="Arial" charset="0"/>
          <a:ea typeface="ＭＳ Ｐゴシック" charset="-128"/>
        </a:defRPr>
      </a:lvl6pPr>
      <a:lvl7pPr marL="914400" algn="ctr" rtl="0" fontAlgn="base">
        <a:spcBef>
          <a:spcPct val="0"/>
        </a:spcBef>
        <a:spcAft>
          <a:spcPct val="0"/>
        </a:spcAft>
        <a:defRPr kumimoji="1" sz="4400">
          <a:solidFill>
            <a:schemeClr val="tx2"/>
          </a:solidFill>
          <a:latin typeface="Arial" charset="0"/>
          <a:ea typeface="ＭＳ Ｐゴシック" charset="-128"/>
        </a:defRPr>
      </a:lvl7pPr>
      <a:lvl8pPr marL="1371600" algn="ctr" rtl="0" fontAlgn="base">
        <a:spcBef>
          <a:spcPct val="0"/>
        </a:spcBef>
        <a:spcAft>
          <a:spcPct val="0"/>
        </a:spcAft>
        <a:defRPr kumimoji="1" sz="4400">
          <a:solidFill>
            <a:schemeClr val="tx2"/>
          </a:solidFill>
          <a:latin typeface="Arial" charset="0"/>
          <a:ea typeface="ＭＳ Ｐゴシック" charset="-128"/>
        </a:defRPr>
      </a:lvl8pPr>
      <a:lvl9pPr marL="1828800" algn="ctr" rtl="0" fontAlgn="base">
        <a:spcBef>
          <a:spcPct val="0"/>
        </a:spcBef>
        <a:spcAft>
          <a:spcPct val="0"/>
        </a:spcAft>
        <a:defRPr kumimoji="1" sz="4400">
          <a:solidFill>
            <a:schemeClr val="tx2"/>
          </a:solidFill>
          <a:latin typeface="Arial" charset="0"/>
          <a:ea typeface="ＭＳ Ｐゴシック"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144463" y="144463"/>
            <a:ext cx="6678612" cy="522287"/>
          </a:xfrm>
          <a:prstGeom prst="rect">
            <a:avLst/>
          </a:prstGeom>
          <a:solidFill>
            <a:srgbClr val="66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ja-JP" altLang="en-US" dirty="0">
                <a:solidFill>
                  <a:schemeClr val="bg1"/>
                </a:solidFill>
                <a:latin typeface="+mn-ea"/>
                <a:ea typeface="+mn-ea"/>
                <a:cs typeface="メイリオ" panose="020B0604030504040204" pitchFamily="50" charset="-128"/>
              </a:rPr>
              <a:t>「応募作品情報」記入用紙　</a:t>
            </a:r>
            <a:r>
              <a:rPr lang="en-US" altLang="ja-JP" dirty="0">
                <a:solidFill>
                  <a:schemeClr val="bg1"/>
                </a:solidFill>
                <a:latin typeface="+mn-ea"/>
                <a:ea typeface="+mn-ea"/>
                <a:cs typeface="メイリオ" panose="020B0604030504040204" pitchFamily="50" charset="-128"/>
              </a:rPr>
              <a:t>【2020</a:t>
            </a:r>
            <a:r>
              <a:rPr lang="ja-JP" altLang="en-US" dirty="0">
                <a:solidFill>
                  <a:schemeClr val="bg1"/>
                </a:solidFill>
                <a:latin typeface="+mn-ea"/>
                <a:ea typeface="+mn-ea"/>
                <a:cs typeface="メイリオ" panose="020B0604030504040204" pitchFamily="50" charset="-128"/>
              </a:rPr>
              <a:t>年用</a:t>
            </a:r>
            <a:r>
              <a:rPr lang="en-US" altLang="ja-JP" dirty="0">
                <a:solidFill>
                  <a:schemeClr val="bg1"/>
                </a:solidFill>
                <a:latin typeface="+mn-ea"/>
                <a:ea typeface="+mn-ea"/>
                <a:cs typeface="メイリオ" panose="020B0604030504040204" pitchFamily="50" charset="-128"/>
              </a:rPr>
              <a:t>】</a:t>
            </a:r>
          </a:p>
        </p:txBody>
      </p:sp>
      <p:sp>
        <p:nvSpPr>
          <p:cNvPr id="3129" name="Text Box 57"/>
          <p:cNvSpPr txBox="1">
            <a:spLocks noChangeArrowheads="1"/>
          </p:cNvSpPr>
          <p:nvPr/>
        </p:nvSpPr>
        <p:spPr bwMode="auto">
          <a:xfrm>
            <a:off x="127000" y="738188"/>
            <a:ext cx="68945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ja-JP" sz="1200" dirty="0"/>
              <a:t>■</a:t>
            </a:r>
            <a:r>
              <a:rPr lang="ja-JP" altLang="en-US" sz="1200" dirty="0"/>
              <a:t>以下に応募作品の概要をご記入ください。作品紹介コメントは別紙にご記入の上、お送りいただくことも　</a:t>
            </a:r>
          </a:p>
          <a:p>
            <a:pPr>
              <a:spcBef>
                <a:spcPct val="20000"/>
              </a:spcBef>
            </a:pPr>
            <a:r>
              <a:rPr lang="ja-JP" altLang="en-US" sz="1200" dirty="0"/>
              <a:t>　 可能です。別紙にご記入いただく場合は、必ず「応募作品名」をご記入ください。</a:t>
            </a:r>
          </a:p>
        </p:txBody>
      </p:sp>
      <p:graphicFrame>
        <p:nvGraphicFramePr>
          <p:cNvPr id="3295" name="Group 223"/>
          <p:cNvGraphicFramePr>
            <a:graphicFrameLocks noGrp="1"/>
          </p:cNvGraphicFramePr>
          <p:nvPr>
            <p:extLst>
              <p:ext uri="{D42A27DB-BD31-4B8C-83A1-F6EECF244321}">
                <p14:modId xmlns:p14="http://schemas.microsoft.com/office/powerpoint/2010/main" val="2753065788"/>
              </p:ext>
            </p:extLst>
          </p:nvPr>
        </p:nvGraphicFramePr>
        <p:xfrm>
          <a:off x="127000" y="1279525"/>
          <a:ext cx="6697663" cy="827532"/>
        </p:xfrm>
        <a:graphic>
          <a:graphicData uri="http://schemas.openxmlformats.org/drawingml/2006/table">
            <a:tbl>
              <a:tblPr/>
              <a:tblGrid>
                <a:gridCol w="647700">
                  <a:extLst>
                    <a:ext uri="{9D8B030D-6E8A-4147-A177-3AD203B41FA5}">
                      <a16:colId xmlns:a16="http://schemas.microsoft.com/office/drawing/2014/main" val="20000"/>
                    </a:ext>
                  </a:extLst>
                </a:gridCol>
                <a:gridCol w="324011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233787">
                  <a:extLst>
                    <a:ext uri="{9D8B030D-6E8A-4147-A177-3AD203B41FA5}">
                      <a16:colId xmlns:a16="http://schemas.microsoft.com/office/drawing/2014/main" val="20003"/>
                    </a:ext>
                  </a:extLst>
                </a:gridCol>
              </a:tblGrid>
              <a:tr h="169863">
                <a:tc rowSpan="2">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応募</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作品名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700" b="0" i="0" u="none" strike="noStrike" cap="none" normalizeH="0" baseline="0" dirty="0">
                          <a:ln>
                            <a:noFill/>
                          </a:ln>
                          <a:solidFill>
                            <a:schemeClr val="tx1"/>
                          </a:solidFill>
                          <a:effectLst/>
                          <a:latin typeface="Arial" charset="0"/>
                          <a:ea typeface="ＭＳ Ｐゴシック" charset="-128"/>
                        </a:rPr>
                        <a:t>フリガナ　フィッシャーズアイランド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ﾌﾟﾗｯﾄﾌｫｰﾑ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50" b="0" i="0" u="none" strike="noStrike" cap="none" normalizeH="0" baseline="0" dirty="0">
                          <a:ln>
                            <a:noFill/>
                          </a:ln>
                          <a:solidFill>
                            <a:schemeClr val="tx1"/>
                          </a:solidFill>
                          <a:effectLst/>
                          <a:latin typeface="Arial" charset="0"/>
                          <a:ea typeface="ＭＳ Ｐゴシック" charset="-128"/>
                        </a:rPr>
                        <a:t>☑  </a:t>
                      </a:r>
                      <a:r>
                        <a:rPr kumimoji="1" lang="en-US" altLang="ja-JP" sz="1050" b="0" i="0" u="none" strike="noStrike" cap="none" normalizeH="0" baseline="0" dirty="0">
                          <a:ln>
                            <a:noFill/>
                          </a:ln>
                          <a:solidFill>
                            <a:schemeClr val="tx1"/>
                          </a:solidFill>
                          <a:effectLst/>
                          <a:latin typeface="Arial" charset="0"/>
                          <a:ea typeface="ＭＳ Ｐゴシック" charset="-128"/>
                        </a:rPr>
                        <a:t>PC</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50" b="0" i="0" u="none" strike="noStrike" cap="none" normalizeH="0" baseline="0" dirty="0">
                          <a:ln>
                            <a:noFill/>
                          </a:ln>
                          <a:solidFill>
                            <a:schemeClr val="tx1"/>
                          </a:solidFill>
                          <a:effectLst/>
                          <a:latin typeface="Arial" charset="0"/>
                          <a:ea typeface="ＭＳ Ｐゴシック" charset="-128"/>
                        </a:rPr>
                        <a:t>□　スマートフォン</a:t>
                      </a:r>
                      <a:r>
                        <a:rPr kumimoji="1" lang="en-US" altLang="ja-JP" sz="1050" b="0" i="0" u="none" strike="noStrike" cap="none" normalizeH="0" baseline="0" dirty="0">
                          <a:ln>
                            <a:noFill/>
                          </a:ln>
                          <a:solidFill>
                            <a:schemeClr val="tx1"/>
                          </a:solidFill>
                          <a:effectLst/>
                          <a:latin typeface="Arial" charset="0"/>
                          <a:ea typeface="ＭＳ Ｐゴシック" charset="-128"/>
                        </a:rPr>
                        <a:t>【iOS】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50" b="0" i="0" u="none" strike="noStrike" cap="none" normalizeH="0" baseline="0" dirty="0">
                          <a:ln>
                            <a:noFill/>
                          </a:ln>
                          <a:solidFill>
                            <a:schemeClr val="tx1"/>
                          </a:solidFill>
                          <a:effectLst/>
                          <a:latin typeface="Arial" charset="0"/>
                          <a:ea typeface="ＭＳ Ｐゴシック" charset="-128"/>
                        </a:rPr>
                        <a:t>□　スマートフォン</a:t>
                      </a:r>
                      <a:r>
                        <a:rPr kumimoji="1" lang="en-US" altLang="ja-JP" sz="1050" b="0" i="0" u="none" strike="noStrike" cap="none" normalizeH="0" baseline="0" dirty="0">
                          <a:ln>
                            <a:noFill/>
                          </a:ln>
                          <a:solidFill>
                            <a:schemeClr val="tx1"/>
                          </a:solidFill>
                          <a:effectLst/>
                          <a:latin typeface="Arial" charset="0"/>
                          <a:ea typeface="ＭＳ Ｐゴシック" charset="-128"/>
                        </a:rPr>
                        <a:t>【Android】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a:ln>
                            <a:noFill/>
                          </a:ln>
                          <a:solidFill>
                            <a:schemeClr val="tx1"/>
                          </a:solidFill>
                          <a:effectLst/>
                          <a:latin typeface="Arial" charset="0"/>
                          <a:ea typeface="ＭＳ Ｐゴシック" charset="-128"/>
                        </a:rPr>
                        <a:t>□　</a:t>
                      </a:r>
                      <a:r>
                        <a:rPr kumimoji="1" lang="en-US" altLang="ja-JP" sz="1050" b="0" i="0" u="none" strike="noStrike" cap="none" normalizeH="0" baseline="0" dirty="0">
                          <a:ln>
                            <a:noFill/>
                          </a:ln>
                          <a:solidFill>
                            <a:schemeClr val="tx1"/>
                          </a:solidFill>
                          <a:effectLst/>
                          <a:latin typeface="Arial" charset="0"/>
                          <a:ea typeface="ＭＳ Ｐゴシック" charset="-128"/>
                        </a:rPr>
                        <a:t>AR</a:t>
                      </a:r>
                      <a:r>
                        <a:rPr kumimoji="1" lang="ja-JP" altLang="en-US" sz="1050" b="0" i="0" u="none" strike="noStrike" cap="none" normalizeH="0" baseline="0" dirty="0">
                          <a:ln>
                            <a:noFill/>
                          </a:ln>
                          <a:solidFill>
                            <a:schemeClr val="tx1"/>
                          </a:solidFill>
                          <a:effectLst/>
                          <a:latin typeface="Arial" charset="0"/>
                          <a:ea typeface="ＭＳ Ｐゴシック" charset="-128"/>
                        </a:rPr>
                        <a:t>・</a:t>
                      </a:r>
                      <a:r>
                        <a:rPr kumimoji="1" lang="en-US" altLang="ja-JP" sz="1050" b="0" i="0" u="none" strike="noStrike" cap="none" normalizeH="0" baseline="0" dirty="0">
                          <a:ln>
                            <a:noFill/>
                          </a:ln>
                          <a:solidFill>
                            <a:schemeClr val="tx1"/>
                          </a:solidFill>
                          <a:effectLst/>
                          <a:latin typeface="Arial" charset="0"/>
                          <a:ea typeface="ＭＳ Ｐゴシック" charset="-128"/>
                        </a:rPr>
                        <a:t>VR</a:t>
                      </a:r>
                      <a:r>
                        <a:rPr kumimoji="1" lang="ja-JP" altLang="en-US" sz="900" b="0" i="0" u="none" strike="noStrike" cap="none" normalizeH="0" baseline="0" dirty="0">
                          <a:ln>
                            <a:noFill/>
                          </a:ln>
                          <a:solidFill>
                            <a:schemeClr val="tx1"/>
                          </a:solidFill>
                          <a:effectLst/>
                          <a:latin typeface="Arial" charset="0"/>
                          <a:ea typeface="ＭＳ Ｐゴシック" charset="-128"/>
                        </a:rPr>
                        <a:t>　                                                     </a:t>
                      </a:r>
                      <a:r>
                        <a:rPr kumimoji="1" lang="ja-JP" altLang="en-US" sz="600" b="0" i="0" u="none" strike="noStrike" cap="none" normalizeH="0" baseline="0" dirty="0">
                          <a:ln>
                            <a:noFill/>
                          </a:ln>
                          <a:solidFill>
                            <a:schemeClr val="tx1"/>
                          </a:solidFill>
                          <a:effectLst/>
                          <a:latin typeface="Arial" charset="0"/>
                          <a:ea typeface="ＭＳ Ｐゴシック" charset="-128"/>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813">
                <a:tc vMerge="1">
                  <a:txBody>
                    <a:bodyPr/>
                    <a:lstStyle/>
                    <a:p>
                      <a:endParaRPr kumimoji="1" lang="ja-JP" altLang="en-US"/>
                    </a:p>
                  </a:txBody>
                  <a:tcPr/>
                </a:tc>
                <a:tc>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Arial" charset="0"/>
                          <a:ea typeface="ＭＳ Ｐゴシック" charset="-128"/>
                        </a:rPr>
                        <a:t>フィッシャーズアイランド</a:t>
                      </a:r>
                      <a:endParaRPr kumimoji="1" lang="ja-JP" altLang="ja-JP" sz="12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1"/>
                  </a:ext>
                </a:extLst>
              </a:tr>
            </a:tbl>
          </a:graphicData>
        </a:graphic>
      </p:graphicFrame>
      <p:graphicFrame>
        <p:nvGraphicFramePr>
          <p:cNvPr id="3270" name="Group 198"/>
          <p:cNvGraphicFramePr>
            <a:graphicFrameLocks noGrp="1"/>
          </p:cNvGraphicFramePr>
          <p:nvPr>
            <p:extLst>
              <p:ext uri="{D42A27DB-BD31-4B8C-83A1-F6EECF244321}">
                <p14:modId xmlns:p14="http://schemas.microsoft.com/office/powerpoint/2010/main" val="483087043"/>
              </p:ext>
            </p:extLst>
          </p:nvPr>
        </p:nvGraphicFramePr>
        <p:xfrm>
          <a:off x="127000" y="2250157"/>
          <a:ext cx="6697663" cy="7333488"/>
        </p:xfrm>
        <a:graphic>
          <a:graphicData uri="http://schemas.openxmlformats.org/drawingml/2006/table">
            <a:tbl>
              <a:tblPr/>
              <a:tblGrid>
                <a:gridCol w="6697663">
                  <a:extLst>
                    <a:ext uri="{9D8B030D-6E8A-4147-A177-3AD203B41FA5}">
                      <a16:colId xmlns:a16="http://schemas.microsoft.com/office/drawing/2014/main" val="20000"/>
                    </a:ext>
                  </a:extLst>
                </a:gridCol>
              </a:tblGrid>
              <a:tr h="7056784">
                <a:tc>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Arial" charset="0"/>
                          <a:ea typeface="ＭＳ Ｐゴシック" charset="-128"/>
                        </a:rPr>
                        <a:t>＜作品紹介コメント＞　</a:t>
                      </a:r>
                      <a:r>
                        <a:rPr kumimoji="1" lang="en-US" altLang="ja-JP" sz="1200" b="0" i="0" u="none" strike="noStrike" cap="none" normalizeH="0" baseline="0" dirty="0">
                          <a:ln>
                            <a:noFill/>
                          </a:ln>
                          <a:solidFill>
                            <a:schemeClr val="tx1"/>
                          </a:solidFill>
                          <a:effectLst/>
                          <a:latin typeface="Arial" charset="0"/>
                          <a:ea typeface="ＭＳ Ｐゴシック" charset="-128"/>
                        </a:rPr>
                        <a:t>※</a:t>
                      </a:r>
                      <a:r>
                        <a:rPr kumimoji="1" lang="ja-JP" altLang="en-US" sz="1200" b="0" i="0" u="none" strike="noStrike" cap="none" normalizeH="0" baseline="0" dirty="0">
                          <a:ln>
                            <a:noFill/>
                          </a:ln>
                          <a:solidFill>
                            <a:schemeClr val="tx1"/>
                          </a:solidFill>
                          <a:effectLst/>
                          <a:latin typeface="Arial" charset="0"/>
                          <a:ea typeface="ＭＳ Ｐゴシック" charset="-128"/>
                        </a:rPr>
                        <a:t>別紙でも可能</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作品の概要が分かる紹介コメントを記入して下さい。</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また、今回のテーマとなる音をどのように消化し、作品に盛り込んでいるかについてもあわせて記入ください。</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　</a:t>
                      </a: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とあるリゾート地で定期的に開かれる釣り大会。そこでどれだけ魚を釣れるか挑戦するゲームです。</a:t>
                      </a: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プレイヤーは</a:t>
                      </a:r>
                      <a:r>
                        <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3</a:t>
                      </a:r>
                      <a:r>
                        <a:rPr kumimoji="1" lang="ja-JP" altLang="en-US"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つある釣りスポットのどれかに向かい、制限時間が来るまで魚をどんどん釣っていきます。</a:t>
                      </a: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釣った魚は制限時間を過ぎたら賞金として溜まっていきます。</a:t>
                      </a: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また、これまでに釣った魚を魚図鑑で確認することができます。コンプリート目指して頑張りましょう。</a:t>
                      </a: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釣りは釣りスポットでひたすら魚を釣っていきます。</a:t>
                      </a: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釣り糸が垂らされたら魚が食いついて、ゲーム開始となります。</a:t>
                      </a: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プレイヤーは画面に表示されるコマンドを入力して魚の体力を減らしていき、体力が</a:t>
                      </a:r>
                      <a:r>
                        <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0</a:t>
                      </a:r>
                      <a:r>
                        <a:rPr kumimoji="1" lang="ja-JP" altLang="en-US"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になったら魚が釣れます。</a:t>
                      </a: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rPr>
                        <a:t>コマンド入力に成功しつづけるとコンボ数が溜まっていきます。コンボ数をためて一連のコマンドを打ち終わるとボーナスダメージが入るので、コマンドを正確に入力できるようにしましょう。</a:t>
                      </a: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9685D48-39E9-46F1-AFEB-4C1EA99F90A9}"/>
              </a:ext>
            </a:extLst>
          </p:cNvPr>
          <p:cNvSpPr>
            <a:spLocks noGrp="1"/>
          </p:cNvSpPr>
          <p:nvPr>
            <p:ph type="title"/>
          </p:nvPr>
        </p:nvSpPr>
        <p:spPr>
          <a:xfrm>
            <a:off x="350838" y="382588"/>
            <a:ext cx="5032126" cy="634999"/>
          </a:xfrm>
        </p:spPr>
        <p:txBody>
          <a:bodyPr/>
          <a:lstStyle/>
          <a:p>
            <a:r>
              <a:rPr kumimoji="1" lang="ja-JP" altLang="en-US" sz="2800" dirty="0"/>
              <a:t>作品名：フィッシャーズアイランド</a:t>
            </a:r>
            <a:endParaRPr kumimoji="1" lang="en-US" sz="2800" dirty="0"/>
          </a:p>
        </p:txBody>
      </p:sp>
      <p:sp>
        <p:nvSpPr>
          <p:cNvPr id="8" name="Content Placeholder 2">
            <a:extLst>
              <a:ext uri="{FF2B5EF4-FFF2-40B4-BE49-F238E27FC236}">
                <a16:creationId xmlns:a16="http://schemas.microsoft.com/office/drawing/2014/main" id="{6F9D7124-C634-4263-A75F-A7BB087292BD}"/>
              </a:ext>
            </a:extLst>
          </p:cNvPr>
          <p:cNvSpPr>
            <a:spLocks noGrp="1"/>
          </p:cNvSpPr>
          <p:nvPr>
            <p:ph idx="1"/>
          </p:nvPr>
        </p:nvSpPr>
        <p:spPr>
          <a:xfrm>
            <a:off x="350838" y="1386061"/>
            <a:ext cx="6319837" cy="7137227"/>
          </a:xfrm>
        </p:spPr>
        <p:txBody>
          <a:bodyPr/>
          <a:lstStyle/>
          <a:p>
            <a:pPr marL="0" indent="0">
              <a:buNone/>
            </a:pPr>
            <a:r>
              <a:rPr lang="ja-JP" altLang="en-US" dirty="0">
                <a:solidFill>
                  <a:srgbClr val="00B0F0"/>
                </a:solidFill>
              </a:rPr>
              <a:t>目次</a:t>
            </a:r>
            <a:endParaRPr lang="en-US" altLang="ja-JP" sz="2000" dirty="0"/>
          </a:p>
          <a:p>
            <a:r>
              <a:rPr lang="ja-JP" altLang="en-US" sz="1400" dirty="0"/>
              <a:t>季節によって変わる島の情景</a:t>
            </a:r>
            <a:endParaRPr lang="en-US" altLang="ja-JP" sz="1400" dirty="0"/>
          </a:p>
          <a:p>
            <a:r>
              <a:rPr lang="en-US" altLang="ja-JP" sz="1400" dirty="0"/>
              <a:t>35</a:t>
            </a:r>
            <a:r>
              <a:rPr lang="ja-JP" altLang="en-US" sz="1400" dirty="0"/>
              <a:t>種類のさまざまな魚たち</a:t>
            </a:r>
            <a:endParaRPr lang="en-US" altLang="ja-JP" sz="1400" dirty="0"/>
          </a:p>
          <a:p>
            <a:r>
              <a:rPr lang="ja-JP" altLang="en-US" sz="1400" dirty="0"/>
              <a:t>やりこみ要素　魚図鑑</a:t>
            </a:r>
            <a:endParaRPr lang="en-US" altLang="ja-JP" sz="1400" dirty="0"/>
          </a:p>
          <a:p>
            <a:pPr marL="0" indent="0">
              <a:buNone/>
            </a:pPr>
            <a:endParaRPr kumimoji="1" lang="en-US" sz="1200" dirty="0"/>
          </a:p>
        </p:txBody>
      </p:sp>
      <p:pic>
        <p:nvPicPr>
          <p:cNvPr id="4" name="図 3" descr="テキスト, コンピュータ, テーブル, 記号 が含まれている画像&#10;&#10;自動的に生成された説明">
            <a:extLst>
              <a:ext uri="{FF2B5EF4-FFF2-40B4-BE49-F238E27FC236}">
                <a16:creationId xmlns:a16="http://schemas.microsoft.com/office/drawing/2014/main" id="{10274773-CFD2-429B-8E29-4F6C8DC4AD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6660" y="3064272"/>
            <a:ext cx="2498288" cy="1520697"/>
          </a:xfrm>
          <a:prstGeom prst="rect">
            <a:avLst/>
          </a:prstGeom>
        </p:spPr>
      </p:pic>
      <p:pic>
        <p:nvPicPr>
          <p:cNvPr id="5" name="図 4" descr="花, イエロー, カラフル, フロント が含まれている画像&#10;&#10;自動的に生成された説明">
            <a:extLst>
              <a:ext uri="{FF2B5EF4-FFF2-40B4-BE49-F238E27FC236}">
                <a16:creationId xmlns:a16="http://schemas.microsoft.com/office/drawing/2014/main" id="{0F1D4E5D-A170-4BBF-8860-6E80C4BA21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788" y="4769206"/>
            <a:ext cx="2357492" cy="1519730"/>
          </a:xfrm>
          <a:prstGeom prst="rect">
            <a:avLst/>
          </a:prstGeom>
        </p:spPr>
      </p:pic>
      <p:pic>
        <p:nvPicPr>
          <p:cNvPr id="7" name="図 6" descr="コンピューターのスクリーンショット&#10;&#10;自動的に生成された説明">
            <a:extLst>
              <a:ext uri="{FF2B5EF4-FFF2-40B4-BE49-F238E27FC236}">
                <a16:creationId xmlns:a16="http://schemas.microsoft.com/office/drawing/2014/main" id="{369B4134-4110-48CC-82E3-A5D743649B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48396" y="6473173"/>
            <a:ext cx="2563143" cy="1542491"/>
          </a:xfrm>
          <a:prstGeom prst="rect">
            <a:avLst/>
          </a:prstGeom>
        </p:spPr>
      </p:pic>
    </p:spTree>
    <p:extLst>
      <p:ext uri="{BB962C8B-B14F-4D97-AF65-F5344CB8AC3E}">
        <p14:creationId xmlns:p14="http://schemas.microsoft.com/office/powerpoint/2010/main" val="25436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9685D48-39E9-46F1-AFEB-4C1EA99F90A9}"/>
              </a:ext>
            </a:extLst>
          </p:cNvPr>
          <p:cNvSpPr>
            <a:spLocks noGrp="1"/>
          </p:cNvSpPr>
          <p:nvPr>
            <p:ph type="title"/>
          </p:nvPr>
        </p:nvSpPr>
        <p:spPr>
          <a:xfrm>
            <a:off x="350838" y="382588"/>
            <a:ext cx="5032126" cy="634999"/>
          </a:xfrm>
        </p:spPr>
        <p:txBody>
          <a:bodyPr/>
          <a:lstStyle/>
          <a:p>
            <a:r>
              <a:rPr kumimoji="1" lang="ja-JP" altLang="en-US" sz="2800" dirty="0"/>
              <a:t>作品名：フィッシャーズアイランド</a:t>
            </a:r>
            <a:endParaRPr kumimoji="1" lang="en-US" sz="2800" dirty="0"/>
          </a:p>
        </p:txBody>
      </p:sp>
      <p:sp>
        <p:nvSpPr>
          <p:cNvPr id="8" name="Content Placeholder 2">
            <a:extLst>
              <a:ext uri="{FF2B5EF4-FFF2-40B4-BE49-F238E27FC236}">
                <a16:creationId xmlns:a16="http://schemas.microsoft.com/office/drawing/2014/main" id="{6F9D7124-C634-4263-A75F-A7BB087292BD}"/>
              </a:ext>
            </a:extLst>
          </p:cNvPr>
          <p:cNvSpPr>
            <a:spLocks noGrp="1"/>
          </p:cNvSpPr>
          <p:nvPr>
            <p:ph idx="1"/>
          </p:nvPr>
        </p:nvSpPr>
        <p:spPr>
          <a:xfrm>
            <a:off x="350838" y="1386061"/>
            <a:ext cx="6319837" cy="7137227"/>
          </a:xfrm>
        </p:spPr>
        <p:txBody>
          <a:bodyPr/>
          <a:lstStyle/>
          <a:p>
            <a:pPr marL="0" indent="0">
              <a:buNone/>
            </a:pPr>
            <a:r>
              <a:rPr lang="ja-JP" altLang="en-US" sz="2000" dirty="0"/>
              <a:t>季節によって変わる島の情景</a:t>
            </a:r>
            <a:endParaRPr lang="en-US" altLang="ja-JP" sz="2000" dirty="0"/>
          </a:p>
          <a:p>
            <a:pPr marL="0" indent="0">
              <a:buNone/>
            </a:pPr>
            <a:endParaRPr lang="en-US" altLang="ja-JP" sz="1200" dirty="0"/>
          </a:p>
          <a:p>
            <a:pPr marL="0" indent="0">
              <a:buNone/>
            </a:pPr>
            <a:r>
              <a:rPr kumimoji="1" lang="ja-JP" altLang="en-US" sz="1200" dirty="0"/>
              <a:t>島の情景は季節によって移り変わり、釣り大会で訪れる人々の目を楽しませ</a:t>
            </a:r>
            <a:r>
              <a:rPr lang="ja-JP" altLang="en-US" sz="1200" dirty="0"/>
              <a:t>てくれます</a:t>
            </a:r>
            <a:r>
              <a:rPr kumimoji="1" lang="ja-JP" altLang="en-US" sz="1200" dirty="0"/>
              <a:t>。</a:t>
            </a:r>
            <a:endParaRPr kumimoji="1" lang="en-US" altLang="ja-JP" sz="1200" dirty="0"/>
          </a:p>
          <a:p>
            <a:pPr marL="0" indent="0">
              <a:buNone/>
            </a:pPr>
            <a:r>
              <a:rPr lang="ja-JP" altLang="en-US" sz="1200" dirty="0"/>
              <a:t>豊かな自然</a:t>
            </a:r>
            <a:r>
              <a:rPr kumimoji="1" lang="ja-JP" altLang="en-US" sz="1200" dirty="0"/>
              <a:t>の中で釣りを行えば日々の疲れも吹き飛ぶことでしょう。</a:t>
            </a:r>
            <a:endParaRPr kumimoji="1" lang="en-US" altLang="ja-JP" sz="1200" dirty="0"/>
          </a:p>
          <a:p>
            <a:pPr marL="0" indent="0">
              <a:buNone/>
            </a:pPr>
            <a:endParaRPr kumimoji="1" lang="en-US" sz="1200" dirty="0"/>
          </a:p>
        </p:txBody>
      </p:sp>
      <p:pic>
        <p:nvPicPr>
          <p:cNvPr id="15" name="図 14" descr="テキスト, 記号, 座る, モニター が含まれている画像&#10;&#10;自動的に生成された説明">
            <a:extLst>
              <a:ext uri="{FF2B5EF4-FFF2-40B4-BE49-F238E27FC236}">
                <a16:creationId xmlns:a16="http://schemas.microsoft.com/office/drawing/2014/main" id="{EF9F45F9-E40F-4926-BD24-FD9C96C97D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478" y="6138589"/>
            <a:ext cx="3155860" cy="1920958"/>
          </a:xfrm>
          <a:prstGeom prst="rect">
            <a:avLst/>
          </a:prstGeom>
        </p:spPr>
      </p:pic>
      <p:pic>
        <p:nvPicPr>
          <p:cNvPr id="17" name="図 16" descr="テキスト, コンピュータ, テーブル, 記号 が含まれている画像&#10;&#10;自動的に生成された説明">
            <a:extLst>
              <a:ext uri="{FF2B5EF4-FFF2-40B4-BE49-F238E27FC236}">
                <a16:creationId xmlns:a16="http://schemas.microsoft.com/office/drawing/2014/main" id="{8C7B9774-91B9-42E2-822B-42561E3B16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478" y="3994195"/>
            <a:ext cx="3155860" cy="1920958"/>
          </a:xfrm>
          <a:prstGeom prst="rect">
            <a:avLst/>
          </a:prstGeom>
        </p:spPr>
      </p:pic>
      <p:pic>
        <p:nvPicPr>
          <p:cNvPr id="19" name="図 18" descr="テキスト, 水, 座る, コンピュータ が含まれている画像&#10;&#10;自動的に生成された説明">
            <a:extLst>
              <a:ext uri="{FF2B5EF4-FFF2-40B4-BE49-F238E27FC236}">
                <a16:creationId xmlns:a16="http://schemas.microsoft.com/office/drawing/2014/main" id="{285338E4-1ABA-4E71-A718-5ED27B31C1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4772" y="3994195"/>
            <a:ext cx="3155860" cy="1920958"/>
          </a:xfrm>
          <a:prstGeom prst="rect">
            <a:avLst/>
          </a:prstGeom>
        </p:spPr>
      </p:pic>
      <p:pic>
        <p:nvPicPr>
          <p:cNvPr id="21" name="図 20" descr="記号, コンピュータ, 座る, ストリート が含まれている画像&#10;&#10;自動的に生成された説明">
            <a:extLst>
              <a:ext uri="{FF2B5EF4-FFF2-40B4-BE49-F238E27FC236}">
                <a16:creationId xmlns:a16="http://schemas.microsoft.com/office/drawing/2014/main" id="{FB47CC4E-96BF-43C1-91E9-7AAF10802B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4772" y="6138589"/>
            <a:ext cx="3155860" cy="1920958"/>
          </a:xfrm>
          <a:prstGeom prst="rect">
            <a:avLst/>
          </a:prstGeom>
        </p:spPr>
      </p:pic>
    </p:spTree>
    <p:extLst>
      <p:ext uri="{BB962C8B-B14F-4D97-AF65-F5344CB8AC3E}">
        <p14:creationId xmlns:p14="http://schemas.microsoft.com/office/powerpoint/2010/main" val="168547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9685D48-39E9-46F1-AFEB-4C1EA99F90A9}"/>
              </a:ext>
            </a:extLst>
          </p:cNvPr>
          <p:cNvSpPr>
            <a:spLocks noGrp="1"/>
          </p:cNvSpPr>
          <p:nvPr>
            <p:ph type="title"/>
          </p:nvPr>
        </p:nvSpPr>
        <p:spPr>
          <a:xfrm>
            <a:off x="350838" y="382588"/>
            <a:ext cx="5032126" cy="634999"/>
          </a:xfrm>
        </p:spPr>
        <p:txBody>
          <a:bodyPr/>
          <a:lstStyle/>
          <a:p>
            <a:r>
              <a:rPr kumimoji="1" lang="ja-JP" altLang="en-US" sz="2800" dirty="0"/>
              <a:t>作品名：フィッシャーズアイランド</a:t>
            </a:r>
            <a:endParaRPr kumimoji="1" lang="en-US" sz="2800" dirty="0"/>
          </a:p>
        </p:txBody>
      </p:sp>
      <p:sp>
        <p:nvSpPr>
          <p:cNvPr id="8" name="Content Placeholder 2">
            <a:extLst>
              <a:ext uri="{FF2B5EF4-FFF2-40B4-BE49-F238E27FC236}">
                <a16:creationId xmlns:a16="http://schemas.microsoft.com/office/drawing/2014/main" id="{6F9D7124-C634-4263-A75F-A7BB087292BD}"/>
              </a:ext>
            </a:extLst>
          </p:cNvPr>
          <p:cNvSpPr>
            <a:spLocks noGrp="1"/>
          </p:cNvSpPr>
          <p:nvPr>
            <p:ph idx="1"/>
          </p:nvPr>
        </p:nvSpPr>
        <p:spPr>
          <a:xfrm>
            <a:off x="350838" y="1386061"/>
            <a:ext cx="6319837" cy="7137227"/>
          </a:xfrm>
        </p:spPr>
        <p:txBody>
          <a:bodyPr/>
          <a:lstStyle/>
          <a:p>
            <a:pPr marL="0" indent="0">
              <a:buNone/>
            </a:pPr>
            <a:r>
              <a:rPr lang="ja-JP" altLang="en-US" sz="2000" dirty="0"/>
              <a:t>３５種類のさまざまな魚たち</a:t>
            </a:r>
            <a:endParaRPr lang="en-US" altLang="ja-JP" sz="2000" dirty="0"/>
          </a:p>
          <a:p>
            <a:pPr marL="0" indent="0">
              <a:buNone/>
            </a:pPr>
            <a:endParaRPr lang="en-US" altLang="ja-JP" sz="1200" dirty="0"/>
          </a:p>
          <a:p>
            <a:pPr marL="0" indent="0">
              <a:buNone/>
            </a:pPr>
            <a:r>
              <a:rPr lang="ja-JP" altLang="en-US" sz="1200" dirty="0"/>
              <a:t>釣り大会が行われる島には現在</a:t>
            </a:r>
            <a:r>
              <a:rPr lang="en-US" altLang="ja-JP" sz="1200" dirty="0"/>
              <a:t>35</a:t>
            </a:r>
            <a:r>
              <a:rPr lang="ja-JP" altLang="en-US" sz="1200" dirty="0"/>
              <a:t>種類の魚たちが確認されています。</a:t>
            </a:r>
            <a:endParaRPr lang="en-US" altLang="ja-JP" sz="1200" dirty="0"/>
          </a:p>
          <a:p>
            <a:pPr marL="0" indent="0">
              <a:buNone/>
            </a:pPr>
            <a:r>
              <a:rPr lang="ja-JP" altLang="en-US" sz="1200" dirty="0"/>
              <a:t>普通の川でもよく釣れる魚からこの島にしか生息しない変わった魚まで</a:t>
            </a:r>
            <a:endParaRPr lang="en-US" altLang="ja-JP" sz="1200" dirty="0"/>
          </a:p>
          <a:p>
            <a:pPr marL="0" indent="0">
              <a:buNone/>
            </a:pPr>
            <a:r>
              <a:rPr lang="ja-JP" altLang="en-US" sz="1200" dirty="0"/>
              <a:t>いろいろな魚がおり、どんな魚が釣れたか旅人たちをにぎわせています。</a:t>
            </a:r>
            <a:endParaRPr lang="en-US" altLang="ja-JP" sz="1200" dirty="0"/>
          </a:p>
          <a:p>
            <a:pPr marL="0" indent="0">
              <a:buNone/>
            </a:pPr>
            <a:endParaRPr lang="en-US" altLang="ja-JP" sz="1200" dirty="0"/>
          </a:p>
          <a:p>
            <a:pPr marL="0" indent="0">
              <a:buNone/>
            </a:pPr>
            <a:endParaRPr lang="en-US" altLang="ja-JP" sz="1200" dirty="0"/>
          </a:p>
        </p:txBody>
      </p:sp>
      <p:pic>
        <p:nvPicPr>
          <p:cNvPr id="3" name="図 2" descr="花, イエロー, カラフル, フロント が含まれている画像&#10;&#10;自動的に生成された説明">
            <a:extLst>
              <a:ext uri="{FF2B5EF4-FFF2-40B4-BE49-F238E27FC236}">
                <a16:creationId xmlns:a16="http://schemas.microsoft.com/office/drawing/2014/main" id="{3E6950A3-385D-4340-A320-1BBFD5FF62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7082" y="2898229"/>
            <a:ext cx="3287350" cy="2119152"/>
          </a:xfrm>
          <a:prstGeom prst="rect">
            <a:avLst/>
          </a:prstGeom>
        </p:spPr>
      </p:pic>
      <p:pic>
        <p:nvPicPr>
          <p:cNvPr id="5" name="図 4" descr="花, カラフル, 建物, フロント が含まれている画像&#10;&#10;自動的に生成された説明">
            <a:extLst>
              <a:ext uri="{FF2B5EF4-FFF2-40B4-BE49-F238E27FC236}">
                <a16:creationId xmlns:a16="http://schemas.microsoft.com/office/drawing/2014/main" id="{CD0B51AF-32F4-498B-BF6F-30F134ACB0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7081" y="5469973"/>
            <a:ext cx="3287350" cy="2119152"/>
          </a:xfrm>
          <a:prstGeom prst="rect">
            <a:avLst/>
          </a:prstGeom>
        </p:spPr>
      </p:pic>
      <p:sp>
        <p:nvSpPr>
          <p:cNvPr id="2" name="テキスト ボックス 1">
            <a:extLst>
              <a:ext uri="{FF2B5EF4-FFF2-40B4-BE49-F238E27FC236}">
                <a16:creationId xmlns:a16="http://schemas.microsoft.com/office/drawing/2014/main" id="{CDBD772F-EF4D-4A9C-A379-323163F088D6}"/>
              </a:ext>
            </a:extLst>
          </p:cNvPr>
          <p:cNvSpPr txBox="1"/>
          <p:nvPr/>
        </p:nvSpPr>
        <p:spPr>
          <a:xfrm>
            <a:off x="1926580" y="7902318"/>
            <a:ext cx="3168352" cy="307777"/>
          </a:xfrm>
          <a:prstGeom prst="rect">
            <a:avLst/>
          </a:prstGeom>
          <a:noFill/>
        </p:spPr>
        <p:txBody>
          <a:bodyPr wrap="square" rtlCol="0">
            <a:spAutoFit/>
          </a:bodyPr>
          <a:lstStyle/>
          <a:p>
            <a:pPr algn="ctr"/>
            <a:r>
              <a:rPr kumimoji="1" lang="ja-JP" altLang="en-US" sz="1400" dirty="0"/>
              <a:t>生息が確認されている魚の例</a:t>
            </a:r>
          </a:p>
        </p:txBody>
      </p:sp>
    </p:spTree>
    <p:extLst>
      <p:ext uri="{BB962C8B-B14F-4D97-AF65-F5344CB8AC3E}">
        <p14:creationId xmlns:p14="http://schemas.microsoft.com/office/powerpoint/2010/main" val="340052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9685D48-39E9-46F1-AFEB-4C1EA99F90A9}"/>
              </a:ext>
            </a:extLst>
          </p:cNvPr>
          <p:cNvSpPr>
            <a:spLocks noGrp="1"/>
          </p:cNvSpPr>
          <p:nvPr>
            <p:ph type="title"/>
          </p:nvPr>
        </p:nvSpPr>
        <p:spPr>
          <a:xfrm>
            <a:off x="350838" y="382588"/>
            <a:ext cx="5032126" cy="634999"/>
          </a:xfrm>
        </p:spPr>
        <p:txBody>
          <a:bodyPr/>
          <a:lstStyle/>
          <a:p>
            <a:r>
              <a:rPr kumimoji="1" lang="ja-JP" altLang="en-US" sz="2800" dirty="0"/>
              <a:t>作品名：フィッシャーズアイランド</a:t>
            </a:r>
            <a:endParaRPr kumimoji="1" lang="en-US" sz="2800" dirty="0"/>
          </a:p>
        </p:txBody>
      </p:sp>
      <p:sp>
        <p:nvSpPr>
          <p:cNvPr id="8" name="Content Placeholder 2">
            <a:extLst>
              <a:ext uri="{FF2B5EF4-FFF2-40B4-BE49-F238E27FC236}">
                <a16:creationId xmlns:a16="http://schemas.microsoft.com/office/drawing/2014/main" id="{6F9D7124-C634-4263-A75F-A7BB087292BD}"/>
              </a:ext>
            </a:extLst>
          </p:cNvPr>
          <p:cNvSpPr>
            <a:spLocks noGrp="1"/>
          </p:cNvSpPr>
          <p:nvPr>
            <p:ph idx="1"/>
          </p:nvPr>
        </p:nvSpPr>
        <p:spPr>
          <a:xfrm>
            <a:off x="350838" y="1386061"/>
            <a:ext cx="6319837" cy="7137227"/>
          </a:xfrm>
        </p:spPr>
        <p:txBody>
          <a:bodyPr/>
          <a:lstStyle/>
          <a:p>
            <a:pPr marL="0" indent="0">
              <a:buNone/>
            </a:pPr>
            <a:r>
              <a:rPr lang="ja-JP" altLang="en-US" sz="2000" dirty="0"/>
              <a:t>大会後の結果発表</a:t>
            </a:r>
            <a:endParaRPr lang="en-US" altLang="ja-JP" sz="2000" dirty="0"/>
          </a:p>
          <a:p>
            <a:pPr marL="0" indent="0">
              <a:buNone/>
            </a:pPr>
            <a:endParaRPr lang="en-US" altLang="ja-JP" sz="1200" dirty="0"/>
          </a:p>
          <a:p>
            <a:pPr marL="0" indent="0">
              <a:buNone/>
            </a:pPr>
            <a:r>
              <a:rPr lang="ja-JP" altLang="en-US" sz="1200" dirty="0"/>
              <a:t>大会の終了時刻になると結果発表を確認できます。</a:t>
            </a:r>
            <a:endParaRPr lang="en-US" altLang="ja-JP" sz="1200" dirty="0"/>
          </a:p>
          <a:p>
            <a:pPr marL="0" indent="0">
              <a:buNone/>
            </a:pPr>
            <a:r>
              <a:rPr kumimoji="1" lang="ja-JP" altLang="en-US" sz="1200" dirty="0"/>
              <a:t>自分で釣れた魚と、ランキングを見ることができます。</a:t>
            </a:r>
            <a:endParaRPr kumimoji="1" lang="en-US" altLang="ja-JP" sz="1200" dirty="0"/>
          </a:p>
        </p:txBody>
      </p:sp>
      <p:pic>
        <p:nvPicPr>
          <p:cNvPr id="3" name="図 2" descr="文字と写真のスクリーンショット&#10;&#10;自動的に生成された説明">
            <a:extLst>
              <a:ext uri="{FF2B5EF4-FFF2-40B4-BE49-F238E27FC236}">
                <a16:creationId xmlns:a16="http://schemas.microsoft.com/office/drawing/2014/main" id="{B3958C48-DF2C-4D4A-BD75-CB7BEF6144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5033" y="5167584"/>
            <a:ext cx="3271447" cy="1972732"/>
          </a:xfrm>
          <a:prstGeom prst="rect">
            <a:avLst/>
          </a:prstGeom>
        </p:spPr>
      </p:pic>
      <p:pic>
        <p:nvPicPr>
          <p:cNvPr id="5" name="図 4" descr="コンピューターのスクリーンショット&#10;&#10;自動的に生成された説明">
            <a:extLst>
              <a:ext uri="{FF2B5EF4-FFF2-40B4-BE49-F238E27FC236}">
                <a16:creationId xmlns:a16="http://schemas.microsoft.com/office/drawing/2014/main" id="{A5FF2123-23B9-4EAE-96ED-EFD2C0E9A8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5033" y="2785633"/>
            <a:ext cx="3271446" cy="1968745"/>
          </a:xfrm>
          <a:prstGeom prst="rect">
            <a:avLst/>
          </a:prstGeom>
        </p:spPr>
      </p:pic>
    </p:spTree>
    <p:extLst>
      <p:ext uri="{BB962C8B-B14F-4D97-AF65-F5344CB8AC3E}">
        <p14:creationId xmlns:p14="http://schemas.microsoft.com/office/powerpoint/2010/main" val="181958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9685D48-39E9-46F1-AFEB-4C1EA99F90A9}"/>
              </a:ext>
            </a:extLst>
          </p:cNvPr>
          <p:cNvSpPr>
            <a:spLocks noGrp="1"/>
          </p:cNvSpPr>
          <p:nvPr>
            <p:ph type="title"/>
          </p:nvPr>
        </p:nvSpPr>
        <p:spPr>
          <a:xfrm>
            <a:off x="350838" y="382588"/>
            <a:ext cx="5032126" cy="634999"/>
          </a:xfrm>
        </p:spPr>
        <p:txBody>
          <a:bodyPr/>
          <a:lstStyle/>
          <a:p>
            <a:r>
              <a:rPr kumimoji="1" lang="ja-JP" altLang="en-US" sz="2800" dirty="0"/>
              <a:t>作品名：フィッシャーズアイランド</a:t>
            </a:r>
            <a:endParaRPr kumimoji="1" lang="en-US" sz="2800" dirty="0"/>
          </a:p>
        </p:txBody>
      </p:sp>
      <p:sp>
        <p:nvSpPr>
          <p:cNvPr id="8" name="Content Placeholder 2">
            <a:extLst>
              <a:ext uri="{FF2B5EF4-FFF2-40B4-BE49-F238E27FC236}">
                <a16:creationId xmlns:a16="http://schemas.microsoft.com/office/drawing/2014/main" id="{6F9D7124-C634-4263-A75F-A7BB087292BD}"/>
              </a:ext>
            </a:extLst>
          </p:cNvPr>
          <p:cNvSpPr>
            <a:spLocks noGrp="1"/>
          </p:cNvSpPr>
          <p:nvPr>
            <p:ph idx="1"/>
          </p:nvPr>
        </p:nvSpPr>
        <p:spPr>
          <a:xfrm>
            <a:off x="350838" y="1386061"/>
            <a:ext cx="6319837" cy="7137227"/>
          </a:xfrm>
        </p:spPr>
        <p:txBody>
          <a:bodyPr/>
          <a:lstStyle/>
          <a:p>
            <a:pPr marL="0" indent="0">
              <a:buNone/>
            </a:pPr>
            <a:r>
              <a:rPr lang="ja-JP" altLang="en-US" sz="2000" dirty="0"/>
              <a:t>やりこみ要素　魚図鑑</a:t>
            </a:r>
            <a:endParaRPr lang="en-US" altLang="ja-JP" sz="2000" dirty="0"/>
          </a:p>
          <a:p>
            <a:pPr marL="0" indent="0">
              <a:buNone/>
            </a:pPr>
            <a:endParaRPr lang="en-US" altLang="ja-JP" sz="1200" dirty="0"/>
          </a:p>
          <a:p>
            <a:pPr marL="0" indent="0">
              <a:buNone/>
            </a:pPr>
            <a:r>
              <a:rPr lang="ja-JP" altLang="en-US" sz="1200" dirty="0"/>
              <a:t>魚図鑑では大会で釣れた魚の確認をできます。</a:t>
            </a:r>
            <a:endParaRPr lang="en-US" altLang="ja-JP" sz="1200" dirty="0"/>
          </a:p>
          <a:p>
            <a:pPr marL="0" indent="0">
              <a:buNone/>
            </a:pPr>
            <a:endParaRPr lang="en-US" altLang="ja-JP" sz="1200" dirty="0"/>
          </a:p>
          <a:p>
            <a:pPr marL="0" indent="0">
              <a:buNone/>
            </a:pPr>
            <a:endParaRPr lang="en-US" altLang="ja-JP" sz="1200" dirty="0"/>
          </a:p>
        </p:txBody>
      </p:sp>
      <p:pic>
        <p:nvPicPr>
          <p:cNvPr id="5" name="図 4" descr="記号, ホワイト, ストリート, ブルー が含まれている画像&#10;&#10;自動的に生成された説明">
            <a:extLst>
              <a:ext uri="{FF2B5EF4-FFF2-40B4-BE49-F238E27FC236}">
                <a16:creationId xmlns:a16="http://schemas.microsoft.com/office/drawing/2014/main" id="{5458DC93-0CFE-4D65-AF54-2D41144FF1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3390" y="2462289"/>
            <a:ext cx="3294732" cy="2123911"/>
          </a:xfrm>
          <a:prstGeom prst="rect">
            <a:avLst/>
          </a:prstGeom>
        </p:spPr>
      </p:pic>
      <p:pic>
        <p:nvPicPr>
          <p:cNvPr id="9" name="図 8" descr="文字の書かれた紙&#10;&#10;自動的に生成された説明">
            <a:extLst>
              <a:ext uri="{FF2B5EF4-FFF2-40B4-BE49-F238E27FC236}">
                <a16:creationId xmlns:a16="http://schemas.microsoft.com/office/drawing/2014/main" id="{184A8E6E-EE1C-4E11-A3DF-931AC0915A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3390" y="5130477"/>
            <a:ext cx="3294731" cy="2123910"/>
          </a:xfrm>
          <a:prstGeom prst="rect">
            <a:avLst/>
          </a:prstGeom>
        </p:spPr>
      </p:pic>
    </p:spTree>
    <p:extLst>
      <p:ext uri="{BB962C8B-B14F-4D97-AF65-F5344CB8AC3E}">
        <p14:creationId xmlns:p14="http://schemas.microsoft.com/office/powerpoint/2010/main" val="4285005832"/>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226</Words>
  <Application>Microsoft Office PowerPoint</Application>
  <PresentationFormat>ユーザー設定</PresentationFormat>
  <Paragraphs>67</Paragraphs>
  <Slides>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ＭＳ Ｐゴシック</vt:lpstr>
      <vt:lpstr>Arial</vt:lpstr>
      <vt:lpstr>標準デザイン</vt:lpstr>
      <vt:lpstr>PowerPoint プレゼンテーション</vt:lpstr>
      <vt:lpstr>作品名：フィッシャーズアイランド</vt:lpstr>
      <vt:lpstr>作品名：フィッシャーズアイランド</vt:lpstr>
      <vt:lpstr>作品名：フィッシャーズアイランド</vt:lpstr>
      <vt:lpstr>作品名：フィッシャーズアイランド</vt:lpstr>
      <vt:lpstr>作品名：フィッシャーズアイランド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2020-06-14T06:45:15Z</dcterms:created>
  <dcterms:modified xsi:type="dcterms:W3CDTF">2020-06-14T08:06:17Z</dcterms:modified>
</cp:coreProperties>
</file>