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8" r:id="rId2"/>
  </p:sldIdLst>
  <p:sldSz cx="7021513" cy="9540875"/>
  <p:notesSz cx="6797675" cy="9926638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05">
          <p15:clr>
            <a:srgbClr val="A4A3A4"/>
          </p15:clr>
        </p15:guide>
        <p15:guide id="2" pos="225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6699FF"/>
    <a:srgbClr val="DDDDDD"/>
    <a:srgbClr val="B2B2B2"/>
    <a:srgbClr val="3333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63" autoAdjust="0"/>
    <p:restoredTop sz="94660"/>
  </p:normalViewPr>
  <p:slideViewPr>
    <p:cSldViewPr showGuides="1">
      <p:cViewPr>
        <p:scale>
          <a:sx n="150" d="100"/>
          <a:sy n="150" d="100"/>
        </p:scale>
        <p:origin x="629" y="-2597"/>
      </p:cViewPr>
      <p:guideLst>
        <p:guide orient="horz" pos="3005"/>
        <p:guide pos="22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27050" y="2963863"/>
            <a:ext cx="5967413" cy="20447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052513" y="5407025"/>
            <a:ext cx="4916487" cy="24384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5D81C3-2410-4BD1-AD68-B414C7C79035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74965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73E697-5D33-4B59-BE34-9342EC57A05A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77241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5091113" y="382588"/>
            <a:ext cx="1579562" cy="814070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350838" y="382588"/>
            <a:ext cx="4587875" cy="814070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87F4F6-C922-4FCF-824F-DD0A2D43311F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45511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72187F-69E4-4639-828F-EF344D2B40AB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2756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4038" y="6130925"/>
            <a:ext cx="5969000" cy="1895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554038" y="4043363"/>
            <a:ext cx="5969000" cy="20875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0430EA-B616-4EF9-8F9C-826E5AE75BB4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15123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350838" y="2225675"/>
            <a:ext cx="3082925" cy="6297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586163" y="2225675"/>
            <a:ext cx="3084512" cy="6297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F301EF-400C-4ED1-A84F-AB74EA440379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72810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50838" y="2135188"/>
            <a:ext cx="3101975" cy="8905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50838" y="3025775"/>
            <a:ext cx="3101975" cy="54975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3567113" y="2135188"/>
            <a:ext cx="3103562" cy="8905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3567113" y="3025775"/>
            <a:ext cx="3103562" cy="54975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781526-E991-446C-8794-EB5AB26AE8DC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289876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DBFBC7-73D2-42D3-95D9-56C5B27C2E19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64656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115A05-7C62-4CB2-813B-94EF3BE10FEB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17312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50838" y="379413"/>
            <a:ext cx="2309812" cy="16176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744788" y="379413"/>
            <a:ext cx="3925887" cy="81438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350838" y="1997075"/>
            <a:ext cx="2309812" cy="65262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44FE0C-8C23-4D80-8B0E-C796EEF6067B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8430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76363" y="6678613"/>
            <a:ext cx="4213225" cy="7889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376363" y="852488"/>
            <a:ext cx="4213225" cy="5724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376363" y="7467600"/>
            <a:ext cx="4213225" cy="11191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4A715E-F366-4B83-B570-9C033A42DFAA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94965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0838" y="382588"/>
            <a:ext cx="6319837" cy="158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0838" y="2225675"/>
            <a:ext cx="6319837" cy="6297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50838" y="8688388"/>
            <a:ext cx="1638300" cy="661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ja-JP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98713" y="8688388"/>
            <a:ext cx="2224087" cy="661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ja-JP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032375" y="8688388"/>
            <a:ext cx="1638300" cy="661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E1FC4C5-376E-4398-B998-AB7961F7CD34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7000" y="144462"/>
            <a:ext cx="6678612" cy="522287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ja-JP" altLang="en-US" dirty="0">
                <a:solidFill>
                  <a:schemeClr val="bg1"/>
                </a:solidFill>
                <a:latin typeface="+mj-ea"/>
                <a:ea typeface="+mj-ea"/>
                <a:cs typeface="メイリオ" panose="020B0604030504040204" pitchFamily="50" charset="-128"/>
              </a:rPr>
              <a:t>「操作方法」記入用紙</a:t>
            </a:r>
            <a:r>
              <a:rPr lang="ja-JP" altLang="en-US" dirty="0">
                <a:solidFill>
                  <a:schemeClr val="bg1"/>
                </a:solidFill>
                <a:latin typeface="+mn-ea"/>
                <a:cs typeface="メイリオ" panose="020B0604030504040204" pitchFamily="50" charset="-128"/>
              </a:rPr>
              <a:t>　</a:t>
            </a:r>
            <a:r>
              <a:rPr lang="en-US" altLang="ja-JP" dirty="0">
                <a:solidFill>
                  <a:schemeClr val="bg1"/>
                </a:solidFill>
                <a:latin typeface="+mn-ea"/>
                <a:cs typeface="メイリオ" panose="020B0604030504040204" pitchFamily="50" charset="-128"/>
              </a:rPr>
              <a:t>【2020</a:t>
            </a:r>
            <a:r>
              <a:rPr lang="ja-JP" altLang="en-US" dirty="0">
                <a:solidFill>
                  <a:schemeClr val="bg1"/>
                </a:solidFill>
                <a:latin typeface="+mn-ea"/>
                <a:cs typeface="メイリオ" panose="020B0604030504040204" pitchFamily="50" charset="-128"/>
              </a:rPr>
              <a:t>年用</a:t>
            </a:r>
            <a:r>
              <a:rPr lang="en-US" altLang="ja-JP" dirty="0">
                <a:solidFill>
                  <a:schemeClr val="bg1"/>
                </a:solidFill>
                <a:latin typeface="+mn-ea"/>
                <a:cs typeface="メイリオ" panose="020B0604030504040204" pitchFamily="50" charset="-128"/>
              </a:rPr>
              <a:t>】</a:t>
            </a: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127000" y="738188"/>
            <a:ext cx="6894513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ja-JP" sz="1200"/>
              <a:t>■</a:t>
            </a:r>
            <a:r>
              <a:rPr lang="ja-JP" altLang="en-US" sz="1200"/>
              <a:t>以下に応募作品の操作方法をご記入ください。別紙にご記入の上お送りいただくことも可能です。</a:t>
            </a:r>
          </a:p>
          <a:p>
            <a:pPr>
              <a:spcBef>
                <a:spcPct val="20000"/>
              </a:spcBef>
            </a:pPr>
            <a:r>
              <a:rPr lang="ja-JP" altLang="en-US" sz="1200"/>
              <a:t>　 別紙にご記入いただく場合は、必ず「応募者作品名」をご記入ください。</a:t>
            </a:r>
          </a:p>
        </p:txBody>
      </p:sp>
      <p:graphicFrame>
        <p:nvGraphicFramePr>
          <p:cNvPr id="4337" name="Group 2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4101879"/>
              </p:ext>
            </p:extLst>
          </p:nvPr>
        </p:nvGraphicFramePr>
        <p:xfrm>
          <a:off x="196850" y="1241425"/>
          <a:ext cx="6697663" cy="8205661"/>
        </p:xfrm>
        <a:graphic>
          <a:graphicData uri="http://schemas.openxmlformats.org/drawingml/2006/table">
            <a:tbl>
              <a:tblPr/>
              <a:tblGrid>
                <a:gridCol w="1223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73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94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応募作品名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フィッシャーズアイランド</a:t>
                      </a:r>
                      <a:endParaRPr kumimoji="1" lang="ja-JP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プラットフォーム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　☑ 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PC</a:t>
                      </a: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　　　　□ スマートフォン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【iOS】</a:t>
                      </a: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　　　　□ スマートフォン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【Android】</a:t>
                      </a: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　　　　□ 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AR</a:t>
                      </a: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・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VR</a:t>
                      </a:r>
                      <a:endParaRPr kumimoji="1" lang="ja-JP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9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動作に必要な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アプリケーション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１．有り</a:t>
                      </a:r>
                      <a:endParaRPr kumimoji="1" lang="en-US" altLang="ja-JP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　名称　：</a:t>
                      </a:r>
                      <a:endParaRPr kumimoji="1" lang="en-US" altLang="ja-JP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２．</a:t>
                      </a:r>
                      <a:r>
                        <a:rPr kumimoji="1" lang="ja-JP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無し</a:t>
                      </a:r>
                      <a:r>
                        <a:rPr kumimoji="1" lang="ja-JP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　　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18578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＜作品操作方法＞　</a:t>
                      </a:r>
                      <a:r>
                        <a:rPr kumimoji="1" lang="en-US" altLang="ja-JP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※</a:t>
                      </a:r>
                      <a:r>
                        <a:rPr kumimoji="1" lang="ja-JP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別紙でも可能</a:t>
                      </a: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【</a:t>
                      </a:r>
                      <a:r>
                        <a:rPr kumimoji="1" lang="ja-JP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ステージセレクト・魚図鑑・オプション</a:t>
                      </a:r>
                      <a:r>
                        <a:rPr kumimoji="1" lang="en-US" altLang="ja-JP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】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PC</a:t>
                      </a:r>
                      <a:r>
                        <a:rPr kumimoji="1" lang="ja-JP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キーボード</a:t>
                      </a: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ja-JP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十字キー ： 選択する項目を切り替える</a:t>
                      </a: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ja-JP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スペースキー・エンターキー ： 項目を選択する</a:t>
                      </a: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ゲームパッド</a:t>
                      </a: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ja-JP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左スティック </a:t>
                      </a:r>
                      <a:r>
                        <a:rPr kumimoji="1" lang="en-US" altLang="ja-JP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: </a:t>
                      </a:r>
                      <a:r>
                        <a:rPr kumimoji="1" lang="ja-JP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選択する項目を切り替える</a:t>
                      </a: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en-US" altLang="ja-JP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A</a:t>
                      </a:r>
                      <a:r>
                        <a:rPr kumimoji="1" lang="ja-JP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ボタン </a:t>
                      </a:r>
                      <a:r>
                        <a:rPr kumimoji="1" lang="en-US" altLang="ja-JP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: </a:t>
                      </a:r>
                      <a:r>
                        <a:rPr kumimoji="1" lang="ja-JP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項目を選択する</a:t>
                      </a: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【</a:t>
                      </a:r>
                      <a:r>
                        <a:rPr kumimoji="1" lang="ja-JP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ゲームプレイ中</a:t>
                      </a:r>
                      <a:r>
                        <a:rPr kumimoji="1" lang="en-US" altLang="ja-JP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】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PC</a:t>
                      </a:r>
                      <a:r>
                        <a:rPr kumimoji="1" lang="ja-JP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キーボード</a:t>
                      </a: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altLang="ja-JP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A</a:t>
                      </a:r>
                      <a:r>
                        <a:rPr kumimoji="1" lang="ja-JP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・</a:t>
                      </a:r>
                      <a:r>
                        <a:rPr kumimoji="1" lang="en-US" altLang="ja-JP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B</a:t>
                      </a:r>
                      <a:r>
                        <a:rPr kumimoji="1" lang="ja-JP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・十字キー </a:t>
                      </a:r>
                      <a:r>
                        <a:rPr kumimoji="1" lang="en-US" altLang="ja-JP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: </a:t>
                      </a:r>
                      <a:r>
                        <a:rPr kumimoji="1" lang="ja-JP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コマンド入力</a:t>
                      </a: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altLang="ja-JP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ESC</a:t>
                      </a:r>
                      <a:r>
                        <a:rPr kumimoji="1" lang="ja-JP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キー </a:t>
                      </a:r>
                      <a:r>
                        <a:rPr kumimoji="1" lang="en-US" altLang="ja-JP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: </a:t>
                      </a:r>
                      <a:r>
                        <a:rPr kumimoji="1" lang="ja-JP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ポーズ</a:t>
                      </a: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ja-JP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ゲームパッド</a:t>
                      </a: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altLang="ja-JP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A</a:t>
                      </a:r>
                      <a:r>
                        <a:rPr kumimoji="1" lang="ja-JP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・</a:t>
                      </a:r>
                      <a:r>
                        <a:rPr kumimoji="1" lang="en-US" altLang="ja-JP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B</a:t>
                      </a:r>
                      <a:r>
                        <a:rPr kumimoji="1" lang="ja-JP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・左スティック </a:t>
                      </a:r>
                      <a:r>
                        <a:rPr kumimoji="1" lang="en-US" altLang="ja-JP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: </a:t>
                      </a:r>
                      <a:r>
                        <a:rPr kumimoji="1" lang="ja-JP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コマンド入力</a:t>
                      </a: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altLang="ja-JP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Back</a:t>
                      </a:r>
                      <a:r>
                        <a:rPr kumimoji="1" lang="ja-JP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・</a:t>
                      </a:r>
                      <a:r>
                        <a:rPr kumimoji="1" lang="en-US" altLang="ja-JP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Start</a:t>
                      </a:r>
                      <a:r>
                        <a:rPr kumimoji="1" lang="ja-JP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ボタン </a:t>
                      </a:r>
                      <a:r>
                        <a:rPr kumimoji="1" lang="en-US" altLang="ja-JP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: </a:t>
                      </a:r>
                      <a:r>
                        <a:rPr kumimoji="1" lang="ja-JP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ポーズ</a:t>
                      </a: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【</a:t>
                      </a:r>
                      <a:r>
                        <a:rPr kumimoji="1" lang="ja-JP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リザルト画面</a:t>
                      </a:r>
                      <a:r>
                        <a:rPr kumimoji="1" lang="en-US" altLang="ja-JP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】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PC</a:t>
                      </a:r>
                      <a:r>
                        <a:rPr kumimoji="1" lang="ja-JP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キーボード</a:t>
                      </a: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ja-JP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←→キー </a:t>
                      </a:r>
                      <a:r>
                        <a:rPr kumimoji="1" lang="en-US" altLang="ja-JP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: </a:t>
                      </a:r>
                      <a:r>
                        <a:rPr kumimoji="1" lang="ja-JP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表示を切り替える</a:t>
                      </a: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altLang="ja-JP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B : </a:t>
                      </a:r>
                      <a:r>
                        <a:rPr kumimoji="1" lang="ja-JP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メニューを表示する</a:t>
                      </a: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ゲームパッド</a:t>
                      </a: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ja-JP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左スティック </a:t>
                      </a:r>
                      <a:r>
                        <a:rPr kumimoji="1" lang="en-US" altLang="ja-JP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: </a:t>
                      </a:r>
                      <a:r>
                        <a:rPr kumimoji="1" lang="ja-JP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表示を切り替える</a:t>
                      </a: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altLang="ja-JP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B : </a:t>
                      </a:r>
                      <a:r>
                        <a:rPr kumimoji="1" lang="ja-JP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メニューを表示する</a:t>
                      </a: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大かっこ 1"/>
          <p:cNvSpPr/>
          <p:nvPr/>
        </p:nvSpPr>
        <p:spPr>
          <a:xfrm>
            <a:off x="1468244" y="2273177"/>
            <a:ext cx="5383088" cy="481036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BF4C347A-0B49-4191-80D0-39A3521B582A}"/>
              </a:ext>
            </a:extLst>
          </p:cNvPr>
          <p:cNvSpPr/>
          <p:nvPr/>
        </p:nvSpPr>
        <p:spPr>
          <a:xfrm>
            <a:off x="1404731" y="2745794"/>
            <a:ext cx="720080" cy="342714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標準デザイン">
  <a:themeElements>
    <a:clrScheme name="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標準デザイン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</Words>
  <Application>Microsoft Office PowerPoint</Application>
  <PresentationFormat>ユーザー設定</PresentationFormat>
  <Paragraphs>41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4" baseType="lpstr">
      <vt:lpstr>ＭＳ Ｐゴシック</vt:lpstr>
      <vt:lpstr>Arial</vt:lpstr>
      <vt:lpstr>標準デザイン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2020-02-13T02:06:20Z</dcterms:created>
  <dcterms:modified xsi:type="dcterms:W3CDTF">2020-06-12T05:21:48Z</dcterms:modified>
</cp:coreProperties>
</file>