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6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2020/12/29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2020/12/29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381750" y="457200"/>
            <a:ext cx="2076450" cy="56388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52400" y="457200"/>
            <a:ext cx="6076950" cy="56388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ED720-0104-4369-84BC-D37694168613}" type="datetimeFigureOut">
              <a:rPr kumimoji="1" lang="ja-JP" altLang="en-US" smtClean="0"/>
              <a:t>2020/12/29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>
              <a:buFont typeface="Arial" pitchFamily="34" charset="0"/>
              <a:buChar char="•"/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>
              <a:buSzPct val="70000"/>
              <a:buFont typeface="Wingdings" pitchFamily="2" charset="2"/>
              <a:buChar char="n"/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>
              <a:buFont typeface="Arial" pitchFamily="34" charset="0"/>
              <a:buChar char="•"/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>
              <a:buSzPct val="70000"/>
              <a:buFont typeface="Wingdings" pitchFamily="2" charset="2"/>
              <a:buChar char="n"/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2020/12/29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2020/12/29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>
              <a:defRPr sz="24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>
              <a:defRPr sz="20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>
              <a:defRPr sz="18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>
              <a:defRPr sz="18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>
              <a:defRPr sz="24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>
              <a:defRPr sz="20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>
              <a:defRPr sz="18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>
              <a:defRPr sz="18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2020/12/29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ED720-0104-4369-84BC-D37694168613}" type="datetimeFigureOut">
              <a:rPr kumimoji="1" lang="ja-JP" altLang="en-US" smtClean="0"/>
              <a:t>2020/12/29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ED720-0104-4369-84BC-D37694168613}" type="datetimeFigureOut">
              <a:rPr kumimoji="1" lang="ja-JP" altLang="en-US" smtClean="0"/>
              <a:t>2020/12/29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ED720-0104-4369-84BC-D37694168613}" type="datetimeFigureOut">
              <a:rPr kumimoji="1" lang="ja-JP" altLang="en-US" smtClean="0"/>
              <a:t>2020/12/29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ED720-0104-4369-84BC-D37694168613}" type="datetimeFigureOut">
              <a:rPr kumimoji="1" lang="ja-JP" altLang="en-US" smtClean="0"/>
              <a:t>2020/12/29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ED720-0104-4369-84BC-D37694168613}" type="datetimeFigureOut">
              <a:rPr kumimoji="1" lang="ja-JP" altLang="en-US" smtClean="0"/>
              <a:t>2020/12/29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76672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2 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4 レベル</a:t>
            </a:r>
          </a:p>
          <a:p>
            <a:pPr lvl="4"/>
            <a:r>
              <a:rPr lang="ja-JP" altLang="en-US" dirty="0" smtClean="0"/>
              <a:t>第 5 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2020/12/29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eiryo UI" pitchFamily="50" charset="-128"/>
          <a:ea typeface="Meiryo UI" pitchFamily="50" charset="-128"/>
          <a:cs typeface="Meiryo UI" pitchFamily="50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S UI Gothic" pitchFamily="50" charset="-128"/>
          <a:ea typeface="MS UI Gothic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S UI Gothic" pitchFamily="50" charset="-128"/>
          <a:ea typeface="MS UI Gothic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S UI Gothic" pitchFamily="50" charset="-128"/>
          <a:ea typeface="MS UI Gothic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S UI Gothic" pitchFamily="50" charset="-128"/>
          <a:ea typeface="MS UI Gothic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S UI Gothic" pitchFamily="50" charset="-128"/>
          <a:ea typeface="MS UI Gothic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S UI Gothic" pitchFamily="50" charset="-128"/>
          <a:ea typeface="MS UI Gothic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S UI Gothic" pitchFamily="50" charset="-128"/>
          <a:ea typeface="MS UI Gothic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MS UI Gothic" pitchFamily="50" charset="-128"/>
          <a:ea typeface="MS UI Gothic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80"/>
        </a:buClr>
        <a:buSzPct val="80000"/>
        <a:buFont typeface="Wingdings" pitchFamily="2" charset="2"/>
        <a:buChar char="n"/>
        <a:defRPr kumimoji="1" sz="3200">
          <a:solidFill>
            <a:srgbClr val="000080"/>
          </a:solidFill>
          <a:latin typeface="Meiryo UI" pitchFamily="50" charset="-128"/>
          <a:ea typeface="Meiryo UI" pitchFamily="50" charset="-128"/>
          <a:cs typeface="Meiryo UI" pitchFamily="5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234</a:t>
            </a:r>
            <a:r>
              <a:rPr kumimoji="1" lang="ja-JP" altLang="en-US" dirty="0" smtClean="0"/>
              <a:t>個のサブキャリア</a:t>
            </a:r>
            <a:endParaRPr kumimoji="1" lang="en-US" altLang="ja-JP" dirty="0" smtClean="0"/>
          </a:p>
          <a:p>
            <a:r>
              <a:rPr kumimoji="1" lang="en-US" altLang="ja-JP" dirty="0" smtClean="0"/>
              <a:t>3×2</a:t>
            </a:r>
            <a:r>
              <a:rPr kumimoji="1" lang="ja-JP" altLang="en-US" dirty="0" smtClean="0"/>
              <a:t>の合計</a:t>
            </a:r>
            <a:r>
              <a:rPr lang="en-US" altLang="ja-JP" dirty="0"/>
              <a:t>6</a:t>
            </a:r>
            <a:r>
              <a:rPr kumimoji="1" lang="ja-JP" altLang="en-US" dirty="0" smtClean="0"/>
              <a:t>個のストリーム</a:t>
            </a:r>
            <a:endParaRPr kumimoji="1" lang="en-US" altLang="ja-JP" dirty="0" smtClean="0"/>
          </a:p>
          <a:p>
            <a:r>
              <a:rPr lang="ja-JP" altLang="en-US" dirty="0"/>
              <a:t>上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6</a:t>
            </a:r>
            <a:r>
              <a:rPr lang="ja-JP" altLang="en-US" dirty="0" smtClean="0"/>
              <a:t>個が有効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910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0" y="260648"/>
            <a:ext cx="7772400" cy="4114800"/>
          </a:xfrm>
        </p:spPr>
        <p:txBody>
          <a:bodyPr/>
          <a:lstStyle/>
          <a:p>
            <a:r>
              <a:rPr kumimoji="1" lang="ja-JP" altLang="en-US" sz="1800" dirty="0" smtClean="0"/>
              <a:t>横</a:t>
            </a:r>
            <a:endParaRPr kumimoji="1" lang="en-US" altLang="ja-JP" sz="1800" dirty="0" smtClean="0"/>
          </a:p>
          <a:p>
            <a:pPr lvl="1"/>
            <a:r>
              <a:rPr kumimoji="1" lang="en-US" altLang="ja-JP" sz="1800" dirty="0" smtClean="0"/>
              <a:t>234×5 = 1170</a:t>
            </a:r>
          </a:p>
          <a:p>
            <a:r>
              <a:rPr lang="ja-JP" altLang="en-US" sz="1800" dirty="0"/>
              <a:t>縦</a:t>
            </a:r>
            <a:endParaRPr kumimoji="1" lang="en-US" altLang="ja-JP" sz="1800" dirty="0" smtClean="0"/>
          </a:p>
          <a:p>
            <a:pPr lvl="1"/>
            <a:r>
              <a:rPr lang="en-US" altLang="ja-JP" sz="1800" dirty="0" smtClean="0"/>
              <a:t>9×5 = 45</a:t>
            </a:r>
            <a:r>
              <a:rPr lang="ja-JP" altLang="en-US" sz="1800" dirty="0" smtClean="0"/>
              <a:t>で一つ </a:t>
            </a:r>
            <a:r>
              <a:rPr lang="en-US" altLang="ja-JP" sz="1800" dirty="0" smtClean="0"/>
              <a:t>+ </a:t>
            </a:r>
            <a:r>
              <a:rPr lang="ja-JP" altLang="en-US" sz="1800" dirty="0" smtClean="0"/>
              <a:t>一列 </a:t>
            </a:r>
            <a:r>
              <a:rPr lang="en-US" altLang="ja-JP" sz="1800" dirty="0" smtClean="0"/>
              <a:t>46</a:t>
            </a:r>
            <a:r>
              <a:rPr lang="ja-JP" altLang="en-US" sz="1800" dirty="0" smtClean="0"/>
              <a:t>個で</a:t>
            </a:r>
            <a:r>
              <a:rPr lang="en-US" altLang="ja-JP" sz="1800" dirty="0" smtClean="0"/>
              <a:t>1</a:t>
            </a:r>
            <a:r>
              <a:rPr lang="ja-JP" altLang="en-US" sz="1800" dirty="0" smtClean="0"/>
              <a:t>つ</a:t>
            </a:r>
            <a:endParaRPr lang="en-US" altLang="ja-JP" sz="1800" dirty="0" smtClean="0"/>
          </a:p>
          <a:p>
            <a:pPr lvl="1"/>
            <a:r>
              <a:rPr lang="ja-JP" altLang="en-US" sz="1800" dirty="0" smtClean="0"/>
              <a:t>実部、虚部、</a:t>
            </a:r>
            <a:r>
              <a:rPr lang="en-US" altLang="ja-JP" sz="1800" dirty="0" smtClean="0"/>
              <a:t>power</a:t>
            </a:r>
            <a:r>
              <a:rPr lang="ja-JP" altLang="en-US" sz="1800" dirty="0" err="1" smtClean="0"/>
              <a:t>、</a:t>
            </a:r>
            <a:r>
              <a:rPr lang="ja-JP" altLang="en-US" sz="1800" dirty="0" smtClean="0"/>
              <a:t>位相の</a:t>
            </a:r>
            <a:r>
              <a:rPr lang="en-US" altLang="ja-JP" sz="1800" dirty="0" smtClean="0"/>
              <a:t>4</a:t>
            </a:r>
            <a:r>
              <a:rPr lang="ja-JP" altLang="en-US" sz="1800" dirty="0" smtClean="0"/>
              <a:t>つで</a:t>
            </a:r>
            <a:r>
              <a:rPr lang="en-US" altLang="ja-JP" sz="1800" dirty="0" smtClean="0"/>
              <a:t>184</a:t>
            </a:r>
          </a:p>
          <a:p>
            <a:pPr lvl="1"/>
            <a:endParaRPr kumimoji="1" lang="ja-JP" altLang="en-US" sz="18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467544" y="1988840"/>
            <a:ext cx="8424936" cy="4320480"/>
            <a:chOff x="251520" y="1988840"/>
            <a:chExt cx="8640960" cy="3096344"/>
          </a:xfrm>
        </p:grpSpPr>
        <p:sp>
          <p:nvSpPr>
            <p:cNvPr id="4" name="正方形/長方形 3"/>
            <p:cNvSpPr/>
            <p:nvPr/>
          </p:nvSpPr>
          <p:spPr bwMode="auto">
            <a:xfrm>
              <a:off x="251520" y="1988840"/>
              <a:ext cx="8640960" cy="309634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S UI Gothic" pitchFamily="50" charset="-128"/>
                <a:ea typeface="MS UI Gothic" pitchFamily="50" charset="-128"/>
              </a:endParaRPr>
            </a:p>
          </p:txBody>
        </p:sp>
        <p:sp>
          <p:nvSpPr>
            <p:cNvPr id="5" name="正方形/長方形 4"/>
            <p:cNvSpPr/>
            <p:nvPr/>
          </p:nvSpPr>
          <p:spPr bwMode="auto">
            <a:xfrm>
              <a:off x="251520" y="1988840"/>
              <a:ext cx="8640960" cy="72008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S UI Gothic" pitchFamily="50" charset="-128"/>
                  <a:ea typeface="MS UI Gothic" pitchFamily="50" charset="-128"/>
                </a:rPr>
                <a:t>実部</a:t>
              </a:r>
              <a:endParaRPr kumimoji="1" lang="ja-JP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S UI Gothic" pitchFamily="50" charset="-128"/>
                <a:ea typeface="MS UI Gothic" pitchFamily="50" charset="-128"/>
              </a:endParaRPr>
            </a:p>
          </p:txBody>
        </p:sp>
        <p:sp>
          <p:nvSpPr>
            <p:cNvPr id="6" name="正方形/長方形 5"/>
            <p:cNvSpPr/>
            <p:nvPr/>
          </p:nvSpPr>
          <p:spPr bwMode="auto">
            <a:xfrm>
              <a:off x="251520" y="2780928"/>
              <a:ext cx="8640960" cy="72008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S UI Gothic" pitchFamily="50" charset="-128"/>
                  <a:ea typeface="MS UI Gothic" pitchFamily="50" charset="-128"/>
                </a:rPr>
                <a:t>虚部</a:t>
              </a:r>
              <a:endParaRPr kumimoji="1" lang="ja-JP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S UI Gothic" pitchFamily="50" charset="-128"/>
                <a:ea typeface="MS UI Gothic" pitchFamily="50" charset="-128"/>
              </a:endParaRPr>
            </a:p>
          </p:txBody>
        </p:sp>
        <p:sp>
          <p:nvSpPr>
            <p:cNvPr id="7" name="正方形/長方形 6"/>
            <p:cNvSpPr/>
            <p:nvPr/>
          </p:nvSpPr>
          <p:spPr bwMode="auto">
            <a:xfrm>
              <a:off x="251520" y="3573016"/>
              <a:ext cx="8640960" cy="72008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S UI Gothic" pitchFamily="50" charset="-128"/>
                  <a:ea typeface="MS UI Gothic" pitchFamily="50" charset="-128"/>
                </a:rPr>
                <a:t>power</a:t>
              </a:r>
              <a:endParaRPr kumimoji="1" lang="ja-JP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S UI Gothic" pitchFamily="50" charset="-128"/>
                <a:ea typeface="MS UI Gothic" pitchFamily="50" charset="-128"/>
              </a:endParaRPr>
            </a:p>
          </p:txBody>
        </p:sp>
        <p:sp>
          <p:nvSpPr>
            <p:cNvPr id="8" name="正方形/長方形 7"/>
            <p:cNvSpPr/>
            <p:nvPr/>
          </p:nvSpPr>
          <p:spPr bwMode="auto">
            <a:xfrm>
              <a:off x="251520" y="4365104"/>
              <a:ext cx="8640960" cy="72008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S UI Gothic" pitchFamily="50" charset="-128"/>
                  <a:ea typeface="MS UI Gothic" pitchFamily="50" charset="-128"/>
                </a:rPr>
                <a:t>位相</a:t>
              </a:r>
              <a:endParaRPr kumimoji="1" lang="ja-JP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S UI Gothic" pitchFamily="50" charset="-128"/>
                <a:ea typeface="MS UI Gothic" pitchFamily="50" charset="-128"/>
              </a:endParaRP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179512" y="29936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46</a:t>
            </a:r>
            <a:endParaRPr kumimoji="1" lang="ja-JP" altLang="en-US" sz="1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9512" y="416011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92</a:t>
            </a:r>
            <a:endParaRPr kumimoji="1" lang="ja-JP" altLang="en-US" sz="1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9512" y="524023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138</a:t>
            </a:r>
            <a:endParaRPr kumimoji="1" lang="ja-JP" altLang="en-US" sz="1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9512" y="6176337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smtClean="0"/>
              <a:t>183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89371464"/>
      </p:ext>
    </p:extLst>
  </p:cSld>
  <p:clrMapOvr>
    <a:masterClrMapping/>
  </p:clrMapOvr>
</p:sld>
</file>

<file path=ppt/theme/theme1.xml><?xml version="1.0" encoding="utf-8"?>
<a:theme xmlns:a="http://schemas.openxmlformats.org/drawingml/2006/main" name="mlab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標準デザイン">
      <a:majorFont>
        <a:latin typeface="MS UI Gothic"/>
        <a:ea typeface="MS UI Gothic"/>
        <a:cs typeface=""/>
      </a:majorFont>
      <a:minorFont>
        <a:latin typeface="MS UI Gothic"/>
        <a:ea typeface="MS UI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S UI Gothic" pitchFamily="50" charset="-128"/>
            <a:ea typeface="MS UI Gothic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S UI Gothic" pitchFamily="50" charset="-128"/>
            <a:ea typeface="MS UI Gothic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mlab</Template>
  <TotalTime>2396</TotalTime>
  <Words>53</Words>
  <Application>Microsoft Office PowerPoint</Application>
  <PresentationFormat>画面に合わせる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mlab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saru</dc:creator>
  <cp:lastModifiedBy>saru</cp:lastModifiedBy>
  <cp:revision>23</cp:revision>
  <dcterms:created xsi:type="dcterms:W3CDTF">2020-12-29T08:48:03Z</dcterms:created>
  <dcterms:modified xsi:type="dcterms:W3CDTF">2020-12-31T00:44:53Z</dcterms:modified>
</cp:coreProperties>
</file>