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AA11-60F4-E4EA-7C3D-193CE1D29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0C1EA-5801-FD0F-D838-71D481AA2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5805-0DD5-3830-EF02-741E2614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359A3-F9DF-0C4D-95BB-12C8665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1D8C-6692-45CB-5A65-02895D7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2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C7EA-8278-0F6A-EFE3-8DE53457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8C50-2801-EBBF-8D82-F4C23203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265C-1CED-C1CB-C508-F86D9188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583E-C9CA-FB7E-CE8E-D70D2B22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7A3A-3E47-E444-432D-E64FCA5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2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74FE9-FF6B-4784-8F3B-7F5C2737B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205-B52E-CB44-F683-D0B3E405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CD69-9C44-51AF-5639-D510D57E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30CA-9C63-C9AC-A291-A6ED9E52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654C-1F7A-4966-EE45-71F953A5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6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F216-BC78-2D3D-3EE5-9E81ADA4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4BB2-1E43-E9DD-6CAF-2EBABB78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86B3-E6AC-A94A-9F84-ED91A0FC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E014-E600-1A3F-D9C9-0170844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7672-0E9D-BC68-1A12-A8BFECF2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EE83-E6D0-B303-0525-38637719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3CD76-7E10-BD8A-261B-26CA22F8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A5C2-226F-48CD-A4C4-FD40C24C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D1C8-F50E-8AFB-7FD8-89783379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4DE1-BDED-1382-9DD0-B122BA45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8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EC30-7E22-3B1A-A0DE-F8C02D56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C875-97F1-E03A-68F7-6E4529B8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92B3-827B-AF54-6A1E-58B2BA55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D5C7-075C-127E-0650-772E0EE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D2CA-CEEC-79F4-CA18-3E0AC0D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01516-EC9A-C6A8-C68F-0EC5E2A1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1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CD8A-00D8-91AB-48DD-3B6594D1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6A06-3D68-8B64-C70A-24B8EEC5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251F-6200-D706-6E7B-256AD273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97185-81E3-002B-28FE-62F6F2E6B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C423F-43D7-4F1D-B114-C60703C3B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052FF-2E4F-C365-E246-6290177C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0D8C9-4C81-49A7-A21F-08B83B94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B44BE-18D7-703F-C6C4-17B63724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848-43C8-5CFF-5A85-0BD04887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EAD6D-B17F-44E3-9E7A-C8F559AA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00435-C5A3-40F9-411F-02BD6A0A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9FB8-2F34-1086-1A0F-A6C2A847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D4C71-9D1A-12B1-F0FC-2D319808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B040F-1A86-5332-522E-4AB8EDBF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49F7-E9E1-D799-5E56-398175B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A7F0-6D6C-1714-1AA8-1C65630B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8C60-AF85-ACEA-2534-161FD418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4AE9-6934-8299-7E74-CAEFAA88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3A29D-2AD1-AE80-DEB1-36B8150C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ADB5-50EA-4406-E12A-5E7970B6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825A-89D6-EEF8-6BB6-7857156A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8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1A5B-0309-D5B2-70A0-82DB0063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47FCE-3905-F327-615C-4752257D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10028-E1D9-B197-8434-3A8DCB6F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6B85-98D0-725B-DF2D-A0FD4675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32F73-4061-2F05-9F13-838A1D1E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3CB7-AE4F-98DC-9079-4A1BAB9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29128-E1AC-12F6-E15A-DD766DB9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4601-3E19-CE93-EA6A-8A702CF3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687C-4266-F7AD-BD3D-11D84638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487C9-3AD1-480E-B0D3-A93AD51A9E9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58BE-338A-739A-D9EC-A2C1A5DF1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B35E-2072-BCA7-4D9E-9552665D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D3B98-2AEE-4F7C-8CDA-43007713C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9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8267859" y="2821874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78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340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8267859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7992783" y="22991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65194-6E43-E687-48A6-314D4AA6306A}"/>
              </a:ext>
            </a:extLst>
          </p:cNvPr>
          <p:cNvSpPr txBox="1"/>
          <p:nvPr/>
        </p:nvSpPr>
        <p:spPr>
          <a:xfrm>
            <a:off x="6960607" y="63383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11237859" y="22991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502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664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826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11507859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7DC160-74CF-5E7F-B30D-1E44C8F2A133}"/>
              </a:ext>
            </a:extLst>
          </p:cNvPr>
          <p:cNvCxnSpPr/>
          <p:nvPr/>
        </p:nvCxnSpPr>
        <p:spPr>
          <a:xfrm>
            <a:off x="16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3BEA4-7B5D-78AC-3C3B-7DC8D096600D}"/>
              </a:ext>
            </a:extLst>
          </p:cNvPr>
          <p:cNvCxnSpPr/>
          <p:nvPr/>
        </p:nvCxnSpPr>
        <p:spPr>
          <a:xfrm>
            <a:off x="214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EE809-672B-22B0-A057-BBA52E897FA8}"/>
              </a:ext>
            </a:extLst>
          </p:cNvPr>
          <p:cNvCxnSpPr/>
          <p:nvPr/>
        </p:nvCxnSpPr>
        <p:spPr>
          <a:xfrm>
            <a:off x="412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366302-09DD-B7DD-3FAC-B205ADE5403E}"/>
              </a:ext>
            </a:extLst>
          </p:cNvPr>
          <p:cNvCxnSpPr/>
          <p:nvPr/>
        </p:nvCxnSpPr>
        <p:spPr>
          <a:xfrm>
            <a:off x="610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32D927-96CA-AF9F-722C-77B56A295A87}"/>
              </a:ext>
            </a:extLst>
          </p:cNvPr>
          <p:cNvCxnSpPr/>
          <p:nvPr/>
        </p:nvCxnSpPr>
        <p:spPr>
          <a:xfrm>
            <a:off x="16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6567BC-F60D-9E21-5C84-40E2C4C8A4BE}"/>
              </a:ext>
            </a:extLst>
          </p:cNvPr>
          <p:cNvCxnSpPr/>
          <p:nvPr/>
        </p:nvCxnSpPr>
        <p:spPr>
          <a:xfrm>
            <a:off x="160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DC2E77-321F-49D8-477B-10948DD8AA6B}"/>
              </a:ext>
            </a:extLst>
          </p:cNvPr>
          <p:cNvCxnSpPr/>
          <p:nvPr/>
        </p:nvCxnSpPr>
        <p:spPr>
          <a:xfrm>
            <a:off x="304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C047E7-26CF-843C-A988-0F42EA1CFC7D}"/>
              </a:ext>
            </a:extLst>
          </p:cNvPr>
          <p:cNvCxnSpPr/>
          <p:nvPr/>
        </p:nvCxnSpPr>
        <p:spPr>
          <a:xfrm>
            <a:off x="448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D0B3AE-A0D7-77DB-9B44-ADD1E7ED9943}"/>
              </a:ext>
            </a:extLst>
          </p:cNvPr>
          <p:cNvCxnSpPr/>
          <p:nvPr/>
        </p:nvCxnSpPr>
        <p:spPr>
          <a:xfrm>
            <a:off x="592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394032-0C58-A480-9B1F-B5BA30439F59}"/>
              </a:ext>
            </a:extLst>
          </p:cNvPr>
          <p:cNvCxnSpPr/>
          <p:nvPr/>
        </p:nvCxnSpPr>
        <p:spPr>
          <a:xfrm>
            <a:off x="736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977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977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815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815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65398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65398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492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492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330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330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680545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680545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6756E0-C9F1-7DF4-A872-9F71A54CDC62}"/>
              </a:ext>
            </a:extLst>
          </p:cNvPr>
          <p:cNvCxnSpPr>
            <a:cxnSpLocks/>
          </p:cNvCxnSpPr>
          <p:nvPr/>
        </p:nvCxnSpPr>
        <p:spPr>
          <a:xfrm>
            <a:off x="87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56195D-B677-EE6E-F80A-2B19B1D34EC5}"/>
              </a:ext>
            </a:extLst>
          </p:cNvPr>
          <p:cNvCxnSpPr>
            <a:cxnSpLocks/>
          </p:cNvCxnSpPr>
          <p:nvPr/>
        </p:nvCxnSpPr>
        <p:spPr>
          <a:xfrm>
            <a:off x="87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FDA1B-5FC1-CDE0-B1F4-5D7DBDC1CA22}"/>
              </a:ext>
            </a:extLst>
          </p:cNvPr>
          <p:cNvCxnSpPr>
            <a:cxnSpLocks/>
          </p:cNvCxnSpPr>
          <p:nvPr/>
        </p:nvCxnSpPr>
        <p:spPr>
          <a:xfrm>
            <a:off x="726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DE736A-E5E7-17B1-41F7-6158551EC50C}"/>
              </a:ext>
            </a:extLst>
          </p:cNvPr>
          <p:cNvCxnSpPr>
            <a:cxnSpLocks/>
          </p:cNvCxnSpPr>
          <p:nvPr/>
        </p:nvCxnSpPr>
        <p:spPr>
          <a:xfrm>
            <a:off x="726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BF6C5-23E7-FC21-C2E7-1F39F8723B3B}"/>
              </a:ext>
            </a:extLst>
          </p:cNvPr>
          <p:cNvCxnSpPr>
            <a:cxnSpLocks/>
          </p:cNvCxnSpPr>
          <p:nvPr/>
        </p:nvCxnSpPr>
        <p:spPr>
          <a:xfrm>
            <a:off x="582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47FBBB-AC89-AA31-13FD-C8517433ED92}"/>
              </a:ext>
            </a:extLst>
          </p:cNvPr>
          <p:cNvCxnSpPr>
            <a:cxnSpLocks/>
          </p:cNvCxnSpPr>
          <p:nvPr/>
        </p:nvCxnSpPr>
        <p:spPr>
          <a:xfrm>
            <a:off x="582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26B9EB-FF61-520B-610B-438B5E61A198}"/>
              </a:ext>
            </a:extLst>
          </p:cNvPr>
          <p:cNvCxnSpPr>
            <a:cxnSpLocks/>
          </p:cNvCxnSpPr>
          <p:nvPr/>
        </p:nvCxnSpPr>
        <p:spPr>
          <a:xfrm>
            <a:off x="438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ABB0A-124A-D013-C8A9-4C33559D5039}"/>
              </a:ext>
            </a:extLst>
          </p:cNvPr>
          <p:cNvCxnSpPr>
            <a:cxnSpLocks/>
          </p:cNvCxnSpPr>
          <p:nvPr/>
        </p:nvCxnSpPr>
        <p:spPr>
          <a:xfrm>
            <a:off x="438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747417-C8AA-3D1D-081B-3FC499E65603}"/>
              </a:ext>
            </a:extLst>
          </p:cNvPr>
          <p:cNvCxnSpPr>
            <a:cxnSpLocks/>
          </p:cNvCxnSpPr>
          <p:nvPr/>
        </p:nvCxnSpPr>
        <p:spPr>
          <a:xfrm>
            <a:off x="294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64E063-BFCA-D65D-3F8F-34E71322FA5F}"/>
              </a:ext>
            </a:extLst>
          </p:cNvPr>
          <p:cNvCxnSpPr>
            <a:cxnSpLocks/>
          </p:cNvCxnSpPr>
          <p:nvPr/>
        </p:nvCxnSpPr>
        <p:spPr>
          <a:xfrm>
            <a:off x="294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A41AF-AB1E-D0C1-6B10-C72579AA8905}"/>
              </a:ext>
            </a:extLst>
          </p:cNvPr>
          <p:cNvCxnSpPr>
            <a:cxnSpLocks/>
          </p:cNvCxnSpPr>
          <p:nvPr/>
        </p:nvCxnSpPr>
        <p:spPr>
          <a:xfrm>
            <a:off x="15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4783D3-CC71-7B3E-72B8-4C89E81D2D9B}"/>
              </a:ext>
            </a:extLst>
          </p:cNvPr>
          <p:cNvCxnSpPr>
            <a:cxnSpLocks/>
          </p:cNvCxnSpPr>
          <p:nvPr/>
        </p:nvCxnSpPr>
        <p:spPr>
          <a:xfrm>
            <a:off x="15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BEF8C7-291D-F487-BF00-385D9CC482D2}"/>
              </a:ext>
            </a:extLst>
          </p:cNvPr>
          <p:cNvCxnSpPr>
            <a:cxnSpLocks/>
          </p:cNvCxnSpPr>
          <p:nvPr/>
        </p:nvCxnSpPr>
        <p:spPr>
          <a:xfrm>
            <a:off x="798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B7F70-4479-8AEF-FD5B-788CED1A6689}"/>
              </a:ext>
            </a:extLst>
          </p:cNvPr>
          <p:cNvCxnSpPr/>
          <p:nvPr/>
        </p:nvCxnSpPr>
        <p:spPr>
          <a:xfrm>
            <a:off x="798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ECC16D-BFBA-917D-A6E3-7A2804863C6C}"/>
              </a:ext>
            </a:extLst>
          </p:cNvPr>
          <p:cNvCxnSpPr>
            <a:cxnSpLocks/>
          </p:cNvCxnSpPr>
          <p:nvPr/>
        </p:nvCxnSpPr>
        <p:spPr>
          <a:xfrm>
            <a:off x="600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88511C-1039-D008-3587-5F29132DB162}"/>
              </a:ext>
            </a:extLst>
          </p:cNvPr>
          <p:cNvCxnSpPr/>
          <p:nvPr/>
        </p:nvCxnSpPr>
        <p:spPr>
          <a:xfrm>
            <a:off x="600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AAAEDA-DEBB-BEE8-DCB6-C712783ED58C}"/>
              </a:ext>
            </a:extLst>
          </p:cNvPr>
          <p:cNvCxnSpPr>
            <a:cxnSpLocks/>
          </p:cNvCxnSpPr>
          <p:nvPr/>
        </p:nvCxnSpPr>
        <p:spPr>
          <a:xfrm>
            <a:off x="402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4B745B-3EE9-8E5D-5982-221708B5D582}"/>
              </a:ext>
            </a:extLst>
          </p:cNvPr>
          <p:cNvCxnSpPr/>
          <p:nvPr/>
        </p:nvCxnSpPr>
        <p:spPr>
          <a:xfrm>
            <a:off x="402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CF3D33-169F-F367-ADA8-5D4FD1C87FDB}"/>
              </a:ext>
            </a:extLst>
          </p:cNvPr>
          <p:cNvCxnSpPr>
            <a:cxnSpLocks/>
          </p:cNvCxnSpPr>
          <p:nvPr/>
        </p:nvCxnSpPr>
        <p:spPr>
          <a:xfrm>
            <a:off x="204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5762A6-B3A8-9C37-6AA4-10E4CB6C3209}"/>
              </a:ext>
            </a:extLst>
          </p:cNvPr>
          <p:cNvCxnSpPr/>
          <p:nvPr/>
        </p:nvCxnSpPr>
        <p:spPr>
          <a:xfrm>
            <a:off x="204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D1012D-F1AD-32EC-579A-AC2E05B4BF9A}"/>
              </a:ext>
            </a:extLst>
          </p:cNvPr>
          <p:cNvCxnSpPr/>
          <p:nvPr/>
        </p:nvCxnSpPr>
        <p:spPr>
          <a:xfrm>
            <a:off x="4380546" y="629560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C0D113-80D3-C320-12A4-3CC76B8377BA}"/>
              </a:ext>
            </a:extLst>
          </p:cNvPr>
          <p:cNvCxnSpPr>
            <a:cxnSpLocks/>
          </p:cNvCxnSpPr>
          <p:nvPr/>
        </p:nvCxnSpPr>
        <p:spPr>
          <a:xfrm>
            <a:off x="4380546" y="78295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571669-C8DC-A7E8-BE01-B10A340439E3}"/>
              </a:ext>
            </a:extLst>
          </p:cNvPr>
          <p:cNvSpPr txBox="1"/>
          <p:nvPr/>
        </p:nvSpPr>
        <p:spPr>
          <a:xfrm>
            <a:off x="4105470" y="1068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1493E6-62CA-20DA-F650-5B738BE981C4}"/>
              </a:ext>
            </a:extLst>
          </p:cNvPr>
          <p:cNvSpPr txBox="1"/>
          <p:nvPr/>
        </p:nvSpPr>
        <p:spPr>
          <a:xfrm>
            <a:off x="7350546" y="1068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07FBF4-096C-1A17-6431-87133D24AA5F}"/>
              </a:ext>
            </a:extLst>
          </p:cNvPr>
          <p:cNvCxnSpPr>
            <a:cxnSpLocks/>
          </p:cNvCxnSpPr>
          <p:nvPr/>
        </p:nvCxnSpPr>
        <p:spPr>
          <a:xfrm flipH="1">
            <a:off x="7620546" y="78295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0D5509-3C71-4E91-8F5F-E9A079BF5F44}"/>
              </a:ext>
            </a:extLst>
          </p:cNvPr>
          <p:cNvCxnSpPr/>
          <p:nvPr/>
        </p:nvCxnSpPr>
        <p:spPr>
          <a:xfrm>
            <a:off x="4295622" y="4994484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0F894-DCCE-A709-B272-E81B79292B4D}"/>
              </a:ext>
            </a:extLst>
          </p:cNvPr>
          <p:cNvCxnSpPr>
            <a:cxnSpLocks/>
          </p:cNvCxnSpPr>
          <p:nvPr/>
        </p:nvCxnSpPr>
        <p:spPr>
          <a:xfrm>
            <a:off x="4295622" y="514787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90B54D-1AA3-EA55-F5F5-53495E7931F6}"/>
              </a:ext>
            </a:extLst>
          </p:cNvPr>
          <p:cNvSpPr txBox="1"/>
          <p:nvPr/>
        </p:nvSpPr>
        <p:spPr>
          <a:xfrm>
            <a:off x="4020546" y="44717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9F0B43-8152-40EE-A639-03DC21E61AB8}"/>
              </a:ext>
            </a:extLst>
          </p:cNvPr>
          <p:cNvSpPr txBox="1"/>
          <p:nvPr/>
        </p:nvSpPr>
        <p:spPr>
          <a:xfrm>
            <a:off x="7265622" y="44717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133CAC-944A-D4C5-E872-6235543C330F}"/>
              </a:ext>
            </a:extLst>
          </p:cNvPr>
          <p:cNvCxnSpPr>
            <a:cxnSpLocks/>
          </p:cNvCxnSpPr>
          <p:nvPr/>
        </p:nvCxnSpPr>
        <p:spPr>
          <a:xfrm flipH="1">
            <a:off x="7535622" y="514787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F8B3DE-E942-2610-AFE5-327C473FB3A7}"/>
              </a:ext>
            </a:extLst>
          </p:cNvPr>
          <p:cNvSpPr txBox="1"/>
          <p:nvPr/>
        </p:nvSpPr>
        <p:spPr>
          <a:xfrm>
            <a:off x="545602" y="9809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45602" y="32704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6F2DE9-2E19-3F74-739B-3E51CCF15F3E}"/>
              </a:ext>
            </a:extLst>
          </p:cNvPr>
          <p:cNvSpPr txBox="1"/>
          <p:nvPr/>
        </p:nvSpPr>
        <p:spPr>
          <a:xfrm>
            <a:off x="545602" y="55598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11210D-64A9-921D-BA76-05FC798516E4}"/>
              </a:ext>
            </a:extLst>
          </p:cNvPr>
          <p:cNvSpPr txBox="1"/>
          <p:nvPr/>
        </p:nvSpPr>
        <p:spPr>
          <a:xfrm>
            <a:off x="9700260" y="9809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90ACC-9933-98B9-803E-0D2AE74A4576}"/>
              </a:ext>
            </a:extLst>
          </p:cNvPr>
          <p:cNvSpPr txBox="1"/>
          <p:nvPr/>
        </p:nvSpPr>
        <p:spPr>
          <a:xfrm>
            <a:off x="9055400" y="52939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472C58-05E0-7EAD-1AA1-3CBB53C7234C}"/>
              </a:ext>
            </a:extLst>
          </p:cNvPr>
          <p:cNvSpPr txBox="1"/>
          <p:nvPr/>
        </p:nvSpPr>
        <p:spPr>
          <a:xfrm>
            <a:off x="10728960" y="32704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14533D-DFC8-692A-D9BF-15CA47CCA0A5}"/>
              </a:ext>
            </a:extLst>
          </p:cNvPr>
          <p:cNvCxnSpPr>
            <a:cxnSpLocks/>
          </p:cNvCxnSpPr>
          <p:nvPr/>
        </p:nvCxnSpPr>
        <p:spPr>
          <a:xfrm>
            <a:off x="9675084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8E9797-A10C-A1E0-1A14-E605454FC6FB}"/>
              </a:ext>
            </a:extLst>
          </p:cNvPr>
          <p:cNvCxnSpPr/>
          <p:nvPr/>
        </p:nvCxnSpPr>
        <p:spPr>
          <a:xfrm>
            <a:off x="9675084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3948546" y="2834348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42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268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3948546" y="298774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3673470" y="23116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6918546" y="23116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394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520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6468546" y="4028661"/>
            <a:ext cx="12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7188546" y="298774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7DC160-74CF-5E7F-B30D-1E44C8F2A133}"/>
              </a:ext>
            </a:extLst>
          </p:cNvPr>
          <p:cNvCxnSpPr/>
          <p:nvPr/>
        </p:nvCxnSpPr>
        <p:spPr>
          <a:xfrm>
            <a:off x="16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3BEA4-7B5D-78AC-3C3B-7DC8D096600D}"/>
              </a:ext>
            </a:extLst>
          </p:cNvPr>
          <p:cNvCxnSpPr/>
          <p:nvPr/>
        </p:nvCxnSpPr>
        <p:spPr>
          <a:xfrm>
            <a:off x="268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EE809-672B-22B0-A057-BBA52E897FA8}"/>
              </a:ext>
            </a:extLst>
          </p:cNvPr>
          <p:cNvCxnSpPr/>
          <p:nvPr/>
        </p:nvCxnSpPr>
        <p:spPr>
          <a:xfrm>
            <a:off x="520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366302-09DD-B7DD-3FAC-B205ADE5403E}"/>
              </a:ext>
            </a:extLst>
          </p:cNvPr>
          <p:cNvCxnSpPr/>
          <p:nvPr/>
        </p:nvCxnSpPr>
        <p:spPr>
          <a:xfrm>
            <a:off x="772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32D927-96CA-AF9F-722C-77B56A295A87}"/>
              </a:ext>
            </a:extLst>
          </p:cNvPr>
          <p:cNvCxnSpPr>
            <a:cxnSpLocks/>
          </p:cNvCxnSpPr>
          <p:nvPr/>
        </p:nvCxnSpPr>
        <p:spPr>
          <a:xfrm>
            <a:off x="168546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6567BC-F60D-9E21-5C84-40E2C4C8A4BE}"/>
              </a:ext>
            </a:extLst>
          </p:cNvPr>
          <p:cNvCxnSpPr>
            <a:cxnSpLocks/>
          </p:cNvCxnSpPr>
          <p:nvPr/>
        </p:nvCxnSpPr>
        <p:spPr>
          <a:xfrm>
            <a:off x="2328546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DC2E77-321F-49D8-477B-10948DD8AA6B}"/>
              </a:ext>
            </a:extLst>
          </p:cNvPr>
          <p:cNvCxnSpPr>
            <a:cxnSpLocks/>
          </p:cNvCxnSpPr>
          <p:nvPr/>
        </p:nvCxnSpPr>
        <p:spPr>
          <a:xfrm>
            <a:off x="4495558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C047E7-26CF-843C-A988-0F42EA1CFC7D}"/>
              </a:ext>
            </a:extLst>
          </p:cNvPr>
          <p:cNvCxnSpPr>
            <a:cxnSpLocks/>
          </p:cNvCxnSpPr>
          <p:nvPr/>
        </p:nvCxnSpPr>
        <p:spPr>
          <a:xfrm>
            <a:off x="6647858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762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762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636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636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510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510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384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384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258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258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32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32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6756E0-C9F1-7DF4-A872-9F71A54CDC62}"/>
              </a:ext>
            </a:extLst>
          </p:cNvPr>
          <p:cNvCxnSpPr>
            <a:cxnSpLocks/>
          </p:cNvCxnSpPr>
          <p:nvPr/>
        </p:nvCxnSpPr>
        <p:spPr>
          <a:xfrm>
            <a:off x="87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56195D-B677-EE6E-F80A-2B19B1D34EC5}"/>
              </a:ext>
            </a:extLst>
          </p:cNvPr>
          <p:cNvCxnSpPr>
            <a:cxnSpLocks/>
          </p:cNvCxnSpPr>
          <p:nvPr/>
        </p:nvCxnSpPr>
        <p:spPr>
          <a:xfrm>
            <a:off x="87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BF6C5-23E7-FC21-C2E7-1F39F8723B3B}"/>
              </a:ext>
            </a:extLst>
          </p:cNvPr>
          <p:cNvCxnSpPr>
            <a:cxnSpLocks/>
          </p:cNvCxnSpPr>
          <p:nvPr/>
        </p:nvCxnSpPr>
        <p:spPr>
          <a:xfrm>
            <a:off x="654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47FBBB-AC89-AA31-13FD-C8517433ED92}"/>
              </a:ext>
            </a:extLst>
          </p:cNvPr>
          <p:cNvCxnSpPr>
            <a:cxnSpLocks/>
          </p:cNvCxnSpPr>
          <p:nvPr/>
        </p:nvCxnSpPr>
        <p:spPr>
          <a:xfrm>
            <a:off x="654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26B9EB-FF61-520B-610B-438B5E61A198}"/>
              </a:ext>
            </a:extLst>
          </p:cNvPr>
          <p:cNvCxnSpPr>
            <a:cxnSpLocks/>
          </p:cNvCxnSpPr>
          <p:nvPr/>
        </p:nvCxnSpPr>
        <p:spPr>
          <a:xfrm>
            <a:off x="438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ABB0A-124A-D013-C8A9-4C33559D5039}"/>
              </a:ext>
            </a:extLst>
          </p:cNvPr>
          <p:cNvCxnSpPr>
            <a:cxnSpLocks/>
          </p:cNvCxnSpPr>
          <p:nvPr/>
        </p:nvCxnSpPr>
        <p:spPr>
          <a:xfrm>
            <a:off x="438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A41AF-AB1E-D0C1-6B10-C72579AA8905}"/>
              </a:ext>
            </a:extLst>
          </p:cNvPr>
          <p:cNvCxnSpPr>
            <a:cxnSpLocks/>
          </p:cNvCxnSpPr>
          <p:nvPr/>
        </p:nvCxnSpPr>
        <p:spPr>
          <a:xfrm>
            <a:off x="222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4783D3-CC71-7B3E-72B8-4C89E81D2D9B}"/>
              </a:ext>
            </a:extLst>
          </p:cNvPr>
          <p:cNvCxnSpPr>
            <a:cxnSpLocks/>
          </p:cNvCxnSpPr>
          <p:nvPr/>
        </p:nvCxnSpPr>
        <p:spPr>
          <a:xfrm>
            <a:off x="222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BEF8C7-291D-F487-BF00-385D9CC482D2}"/>
              </a:ext>
            </a:extLst>
          </p:cNvPr>
          <p:cNvCxnSpPr>
            <a:cxnSpLocks/>
          </p:cNvCxnSpPr>
          <p:nvPr/>
        </p:nvCxnSpPr>
        <p:spPr>
          <a:xfrm>
            <a:off x="1014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B7F70-4479-8AEF-FD5B-788CED1A6689}"/>
              </a:ext>
            </a:extLst>
          </p:cNvPr>
          <p:cNvCxnSpPr/>
          <p:nvPr/>
        </p:nvCxnSpPr>
        <p:spPr>
          <a:xfrm>
            <a:off x="1014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ECC16D-BFBA-917D-A6E3-7A2804863C6C}"/>
              </a:ext>
            </a:extLst>
          </p:cNvPr>
          <p:cNvCxnSpPr>
            <a:cxnSpLocks/>
          </p:cNvCxnSpPr>
          <p:nvPr/>
        </p:nvCxnSpPr>
        <p:spPr>
          <a:xfrm>
            <a:off x="762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88511C-1039-D008-3587-5F29132DB162}"/>
              </a:ext>
            </a:extLst>
          </p:cNvPr>
          <p:cNvCxnSpPr/>
          <p:nvPr/>
        </p:nvCxnSpPr>
        <p:spPr>
          <a:xfrm>
            <a:off x="762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AAAEDA-DEBB-BEE8-DCB6-C712783ED58C}"/>
              </a:ext>
            </a:extLst>
          </p:cNvPr>
          <p:cNvCxnSpPr>
            <a:cxnSpLocks/>
          </p:cNvCxnSpPr>
          <p:nvPr/>
        </p:nvCxnSpPr>
        <p:spPr>
          <a:xfrm>
            <a:off x="510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4B745B-3EE9-8E5D-5982-221708B5D582}"/>
              </a:ext>
            </a:extLst>
          </p:cNvPr>
          <p:cNvCxnSpPr/>
          <p:nvPr/>
        </p:nvCxnSpPr>
        <p:spPr>
          <a:xfrm>
            <a:off x="510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CF3D33-169F-F367-ADA8-5D4FD1C87FDB}"/>
              </a:ext>
            </a:extLst>
          </p:cNvPr>
          <p:cNvCxnSpPr>
            <a:cxnSpLocks/>
          </p:cNvCxnSpPr>
          <p:nvPr/>
        </p:nvCxnSpPr>
        <p:spPr>
          <a:xfrm>
            <a:off x="258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5762A6-B3A8-9C37-6AA4-10E4CB6C3209}"/>
              </a:ext>
            </a:extLst>
          </p:cNvPr>
          <p:cNvCxnSpPr/>
          <p:nvPr/>
        </p:nvCxnSpPr>
        <p:spPr>
          <a:xfrm>
            <a:off x="258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D1012D-F1AD-32EC-579A-AC2E05B4BF9A}"/>
              </a:ext>
            </a:extLst>
          </p:cNvPr>
          <p:cNvCxnSpPr/>
          <p:nvPr/>
        </p:nvCxnSpPr>
        <p:spPr>
          <a:xfrm>
            <a:off x="4390697" y="649263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C0D113-80D3-C320-12A4-3CC76B8377BA}"/>
              </a:ext>
            </a:extLst>
          </p:cNvPr>
          <p:cNvCxnSpPr>
            <a:cxnSpLocks/>
          </p:cNvCxnSpPr>
          <p:nvPr/>
        </p:nvCxnSpPr>
        <p:spPr>
          <a:xfrm>
            <a:off x="4390697" y="802657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571669-C8DC-A7E8-BE01-B10A340439E3}"/>
              </a:ext>
            </a:extLst>
          </p:cNvPr>
          <p:cNvSpPr txBox="1"/>
          <p:nvPr/>
        </p:nvSpPr>
        <p:spPr>
          <a:xfrm>
            <a:off x="4115621" y="1265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1493E6-62CA-20DA-F650-5B738BE981C4}"/>
              </a:ext>
            </a:extLst>
          </p:cNvPr>
          <p:cNvSpPr txBox="1"/>
          <p:nvPr/>
        </p:nvSpPr>
        <p:spPr>
          <a:xfrm>
            <a:off x="7360697" y="1265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07FBF4-096C-1A17-6431-87133D24AA5F}"/>
              </a:ext>
            </a:extLst>
          </p:cNvPr>
          <p:cNvCxnSpPr>
            <a:cxnSpLocks/>
          </p:cNvCxnSpPr>
          <p:nvPr/>
        </p:nvCxnSpPr>
        <p:spPr>
          <a:xfrm flipH="1">
            <a:off x="7630697" y="802657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0D5509-3C71-4E91-8F5F-E9A079BF5F44}"/>
              </a:ext>
            </a:extLst>
          </p:cNvPr>
          <p:cNvCxnSpPr/>
          <p:nvPr/>
        </p:nvCxnSpPr>
        <p:spPr>
          <a:xfrm>
            <a:off x="6815622" y="5014188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0F894-DCCE-A709-B272-E81B79292B4D}"/>
              </a:ext>
            </a:extLst>
          </p:cNvPr>
          <p:cNvCxnSpPr>
            <a:cxnSpLocks/>
          </p:cNvCxnSpPr>
          <p:nvPr/>
        </p:nvCxnSpPr>
        <p:spPr>
          <a:xfrm>
            <a:off x="6815622" y="516758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90B54D-1AA3-EA55-F5F5-53495E7931F6}"/>
              </a:ext>
            </a:extLst>
          </p:cNvPr>
          <p:cNvSpPr txBox="1"/>
          <p:nvPr/>
        </p:nvSpPr>
        <p:spPr>
          <a:xfrm>
            <a:off x="6540546" y="4491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9F0B43-8152-40EE-A639-03DC21E61AB8}"/>
              </a:ext>
            </a:extLst>
          </p:cNvPr>
          <p:cNvSpPr txBox="1"/>
          <p:nvPr/>
        </p:nvSpPr>
        <p:spPr>
          <a:xfrm>
            <a:off x="9785622" y="44914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133CAC-944A-D4C5-E872-6235543C330F}"/>
              </a:ext>
            </a:extLst>
          </p:cNvPr>
          <p:cNvCxnSpPr>
            <a:cxnSpLocks/>
          </p:cNvCxnSpPr>
          <p:nvPr/>
        </p:nvCxnSpPr>
        <p:spPr>
          <a:xfrm flipH="1">
            <a:off x="10055622" y="516758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F8B3DE-E942-2610-AFE5-327C473FB3A7}"/>
              </a:ext>
            </a:extLst>
          </p:cNvPr>
          <p:cNvSpPr txBox="1"/>
          <p:nvPr/>
        </p:nvSpPr>
        <p:spPr>
          <a:xfrm>
            <a:off x="545602" y="9809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45602" y="32704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6F2DE9-2E19-3F74-739B-3E51CCF15F3E}"/>
              </a:ext>
            </a:extLst>
          </p:cNvPr>
          <p:cNvSpPr txBox="1"/>
          <p:nvPr/>
        </p:nvSpPr>
        <p:spPr>
          <a:xfrm>
            <a:off x="545602" y="55598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75A42-B673-8455-6EB9-3C00DF0EA267}"/>
              </a:ext>
            </a:extLst>
          </p:cNvPr>
          <p:cNvSpPr txBox="1"/>
          <p:nvPr/>
        </p:nvSpPr>
        <p:spPr>
          <a:xfrm>
            <a:off x="9590395" y="98099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53973-8293-ECA8-3E1E-986189CE6C24}"/>
              </a:ext>
            </a:extLst>
          </p:cNvPr>
          <p:cNvSpPr txBox="1"/>
          <p:nvPr/>
        </p:nvSpPr>
        <p:spPr>
          <a:xfrm>
            <a:off x="8263470" y="31827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84720-2B5D-620D-D4A8-1C8417D136D8}"/>
              </a:ext>
            </a:extLst>
          </p:cNvPr>
          <p:cNvSpPr txBox="1"/>
          <p:nvPr/>
        </p:nvSpPr>
        <p:spPr>
          <a:xfrm>
            <a:off x="10861890" y="5353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3948546" y="2834348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464546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2760546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3948546" y="298774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3673470" y="23116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6918546" y="23116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4056546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5359558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6655558" y="4028661"/>
            <a:ext cx="1296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7188546" y="298774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7DC160-74CF-5E7F-B30D-1E44C8F2A133}"/>
              </a:ext>
            </a:extLst>
          </p:cNvPr>
          <p:cNvCxnSpPr/>
          <p:nvPr/>
        </p:nvCxnSpPr>
        <p:spPr>
          <a:xfrm>
            <a:off x="16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3BEA4-7B5D-78AC-3C3B-7DC8D096600D}"/>
              </a:ext>
            </a:extLst>
          </p:cNvPr>
          <p:cNvCxnSpPr/>
          <p:nvPr/>
        </p:nvCxnSpPr>
        <p:spPr>
          <a:xfrm>
            <a:off x="268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EE809-672B-22B0-A057-BBA52E897FA8}"/>
              </a:ext>
            </a:extLst>
          </p:cNvPr>
          <p:cNvCxnSpPr/>
          <p:nvPr/>
        </p:nvCxnSpPr>
        <p:spPr>
          <a:xfrm>
            <a:off x="520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366302-09DD-B7DD-3FAC-B205ADE5403E}"/>
              </a:ext>
            </a:extLst>
          </p:cNvPr>
          <p:cNvCxnSpPr/>
          <p:nvPr/>
        </p:nvCxnSpPr>
        <p:spPr>
          <a:xfrm>
            <a:off x="7728546" y="6193531"/>
            <a:ext cx="25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32D927-96CA-AF9F-722C-77B56A295A87}"/>
              </a:ext>
            </a:extLst>
          </p:cNvPr>
          <p:cNvCxnSpPr>
            <a:cxnSpLocks/>
          </p:cNvCxnSpPr>
          <p:nvPr/>
        </p:nvCxnSpPr>
        <p:spPr>
          <a:xfrm>
            <a:off x="168546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6567BC-F60D-9E21-5C84-40E2C4C8A4BE}"/>
              </a:ext>
            </a:extLst>
          </p:cNvPr>
          <p:cNvCxnSpPr>
            <a:cxnSpLocks/>
          </p:cNvCxnSpPr>
          <p:nvPr/>
        </p:nvCxnSpPr>
        <p:spPr>
          <a:xfrm>
            <a:off x="2328546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DC2E77-321F-49D8-477B-10948DD8AA6B}"/>
              </a:ext>
            </a:extLst>
          </p:cNvPr>
          <p:cNvCxnSpPr>
            <a:cxnSpLocks/>
          </p:cNvCxnSpPr>
          <p:nvPr/>
        </p:nvCxnSpPr>
        <p:spPr>
          <a:xfrm>
            <a:off x="4495558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C047E7-26CF-843C-A988-0F42EA1CFC7D}"/>
              </a:ext>
            </a:extLst>
          </p:cNvPr>
          <p:cNvCxnSpPr>
            <a:cxnSpLocks/>
          </p:cNvCxnSpPr>
          <p:nvPr/>
        </p:nvCxnSpPr>
        <p:spPr>
          <a:xfrm>
            <a:off x="6647858" y="1856050"/>
            <a:ext cx="216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78435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78435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65475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65475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52515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52515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3948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3948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2652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2652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356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356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6756E0-C9F1-7DF4-A872-9F71A54CDC62}"/>
              </a:ext>
            </a:extLst>
          </p:cNvPr>
          <p:cNvCxnSpPr>
            <a:cxnSpLocks/>
          </p:cNvCxnSpPr>
          <p:nvPr/>
        </p:nvCxnSpPr>
        <p:spPr>
          <a:xfrm>
            <a:off x="87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56195D-B677-EE6E-F80A-2B19B1D34EC5}"/>
              </a:ext>
            </a:extLst>
          </p:cNvPr>
          <p:cNvCxnSpPr>
            <a:cxnSpLocks/>
          </p:cNvCxnSpPr>
          <p:nvPr/>
        </p:nvCxnSpPr>
        <p:spPr>
          <a:xfrm>
            <a:off x="87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BF6C5-23E7-FC21-C2E7-1F39F8723B3B}"/>
              </a:ext>
            </a:extLst>
          </p:cNvPr>
          <p:cNvCxnSpPr>
            <a:cxnSpLocks/>
          </p:cNvCxnSpPr>
          <p:nvPr/>
        </p:nvCxnSpPr>
        <p:spPr>
          <a:xfrm>
            <a:off x="654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47FBBB-AC89-AA31-13FD-C8517433ED92}"/>
              </a:ext>
            </a:extLst>
          </p:cNvPr>
          <p:cNvCxnSpPr>
            <a:cxnSpLocks/>
          </p:cNvCxnSpPr>
          <p:nvPr/>
        </p:nvCxnSpPr>
        <p:spPr>
          <a:xfrm>
            <a:off x="654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26B9EB-FF61-520B-610B-438B5E61A198}"/>
              </a:ext>
            </a:extLst>
          </p:cNvPr>
          <p:cNvCxnSpPr>
            <a:cxnSpLocks/>
          </p:cNvCxnSpPr>
          <p:nvPr/>
        </p:nvCxnSpPr>
        <p:spPr>
          <a:xfrm>
            <a:off x="438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ABB0A-124A-D013-C8A9-4C33559D5039}"/>
              </a:ext>
            </a:extLst>
          </p:cNvPr>
          <p:cNvCxnSpPr>
            <a:cxnSpLocks/>
          </p:cNvCxnSpPr>
          <p:nvPr/>
        </p:nvCxnSpPr>
        <p:spPr>
          <a:xfrm>
            <a:off x="438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A41AF-AB1E-D0C1-6B10-C72579AA8905}"/>
              </a:ext>
            </a:extLst>
          </p:cNvPr>
          <p:cNvCxnSpPr>
            <a:cxnSpLocks/>
          </p:cNvCxnSpPr>
          <p:nvPr/>
        </p:nvCxnSpPr>
        <p:spPr>
          <a:xfrm>
            <a:off x="222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4783D3-CC71-7B3E-72B8-4C89E81D2D9B}"/>
              </a:ext>
            </a:extLst>
          </p:cNvPr>
          <p:cNvCxnSpPr>
            <a:cxnSpLocks/>
          </p:cNvCxnSpPr>
          <p:nvPr/>
        </p:nvCxnSpPr>
        <p:spPr>
          <a:xfrm>
            <a:off x="222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BEF8C7-291D-F487-BF00-385D9CC482D2}"/>
              </a:ext>
            </a:extLst>
          </p:cNvPr>
          <p:cNvCxnSpPr>
            <a:cxnSpLocks/>
          </p:cNvCxnSpPr>
          <p:nvPr/>
        </p:nvCxnSpPr>
        <p:spPr>
          <a:xfrm>
            <a:off x="1014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B7F70-4479-8AEF-FD5B-788CED1A6689}"/>
              </a:ext>
            </a:extLst>
          </p:cNvPr>
          <p:cNvCxnSpPr/>
          <p:nvPr/>
        </p:nvCxnSpPr>
        <p:spPr>
          <a:xfrm>
            <a:off x="1014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ECC16D-BFBA-917D-A6E3-7A2804863C6C}"/>
              </a:ext>
            </a:extLst>
          </p:cNvPr>
          <p:cNvCxnSpPr>
            <a:cxnSpLocks/>
          </p:cNvCxnSpPr>
          <p:nvPr/>
        </p:nvCxnSpPr>
        <p:spPr>
          <a:xfrm>
            <a:off x="762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88511C-1039-D008-3587-5F29132DB162}"/>
              </a:ext>
            </a:extLst>
          </p:cNvPr>
          <p:cNvCxnSpPr/>
          <p:nvPr/>
        </p:nvCxnSpPr>
        <p:spPr>
          <a:xfrm>
            <a:off x="762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AAAEDA-DEBB-BEE8-DCB6-C712783ED58C}"/>
              </a:ext>
            </a:extLst>
          </p:cNvPr>
          <p:cNvCxnSpPr>
            <a:cxnSpLocks/>
          </p:cNvCxnSpPr>
          <p:nvPr/>
        </p:nvCxnSpPr>
        <p:spPr>
          <a:xfrm>
            <a:off x="510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4B745B-3EE9-8E5D-5982-221708B5D582}"/>
              </a:ext>
            </a:extLst>
          </p:cNvPr>
          <p:cNvCxnSpPr/>
          <p:nvPr/>
        </p:nvCxnSpPr>
        <p:spPr>
          <a:xfrm>
            <a:off x="510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CF3D33-169F-F367-ADA8-5D4FD1C87FDB}"/>
              </a:ext>
            </a:extLst>
          </p:cNvPr>
          <p:cNvCxnSpPr>
            <a:cxnSpLocks/>
          </p:cNvCxnSpPr>
          <p:nvPr/>
        </p:nvCxnSpPr>
        <p:spPr>
          <a:xfrm>
            <a:off x="258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5762A6-B3A8-9C37-6AA4-10E4CB6C3209}"/>
              </a:ext>
            </a:extLst>
          </p:cNvPr>
          <p:cNvCxnSpPr/>
          <p:nvPr/>
        </p:nvCxnSpPr>
        <p:spPr>
          <a:xfrm>
            <a:off x="258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D1012D-F1AD-32EC-579A-AC2E05B4BF9A}"/>
              </a:ext>
            </a:extLst>
          </p:cNvPr>
          <p:cNvCxnSpPr/>
          <p:nvPr/>
        </p:nvCxnSpPr>
        <p:spPr>
          <a:xfrm>
            <a:off x="4488546" y="649263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C0D113-80D3-C320-12A4-3CC76B8377BA}"/>
              </a:ext>
            </a:extLst>
          </p:cNvPr>
          <p:cNvCxnSpPr>
            <a:cxnSpLocks/>
          </p:cNvCxnSpPr>
          <p:nvPr/>
        </p:nvCxnSpPr>
        <p:spPr>
          <a:xfrm>
            <a:off x="4488546" y="802657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571669-C8DC-A7E8-BE01-B10A340439E3}"/>
              </a:ext>
            </a:extLst>
          </p:cNvPr>
          <p:cNvSpPr txBox="1"/>
          <p:nvPr/>
        </p:nvSpPr>
        <p:spPr>
          <a:xfrm>
            <a:off x="4213470" y="1265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1493E6-62CA-20DA-F650-5B738BE981C4}"/>
              </a:ext>
            </a:extLst>
          </p:cNvPr>
          <p:cNvSpPr txBox="1"/>
          <p:nvPr/>
        </p:nvSpPr>
        <p:spPr>
          <a:xfrm>
            <a:off x="7458546" y="1265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07FBF4-096C-1A17-6431-87133D24AA5F}"/>
              </a:ext>
            </a:extLst>
          </p:cNvPr>
          <p:cNvCxnSpPr>
            <a:cxnSpLocks/>
          </p:cNvCxnSpPr>
          <p:nvPr/>
        </p:nvCxnSpPr>
        <p:spPr>
          <a:xfrm flipH="1">
            <a:off x="7728546" y="802657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0D5509-3C71-4E91-8F5F-E9A079BF5F44}"/>
              </a:ext>
            </a:extLst>
          </p:cNvPr>
          <p:cNvCxnSpPr/>
          <p:nvPr/>
        </p:nvCxnSpPr>
        <p:spPr>
          <a:xfrm>
            <a:off x="6918546" y="5014188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0F894-DCCE-A709-B272-E81B79292B4D}"/>
              </a:ext>
            </a:extLst>
          </p:cNvPr>
          <p:cNvCxnSpPr>
            <a:cxnSpLocks/>
          </p:cNvCxnSpPr>
          <p:nvPr/>
        </p:nvCxnSpPr>
        <p:spPr>
          <a:xfrm>
            <a:off x="6918546" y="516758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90B54D-1AA3-EA55-F5F5-53495E7931F6}"/>
              </a:ext>
            </a:extLst>
          </p:cNvPr>
          <p:cNvSpPr txBox="1"/>
          <p:nvPr/>
        </p:nvSpPr>
        <p:spPr>
          <a:xfrm>
            <a:off x="6643470" y="4491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9F0B43-8152-40EE-A639-03DC21E61AB8}"/>
              </a:ext>
            </a:extLst>
          </p:cNvPr>
          <p:cNvSpPr txBox="1"/>
          <p:nvPr/>
        </p:nvSpPr>
        <p:spPr>
          <a:xfrm>
            <a:off x="9888546" y="44914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133CAC-944A-D4C5-E872-6235543C330F}"/>
              </a:ext>
            </a:extLst>
          </p:cNvPr>
          <p:cNvCxnSpPr>
            <a:cxnSpLocks/>
          </p:cNvCxnSpPr>
          <p:nvPr/>
        </p:nvCxnSpPr>
        <p:spPr>
          <a:xfrm flipH="1">
            <a:off x="10158546" y="5167582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F8B3DE-E942-2610-AFE5-327C473FB3A7}"/>
              </a:ext>
            </a:extLst>
          </p:cNvPr>
          <p:cNvSpPr txBox="1"/>
          <p:nvPr/>
        </p:nvSpPr>
        <p:spPr>
          <a:xfrm>
            <a:off x="545602" y="9809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45602" y="32704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6F2DE9-2E19-3F74-739B-3E51CCF15F3E}"/>
              </a:ext>
            </a:extLst>
          </p:cNvPr>
          <p:cNvSpPr txBox="1"/>
          <p:nvPr/>
        </p:nvSpPr>
        <p:spPr>
          <a:xfrm>
            <a:off x="545602" y="55598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75A42-B673-8455-6EB9-3C00DF0EA267}"/>
              </a:ext>
            </a:extLst>
          </p:cNvPr>
          <p:cNvSpPr txBox="1"/>
          <p:nvPr/>
        </p:nvSpPr>
        <p:spPr>
          <a:xfrm>
            <a:off x="9590395" y="98099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53973-8293-ECA8-3E1E-986189CE6C24}"/>
              </a:ext>
            </a:extLst>
          </p:cNvPr>
          <p:cNvSpPr txBox="1"/>
          <p:nvPr/>
        </p:nvSpPr>
        <p:spPr>
          <a:xfrm>
            <a:off x="8263470" y="31827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84720-2B5D-620D-D4A8-1C8417D136D8}"/>
              </a:ext>
            </a:extLst>
          </p:cNvPr>
          <p:cNvSpPr txBox="1"/>
          <p:nvPr/>
        </p:nvSpPr>
        <p:spPr>
          <a:xfrm>
            <a:off x="10861890" y="5353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0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6547746" y="2821874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7633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33581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6547746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6272670" y="22991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65194-6E43-E687-48A6-314D4AA6306A}"/>
              </a:ext>
            </a:extLst>
          </p:cNvPr>
          <p:cNvSpPr txBox="1"/>
          <p:nvPr/>
        </p:nvSpPr>
        <p:spPr>
          <a:xfrm>
            <a:off x="6960607" y="63383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9517746" y="22991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49529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65477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8142546" y="4028661"/>
            <a:ext cx="15948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9787746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7DC160-74CF-5E7F-B30D-1E44C8F2A133}"/>
              </a:ext>
            </a:extLst>
          </p:cNvPr>
          <p:cNvCxnSpPr/>
          <p:nvPr/>
        </p:nvCxnSpPr>
        <p:spPr>
          <a:xfrm>
            <a:off x="16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3BEA4-7B5D-78AC-3C3B-7DC8D096600D}"/>
              </a:ext>
            </a:extLst>
          </p:cNvPr>
          <p:cNvCxnSpPr/>
          <p:nvPr/>
        </p:nvCxnSpPr>
        <p:spPr>
          <a:xfrm>
            <a:off x="214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EE809-672B-22B0-A057-BBA52E897FA8}"/>
              </a:ext>
            </a:extLst>
          </p:cNvPr>
          <p:cNvCxnSpPr/>
          <p:nvPr/>
        </p:nvCxnSpPr>
        <p:spPr>
          <a:xfrm>
            <a:off x="412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366302-09DD-B7DD-3FAC-B205ADE5403E}"/>
              </a:ext>
            </a:extLst>
          </p:cNvPr>
          <p:cNvCxnSpPr/>
          <p:nvPr/>
        </p:nvCxnSpPr>
        <p:spPr>
          <a:xfrm>
            <a:off x="6108546" y="6193531"/>
            <a:ext cx="198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32D927-96CA-AF9F-722C-77B56A295A87}"/>
              </a:ext>
            </a:extLst>
          </p:cNvPr>
          <p:cNvCxnSpPr/>
          <p:nvPr/>
        </p:nvCxnSpPr>
        <p:spPr>
          <a:xfrm>
            <a:off x="16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6567BC-F60D-9E21-5C84-40E2C4C8A4BE}"/>
              </a:ext>
            </a:extLst>
          </p:cNvPr>
          <p:cNvCxnSpPr/>
          <p:nvPr/>
        </p:nvCxnSpPr>
        <p:spPr>
          <a:xfrm>
            <a:off x="160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DC2E77-321F-49D8-477B-10948DD8AA6B}"/>
              </a:ext>
            </a:extLst>
          </p:cNvPr>
          <p:cNvCxnSpPr/>
          <p:nvPr/>
        </p:nvCxnSpPr>
        <p:spPr>
          <a:xfrm>
            <a:off x="304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C047E7-26CF-843C-A988-0F42EA1CFC7D}"/>
              </a:ext>
            </a:extLst>
          </p:cNvPr>
          <p:cNvCxnSpPr/>
          <p:nvPr/>
        </p:nvCxnSpPr>
        <p:spPr>
          <a:xfrm>
            <a:off x="448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D0B3AE-A0D7-77DB-9B44-ADD1E7ED9943}"/>
              </a:ext>
            </a:extLst>
          </p:cNvPr>
          <p:cNvCxnSpPr/>
          <p:nvPr/>
        </p:nvCxnSpPr>
        <p:spPr>
          <a:xfrm>
            <a:off x="592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394032-0C58-A480-9B1F-B5BA30439F59}"/>
              </a:ext>
            </a:extLst>
          </p:cNvPr>
          <p:cNvCxnSpPr/>
          <p:nvPr/>
        </p:nvCxnSpPr>
        <p:spPr>
          <a:xfrm>
            <a:off x="7368546" y="1856050"/>
            <a:ext cx="144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96293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96293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8034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8034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64397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64397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48449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48449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32501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32501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6553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6553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6756E0-C9F1-7DF4-A872-9F71A54CDC62}"/>
              </a:ext>
            </a:extLst>
          </p:cNvPr>
          <p:cNvCxnSpPr>
            <a:cxnSpLocks/>
          </p:cNvCxnSpPr>
          <p:nvPr/>
        </p:nvCxnSpPr>
        <p:spPr>
          <a:xfrm>
            <a:off x="87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56195D-B677-EE6E-F80A-2B19B1D34EC5}"/>
              </a:ext>
            </a:extLst>
          </p:cNvPr>
          <p:cNvCxnSpPr>
            <a:cxnSpLocks/>
          </p:cNvCxnSpPr>
          <p:nvPr/>
        </p:nvCxnSpPr>
        <p:spPr>
          <a:xfrm>
            <a:off x="87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FDA1B-5FC1-CDE0-B1F4-5D7DBDC1CA22}"/>
              </a:ext>
            </a:extLst>
          </p:cNvPr>
          <p:cNvCxnSpPr>
            <a:cxnSpLocks/>
          </p:cNvCxnSpPr>
          <p:nvPr/>
        </p:nvCxnSpPr>
        <p:spPr>
          <a:xfrm>
            <a:off x="726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DE736A-E5E7-17B1-41F7-6158551EC50C}"/>
              </a:ext>
            </a:extLst>
          </p:cNvPr>
          <p:cNvCxnSpPr>
            <a:cxnSpLocks/>
          </p:cNvCxnSpPr>
          <p:nvPr/>
        </p:nvCxnSpPr>
        <p:spPr>
          <a:xfrm>
            <a:off x="726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BF6C5-23E7-FC21-C2E7-1F39F8723B3B}"/>
              </a:ext>
            </a:extLst>
          </p:cNvPr>
          <p:cNvCxnSpPr>
            <a:cxnSpLocks/>
          </p:cNvCxnSpPr>
          <p:nvPr/>
        </p:nvCxnSpPr>
        <p:spPr>
          <a:xfrm>
            <a:off x="582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47FBBB-AC89-AA31-13FD-C8517433ED92}"/>
              </a:ext>
            </a:extLst>
          </p:cNvPr>
          <p:cNvCxnSpPr>
            <a:cxnSpLocks/>
          </p:cNvCxnSpPr>
          <p:nvPr/>
        </p:nvCxnSpPr>
        <p:spPr>
          <a:xfrm>
            <a:off x="582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26B9EB-FF61-520B-610B-438B5E61A198}"/>
              </a:ext>
            </a:extLst>
          </p:cNvPr>
          <p:cNvCxnSpPr>
            <a:cxnSpLocks/>
          </p:cNvCxnSpPr>
          <p:nvPr/>
        </p:nvCxnSpPr>
        <p:spPr>
          <a:xfrm>
            <a:off x="438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ABB0A-124A-D013-C8A9-4C33559D5039}"/>
              </a:ext>
            </a:extLst>
          </p:cNvPr>
          <p:cNvCxnSpPr>
            <a:cxnSpLocks/>
          </p:cNvCxnSpPr>
          <p:nvPr/>
        </p:nvCxnSpPr>
        <p:spPr>
          <a:xfrm>
            <a:off x="438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747417-C8AA-3D1D-081B-3FC499E65603}"/>
              </a:ext>
            </a:extLst>
          </p:cNvPr>
          <p:cNvCxnSpPr>
            <a:cxnSpLocks/>
          </p:cNvCxnSpPr>
          <p:nvPr/>
        </p:nvCxnSpPr>
        <p:spPr>
          <a:xfrm>
            <a:off x="294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64E063-BFCA-D65D-3F8F-34E71322FA5F}"/>
              </a:ext>
            </a:extLst>
          </p:cNvPr>
          <p:cNvCxnSpPr>
            <a:cxnSpLocks/>
          </p:cNvCxnSpPr>
          <p:nvPr/>
        </p:nvCxnSpPr>
        <p:spPr>
          <a:xfrm>
            <a:off x="294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A41AF-AB1E-D0C1-6B10-C72579AA8905}"/>
              </a:ext>
            </a:extLst>
          </p:cNvPr>
          <p:cNvCxnSpPr>
            <a:cxnSpLocks/>
          </p:cNvCxnSpPr>
          <p:nvPr/>
        </p:nvCxnSpPr>
        <p:spPr>
          <a:xfrm>
            <a:off x="1500546" y="1856050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4783D3-CC71-7B3E-72B8-4C89E81D2D9B}"/>
              </a:ext>
            </a:extLst>
          </p:cNvPr>
          <p:cNvCxnSpPr>
            <a:cxnSpLocks/>
          </p:cNvCxnSpPr>
          <p:nvPr/>
        </p:nvCxnSpPr>
        <p:spPr>
          <a:xfrm>
            <a:off x="1500546" y="1788184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BEF8C7-291D-F487-BF00-385D9CC482D2}"/>
              </a:ext>
            </a:extLst>
          </p:cNvPr>
          <p:cNvCxnSpPr>
            <a:cxnSpLocks/>
          </p:cNvCxnSpPr>
          <p:nvPr/>
        </p:nvCxnSpPr>
        <p:spPr>
          <a:xfrm>
            <a:off x="798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B7F70-4479-8AEF-FD5B-788CED1A6689}"/>
              </a:ext>
            </a:extLst>
          </p:cNvPr>
          <p:cNvCxnSpPr/>
          <p:nvPr/>
        </p:nvCxnSpPr>
        <p:spPr>
          <a:xfrm>
            <a:off x="798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FECC16D-BFBA-917D-A6E3-7A2804863C6C}"/>
              </a:ext>
            </a:extLst>
          </p:cNvPr>
          <p:cNvCxnSpPr>
            <a:cxnSpLocks/>
          </p:cNvCxnSpPr>
          <p:nvPr/>
        </p:nvCxnSpPr>
        <p:spPr>
          <a:xfrm>
            <a:off x="600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88511C-1039-D008-3587-5F29132DB162}"/>
              </a:ext>
            </a:extLst>
          </p:cNvPr>
          <p:cNvCxnSpPr/>
          <p:nvPr/>
        </p:nvCxnSpPr>
        <p:spPr>
          <a:xfrm>
            <a:off x="600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AAAEDA-DEBB-BEE8-DCB6-C712783ED58C}"/>
              </a:ext>
            </a:extLst>
          </p:cNvPr>
          <p:cNvCxnSpPr>
            <a:cxnSpLocks/>
          </p:cNvCxnSpPr>
          <p:nvPr/>
        </p:nvCxnSpPr>
        <p:spPr>
          <a:xfrm>
            <a:off x="402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4B745B-3EE9-8E5D-5982-221708B5D582}"/>
              </a:ext>
            </a:extLst>
          </p:cNvPr>
          <p:cNvCxnSpPr/>
          <p:nvPr/>
        </p:nvCxnSpPr>
        <p:spPr>
          <a:xfrm>
            <a:off x="402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CF3D33-169F-F367-ADA8-5D4FD1C87FDB}"/>
              </a:ext>
            </a:extLst>
          </p:cNvPr>
          <p:cNvCxnSpPr>
            <a:cxnSpLocks/>
          </p:cNvCxnSpPr>
          <p:nvPr/>
        </p:nvCxnSpPr>
        <p:spPr>
          <a:xfrm>
            <a:off x="2040546" y="6196292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5762A6-B3A8-9C37-6AA4-10E4CB6C3209}"/>
              </a:ext>
            </a:extLst>
          </p:cNvPr>
          <p:cNvCxnSpPr/>
          <p:nvPr/>
        </p:nvCxnSpPr>
        <p:spPr>
          <a:xfrm>
            <a:off x="2040546" y="6128426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D1012D-F1AD-32EC-579A-AC2E05B4BF9A}"/>
              </a:ext>
            </a:extLst>
          </p:cNvPr>
          <p:cNvCxnSpPr/>
          <p:nvPr/>
        </p:nvCxnSpPr>
        <p:spPr>
          <a:xfrm>
            <a:off x="5928546" y="629560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C0D113-80D3-C320-12A4-3CC76B8377BA}"/>
              </a:ext>
            </a:extLst>
          </p:cNvPr>
          <p:cNvCxnSpPr>
            <a:cxnSpLocks/>
          </p:cNvCxnSpPr>
          <p:nvPr/>
        </p:nvCxnSpPr>
        <p:spPr>
          <a:xfrm>
            <a:off x="5928546" y="78295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A571669-C8DC-A7E8-BE01-B10A340439E3}"/>
              </a:ext>
            </a:extLst>
          </p:cNvPr>
          <p:cNvSpPr txBox="1"/>
          <p:nvPr/>
        </p:nvSpPr>
        <p:spPr>
          <a:xfrm>
            <a:off x="5653470" y="1068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1493E6-62CA-20DA-F650-5B738BE981C4}"/>
              </a:ext>
            </a:extLst>
          </p:cNvPr>
          <p:cNvSpPr txBox="1"/>
          <p:nvPr/>
        </p:nvSpPr>
        <p:spPr>
          <a:xfrm>
            <a:off x="8898546" y="10683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07FBF4-096C-1A17-6431-87133D24AA5F}"/>
              </a:ext>
            </a:extLst>
          </p:cNvPr>
          <p:cNvCxnSpPr>
            <a:cxnSpLocks/>
          </p:cNvCxnSpPr>
          <p:nvPr/>
        </p:nvCxnSpPr>
        <p:spPr>
          <a:xfrm flipH="1">
            <a:off x="9168546" y="782954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60D5509-3C71-4E91-8F5F-E9A079BF5F44}"/>
              </a:ext>
            </a:extLst>
          </p:cNvPr>
          <p:cNvCxnSpPr/>
          <p:nvPr/>
        </p:nvCxnSpPr>
        <p:spPr>
          <a:xfrm>
            <a:off x="4020546" y="4994484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0F894-DCCE-A709-B272-E81B79292B4D}"/>
              </a:ext>
            </a:extLst>
          </p:cNvPr>
          <p:cNvCxnSpPr>
            <a:cxnSpLocks/>
          </p:cNvCxnSpPr>
          <p:nvPr/>
        </p:nvCxnSpPr>
        <p:spPr>
          <a:xfrm>
            <a:off x="4020546" y="514787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A90B54D-1AA3-EA55-F5F5-53495E7931F6}"/>
              </a:ext>
            </a:extLst>
          </p:cNvPr>
          <p:cNvSpPr txBox="1"/>
          <p:nvPr/>
        </p:nvSpPr>
        <p:spPr>
          <a:xfrm>
            <a:off x="3745470" y="44717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9F0B43-8152-40EE-A639-03DC21E61AB8}"/>
              </a:ext>
            </a:extLst>
          </p:cNvPr>
          <p:cNvSpPr txBox="1"/>
          <p:nvPr/>
        </p:nvSpPr>
        <p:spPr>
          <a:xfrm>
            <a:off x="6990546" y="44717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133CAC-944A-D4C5-E872-6235543C330F}"/>
              </a:ext>
            </a:extLst>
          </p:cNvPr>
          <p:cNvCxnSpPr>
            <a:cxnSpLocks/>
          </p:cNvCxnSpPr>
          <p:nvPr/>
        </p:nvCxnSpPr>
        <p:spPr>
          <a:xfrm flipH="1">
            <a:off x="7260546" y="514787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F8B3DE-E942-2610-AFE5-327C473FB3A7}"/>
              </a:ext>
            </a:extLst>
          </p:cNvPr>
          <p:cNvSpPr txBox="1"/>
          <p:nvPr/>
        </p:nvSpPr>
        <p:spPr>
          <a:xfrm>
            <a:off x="545602" y="9809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45602" y="32704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4.43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6F2DE9-2E19-3F74-739B-3E51CCF15F3E}"/>
              </a:ext>
            </a:extLst>
          </p:cNvPr>
          <p:cNvSpPr txBox="1"/>
          <p:nvPr/>
        </p:nvSpPr>
        <p:spPr>
          <a:xfrm>
            <a:off x="545602" y="55598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11210D-64A9-921D-BA76-05FC798516E4}"/>
              </a:ext>
            </a:extLst>
          </p:cNvPr>
          <p:cNvSpPr txBox="1"/>
          <p:nvPr/>
        </p:nvSpPr>
        <p:spPr>
          <a:xfrm>
            <a:off x="9700260" y="9809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90ACC-9933-98B9-803E-0D2AE74A4576}"/>
              </a:ext>
            </a:extLst>
          </p:cNvPr>
          <p:cNvSpPr txBox="1"/>
          <p:nvPr/>
        </p:nvSpPr>
        <p:spPr>
          <a:xfrm>
            <a:off x="9055400" y="52939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03C3A2-5F12-361A-0202-4923CC5AEF56}"/>
              </a:ext>
            </a:extLst>
          </p:cNvPr>
          <p:cNvCxnSpPr>
            <a:cxnSpLocks/>
          </p:cNvCxnSpPr>
          <p:nvPr/>
        </p:nvCxnSpPr>
        <p:spPr>
          <a:xfrm>
            <a:off x="7260546" y="6093122"/>
            <a:ext cx="82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4472C58-05E0-7EAD-1AA1-3CBB53C7234C}"/>
              </a:ext>
            </a:extLst>
          </p:cNvPr>
          <p:cNvSpPr txBox="1"/>
          <p:nvPr/>
        </p:nvSpPr>
        <p:spPr>
          <a:xfrm>
            <a:off x="10728960" y="32704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14533D-DFC8-692A-D9BF-15CA47CCA0A5}"/>
              </a:ext>
            </a:extLst>
          </p:cNvPr>
          <p:cNvCxnSpPr>
            <a:cxnSpLocks/>
          </p:cNvCxnSpPr>
          <p:nvPr/>
        </p:nvCxnSpPr>
        <p:spPr>
          <a:xfrm>
            <a:off x="9524571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8E9797-A10C-A1E0-1A14-E605454FC6FB}"/>
              </a:ext>
            </a:extLst>
          </p:cNvPr>
          <p:cNvCxnSpPr/>
          <p:nvPr/>
        </p:nvCxnSpPr>
        <p:spPr>
          <a:xfrm>
            <a:off x="9524571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1788545" y="2821874"/>
            <a:ext cx="972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78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340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1788545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1513469" y="22991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11230263" y="22991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502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664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826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11508545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977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977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815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815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65398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65398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492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492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330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330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680545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680545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07270" y="429271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472C58-05E0-7EAD-1AA1-3CBB53C7234C}"/>
              </a:ext>
            </a:extLst>
          </p:cNvPr>
          <p:cNvSpPr txBox="1"/>
          <p:nvPr/>
        </p:nvSpPr>
        <p:spPr>
          <a:xfrm>
            <a:off x="10697859" y="43600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9E556C-1884-1604-6392-0C328A604638}"/>
              </a:ext>
            </a:extLst>
          </p:cNvPr>
          <p:cNvCxnSpPr/>
          <p:nvPr/>
        </p:nvCxnSpPr>
        <p:spPr>
          <a:xfrm>
            <a:off x="988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45A4D7-614D-F924-2460-9AF79CE0F0F1}"/>
              </a:ext>
            </a:extLst>
          </p:cNvPr>
          <p:cNvCxnSpPr>
            <a:cxnSpLocks/>
          </p:cNvCxnSpPr>
          <p:nvPr/>
        </p:nvCxnSpPr>
        <p:spPr>
          <a:xfrm>
            <a:off x="1139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EF4A3B-2113-91AF-466D-225D505E2EDE}"/>
              </a:ext>
            </a:extLst>
          </p:cNvPr>
          <p:cNvCxnSpPr/>
          <p:nvPr/>
        </p:nvCxnSpPr>
        <p:spPr>
          <a:xfrm>
            <a:off x="1139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5475-58AE-2AE1-194E-6CEB582BA1D6}"/>
              </a:ext>
            </a:extLst>
          </p:cNvPr>
          <p:cNvCxnSpPr/>
          <p:nvPr/>
        </p:nvCxnSpPr>
        <p:spPr>
          <a:xfrm>
            <a:off x="6647858" y="2821874"/>
            <a:ext cx="3240000" cy="0"/>
          </a:xfrm>
          <a:prstGeom prst="line">
            <a:avLst/>
          </a:prstGeom>
          <a:ln cap="flat">
            <a:prstDash val="solid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415586-87EF-8321-21FA-9204ADDCE6D6}"/>
              </a:ext>
            </a:extLst>
          </p:cNvPr>
          <p:cNvCxnSpPr/>
          <p:nvPr/>
        </p:nvCxnSpPr>
        <p:spPr>
          <a:xfrm>
            <a:off x="16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31BF8-A739-A8C3-4240-A016C81665B6}"/>
              </a:ext>
            </a:extLst>
          </p:cNvPr>
          <p:cNvCxnSpPr/>
          <p:nvPr/>
        </p:nvCxnSpPr>
        <p:spPr>
          <a:xfrm>
            <a:off x="178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B4F02-FF2B-9522-D9A7-0AC01530B359}"/>
              </a:ext>
            </a:extLst>
          </p:cNvPr>
          <p:cNvCxnSpPr/>
          <p:nvPr/>
        </p:nvCxnSpPr>
        <p:spPr>
          <a:xfrm>
            <a:off x="340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F041D-35E6-D97D-E85E-7A1D5B8AF5AA}"/>
              </a:ext>
            </a:extLst>
          </p:cNvPr>
          <p:cNvCxnSpPr>
            <a:cxnSpLocks/>
          </p:cNvCxnSpPr>
          <p:nvPr/>
        </p:nvCxnSpPr>
        <p:spPr>
          <a:xfrm>
            <a:off x="6647858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043019-79F9-ED80-FA7A-6AB82EA3582A}"/>
              </a:ext>
            </a:extLst>
          </p:cNvPr>
          <p:cNvSpPr txBox="1"/>
          <p:nvPr/>
        </p:nvSpPr>
        <p:spPr>
          <a:xfrm>
            <a:off x="6372782" y="229914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C574B-BC02-3BD6-2F73-0D75835433BE}"/>
              </a:ext>
            </a:extLst>
          </p:cNvPr>
          <p:cNvSpPr txBox="1"/>
          <p:nvPr/>
        </p:nvSpPr>
        <p:spPr>
          <a:xfrm>
            <a:off x="9617858" y="22991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05E6C-86E7-D91B-2EBA-CD3B3AE4395D}"/>
              </a:ext>
            </a:extLst>
          </p:cNvPr>
          <p:cNvCxnSpPr/>
          <p:nvPr/>
        </p:nvCxnSpPr>
        <p:spPr>
          <a:xfrm>
            <a:off x="5028546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88653-B63C-4F3F-6730-3E19C3570B7C}"/>
              </a:ext>
            </a:extLst>
          </p:cNvPr>
          <p:cNvCxnSpPr/>
          <p:nvPr/>
        </p:nvCxnSpPr>
        <p:spPr>
          <a:xfrm>
            <a:off x="664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01F4C6-97A5-0971-1971-8131A5FB892E}"/>
              </a:ext>
            </a:extLst>
          </p:cNvPr>
          <p:cNvCxnSpPr/>
          <p:nvPr/>
        </p:nvCxnSpPr>
        <p:spPr>
          <a:xfrm>
            <a:off x="8267859" y="4028661"/>
            <a:ext cx="16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B30667-4DE3-0DFC-9131-E9D581A8FC8B}"/>
              </a:ext>
            </a:extLst>
          </p:cNvPr>
          <p:cNvCxnSpPr>
            <a:cxnSpLocks/>
          </p:cNvCxnSpPr>
          <p:nvPr/>
        </p:nvCxnSpPr>
        <p:spPr>
          <a:xfrm flipH="1">
            <a:off x="9887858" y="2975268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BD5A2-C3DC-6C7C-9EF3-9A78EA81CFD1}"/>
              </a:ext>
            </a:extLst>
          </p:cNvPr>
          <p:cNvCxnSpPr>
            <a:cxnSpLocks/>
          </p:cNvCxnSpPr>
          <p:nvPr/>
        </p:nvCxnSpPr>
        <p:spPr>
          <a:xfrm>
            <a:off x="977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F7135-F2C9-F8FD-0928-AA25C3A891B4}"/>
              </a:ext>
            </a:extLst>
          </p:cNvPr>
          <p:cNvCxnSpPr/>
          <p:nvPr/>
        </p:nvCxnSpPr>
        <p:spPr>
          <a:xfrm>
            <a:off x="977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32DA86-14D4-F953-5299-34F145A0A168}"/>
              </a:ext>
            </a:extLst>
          </p:cNvPr>
          <p:cNvCxnSpPr>
            <a:cxnSpLocks/>
          </p:cNvCxnSpPr>
          <p:nvPr/>
        </p:nvCxnSpPr>
        <p:spPr>
          <a:xfrm>
            <a:off x="8159859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0366A-0750-E1ED-A5FD-C9D2B5A0DC8E}"/>
              </a:ext>
            </a:extLst>
          </p:cNvPr>
          <p:cNvCxnSpPr/>
          <p:nvPr/>
        </p:nvCxnSpPr>
        <p:spPr>
          <a:xfrm>
            <a:off x="8159859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BC4C8-0E14-AC2C-FC73-C4092418B823}"/>
              </a:ext>
            </a:extLst>
          </p:cNvPr>
          <p:cNvCxnSpPr>
            <a:cxnSpLocks/>
          </p:cNvCxnSpPr>
          <p:nvPr/>
        </p:nvCxnSpPr>
        <p:spPr>
          <a:xfrm>
            <a:off x="6539858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1433D7-FF83-0ECD-9B5B-F8252D5DFA81}"/>
              </a:ext>
            </a:extLst>
          </p:cNvPr>
          <p:cNvCxnSpPr/>
          <p:nvPr/>
        </p:nvCxnSpPr>
        <p:spPr>
          <a:xfrm>
            <a:off x="6539858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D3448-0963-D6FD-ACCB-0F250326BEF7}"/>
              </a:ext>
            </a:extLst>
          </p:cNvPr>
          <p:cNvCxnSpPr>
            <a:cxnSpLocks/>
          </p:cNvCxnSpPr>
          <p:nvPr/>
        </p:nvCxnSpPr>
        <p:spPr>
          <a:xfrm>
            <a:off x="492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0584E6-5971-A1F2-1967-5E4A9692F612}"/>
              </a:ext>
            </a:extLst>
          </p:cNvPr>
          <p:cNvCxnSpPr/>
          <p:nvPr/>
        </p:nvCxnSpPr>
        <p:spPr>
          <a:xfrm>
            <a:off x="492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3D9CF9-32C5-E4E6-F833-33EC4EB83E9E}"/>
              </a:ext>
            </a:extLst>
          </p:cNvPr>
          <p:cNvCxnSpPr>
            <a:cxnSpLocks/>
          </p:cNvCxnSpPr>
          <p:nvPr/>
        </p:nvCxnSpPr>
        <p:spPr>
          <a:xfrm>
            <a:off x="3300546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6A730C-434D-8803-9E96-9846A31B11D0}"/>
              </a:ext>
            </a:extLst>
          </p:cNvPr>
          <p:cNvCxnSpPr/>
          <p:nvPr/>
        </p:nvCxnSpPr>
        <p:spPr>
          <a:xfrm>
            <a:off x="3300546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0B5937-A4FA-C6C2-F665-1DC1E2C73014}"/>
              </a:ext>
            </a:extLst>
          </p:cNvPr>
          <p:cNvCxnSpPr>
            <a:cxnSpLocks/>
          </p:cNvCxnSpPr>
          <p:nvPr/>
        </p:nvCxnSpPr>
        <p:spPr>
          <a:xfrm>
            <a:off x="1680545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74E0C3-E7D1-0BF3-D1D0-B1A70B0232C3}"/>
              </a:ext>
            </a:extLst>
          </p:cNvPr>
          <p:cNvCxnSpPr/>
          <p:nvPr/>
        </p:nvCxnSpPr>
        <p:spPr>
          <a:xfrm>
            <a:off x="1680545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38F36BB-6458-1DBE-92F9-18C8690C0594}"/>
              </a:ext>
            </a:extLst>
          </p:cNvPr>
          <p:cNvSpPr txBox="1"/>
          <p:nvPr/>
        </p:nvSpPr>
        <p:spPr>
          <a:xfrm>
            <a:off x="545602" y="32704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472C58-05E0-7EAD-1AA1-3CBB53C7234C}"/>
              </a:ext>
            </a:extLst>
          </p:cNvPr>
          <p:cNvSpPr txBox="1"/>
          <p:nvPr/>
        </p:nvSpPr>
        <p:spPr>
          <a:xfrm>
            <a:off x="10728960" y="32704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dsp</a:t>
            </a:r>
            <a:endParaRPr lang="en-GB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14533D-DFC8-692A-D9BF-15CA47CCA0A5}"/>
              </a:ext>
            </a:extLst>
          </p:cNvPr>
          <p:cNvCxnSpPr>
            <a:cxnSpLocks/>
          </p:cNvCxnSpPr>
          <p:nvPr/>
        </p:nvCxnSpPr>
        <p:spPr>
          <a:xfrm>
            <a:off x="9675084" y="4028661"/>
            <a:ext cx="1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8E9797-A10C-A1E0-1A14-E605454FC6FB}"/>
              </a:ext>
            </a:extLst>
          </p:cNvPr>
          <p:cNvCxnSpPr/>
          <p:nvPr/>
        </p:nvCxnSpPr>
        <p:spPr>
          <a:xfrm>
            <a:off x="9675084" y="3960795"/>
            <a:ext cx="0" cy="135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58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Tama</dc:creator>
  <cp:lastModifiedBy>Aditya Tama</cp:lastModifiedBy>
  <cp:revision>4</cp:revision>
  <dcterms:created xsi:type="dcterms:W3CDTF">2024-05-20T01:17:47Z</dcterms:created>
  <dcterms:modified xsi:type="dcterms:W3CDTF">2024-05-22T06:37:33Z</dcterms:modified>
</cp:coreProperties>
</file>