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6" r:id="rId2"/>
  </p:sldMasterIdLst>
  <p:notesMasterIdLst>
    <p:notesMasterId r:id="rId13"/>
  </p:notesMasterIdLst>
  <p:sldIdLst>
    <p:sldId id="346" r:id="rId3"/>
    <p:sldId id="336" r:id="rId4"/>
    <p:sldId id="345" r:id="rId5"/>
    <p:sldId id="338" r:id="rId6"/>
    <p:sldId id="335" r:id="rId7"/>
    <p:sldId id="340" r:id="rId8"/>
    <p:sldId id="341" r:id="rId9"/>
    <p:sldId id="343" r:id="rId10"/>
    <p:sldId id="342" r:id="rId11"/>
    <p:sldId id="34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atanabe" initials="O" lastIdx="16" clrIdx="0">
    <p:extLst>
      <p:ext uri="{19B8F6BF-5375-455C-9EA6-DF929625EA0E}">
        <p15:presenceInfo xmlns:p15="http://schemas.microsoft.com/office/powerpoint/2012/main" userId="OWatan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4"/>
    <a:srgbClr val="0000FF"/>
    <a:srgbClr val="FFFEF8"/>
    <a:srgbClr val="FFFCF5"/>
    <a:srgbClr val="FFFDF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4C6A9-9605-1045-B7D8-BDBE2141A346}" v="28" dt="2019-10-21T04:32:42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8" autoAdjust="0"/>
    <p:restoredTop sz="95885"/>
  </p:normalViewPr>
  <p:slideViewPr>
    <p:cSldViewPr snapToGrid="0" snapToObjects="1">
      <p:cViewPr varScale="1">
        <p:scale>
          <a:sx n="63" d="100"/>
          <a:sy n="63" d="100"/>
        </p:scale>
        <p:origin x="8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Hong Tan" userId="b399ff51e8a2bcef" providerId="LiveId" clId="{59F4C6A9-9605-1045-B7D8-BDBE2141A346}"/>
    <pc:docChg chg="undo custSel addSld delSld modSld">
      <pc:chgData name="Yong Hong Tan" userId="b399ff51e8a2bcef" providerId="LiveId" clId="{59F4C6A9-9605-1045-B7D8-BDBE2141A346}" dt="2019-10-21T04:32:42.669" v="181"/>
      <pc:docMkLst>
        <pc:docMk/>
      </pc:docMkLst>
      <pc:sldChg chg="addSp delSp modSp">
        <pc:chgData name="Yong Hong Tan" userId="b399ff51e8a2bcef" providerId="LiveId" clId="{59F4C6A9-9605-1045-B7D8-BDBE2141A346}" dt="2019-10-18T07:22:36.535" v="104" actId="14100"/>
        <pc:sldMkLst>
          <pc:docMk/>
          <pc:sldMk cId="3514541089" sldId="318"/>
        </pc:sldMkLst>
        <pc:spChg chg="mod">
          <ac:chgData name="Yong Hong Tan" userId="b399ff51e8a2bcef" providerId="LiveId" clId="{59F4C6A9-9605-1045-B7D8-BDBE2141A346}" dt="2019-10-18T07:22:05.912" v="97" actId="14100"/>
          <ac:spMkLst>
            <pc:docMk/>
            <pc:sldMk cId="3514541089" sldId="318"/>
            <ac:spMk id="22" creationId="{4F76BA7B-C975-FA47-913A-87CD699ECC49}"/>
          </ac:spMkLst>
        </pc:spChg>
        <pc:spChg chg="mod">
          <ac:chgData name="Yong Hong Tan" userId="b399ff51e8a2bcef" providerId="LiveId" clId="{59F4C6A9-9605-1045-B7D8-BDBE2141A346}" dt="2019-10-18T07:21:59.853" v="96" actId="14100"/>
          <ac:spMkLst>
            <pc:docMk/>
            <pc:sldMk cId="3514541089" sldId="318"/>
            <ac:spMk id="48" creationId="{2D6306BE-DE62-CA4E-BA15-072C24935771}"/>
          </ac:spMkLst>
        </pc:spChg>
        <pc:spChg chg="mod">
          <ac:chgData name="Yong Hong Tan" userId="b399ff51e8a2bcef" providerId="LiveId" clId="{59F4C6A9-9605-1045-B7D8-BDBE2141A346}" dt="2019-10-18T07:21:40.410" v="94" actId="14100"/>
          <ac:spMkLst>
            <pc:docMk/>
            <pc:sldMk cId="3514541089" sldId="318"/>
            <ac:spMk id="79" creationId="{2021F383-C05B-E341-A561-860B8CAB3C3A}"/>
          </ac:spMkLst>
        </pc:spChg>
        <pc:spChg chg="mod">
          <ac:chgData name="Yong Hong Tan" userId="b399ff51e8a2bcef" providerId="LiveId" clId="{59F4C6A9-9605-1045-B7D8-BDBE2141A346}" dt="2019-10-18T07:22:36.535" v="104" actId="14100"/>
          <ac:spMkLst>
            <pc:docMk/>
            <pc:sldMk cId="3514541089" sldId="318"/>
            <ac:spMk id="110" creationId="{1F47BC4F-A3AD-2C4C-B675-DB949D3B670E}"/>
          </ac:spMkLst>
        </pc:spChg>
        <pc:grpChg chg="mod">
          <ac:chgData name="Yong Hong Tan" userId="b399ff51e8a2bcef" providerId="LiveId" clId="{59F4C6A9-9605-1045-B7D8-BDBE2141A346}" dt="2019-10-18T07:10:16.584" v="5"/>
          <ac:grpSpMkLst>
            <pc:docMk/>
            <pc:sldMk cId="3514541089" sldId="318"/>
            <ac:grpSpMk id="47" creationId="{5425DB6A-1481-7743-A274-F01640421121}"/>
          </ac:grpSpMkLst>
        </pc:grpChg>
        <pc:grpChg chg="mod">
          <ac:chgData name="Yong Hong Tan" userId="b399ff51e8a2bcef" providerId="LiveId" clId="{59F4C6A9-9605-1045-B7D8-BDBE2141A346}" dt="2019-10-18T07:22:16.656" v="99" actId="1076"/>
          <ac:grpSpMkLst>
            <pc:docMk/>
            <pc:sldMk cId="3514541089" sldId="318"/>
            <ac:grpSpMk id="77" creationId="{57BD4192-CD24-7443-AECC-9D48A80118B1}"/>
          </ac:grpSpMkLst>
        </pc:grpChg>
        <pc:picChg chg="add">
          <ac:chgData name="Yong Hong Tan" userId="b399ff51e8a2bcef" providerId="LiveId" clId="{59F4C6A9-9605-1045-B7D8-BDBE2141A346}" dt="2019-10-18T07:22:23.080" v="101"/>
          <ac:picMkLst>
            <pc:docMk/>
            <pc:sldMk cId="3514541089" sldId="318"/>
            <ac:picMk id="18" creationId="{4765E277-E543-FB42-942F-17FC3B0D24B9}"/>
          </ac:picMkLst>
        </pc:picChg>
        <pc:picChg chg="del">
          <ac:chgData name="Yong Hong Tan" userId="b399ff51e8a2bcef" providerId="LiveId" clId="{59F4C6A9-9605-1045-B7D8-BDBE2141A346}" dt="2019-10-18T07:22:22.769" v="100" actId="478"/>
          <ac:picMkLst>
            <pc:docMk/>
            <pc:sldMk cId="3514541089" sldId="318"/>
            <ac:picMk id="19" creationId="{06243013-4708-7841-BFEF-F961065E0F39}"/>
          </ac:picMkLst>
        </pc:picChg>
        <pc:cxnChg chg="mod">
          <ac:chgData name="Yong Hong Tan" userId="b399ff51e8a2bcef" providerId="LiveId" clId="{59F4C6A9-9605-1045-B7D8-BDBE2141A346}" dt="2019-10-18T07:22:10.844" v="98" actId="14100"/>
          <ac:cxnSpMkLst>
            <pc:docMk/>
            <pc:sldMk cId="3514541089" sldId="318"/>
            <ac:cxnSpMk id="23" creationId="{A905AA33-ABF2-8B4A-A527-A8CF00CA8BFB}"/>
          </ac:cxnSpMkLst>
        </pc:cxnChg>
      </pc:sldChg>
      <pc:sldChg chg="delSp modSp modAnim">
        <pc:chgData name="Yong Hong Tan" userId="b399ff51e8a2bcef" providerId="LiveId" clId="{59F4C6A9-9605-1045-B7D8-BDBE2141A346}" dt="2019-10-21T04:32:42.669" v="181"/>
        <pc:sldMkLst>
          <pc:docMk/>
          <pc:sldMk cId="3908790897" sldId="319"/>
        </pc:sldMkLst>
        <pc:spChg chg="del mod">
          <ac:chgData name="Yong Hong Tan" userId="b399ff51e8a2bcef" providerId="LiveId" clId="{59F4C6A9-9605-1045-B7D8-BDBE2141A346}" dt="2019-10-18T07:27:30.306" v="148" actId="478"/>
          <ac:spMkLst>
            <pc:docMk/>
            <pc:sldMk cId="3908790897" sldId="319"/>
            <ac:spMk id="17" creationId="{BE2ED5D2-0CE0-844E-A359-9023F8995662}"/>
          </ac:spMkLst>
        </pc:spChg>
        <pc:spChg chg="del mod topLvl">
          <ac:chgData name="Yong Hong Tan" userId="b399ff51e8a2bcef" providerId="LiveId" clId="{59F4C6A9-9605-1045-B7D8-BDBE2141A346}" dt="2019-10-18T07:27:32.333" v="149" actId="478"/>
          <ac:spMkLst>
            <pc:docMk/>
            <pc:sldMk cId="3908790897" sldId="319"/>
            <ac:spMk id="18" creationId="{0DC27A14-0B7C-B645-B782-B4FD0D0D8FF6}"/>
          </ac:spMkLst>
        </pc:spChg>
        <pc:spChg chg="mod">
          <ac:chgData name="Yong Hong Tan" userId="b399ff51e8a2bcef" providerId="LiveId" clId="{59F4C6A9-9605-1045-B7D8-BDBE2141A346}" dt="2019-10-18T09:02:33.619" v="174" actId="14100"/>
          <ac:spMkLst>
            <pc:docMk/>
            <pc:sldMk cId="3908790897" sldId="319"/>
            <ac:spMk id="30" creationId="{2C4BA206-1A06-7442-9EC9-F638EA0C7111}"/>
          </ac:spMkLst>
        </pc:spChg>
        <pc:spChg chg="mod">
          <ac:chgData name="Yong Hong Tan" userId="b399ff51e8a2bcef" providerId="LiveId" clId="{59F4C6A9-9605-1045-B7D8-BDBE2141A346}" dt="2019-10-18T07:29:44.190" v="173" actId="20577"/>
          <ac:spMkLst>
            <pc:docMk/>
            <pc:sldMk cId="3908790897" sldId="319"/>
            <ac:spMk id="42" creationId="{111302D0-738B-F043-9D43-78A2AB7B5376}"/>
          </ac:spMkLst>
        </pc:spChg>
        <pc:spChg chg="mod">
          <ac:chgData name="Yong Hong Tan" userId="b399ff51e8a2bcef" providerId="LiveId" clId="{59F4C6A9-9605-1045-B7D8-BDBE2141A346}" dt="2019-10-18T07:25:02.764" v="118" actId="14100"/>
          <ac:spMkLst>
            <pc:docMk/>
            <pc:sldMk cId="3908790897" sldId="319"/>
            <ac:spMk id="56" creationId="{9E0D6B71-F18A-F648-B08E-9CE2DA0968AB}"/>
          </ac:spMkLst>
        </pc:spChg>
        <pc:grpChg chg="del mod">
          <ac:chgData name="Yong Hong Tan" userId="b399ff51e8a2bcef" providerId="LiveId" clId="{59F4C6A9-9605-1045-B7D8-BDBE2141A346}" dt="2019-10-18T07:27:32.333" v="149" actId="478"/>
          <ac:grpSpMkLst>
            <pc:docMk/>
            <pc:sldMk cId="3908790897" sldId="319"/>
            <ac:grpSpMk id="2" creationId="{2ACAD73A-CEC6-BA48-8359-84B5ADF5AB53}"/>
          </ac:grpSpMkLst>
        </pc:grpChg>
        <pc:grpChg chg="mod topLvl">
          <ac:chgData name="Yong Hong Tan" userId="b399ff51e8a2bcef" providerId="LiveId" clId="{59F4C6A9-9605-1045-B7D8-BDBE2141A346}" dt="2019-10-18T07:27:32.333" v="149" actId="478"/>
          <ac:grpSpMkLst>
            <pc:docMk/>
            <pc:sldMk cId="3908790897" sldId="319"/>
            <ac:grpSpMk id="29" creationId="{3ACBDBF2-6A52-954C-9465-FC776C6645B5}"/>
          </ac:grpSpMkLst>
        </pc:grpChg>
        <pc:grpChg chg="mod">
          <ac:chgData name="Yong Hong Tan" userId="b399ff51e8a2bcef" providerId="LiveId" clId="{59F4C6A9-9605-1045-B7D8-BDBE2141A346}" dt="2019-10-18T07:25:10.070" v="121" actId="1076"/>
          <ac:grpSpMkLst>
            <pc:docMk/>
            <pc:sldMk cId="3908790897" sldId="319"/>
            <ac:grpSpMk id="33" creationId="{4C00680A-73FE-F448-A807-E209446FB14E}"/>
          </ac:grpSpMkLst>
        </pc:grpChg>
        <pc:grpChg chg="mod">
          <ac:chgData name="Yong Hong Tan" userId="b399ff51e8a2bcef" providerId="LiveId" clId="{59F4C6A9-9605-1045-B7D8-BDBE2141A346}" dt="2019-10-18T07:25:10.070" v="121" actId="1076"/>
          <ac:grpSpMkLst>
            <pc:docMk/>
            <pc:sldMk cId="3908790897" sldId="319"/>
            <ac:grpSpMk id="55" creationId="{94B985F8-6CDC-F841-A5E6-532DD7ADF9B1}"/>
          </ac:grpSpMkLst>
        </pc:grpChg>
      </pc:sldChg>
      <pc:sldChg chg="modSp">
        <pc:chgData name="Yong Hong Tan" userId="b399ff51e8a2bcef" providerId="LiveId" clId="{59F4C6A9-9605-1045-B7D8-BDBE2141A346}" dt="2019-10-18T07:28:42.349" v="168" actId="1038"/>
        <pc:sldMkLst>
          <pc:docMk/>
          <pc:sldMk cId="3794352934" sldId="331"/>
        </pc:sldMkLst>
        <pc:spChg chg="mod">
          <ac:chgData name="Yong Hong Tan" userId="b399ff51e8a2bcef" providerId="LiveId" clId="{59F4C6A9-9605-1045-B7D8-BDBE2141A346}" dt="2019-10-18T07:28:07.403" v="152" actId="1076"/>
          <ac:spMkLst>
            <pc:docMk/>
            <pc:sldMk cId="3794352934" sldId="331"/>
            <ac:spMk id="17" creationId="{CF533566-91E3-D848-9244-1FC837E28959}"/>
          </ac:spMkLst>
        </pc:spChg>
        <pc:spChg chg="mod">
          <ac:chgData name="Yong Hong Tan" userId="b399ff51e8a2bcef" providerId="LiveId" clId="{59F4C6A9-9605-1045-B7D8-BDBE2141A346}" dt="2019-10-18T07:28:42.349" v="168" actId="1038"/>
          <ac:spMkLst>
            <pc:docMk/>
            <pc:sldMk cId="3794352934" sldId="331"/>
            <ac:spMk id="38" creationId="{0B155EEE-165E-9640-B6D9-8FF08AE966DD}"/>
          </ac:spMkLst>
        </pc:spChg>
        <pc:spChg chg="mod">
          <ac:chgData name="Yong Hong Tan" userId="b399ff51e8a2bcef" providerId="LiveId" clId="{59F4C6A9-9605-1045-B7D8-BDBE2141A346}" dt="2019-10-18T07:28:14.522" v="154" actId="1076"/>
          <ac:spMkLst>
            <pc:docMk/>
            <pc:sldMk cId="3794352934" sldId="331"/>
            <ac:spMk id="45" creationId="{D527B142-6F7C-0449-9569-E9A9C44DA814}"/>
          </ac:spMkLst>
        </pc:spChg>
        <pc:spChg chg="mod">
          <ac:chgData name="Yong Hong Tan" userId="b399ff51e8a2bcef" providerId="LiveId" clId="{59F4C6A9-9605-1045-B7D8-BDBE2141A346}" dt="2019-10-18T07:28:10.929" v="153" actId="1076"/>
          <ac:spMkLst>
            <pc:docMk/>
            <pc:sldMk cId="3794352934" sldId="331"/>
            <ac:spMk id="46" creationId="{A03020DC-7C9B-3D4F-B9D9-A170AA8549D0}"/>
          </ac:spMkLst>
        </pc:spChg>
        <pc:spChg chg="mod">
          <ac:chgData name="Yong Hong Tan" userId="b399ff51e8a2bcef" providerId="LiveId" clId="{59F4C6A9-9605-1045-B7D8-BDBE2141A346}" dt="2019-10-18T07:27:51.013" v="150" actId="14100"/>
          <ac:spMkLst>
            <pc:docMk/>
            <pc:sldMk cId="3794352934" sldId="331"/>
            <ac:spMk id="56" creationId="{9E0D6B71-F18A-F648-B08E-9CE2DA0968AB}"/>
          </ac:spMkLst>
        </pc:spChg>
        <pc:grpChg chg="mod">
          <ac:chgData name="Yong Hong Tan" userId="b399ff51e8a2bcef" providerId="LiveId" clId="{59F4C6A9-9605-1045-B7D8-BDBE2141A346}" dt="2019-10-18T07:28:34.265" v="166" actId="1076"/>
          <ac:grpSpMkLst>
            <pc:docMk/>
            <pc:sldMk cId="3794352934" sldId="331"/>
            <ac:grpSpMk id="33" creationId="{4C00680A-73FE-F448-A807-E209446FB14E}"/>
          </ac:grpSpMkLst>
        </pc:grpChg>
        <pc:grpChg chg="mod">
          <ac:chgData name="Yong Hong Tan" userId="b399ff51e8a2bcef" providerId="LiveId" clId="{59F4C6A9-9605-1045-B7D8-BDBE2141A346}" dt="2019-10-18T07:28:28.869" v="165" actId="1038"/>
          <ac:grpSpMkLst>
            <pc:docMk/>
            <pc:sldMk cId="3794352934" sldId="331"/>
            <ac:grpSpMk id="37" creationId="{6F101252-24E8-5841-A6E5-8549A5E1E810}"/>
          </ac:grpSpMkLst>
        </pc:grpChg>
        <pc:grpChg chg="mod">
          <ac:chgData name="Yong Hong Tan" userId="b399ff51e8a2bcef" providerId="LiveId" clId="{59F4C6A9-9605-1045-B7D8-BDBE2141A346}" dt="2019-10-18T07:28:28.869" v="165" actId="1038"/>
          <ac:grpSpMkLst>
            <pc:docMk/>
            <pc:sldMk cId="3794352934" sldId="331"/>
            <ac:grpSpMk id="39" creationId="{A9CD100F-30E4-A04E-96B5-688902EB1822}"/>
          </ac:grpSpMkLst>
        </pc:grpChg>
        <pc:grpChg chg="mod">
          <ac:chgData name="Yong Hong Tan" userId="b399ff51e8a2bcef" providerId="LiveId" clId="{59F4C6A9-9605-1045-B7D8-BDBE2141A346}" dt="2019-10-18T07:28:28.869" v="165" actId="1038"/>
          <ac:grpSpMkLst>
            <pc:docMk/>
            <pc:sldMk cId="3794352934" sldId="331"/>
            <ac:grpSpMk id="55" creationId="{94B985F8-6CDC-F841-A5E6-532DD7ADF9B1}"/>
          </ac:grpSpMkLst>
        </pc:grpChg>
        <pc:cxnChg chg="mod">
          <ac:chgData name="Yong Hong Tan" userId="b399ff51e8a2bcef" providerId="LiveId" clId="{59F4C6A9-9605-1045-B7D8-BDBE2141A346}" dt="2019-10-18T07:28:02.902" v="151" actId="14100"/>
          <ac:cxnSpMkLst>
            <pc:docMk/>
            <pc:sldMk cId="3794352934" sldId="331"/>
            <ac:cxnSpMk id="32" creationId="{6A08ECB9-AEC0-9740-9760-6B33B08956D5}"/>
          </ac:cxnSpMkLst>
        </pc:cxnChg>
      </pc:sldChg>
      <pc:sldChg chg="modSp">
        <pc:chgData name="Yong Hong Tan" userId="b399ff51e8a2bcef" providerId="LiveId" clId="{59F4C6A9-9605-1045-B7D8-BDBE2141A346}" dt="2019-10-18T07:29:27.154" v="172" actId="1076"/>
        <pc:sldMkLst>
          <pc:docMk/>
          <pc:sldMk cId="154348209" sldId="332"/>
        </pc:sldMkLst>
        <pc:spChg chg="mod">
          <ac:chgData name="Yong Hong Tan" userId="b399ff51e8a2bcef" providerId="LiveId" clId="{59F4C6A9-9605-1045-B7D8-BDBE2141A346}" dt="2019-10-18T07:29:08.947" v="170" actId="14100"/>
          <ac:spMkLst>
            <pc:docMk/>
            <pc:sldMk cId="154348209" sldId="332"/>
            <ac:spMk id="30" creationId="{2C4BA206-1A06-7442-9EC9-F638EA0C7111}"/>
          </ac:spMkLst>
        </pc:spChg>
        <pc:spChg chg="mod">
          <ac:chgData name="Yong Hong Tan" userId="b399ff51e8a2bcef" providerId="LiveId" clId="{59F4C6A9-9605-1045-B7D8-BDBE2141A346}" dt="2019-10-18T07:09:54.113" v="4"/>
          <ac:spMkLst>
            <pc:docMk/>
            <pc:sldMk cId="154348209" sldId="332"/>
            <ac:spMk id="38" creationId="{0B155EEE-165E-9640-B6D9-8FF08AE966DD}"/>
          </ac:spMkLst>
        </pc:spChg>
        <pc:spChg chg="mod">
          <ac:chgData name="Yong Hong Tan" userId="b399ff51e8a2bcef" providerId="LiveId" clId="{59F4C6A9-9605-1045-B7D8-BDBE2141A346}" dt="2019-10-18T07:29:27.154" v="172" actId="1076"/>
          <ac:spMkLst>
            <pc:docMk/>
            <pc:sldMk cId="154348209" sldId="332"/>
            <ac:spMk id="45" creationId="{D527B142-6F7C-0449-9569-E9A9C44DA814}"/>
          </ac:spMkLst>
        </pc:spChg>
        <pc:spChg chg="mod">
          <ac:chgData name="Yong Hong Tan" userId="b399ff51e8a2bcef" providerId="LiveId" clId="{59F4C6A9-9605-1045-B7D8-BDBE2141A346}" dt="2019-10-18T07:29:25.005" v="171" actId="1076"/>
          <ac:spMkLst>
            <pc:docMk/>
            <pc:sldMk cId="154348209" sldId="332"/>
            <ac:spMk id="46" creationId="{A03020DC-7C9B-3D4F-B9D9-A170AA8549D0}"/>
          </ac:spMkLst>
        </pc:spChg>
        <pc:spChg chg="mod">
          <ac:chgData name="Yong Hong Tan" userId="b399ff51e8a2bcef" providerId="LiveId" clId="{59F4C6A9-9605-1045-B7D8-BDBE2141A346}" dt="2019-10-18T07:28:59.632" v="169" actId="14100"/>
          <ac:spMkLst>
            <pc:docMk/>
            <pc:sldMk cId="154348209" sldId="332"/>
            <ac:spMk id="56" creationId="{9E0D6B71-F18A-F648-B08E-9CE2DA0968AB}"/>
          </ac:spMkLst>
        </pc:spChg>
        <pc:grpChg chg="mod">
          <ac:chgData name="Yong Hong Tan" userId="b399ff51e8a2bcef" providerId="LiveId" clId="{59F4C6A9-9605-1045-B7D8-BDBE2141A346}" dt="2019-10-18T07:10:16.584" v="5"/>
          <ac:grpSpMkLst>
            <pc:docMk/>
            <pc:sldMk cId="154348209" sldId="332"/>
            <ac:grpSpMk id="29" creationId="{3ACBDBF2-6A52-954C-9465-FC776C6645B5}"/>
          </ac:grpSpMkLst>
        </pc:grpChg>
        <pc:grpChg chg="mod">
          <ac:chgData name="Yong Hong Tan" userId="b399ff51e8a2bcef" providerId="LiveId" clId="{59F4C6A9-9605-1045-B7D8-BDBE2141A346}" dt="2019-10-18T07:09:54.113" v="4"/>
          <ac:grpSpMkLst>
            <pc:docMk/>
            <pc:sldMk cId="154348209" sldId="332"/>
            <ac:grpSpMk id="55" creationId="{94B985F8-6CDC-F841-A5E6-532DD7ADF9B1}"/>
          </ac:grpSpMkLst>
        </pc:grpChg>
      </pc:sldChg>
      <pc:sldChg chg="addSp delSp modSp modAnim">
        <pc:chgData name="Yong Hong Tan" userId="b399ff51e8a2bcef" providerId="LiveId" clId="{59F4C6A9-9605-1045-B7D8-BDBE2141A346}" dt="2019-10-21T04:32:11.465" v="180"/>
        <pc:sldMkLst>
          <pc:docMk/>
          <pc:sldMk cId="3101493184" sldId="335"/>
        </pc:sldMkLst>
        <pc:spChg chg="add del">
          <ac:chgData name="Yong Hong Tan" userId="b399ff51e8a2bcef" providerId="LiveId" clId="{59F4C6A9-9605-1045-B7D8-BDBE2141A346}" dt="2019-10-18T07:11:51.463" v="8"/>
          <ac:spMkLst>
            <pc:docMk/>
            <pc:sldMk cId="3101493184" sldId="335"/>
            <ac:spMk id="24" creationId="{C6568CCF-4129-214C-85D7-332DADA0B1DA}"/>
          </ac:spMkLst>
        </pc:spChg>
        <pc:spChg chg="mod">
          <ac:chgData name="Yong Hong Tan" userId="b399ff51e8a2bcef" providerId="LiveId" clId="{59F4C6A9-9605-1045-B7D8-BDBE2141A346}" dt="2019-10-18T07:20:47.927" v="91" actId="14100"/>
          <ac:spMkLst>
            <pc:docMk/>
            <pc:sldMk cId="3101493184" sldId="335"/>
            <ac:spMk id="48" creationId="{2D6306BE-DE62-CA4E-BA15-072C24935771}"/>
          </ac:spMkLst>
        </pc:spChg>
        <pc:spChg chg="mod">
          <ac:chgData name="Yong Hong Tan" userId="b399ff51e8a2bcef" providerId="LiveId" clId="{59F4C6A9-9605-1045-B7D8-BDBE2141A346}" dt="2019-10-18T07:20:08.387" v="84" actId="14100"/>
          <ac:spMkLst>
            <pc:docMk/>
            <pc:sldMk cId="3101493184" sldId="335"/>
            <ac:spMk id="79" creationId="{2021F383-C05B-E341-A561-860B8CAB3C3A}"/>
          </ac:spMkLst>
        </pc:spChg>
        <pc:spChg chg="mod">
          <ac:chgData name="Yong Hong Tan" userId="b399ff51e8a2bcef" providerId="LiveId" clId="{59F4C6A9-9605-1045-B7D8-BDBE2141A346}" dt="2019-10-18T07:23:45.209" v="116" actId="14100"/>
          <ac:spMkLst>
            <pc:docMk/>
            <pc:sldMk cId="3101493184" sldId="335"/>
            <ac:spMk id="110" creationId="{1F47BC4F-A3AD-2C4C-B675-DB949D3B670E}"/>
          </ac:spMkLst>
        </pc:spChg>
        <pc:spChg chg="mod">
          <ac:chgData name="Yong Hong Tan" userId="b399ff51e8a2bcef" providerId="LiveId" clId="{59F4C6A9-9605-1045-B7D8-BDBE2141A346}" dt="2019-10-18T07:23:01.895" v="110" actId="14100"/>
          <ac:spMkLst>
            <pc:docMk/>
            <pc:sldMk cId="3101493184" sldId="335"/>
            <ac:spMk id="112" creationId="{CCBC7F36-AE7E-9243-AB25-0D4A9AAB84E6}"/>
          </ac:spMkLst>
        </pc:spChg>
        <pc:grpChg chg="add del">
          <ac:chgData name="Yong Hong Tan" userId="b399ff51e8a2bcef" providerId="LiveId" clId="{59F4C6A9-9605-1045-B7D8-BDBE2141A346}" dt="2019-10-18T07:18:02.486" v="59"/>
          <ac:grpSpMkLst>
            <pc:docMk/>
            <pc:sldMk cId="3101493184" sldId="335"/>
            <ac:grpSpMk id="25" creationId="{3C8AD605-6ABE-AA41-87A0-1B1B8DB833A5}"/>
          </ac:grpSpMkLst>
        </pc:grpChg>
        <pc:grpChg chg="add del">
          <ac:chgData name="Yong Hong Tan" userId="b399ff51e8a2bcef" providerId="LiveId" clId="{59F4C6A9-9605-1045-B7D8-BDBE2141A346}" dt="2019-10-18T07:19:09.024" v="74"/>
          <ac:grpSpMkLst>
            <pc:docMk/>
            <pc:sldMk cId="3101493184" sldId="335"/>
            <ac:grpSpMk id="29" creationId="{C87208A6-0BCC-7140-ACD8-5EB3264E677B}"/>
          </ac:grpSpMkLst>
        </pc:grpChg>
        <pc:grpChg chg="mod">
          <ac:chgData name="Yong Hong Tan" userId="b399ff51e8a2bcef" providerId="LiveId" clId="{59F4C6A9-9605-1045-B7D8-BDBE2141A346}" dt="2019-10-18T07:20:20.212" v="86" actId="1076"/>
          <ac:grpSpMkLst>
            <pc:docMk/>
            <pc:sldMk cId="3101493184" sldId="335"/>
            <ac:grpSpMk id="47" creationId="{5425DB6A-1481-7743-A274-F01640421121}"/>
          </ac:grpSpMkLst>
        </pc:grpChg>
        <pc:grpChg chg="mod">
          <ac:chgData name="Yong Hong Tan" userId="b399ff51e8a2bcef" providerId="LiveId" clId="{59F4C6A9-9605-1045-B7D8-BDBE2141A346}" dt="2019-10-18T07:20:12.031" v="85" actId="1076"/>
          <ac:grpSpMkLst>
            <pc:docMk/>
            <pc:sldMk cId="3101493184" sldId="335"/>
            <ac:grpSpMk id="77" creationId="{57BD4192-CD24-7443-AECC-9D48A80118B1}"/>
          </ac:grpSpMkLst>
        </pc:grpChg>
        <pc:picChg chg="add del">
          <ac:chgData name="Yong Hong Tan" userId="b399ff51e8a2bcef" providerId="LiveId" clId="{59F4C6A9-9605-1045-B7D8-BDBE2141A346}" dt="2019-10-18T07:18:16.515" v="64" actId="478"/>
          <ac:picMkLst>
            <pc:docMk/>
            <pc:sldMk cId="3101493184" sldId="335"/>
            <ac:picMk id="4" creationId="{01637490-3C6F-384C-A104-DF681126BA1A}"/>
          </ac:picMkLst>
        </pc:picChg>
        <pc:picChg chg="add del mod">
          <ac:chgData name="Yong Hong Tan" userId="b399ff51e8a2bcef" providerId="LiveId" clId="{59F4C6A9-9605-1045-B7D8-BDBE2141A346}" dt="2019-10-18T07:19:05.075" v="72" actId="478"/>
          <ac:picMkLst>
            <pc:docMk/>
            <pc:sldMk cId="3101493184" sldId="335"/>
            <ac:picMk id="5" creationId="{6F0EA593-2629-8343-BADC-8154E0E15705}"/>
          </ac:picMkLst>
        </pc:picChg>
        <pc:picChg chg="add mod">
          <ac:chgData name="Yong Hong Tan" userId="b399ff51e8a2bcef" providerId="LiveId" clId="{59F4C6A9-9605-1045-B7D8-BDBE2141A346}" dt="2019-10-21T04:32:03.489" v="177" actId="1076"/>
          <ac:picMkLst>
            <pc:docMk/>
            <pc:sldMk cId="3101493184" sldId="335"/>
            <ac:picMk id="6" creationId="{20920E3C-F640-864B-ADCA-E66F2A2F66BA}"/>
          </ac:picMkLst>
        </pc:picChg>
        <pc:cxnChg chg="mod">
          <ac:chgData name="Yong Hong Tan" userId="b399ff51e8a2bcef" providerId="LiveId" clId="{59F4C6A9-9605-1045-B7D8-BDBE2141A346}" dt="2019-10-18T07:23:01.895" v="110" actId="14100"/>
          <ac:cxnSpMkLst>
            <pc:docMk/>
            <pc:sldMk cId="3101493184" sldId="335"/>
            <ac:cxnSpMk id="109" creationId="{DB3F8E84-6001-144C-AA92-012973110D12}"/>
          </ac:cxnSpMkLst>
        </pc:cxnChg>
      </pc:sldChg>
    </pc:docChg>
  </pc:docChgLst>
  <pc:docChgLst>
    <pc:chgData name="Yong Hong Tan" userId="b399ff51e8a2bcef" providerId="LiveId" clId="{99254802-CA4B-8A45-A8B5-15C321940D10}"/>
    <pc:docChg chg="undo custSel addSld delSld modSld">
      <pc:chgData name="Yong Hong Tan" userId="b399ff51e8a2bcef" providerId="LiveId" clId="{99254802-CA4B-8A45-A8B5-15C321940D10}" dt="2019-09-03T10:59:09.752" v="337" actId="14100"/>
      <pc:docMkLst>
        <pc:docMk/>
      </pc:docMkLst>
      <pc:sldChg chg="modSp">
        <pc:chgData name="Yong Hong Tan" userId="b399ff51e8a2bcef" providerId="LiveId" clId="{99254802-CA4B-8A45-A8B5-15C321940D10}" dt="2019-09-03T08:50:36.499" v="53" actId="20577"/>
        <pc:sldMkLst>
          <pc:docMk/>
          <pc:sldMk cId="145084748" sldId="261"/>
        </pc:sldMkLst>
        <pc:spChg chg="mod">
          <ac:chgData name="Yong Hong Tan" userId="b399ff51e8a2bcef" providerId="LiveId" clId="{99254802-CA4B-8A45-A8B5-15C321940D10}" dt="2019-09-03T08:50:32.526" v="52" actId="20577"/>
          <ac:spMkLst>
            <pc:docMk/>
            <pc:sldMk cId="145084748" sldId="261"/>
            <ac:spMk id="20" creationId="{9271E9CE-FB83-9D4C-BFC1-6FABFF438FEB}"/>
          </ac:spMkLst>
        </pc:spChg>
        <pc:spChg chg="mod">
          <ac:chgData name="Yong Hong Tan" userId="b399ff51e8a2bcef" providerId="LiveId" clId="{99254802-CA4B-8A45-A8B5-15C321940D10}" dt="2019-09-02T04:37:41.391" v="39" actId="20577"/>
          <ac:spMkLst>
            <pc:docMk/>
            <pc:sldMk cId="145084748" sldId="261"/>
            <ac:spMk id="25" creationId="{310FD048-48CB-7D45-ABC3-A17F6481B96E}"/>
          </ac:spMkLst>
        </pc:spChg>
        <pc:spChg chg="mod">
          <ac:chgData name="Yong Hong Tan" userId="b399ff51e8a2bcef" providerId="LiveId" clId="{99254802-CA4B-8A45-A8B5-15C321940D10}" dt="2019-09-02T04:37:46.189" v="46" actId="20577"/>
          <ac:spMkLst>
            <pc:docMk/>
            <pc:sldMk cId="145084748" sldId="261"/>
            <ac:spMk id="26" creationId="{05B37D3B-3009-7C46-A285-78A7486E5225}"/>
          </ac:spMkLst>
        </pc:spChg>
        <pc:spChg chg="mod">
          <ac:chgData name="Yong Hong Tan" userId="b399ff51e8a2bcef" providerId="LiveId" clId="{99254802-CA4B-8A45-A8B5-15C321940D10}" dt="2019-09-03T08:50:36.499" v="53" actId="20577"/>
          <ac:spMkLst>
            <pc:docMk/>
            <pc:sldMk cId="145084748" sldId="261"/>
            <ac:spMk id="27" creationId="{1CF55E6E-D523-0047-81CC-B8E03C7E16CE}"/>
          </ac:spMkLst>
        </pc:spChg>
        <pc:spChg chg="mod">
          <ac:chgData name="Yong Hong Tan" userId="b399ff51e8a2bcef" providerId="LiveId" clId="{99254802-CA4B-8A45-A8B5-15C321940D10}" dt="2019-09-02T03:41:45.558" v="18" actId="255"/>
          <ac:spMkLst>
            <pc:docMk/>
            <pc:sldMk cId="145084748" sldId="261"/>
            <ac:spMk id="30" creationId="{71A07228-763D-184B-83C1-5CDE39C7D2D3}"/>
          </ac:spMkLst>
        </pc:spChg>
      </pc:sldChg>
      <pc:sldChg chg="addSp delSp modSp">
        <pc:chgData name="Yong Hong Tan" userId="b399ff51e8a2bcef" providerId="LiveId" clId="{99254802-CA4B-8A45-A8B5-15C321940D10}" dt="2019-09-03T10:56:08.287" v="321" actId="14100"/>
        <pc:sldMkLst>
          <pc:docMk/>
          <pc:sldMk cId="3514541089" sldId="318"/>
        </pc:sldMkLst>
        <pc:spChg chg="del">
          <ac:chgData name="Yong Hong Tan" userId="b399ff51e8a2bcef" providerId="LiveId" clId="{99254802-CA4B-8A45-A8B5-15C321940D10}" dt="2019-09-03T10:53:56.894" v="294" actId="478"/>
          <ac:spMkLst>
            <pc:docMk/>
            <pc:sldMk cId="3514541089" sldId="318"/>
            <ac:spMk id="17" creationId="{9F6AAD31-02C6-9D48-8392-B1A4259D2258}"/>
          </ac:spMkLst>
        </pc:spChg>
        <pc:spChg chg="del">
          <ac:chgData name="Yong Hong Tan" userId="b399ff51e8a2bcef" providerId="LiveId" clId="{99254802-CA4B-8A45-A8B5-15C321940D10}" dt="2019-09-03T10:53:56.894" v="294" actId="478"/>
          <ac:spMkLst>
            <pc:docMk/>
            <pc:sldMk cId="3514541089" sldId="318"/>
            <ac:spMk id="18" creationId="{A1D737B6-296D-F045-84BE-A27738A598D5}"/>
          </ac:spMkLst>
        </pc:spChg>
        <pc:spChg chg="mod">
          <ac:chgData name="Yong Hong Tan" userId="b399ff51e8a2bcef" providerId="LiveId" clId="{99254802-CA4B-8A45-A8B5-15C321940D10}" dt="2019-09-03T10:55:02.387" v="317" actId="1036"/>
          <ac:spMkLst>
            <pc:docMk/>
            <pc:sldMk cId="3514541089" sldId="318"/>
            <ac:spMk id="22" creationId="{4F76BA7B-C975-FA47-913A-87CD699ECC49}"/>
          </ac:spMkLst>
        </pc:spChg>
        <pc:spChg chg="mod">
          <ac:chgData name="Yong Hong Tan" userId="b399ff51e8a2bcef" providerId="LiveId" clId="{99254802-CA4B-8A45-A8B5-15C321940D10}" dt="2019-09-03T09:03:54.258" v="82"/>
          <ac:spMkLst>
            <pc:docMk/>
            <pc:sldMk cId="3514541089" sldId="318"/>
            <ac:spMk id="48" creationId="{2D6306BE-DE62-CA4E-BA15-072C24935771}"/>
          </ac:spMkLst>
        </pc:spChg>
        <pc:spChg chg="mod">
          <ac:chgData name="Yong Hong Tan" userId="b399ff51e8a2bcef" providerId="LiveId" clId="{99254802-CA4B-8A45-A8B5-15C321940D10}" dt="2019-09-03T09:03:27.641" v="81"/>
          <ac:spMkLst>
            <pc:docMk/>
            <pc:sldMk cId="3514541089" sldId="318"/>
            <ac:spMk id="79" creationId="{2021F383-C05B-E341-A561-860B8CAB3C3A}"/>
          </ac:spMkLst>
        </pc:spChg>
        <pc:spChg chg="mod">
          <ac:chgData name="Yong Hong Tan" userId="b399ff51e8a2bcef" providerId="LiveId" clId="{99254802-CA4B-8A45-A8B5-15C321940D10}" dt="2019-09-03T10:56:08.287" v="321" actId="14100"/>
          <ac:spMkLst>
            <pc:docMk/>
            <pc:sldMk cId="3514541089" sldId="318"/>
            <ac:spMk id="110" creationId="{1F47BC4F-A3AD-2C4C-B675-DB949D3B670E}"/>
          </ac:spMkLst>
        </pc:spChg>
        <pc:grpChg chg="mod">
          <ac:chgData name="Yong Hong Tan" userId="b399ff51e8a2bcef" providerId="LiveId" clId="{99254802-CA4B-8A45-A8B5-15C321940D10}" dt="2019-09-03T10:54:45.838" v="311" actId="1038"/>
          <ac:grpSpMkLst>
            <pc:docMk/>
            <pc:sldMk cId="3514541089" sldId="318"/>
            <ac:grpSpMk id="47" creationId="{5425DB6A-1481-7743-A274-F01640421121}"/>
          </ac:grpSpMkLst>
        </pc:grpChg>
        <pc:grpChg chg="mod">
          <ac:chgData name="Yong Hong Tan" userId="b399ff51e8a2bcef" providerId="LiveId" clId="{99254802-CA4B-8A45-A8B5-15C321940D10}" dt="2019-09-03T10:54:19.414" v="304" actId="14100"/>
          <ac:grpSpMkLst>
            <pc:docMk/>
            <pc:sldMk cId="3514541089" sldId="318"/>
            <ac:grpSpMk id="77" creationId="{57BD4192-CD24-7443-AECC-9D48A80118B1}"/>
          </ac:grpSpMkLst>
        </pc:grpChg>
        <pc:picChg chg="add mod">
          <ac:chgData name="Yong Hong Tan" userId="b399ff51e8a2bcef" providerId="LiveId" clId="{99254802-CA4B-8A45-A8B5-15C321940D10}" dt="2019-09-03T10:54:02.160" v="301" actId="1038"/>
          <ac:picMkLst>
            <pc:docMk/>
            <pc:sldMk cId="3514541089" sldId="318"/>
            <ac:picMk id="19" creationId="{06243013-4708-7841-BFEF-F961065E0F39}"/>
          </ac:picMkLst>
        </pc:picChg>
        <pc:picChg chg="add del mod">
          <ac:chgData name="Yong Hong Tan" userId="b399ff51e8a2bcef" providerId="LiveId" clId="{99254802-CA4B-8A45-A8B5-15C321940D10}" dt="2019-09-03T10:53:53.563" v="293" actId="478"/>
          <ac:picMkLst>
            <pc:docMk/>
            <pc:sldMk cId="3514541089" sldId="318"/>
            <ac:picMk id="90" creationId="{3AF9F579-39E7-0A4C-BA4A-6580E9F5F5EA}"/>
          </ac:picMkLst>
        </pc:picChg>
        <pc:cxnChg chg="mod">
          <ac:chgData name="Yong Hong Tan" userId="b399ff51e8a2bcef" providerId="LiveId" clId="{99254802-CA4B-8A45-A8B5-15C321940D10}" dt="2019-09-03T10:54:57.871" v="315" actId="14100"/>
          <ac:cxnSpMkLst>
            <pc:docMk/>
            <pc:sldMk cId="3514541089" sldId="318"/>
            <ac:cxnSpMk id="23" creationId="{A905AA33-ABF2-8B4A-A527-A8CF00CA8BFB}"/>
          </ac:cxnSpMkLst>
        </pc:cxnChg>
      </pc:sldChg>
      <pc:sldChg chg="modSp">
        <pc:chgData name="Yong Hong Tan" userId="b399ff51e8a2bcef" providerId="LiveId" clId="{99254802-CA4B-8A45-A8B5-15C321940D10}" dt="2019-09-03T10:56:24.241" v="322" actId="14100"/>
        <pc:sldMkLst>
          <pc:docMk/>
          <pc:sldMk cId="3908790897" sldId="319"/>
        </pc:sldMkLst>
        <pc:spChg chg="mod">
          <ac:chgData name="Yong Hong Tan" userId="b399ff51e8a2bcef" providerId="LiveId" clId="{99254802-CA4B-8A45-A8B5-15C321940D10}" dt="2019-09-03T09:03:54.258" v="82"/>
          <ac:spMkLst>
            <pc:docMk/>
            <pc:sldMk cId="3908790897" sldId="319"/>
            <ac:spMk id="30" creationId="{2C4BA206-1A06-7442-9EC9-F638EA0C7111}"/>
          </ac:spMkLst>
        </pc:spChg>
        <pc:spChg chg="mod">
          <ac:chgData name="Yong Hong Tan" userId="b399ff51e8a2bcef" providerId="LiveId" clId="{99254802-CA4B-8A45-A8B5-15C321940D10}" dt="2019-09-03T09:03:27.641" v="81"/>
          <ac:spMkLst>
            <pc:docMk/>
            <pc:sldMk cId="3908790897" sldId="319"/>
            <ac:spMk id="56" creationId="{9E0D6B71-F18A-F648-B08E-9CE2DA0968AB}"/>
          </ac:spMkLst>
        </pc:spChg>
        <pc:grpChg chg="mod">
          <ac:chgData name="Yong Hong Tan" userId="b399ff51e8a2bcef" providerId="LiveId" clId="{99254802-CA4B-8A45-A8B5-15C321940D10}" dt="2019-09-03T10:56:24.241" v="322" actId="14100"/>
          <ac:grpSpMkLst>
            <pc:docMk/>
            <pc:sldMk cId="3908790897" sldId="319"/>
            <ac:grpSpMk id="55" creationId="{94B985F8-6CDC-F841-A5E6-532DD7ADF9B1}"/>
          </ac:grpSpMkLst>
        </pc:grpChg>
      </pc:sldChg>
      <pc:sldChg chg="modSp">
        <pc:chgData name="Yong Hong Tan" userId="b399ff51e8a2bcef" providerId="LiveId" clId="{99254802-CA4B-8A45-A8B5-15C321940D10}" dt="2019-09-03T10:58:13.901" v="334" actId="14100"/>
        <pc:sldMkLst>
          <pc:docMk/>
          <pc:sldMk cId="3794352934" sldId="331"/>
        </pc:sldMkLst>
        <pc:spChg chg="mod">
          <ac:chgData name="Yong Hong Tan" userId="b399ff51e8a2bcef" providerId="LiveId" clId="{99254802-CA4B-8A45-A8B5-15C321940D10}" dt="2019-09-03T10:57:35.850" v="327" actId="1076"/>
          <ac:spMkLst>
            <pc:docMk/>
            <pc:sldMk cId="3794352934" sldId="331"/>
            <ac:spMk id="17" creationId="{CF533566-91E3-D848-9244-1FC837E28959}"/>
          </ac:spMkLst>
        </pc:spChg>
        <pc:spChg chg="mod">
          <ac:chgData name="Yong Hong Tan" userId="b399ff51e8a2bcef" providerId="LiveId" clId="{99254802-CA4B-8A45-A8B5-15C321940D10}" dt="2019-09-03T10:57:26.106" v="325" actId="1076"/>
          <ac:spMkLst>
            <pc:docMk/>
            <pc:sldMk cId="3794352934" sldId="331"/>
            <ac:spMk id="31" creationId="{6407B2C5-127A-9C4B-9E46-280CECF07DE8}"/>
          </ac:spMkLst>
        </pc:spChg>
        <pc:spChg chg="mod">
          <ac:chgData name="Yong Hong Tan" userId="b399ff51e8a2bcef" providerId="LiveId" clId="{99254802-CA4B-8A45-A8B5-15C321940D10}" dt="2019-09-03T10:58:10.663" v="333" actId="14100"/>
          <ac:spMkLst>
            <pc:docMk/>
            <pc:sldMk cId="3794352934" sldId="331"/>
            <ac:spMk id="35" creationId="{EA549752-6974-0042-BBB5-B0CD796C13E4}"/>
          </ac:spMkLst>
        </pc:spChg>
        <pc:spChg chg="mod">
          <ac:chgData name="Yong Hong Tan" userId="b399ff51e8a2bcef" providerId="LiveId" clId="{99254802-CA4B-8A45-A8B5-15C321940D10}" dt="2019-09-03T10:57:55.428" v="330" actId="1076"/>
          <ac:spMkLst>
            <pc:docMk/>
            <pc:sldMk cId="3794352934" sldId="331"/>
            <ac:spMk id="38" creationId="{0B155EEE-165E-9640-B6D9-8FF08AE966DD}"/>
          </ac:spMkLst>
        </pc:spChg>
        <pc:spChg chg="mod">
          <ac:chgData name="Yong Hong Tan" userId="b399ff51e8a2bcef" providerId="LiveId" clId="{99254802-CA4B-8A45-A8B5-15C321940D10}" dt="2019-09-03T09:03:27.641" v="81"/>
          <ac:spMkLst>
            <pc:docMk/>
            <pc:sldMk cId="3794352934" sldId="331"/>
            <ac:spMk id="56" creationId="{9E0D6B71-F18A-F648-B08E-9CE2DA0968AB}"/>
          </ac:spMkLst>
        </pc:spChg>
        <pc:grpChg chg="mod">
          <ac:chgData name="Yong Hong Tan" userId="b399ff51e8a2bcef" providerId="LiveId" clId="{99254802-CA4B-8A45-A8B5-15C321940D10}" dt="2019-09-03T10:57:12.682" v="324" actId="1076"/>
          <ac:grpSpMkLst>
            <pc:docMk/>
            <pc:sldMk cId="3794352934" sldId="331"/>
            <ac:grpSpMk id="37" creationId="{6F101252-24E8-5841-A6E5-8549A5E1E810}"/>
          </ac:grpSpMkLst>
        </pc:grpChg>
        <pc:grpChg chg="mod">
          <ac:chgData name="Yong Hong Tan" userId="b399ff51e8a2bcef" providerId="LiveId" clId="{99254802-CA4B-8A45-A8B5-15C321940D10}" dt="2019-09-03T10:58:01.195" v="331" actId="1076"/>
          <ac:grpSpMkLst>
            <pc:docMk/>
            <pc:sldMk cId="3794352934" sldId="331"/>
            <ac:grpSpMk id="39" creationId="{A9CD100F-30E4-A04E-96B5-688902EB1822}"/>
          </ac:grpSpMkLst>
        </pc:grpChg>
        <pc:grpChg chg="mod">
          <ac:chgData name="Yong Hong Tan" userId="b399ff51e8a2bcef" providerId="LiveId" clId="{99254802-CA4B-8A45-A8B5-15C321940D10}" dt="2019-09-03T10:56:59.929" v="323" actId="14100"/>
          <ac:grpSpMkLst>
            <pc:docMk/>
            <pc:sldMk cId="3794352934" sldId="331"/>
            <ac:grpSpMk id="55" creationId="{94B985F8-6CDC-F841-A5E6-532DD7ADF9B1}"/>
          </ac:grpSpMkLst>
        </pc:grpChg>
        <pc:cxnChg chg="mod">
          <ac:chgData name="Yong Hong Tan" userId="b399ff51e8a2bcef" providerId="LiveId" clId="{99254802-CA4B-8A45-A8B5-15C321940D10}" dt="2019-09-03T10:57:38.668" v="328" actId="14100"/>
          <ac:cxnSpMkLst>
            <pc:docMk/>
            <pc:sldMk cId="3794352934" sldId="331"/>
            <ac:cxnSpMk id="32" creationId="{6A08ECB9-AEC0-9740-9760-6B33B08956D5}"/>
          </ac:cxnSpMkLst>
        </pc:cxnChg>
        <pc:cxnChg chg="mod">
          <ac:chgData name="Yong Hong Tan" userId="b399ff51e8a2bcef" providerId="LiveId" clId="{99254802-CA4B-8A45-A8B5-15C321940D10}" dt="2019-09-03T10:58:13.901" v="334" actId="14100"/>
          <ac:cxnSpMkLst>
            <pc:docMk/>
            <pc:sldMk cId="3794352934" sldId="331"/>
            <ac:cxnSpMk id="36" creationId="{49CB4BD6-E3CB-AE4F-858D-472A5357633A}"/>
          </ac:cxnSpMkLst>
        </pc:cxnChg>
      </pc:sldChg>
      <pc:sldChg chg="modSp">
        <pc:chgData name="Yong Hong Tan" userId="b399ff51e8a2bcef" providerId="LiveId" clId="{99254802-CA4B-8A45-A8B5-15C321940D10}" dt="2019-09-03T10:59:09.752" v="337" actId="14100"/>
        <pc:sldMkLst>
          <pc:docMk/>
          <pc:sldMk cId="154348209" sldId="332"/>
        </pc:sldMkLst>
        <pc:spChg chg="mod">
          <ac:chgData name="Yong Hong Tan" userId="b399ff51e8a2bcef" providerId="LiveId" clId="{99254802-CA4B-8A45-A8B5-15C321940D10}" dt="2019-09-03T09:03:54.258" v="82"/>
          <ac:spMkLst>
            <pc:docMk/>
            <pc:sldMk cId="154348209" sldId="332"/>
            <ac:spMk id="30" creationId="{2C4BA206-1A06-7442-9EC9-F638EA0C7111}"/>
          </ac:spMkLst>
        </pc:spChg>
        <pc:spChg chg="mod">
          <ac:chgData name="Yong Hong Tan" userId="b399ff51e8a2bcef" providerId="LiveId" clId="{99254802-CA4B-8A45-A8B5-15C321940D10}" dt="2019-09-03T10:59:09.752" v="337" actId="14100"/>
          <ac:spMkLst>
            <pc:docMk/>
            <pc:sldMk cId="154348209" sldId="332"/>
            <ac:spMk id="35" creationId="{EA549752-6974-0042-BBB5-B0CD796C13E4}"/>
          </ac:spMkLst>
        </pc:spChg>
        <pc:spChg chg="mod">
          <ac:chgData name="Yong Hong Tan" userId="b399ff51e8a2bcef" providerId="LiveId" clId="{99254802-CA4B-8A45-A8B5-15C321940D10}" dt="2019-09-03T09:03:27.641" v="81"/>
          <ac:spMkLst>
            <pc:docMk/>
            <pc:sldMk cId="154348209" sldId="332"/>
            <ac:spMk id="38" creationId="{0B155EEE-165E-9640-B6D9-8FF08AE966DD}"/>
          </ac:spMkLst>
        </pc:spChg>
        <pc:spChg chg="mod">
          <ac:chgData name="Yong Hong Tan" userId="b399ff51e8a2bcef" providerId="LiveId" clId="{99254802-CA4B-8A45-A8B5-15C321940D10}" dt="2019-09-03T09:03:27.641" v="81"/>
          <ac:spMkLst>
            <pc:docMk/>
            <pc:sldMk cId="154348209" sldId="332"/>
            <ac:spMk id="56" creationId="{9E0D6B71-F18A-F648-B08E-9CE2DA0968AB}"/>
          </ac:spMkLst>
        </pc:spChg>
        <pc:grpChg chg="mod">
          <ac:chgData name="Yong Hong Tan" userId="b399ff51e8a2bcef" providerId="LiveId" clId="{99254802-CA4B-8A45-A8B5-15C321940D10}" dt="2019-09-03T10:58:36.908" v="336" actId="14100"/>
          <ac:grpSpMkLst>
            <pc:docMk/>
            <pc:sldMk cId="154348209" sldId="332"/>
            <ac:grpSpMk id="37" creationId="{6F101252-24E8-5841-A6E5-8549A5E1E810}"/>
          </ac:grpSpMkLst>
        </pc:grpChg>
        <pc:grpChg chg="mod">
          <ac:chgData name="Yong Hong Tan" userId="b399ff51e8a2bcef" providerId="LiveId" clId="{99254802-CA4B-8A45-A8B5-15C321940D10}" dt="2019-09-03T09:03:27.641" v="81"/>
          <ac:grpSpMkLst>
            <pc:docMk/>
            <pc:sldMk cId="154348209" sldId="332"/>
            <ac:grpSpMk id="39" creationId="{A9CD100F-30E4-A04E-96B5-688902EB1822}"/>
          </ac:grpSpMkLst>
        </pc:grpChg>
        <pc:grpChg chg="mod">
          <ac:chgData name="Yong Hong Tan" userId="b399ff51e8a2bcef" providerId="LiveId" clId="{99254802-CA4B-8A45-A8B5-15C321940D10}" dt="2019-09-03T10:58:27.037" v="335" actId="14100"/>
          <ac:grpSpMkLst>
            <pc:docMk/>
            <pc:sldMk cId="154348209" sldId="332"/>
            <ac:grpSpMk id="55" creationId="{94B985F8-6CDC-F841-A5E6-532DD7ADF9B1}"/>
          </ac:grpSpMkLst>
        </pc:grpChg>
        <pc:cxnChg chg="mod">
          <ac:chgData name="Yong Hong Tan" userId="b399ff51e8a2bcef" providerId="LiveId" clId="{99254802-CA4B-8A45-A8B5-15C321940D10}" dt="2019-09-03T10:59:09.752" v="337" actId="14100"/>
          <ac:cxnSpMkLst>
            <pc:docMk/>
            <pc:sldMk cId="154348209" sldId="332"/>
            <ac:cxnSpMk id="36" creationId="{49CB4BD6-E3CB-AE4F-858D-472A5357633A}"/>
          </ac:cxnSpMkLst>
        </pc:cxnChg>
      </pc:sldChg>
      <pc:sldChg chg="addSp delSp modSp add">
        <pc:chgData name="Yong Hong Tan" userId="b399ff51e8a2bcef" providerId="LiveId" clId="{99254802-CA4B-8A45-A8B5-15C321940D10}" dt="2019-09-03T10:52:18.305" v="284" actId="1076"/>
        <pc:sldMkLst>
          <pc:docMk/>
          <pc:sldMk cId="3101493184" sldId="335"/>
        </pc:sldMkLst>
        <pc:spChg chg="add del">
          <ac:chgData name="Yong Hong Tan" userId="b399ff51e8a2bcef" providerId="LiveId" clId="{99254802-CA4B-8A45-A8B5-15C321940D10}" dt="2019-09-03T10:50:12.622" v="259"/>
          <ac:spMkLst>
            <pc:docMk/>
            <pc:sldMk cId="3101493184" sldId="335"/>
            <ac:spMk id="27" creationId="{1B49A468-BD58-2348-A4C8-754B71A50A34}"/>
          </ac:spMkLst>
        </pc:spChg>
        <pc:spChg chg="mod">
          <ac:chgData name="Yong Hong Tan" userId="b399ff51e8a2bcef" providerId="LiveId" clId="{99254802-CA4B-8A45-A8B5-15C321940D10}" dt="2019-09-03T10:52:18.305" v="284" actId="1076"/>
          <ac:spMkLst>
            <pc:docMk/>
            <pc:sldMk cId="3101493184" sldId="335"/>
            <ac:spMk id="110" creationId="{1F47BC4F-A3AD-2C4C-B675-DB949D3B670E}"/>
          </ac:spMkLst>
        </pc:spChg>
        <pc:grpChg chg="del mod">
          <ac:chgData name="Yong Hong Tan" userId="b399ff51e8a2bcef" providerId="LiveId" clId="{99254802-CA4B-8A45-A8B5-15C321940D10}" dt="2019-09-03T10:50:04.842" v="257" actId="478"/>
          <ac:grpSpMkLst>
            <pc:docMk/>
            <pc:sldMk cId="3101493184" sldId="335"/>
            <ac:grpSpMk id="5" creationId="{0DCC3617-59E6-2647-BBDB-C5D30B82FBCA}"/>
          </ac:grpSpMkLst>
        </pc:grpChg>
        <pc:picChg chg="add mod">
          <ac:chgData name="Yong Hong Tan" userId="b399ff51e8a2bcef" providerId="LiveId" clId="{99254802-CA4B-8A45-A8B5-15C321940D10}" dt="2019-09-03T10:52:06.360" v="283" actId="1076"/>
          <ac:picMkLst>
            <pc:docMk/>
            <pc:sldMk cId="3101493184" sldId="335"/>
            <ac:picMk id="4" creationId="{01637490-3C6F-384C-A104-DF681126BA1A}"/>
          </ac:picMkLst>
        </pc:picChg>
        <pc:cxnChg chg="mod">
          <ac:chgData name="Yong Hong Tan" userId="b399ff51e8a2bcef" providerId="LiveId" clId="{99254802-CA4B-8A45-A8B5-15C321940D10}" dt="2019-09-03T10:51:54.585" v="282" actId="14100"/>
          <ac:cxnSpMkLst>
            <pc:docMk/>
            <pc:sldMk cId="3101493184" sldId="335"/>
            <ac:cxnSpMk id="109" creationId="{DB3F8E84-6001-144C-AA92-012973110D12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4T10:03:20.794" idx="1">
    <p:pos x="5508" y="1904"/>
    <p:text>質問などのときのＭＬ，ＴＡのメールアドレスは出さない。一方，Class ML の方は，クラス全体へのアナウンス用のＭＬ（質問への回答など）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4-04T10:04:00.130" idx="2">
    <p:pos x="2041" y="2661"/>
    <p:text>講義の投資番号，通常は12であれば，12回目の講義ということ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4-04T10:05:39.345" idx="3">
    <p:pos x="1562" y="2529"/>
    <p:text>このように科目番号_クラス番号_講義番号でインデックシングしては？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4-07T12:52:41.986" idx="14">
    <p:pos x="2489" y="2664"/>
    <p:text>H=handout, S=slide, P=課題, Q=Quiz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4-07T12:54:26.854" idx="15">
    <p:pos x="2791" y="2660"/>
    <p:text>細かいですが，科目番号，クラス番号，何回目，ファイルの種別の順にしておくとフォルダ内でソートしたときにきれいに並びます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4-07T12:56:16.542" idx="16">
    <p:pos x="1244" y="2857"/>
    <p:text>Google form で小問，課題を提出させる場合，オンラインでない学生さんは開始時刻を確認するための空フォームを送ってもらう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07:07:50.935" idx="7">
    <p:pos x="3631" y="1617"/>
    <p:text>この講義は１２週目の想定。この前までに，配列の基本，文字列処理の基本，そして応用としてシーザー暗号による暗号化プログラムまで学んでいるという想定</p:text>
    <p:extLst>
      <p:ext uri="{C676402C-5697-4E1C-873F-D02D1690AC5C}">
        <p15:threadingInfo xmlns:p15="http://schemas.microsoft.com/office/powerpoint/2012/main" timeZoneBias="-540"/>
      </p:ext>
    </p:extLst>
  </p:cm>
  <p:cm authorId="1" dt="2020-04-06T07:10:00.118" idx="8">
    <p:pos x="3384" y="3647"/>
    <p:text>ちなみにこれはネット上で公開されている翻訳。著作権は保持されているが，個人でダウンロードして自由に読むためのリンクなので，リンクとして紹介する分には大丈夫だと思う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07:17:19.503" idx="9">
    <p:pos x="2599" y="2764"/>
    <p:text>この講義では，各授業の最後の「課題」を提出させ，その点数をもとに評価する，という想定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07:21:37.236" idx="10">
    <p:pos x="2083" y="411"/>
    <p:text>Goole form で小問の答えを提出させる。ちなみに，これに対してはフィードバックを返すが，正否は問わない。出席点として使用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07:26:39.264" idx="11">
    <p:pos x="3432" y="2043"/>
    <p:text>提出先を示し，今から15分です，と言う。この間，質問も受け付ける。ただし，学生さんによっては（通信料節約のため）回線を切ってもよいことにする。（ちょっと悩ましいのは，回線を切った学生さんはヒントが得られない，という点。ただ，つなげていても，いつもヒントがもらえるわけではないので，その点も悩ましいが，学生さんの判断に任せる）</p:text>
    <p:extLst>
      <p:ext uri="{C676402C-5697-4E1C-873F-D02D1690AC5C}">
        <p15:threadingInfo xmlns:p15="http://schemas.microsoft.com/office/powerpoint/2012/main" timeZoneBias="-540"/>
      </p:ext>
    </p:extLst>
  </p:cm>
  <p:cm authorId="1" dt="2020-04-06T07:29:55.082" idx="12">
    <p:pos x="3765" y="2049"/>
    <p:text>チャットでの質問も見て，ヒントになりそうなことな回答ならば，この間に行う。その他については，次のセッションの開始時に回答する。</p:text>
    <p:extLst>
      <p:ext uri="{C676402C-5697-4E1C-873F-D02D1690AC5C}">
        <p15:threadingInfo xmlns:p15="http://schemas.microsoft.com/office/powerpoint/2012/main" timeZoneBias="-540"/>
      </p:ext>
    </p:extLst>
  </p:cm>
  <p:cm authorId="1" dt="2020-04-06T07:32:42.220" idx="13">
    <p:pos x="4578" y="3432"/>
    <p:text>時間を持て余す人もいると思うので，提出した人は，これを読んでいて，などと補助の読み物を用意しておくとよい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92A20-9C0A-4059-ADE7-5F2C57D5150A}" type="datetimeFigureOut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AE00-37C0-4D72-BA45-14F3FEC7B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6AE00-37C0-4D72-BA45-14F3FEC7B2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1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E3A51A-1741-FF4B-9F48-8A93B85D82F3}"/>
              </a:ext>
            </a:extLst>
          </p:cNvPr>
          <p:cNvCxnSpPr>
            <a:cxnSpLocks/>
          </p:cNvCxnSpPr>
          <p:nvPr/>
        </p:nvCxnSpPr>
        <p:spPr>
          <a:xfrm>
            <a:off x="157845" y="789076"/>
            <a:ext cx="8828310" cy="0"/>
          </a:xfrm>
          <a:prstGeom prst="line">
            <a:avLst/>
          </a:prstGeom>
          <a:ln w="38100" cap="rnd">
            <a:solidFill>
              <a:srgbClr val="005B94"/>
            </a:solidFill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4BD898-A7B7-4A3F-ACC0-BEC44012FB5D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 descr="flogs.png">
            <a:extLst>
              <a:ext uri="{FF2B5EF4-FFF2-40B4-BE49-F238E27FC236}">
                <a16:creationId xmlns:a16="http://schemas.microsoft.com/office/drawing/2014/main" id="{00F77E00-787B-41E9-A778-55948539A5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3825C3-AF27-47F4-82C4-0D8DDDEA1BCB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6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ADF5EA-94E6-47BC-8CBE-F0BEAC4757DE}"/>
              </a:ext>
            </a:extLst>
          </p:cNvPr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" name="図 1" descr="flogs.png">
            <a:extLst>
              <a:ext uri="{FF2B5EF4-FFF2-40B4-BE49-F238E27FC236}">
                <a16:creationId xmlns:a16="http://schemas.microsoft.com/office/drawing/2014/main" id="{168AD329-C77E-4951-AB9A-5CC0D6930E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448" y="-8540"/>
            <a:ext cx="594355" cy="78425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55C8F9-4B17-4709-98E7-5D89C149DAB0}"/>
              </a:ext>
            </a:extLst>
          </p:cNvPr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BA50868-C88D-6B49-8F6F-2FC5D73B70AB}" type="slidenum">
              <a:rPr lang="ja-JP" altLang="en-US" sz="240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algn="r">
                <a:defRPr/>
              </a:pPr>
              <a:t>‹#›</a:t>
            </a:fld>
            <a:endParaRPr lang="ja-JP" altLang="en-US" sz="24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9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>
          <a:xfrm>
            <a:off x="0" y="0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81363" y="3909153"/>
            <a:ext cx="8381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 descr="flag_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69" y="0"/>
            <a:ext cx="1109861" cy="15472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86967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464568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203864"/>
                </a:solidFill>
                <a:latin typeface="Arial Unicode MS" panose="020B060402020202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2" y="188640"/>
            <a:ext cx="567355" cy="5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4300"/>
            <a:ext cx="8064896" cy="722412"/>
          </a:xfrm>
        </p:spPr>
        <p:txBody>
          <a:bodyPr bIns="0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50868-C88D-6B49-8F6F-2FC5D73B70AB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1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42E5C3-2543-834E-88F7-4822CBD29282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2000">
                <a:srgbClr val="FFFCF5"/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8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06489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19256" cy="525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7684805" y="6351711"/>
            <a:ext cx="140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50868-C88D-6B49-8F6F-2FC5D73B70AB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-8546"/>
            <a:ext cx="9144000" cy="134938"/>
          </a:xfrm>
          <a:prstGeom prst="rect">
            <a:avLst/>
          </a:prstGeom>
          <a:solidFill>
            <a:srgbClr val="987D1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コネクタ 6"/>
          <p:cNvCxnSpPr/>
          <p:nvPr userDrawn="1"/>
        </p:nvCxnSpPr>
        <p:spPr>
          <a:xfrm flipV="1">
            <a:off x="0" y="842401"/>
            <a:ext cx="3347864" cy="1"/>
          </a:xfrm>
          <a:prstGeom prst="line">
            <a:avLst/>
          </a:prstGeom>
          <a:ln w="63500" cmpd="dbl">
            <a:solidFill>
              <a:srgbClr val="022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 userDrawn="1"/>
        </p:nvSpPr>
        <p:spPr>
          <a:xfrm>
            <a:off x="2673667" y="50851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 panose="02000000000000000000" pitchFamily="2" charset="0"/>
                <a:ea typeface="ＭＳ Ｐゴシック" panose="020B0600070205080204" pitchFamily="50" charset="-128"/>
                <a:cs typeface="+mn-cs"/>
              </a:rPr>
              <a:t>Tokyo Tech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 panose="02000000000000000000" pitchFamily="2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5508104" y="50851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 panose="02000000000000000000" pitchFamily="2" charset="0"/>
                <a:ea typeface="ＭＳ Ｐゴシック" panose="020B0600070205080204" pitchFamily="50" charset="-128"/>
                <a:cs typeface="+mn-cs"/>
              </a:rPr>
              <a:t>Tokyo Tech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 panose="02000000000000000000" pitchFamily="2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8316416" y="0"/>
            <a:ext cx="609299" cy="792088"/>
            <a:chOff x="8316416" y="0"/>
            <a:chExt cx="609299" cy="792088"/>
          </a:xfrm>
        </p:grpSpPr>
        <p:sp>
          <p:nvSpPr>
            <p:cNvPr id="22" name="フリーフォーム 21"/>
            <p:cNvSpPr/>
            <p:nvPr userDrawn="1"/>
          </p:nvSpPr>
          <p:spPr>
            <a:xfrm>
              <a:off x="8316416" y="0"/>
              <a:ext cx="609299" cy="792088"/>
            </a:xfrm>
            <a:custGeom>
              <a:avLst/>
              <a:gdLst>
                <a:gd name="connsiteX0" fmla="*/ 0 w 2160240"/>
                <a:gd name="connsiteY0" fmla="*/ 0 h 2808312"/>
                <a:gd name="connsiteX1" fmla="*/ 2160240 w 2160240"/>
                <a:gd name="connsiteY1" fmla="*/ 0 h 2808312"/>
                <a:gd name="connsiteX2" fmla="*/ 2160240 w 2160240"/>
                <a:gd name="connsiteY2" fmla="*/ 2808312 h 2808312"/>
                <a:gd name="connsiteX3" fmla="*/ 1088826 w 2160240"/>
                <a:gd name="connsiteY3" fmla="*/ 2232248 h 2808312"/>
                <a:gd name="connsiteX4" fmla="*/ 0 w 2160240"/>
                <a:gd name="connsiteY4" fmla="*/ 2808312 h 280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2808312">
                  <a:moveTo>
                    <a:pt x="0" y="0"/>
                  </a:moveTo>
                  <a:lnTo>
                    <a:pt x="2160240" y="0"/>
                  </a:lnTo>
                  <a:lnTo>
                    <a:pt x="2160240" y="2808312"/>
                  </a:lnTo>
                  <a:lnTo>
                    <a:pt x="1088826" y="2232248"/>
                  </a:lnTo>
                  <a:lnTo>
                    <a:pt x="0" y="2808312"/>
                  </a:lnTo>
                  <a:close/>
                </a:path>
              </a:pathLst>
            </a:custGeom>
            <a:solidFill>
              <a:srgbClr val="022C5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14" name="図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51" y="37308"/>
              <a:ext cx="401445" cy="401445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 userDrawn="1"/>
          </p:nvSpPr>
          <p:spPr>
            <a:xfrm>
              <a:off x="8355459" y="480274"/>
              <a:ext cx="5305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00" b="1" i="0" u="none" strike="noStrike" kern="0" cap="none" spc="-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 panose="02000000000000000000" pitchFamily="2" charset="0"/>
                  <a:ea typeface="ＭＳ Ｐゴシック" panose="020B0600070205080204" pitchFamily="50" charset="-128"/>
                  <a:cs typeface="+mn-cs"/>
                </a:rPr>
                <a:t>Tokyo Tech</a:t>
              </a:r>
              <a:endParaRPr kumimoji="1" lang="ja-JP" altLang="en-US" sz="1050" b="1" i="0" u="none" strike="noStrike" kern="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 panose="02000000000000000000" pitchFamily="2" charset="0"/>
                <a:ea typeface="ＭＳ Ｐゴシック" panose="020B0600070205080204" pitchFamily="50" charset="-128"/>
                <a:cs typeface="+mn-cs"/>
              </a:endParaRPr>
            </a:p>
          </p:txBody>
        </p:sp>
      </p:grpSp>
      <p:pic>
        <p:nvPicPr>
          <p:cNvPr id="13" name="図 12" descr="flogs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890" y="-8540"/>
            <a:ext cx="594355" cy="7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baseline="0">
          <a:solidFill>
            <a:schemeClr val="accent5">
              <a:lumMod val="50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j-cs"/>
        </a:defRPr>
      </a:lvl1pPr>
    </p:titleStyle>
    <p:bodyStyle>
      <a:lvl1pPr marL="342900" indent="-360000" algn="l" defTabSz="914400" rtl="0" eaLnBrk="1" latinLnBrk="0" hangingPunct="1">
        <a:spcBef>
          <a:spcPts val="1200"/>
        </a:spcBef>
        <a:buFont typeface="Wingdings" panose="05000000000000000000" pitchFamily="2" charset="2"/>
        <a:buChar char="l"/>
        <a:defRPr kumimoji="1" sz="3200" kern="1200" baseline="0">
          <a:solidFill>
            <a:srgbClr val="203864"/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1pPr>
      <a:lvl2pPr marL="742950" indent="-360000" algn="l" defTabSz="914400" rtl="0" eaLnBrk="1" latinLnBrk="0" hangingPunct="1">
        <a:spcBef>
          <a:spcPts val="200"/>
        </a:spcBef>
        <a:buFont typeface="Wingdings" panose="05000000000000000000" pitchFamily="2" charset="2"/>
        <a:buChar char="n"/>
        <a:defRPr kumimoji="1" sz="2800" kern="1200" baseline="0">
          <a:solidFill>
            <a:schemeClr val="bg2">
              <a:lumMod val="25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2pPr>
      <a:lvl3pPr marL="987425" indent="-361950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25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3pPr>
      <a:lvl4pPr marL="1349375" indent="-452438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25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4pPr>
      <a:lvl5pPr marL="1701800" indent="-442913" algn="l" defTabSz="914400" rtl="0" eaLnBrk="1" latinLnBrk="0" hangingPunct="1">
        <a:spcBef>
          <a:spcPts val="200"/>
        </a:spcBef>
        <a:buFont typeface="Wingdings" panose="05000000000000000000" pitchFamily="2" charset="2"/>
        <a:buChar char="l"/>
        <a:defRPr kumimoji="1" sz="2400" kern="1200" baseline="0">
          <a:solidFill>
            <a:schemeClr val="bg2">
              <a:lumMod val="25000"/>
            </a:schemeClr>
          </a:solidFill>
          <a:latin typeface="Verdana" panose="020B0604030504040204" pitchFamily="34" charset="0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Wx6gBhJan8bk38Y8" TargetMode="External"/><Relationship Id="rId2" Type="http://schemas.openxmlformats.org/officeDocument/2006/relationships/hyperlink" Target="mailto:watanabe.o.aa-CSxxx@ml.m.titech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5yLJ7AiUEwQT8gSN7" TargetMode="External"/><Relationship Id="rId2" Type="http://schemas.openxmlformats.org/officeDocument/2006/relationships/hyperlink" Target="https://221b.jp/h/danc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hyperlink" Target="https://221b.jp/h/danc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8C862B-CD95-4019-A543-F53DC1742C3A}"/>
              </a:ext>
            </a:extLst>
          </p:cNvPr>
          <p:cNvSpPr txBox="1"/>
          <p:nvPr/>
        </p:nvSpPr>
        <p:spPr>
          <a:xfrm>
            <a:off x="435429" y="844732"/>
            <a:ext cx="877195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講義名：　</a:t>
            </a:r>
            <a:r>
              <a:rPr kumimoji="1" lang="en-US" altLang="ja-JP" sz="2800" dirty="0">
                <a:latin typeface="+mn-ea"/>
              </a:rPr>
              <a:t>Introduction to Computer Science</a:t>
            </a:r>
          </a:p>
          <a:p>
            <a:r>
              <a:rPr lang="ja-JP" altLang="en-US" sz="2800" dirty="0">
                <a:latin typeface="+mn-ea"/>
              </a:rPr>
              <a:t>科目番号</a:t>
            </a:r>
            <a:r>
              <a:rPr lang="en-US" altLang="ja-JP" sz="2800" dirty="0">
                <a:latin typeface="+mn-ea"/>
              </a:rPr>
              <a:t>_</a:t>
            </a:r>
            <a:r>
              <a:rPr lang="ja-JP" altLang="en-US" sz="2800" dirty="0">
                <a:latin typeface="+mn-ea"/>
              </a:rPr>
              <a:t>クラス番号：</a:t>
            </a:r>
            <a:r>
              <a:rPr lang="en-US" altLang="ja-JP" sz="2800" dirty="0">
                <a:latin typeface="+mn-ea"/>
              </a:rPr>
              <a:t>CSxxx_C3</a:t>
            </a:r>
          </a:p>
          <a:p>
            <a:r>
              <a:rPr lang="ja-JP" altLang="en-US" sz="2800" dirty="0">
                <a:latin typeface="+mn-ea"/>
              </a:rPr>
              <a:t>担当教員：渡辺　治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メール：　</a:t>
            </a:r>
            <a:r>
              <a:rPr lang="en-US" altLang="ja-JP" sz="2800" dirty="0">
                <a:latin typeface="+mn-ea"/>
              </a:rPr>
              <a:t>watanabe.o.aa@m.titech.ac.jp</a:t>
            </a:r>
          </a:p>
          <a:p>
            <a:r>
              <a:rPr lang="ja-JP" altLang="en-US" sz="2800" dirty="0">
                <a:latin typeface="+mn-ea"/>
              </a:rPr>
              <a:t>担当ＴＡ：〇〇　〇，△△　△</a:t>
            </a:r>
            <a:endParaRPr lang="en-US" altLang="ja-JP" sz="2800" dirty="0">
              <a:latin typeface="+mn-ea"/>
            </a:endParaRPr>
          </a:p>
          <a:p>
            <a:r>
              <a:rPr lang="ja-JP" altLang="en-US" sz="2800" dirty="0">
                <a:latin typeface="+mn-ea"/>
              </a:rPr>
              <a:t>講義ＭＬ：</a:t>
            </a:r>
            <a:r>
              <a:rPr lang="en-US" altLang="ja-JP" sz="2400" dirty="0">
                <a:latin typeface="+mn-ea"/>
                <a:hlinkClick r:id="rId2"/>
              </a:rPr>
              <a:t>watanabe.o.aa-CSxxx@ml.m.titech.ac.jp</a:t>
            </a:r>
            <a:endParaRPr lang="en-US" altLang="ja-JP" sz="2400" dirty="0">
              <a:latin typeface="+mn-ea"/>
            </a:endParaRPr>
          </a:p>
          <a:p>
            <a:r>
              <a:rPr lang="en-US" altLang="ja-JP" sz="2800" dirty="0">
                <a:latin typeface="+mn-ea"/>
              </a:rPr>
              <a:t>Class</a:t>
            </a:r>
            <a:r>
              <a:rPr lang="ja-JP" altLang="en-US" sz="2800" dirty="0">
                <a:latin typeface="+mn-ea"/>
              </a:rPr>
              <a:t> </a:t>
            </a:r>
            <a:r>
              <a:rPr lang="en-US" altLang="ja-JP" sz="2800" dirty="0">
                <a:latin typeface="+mn-ea"/>
              </a:rPr>
              <a:t>ML</a:t>
            </a:r>
            <a:r>
              <a:rPr lang="ja-JP" altLang="en-US" sz="2800" dirty="0">
                <a:latin typeface="+mn-ea"/>
              </a:rPr>
              <a:t>：</a:t>
            </a:r>
            <a:r>
              <a:rPr lang="en-US" altLang="ja-JP" sz="2800" dirty="0">
                <a:latin typeface="+mn-ea"/>
              </a:rPr>
              <a:t>watanabe.o.aa-CSxxxC3class@</a:t>
            </a:r>
            <a:r>
              <a:rPr lang="ja-JP" altLang="en-US" sz="2800" dirty="0">
                <a:latin typeface="+mn-ea"/>
              </a:rPr>
              <a:t>・・・</a:t>
            </a:r>
            <a:endParaRPr lang="en-US" altLang="ja-JP" sz="28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講義番号 </a:t>
            </a:r>
            <a:r>
              <a:rPr lang="en-US" altLang="ja-JP" sz="2400" dirty="0">
                <a:latin typeface="+mn-ea"/>
              </a:rPr>
              <a:t>#12</a:t>
            </a:r>
          </a:p>
          <a:p>
            <a:r>
              <a:rPr lang="ja-JP" altLang="en-US" sz="2400" dirty="0">
                <a:latin typeface="+mn-ea"/>
              </a:rPr>
              <a:t>講義資料 </a:t>
            </a:r>
            <a:r>
              <a:rPr lang="en-US" altLang="ja-JP" sz="2400" dirty="0">
                <a:latin typeface="+mn-ea"/>
              </a:rPr>
              <a:t>CSxxx_C3_12-H1.pdf</a:t>
            </a:r>
          </a:p>
          <a:p>
            <a:r>
              <a:rPr lang="en-US" altLang="ja-JP" sz="2400" dirty="0">
                <a:latin typeface="+mn-ea"/>
              </a:rPr>
              <a:t>             CSxxx_C3_12-H2.pdf</a:t>
            </a:r>
            <a:r>
              <a:rPr lang="ja-JP" altLang="en-US" sz="2400" dirty="0">
                <a:latin typeface="+mn-ea"/>
              </a:rPr>
              <a:t>（パスワード付き）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Google form</a:t>
            </a:r>
            <a:r>
              <a:rPr lang="ja-JP" altLang="en-US" sz="2400" dirty="0">
                <a:latin typeface="+mn-ea"/>
              </a:rPr>
              <a:t>（録画受講者向け開始用 </a:t>
            </a:r>
            <a:r>
              <a:rPr lang="en-US" altLang="ja-JP" sz="2400" dirty="0">
                <a:latin typeface="+mn-ea"/>
              </a:rPr>
              <a:t>Q-CSxxx_C3_12_</a:t>
            </a:r>
            <a:r>
              <a:rPr lang="ja-JP" altLang="en-US" sz="2400" dirty="0">
                <a:latin typeface="+mn-ea"/>
              </a:rPr>
              <a:t>０）</a:t>
            </a:r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  <a:hlinkClick r:id="rId3"/>
              </a:rPr>
              <a:t>https://forms.gle/kWx6gBhJan8bk38Y8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87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89DE0F-7FEF-4630-AFB3-4818C62DFE83}"/>
              </a:ext>
            </a:extLst>
          </p:cNvPr>
          <p:cNvSpPr txBox="1"/>
          <p:nvPr/>
        </p:nvSpPr>
        <p:spPr>
          <a:xfrm>
            <a:off x="318640" y="226765"/>
            <a:ext cx="6321645" cy="589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3.1.  Function and subroutine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5" name="角丸四角形 39">
            <a:extLst>
              <a:ext uri="{FF2B5EF4-FFF2-40B4-BE49-F238E27FC236}">
                <a16:creationId xmlns:a16="http://schemas.microsoft.com/office/drawing/2014/main" id="{3284680C-3FC7-4A67-80BE-B7733F530BBD}"/>
              </a:ext>
            </a:extLst>
          </p:cNvPr>
          <p:cNvSpPr/>
          <p:nvPr/>
        </p:nvSpPr>
        <p:spPr>
          <a:xfrm>
            <a:off x="409062" y="941636"/>
            <a:ext cx="2830527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 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41EFA6-E198-4270-A82D-3D71844B986E}"/>
              </a:ext>
            </a:extLst>
          </p:cNvPr>
          <p:cNvSpPr txBox="1"/>
          <p:nvPr/>
        </p:nvSpPr>
        <p:spPr>
          <a:xfrm>
            <a:off x="669592" y="1559868"/>
            <a:ext cx="78561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Express the following tasks for the Caesar cipher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as “mathematical”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encryption 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decryption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④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analysis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◎</a:t>
            </a:r>
          </a:p>
        </p:txBody>
      </p:sp>
      <p:sp>
        <p:nvSpPr>
          <p:cNvPr id="6" name="角丸四角形 39">
            <a:extLst>
              <a:ext uri="{FF2B5EF4-FFF2-40B4-BE49-F238E27FC236}">
                <a16:creationId xmlns:a16="http://schemas.microsoft.com/office/drawing/2014/main" id="{BF98E4C7-1E3A-4607-B3F1-7AD2DA27A0EF}"/>
              </a:ext>
            </a:extLst>
          </p:cNvPr>
          <p:cNvSpPr/>
          <p:nvPr/>
        </p:nvSpPr>
        <p:spPr>
          <a:xfrm>
            <a:off x="409062" y="3554217"/>
            <a:ext cx="4964127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Let’s consider 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!!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(use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15min.)</a:t>
            </a:r>
            <a:r>
              <a:rPr kumimoji="1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175442B-5FC9-4DE7-AC49-448721AF04CB}"/>
              </a:ext>
            </a:extLst>
          </p:cNvPr>
          <p:cNvGrpSpPr/>
          <p:nvPr/>
        </p:nvGrpSpPr>
        <p:grpSpPr>
          <a:xfrm>
            <a:off x="3239589" y="5916364"/>
            <a:ext cx="5094514" cy="908530"/>
            <a:chOff x="4093997" y="2408759"/>
            <a:chExt cx="5094514" cy="908530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FDA584B-9F65-4ACC-A094-71D1BD1B680C}"/>
                </a:ext>
              </a:extLst>
            </p:cNvPr>
            <p:cNvSpPr txBox="1"/>
            <p:nvPr/>
          </p:nvSpPr>
          <p:spPr>
            <a:xfrm>
              <a:off x="4093997" y="2408759"/>
              <a:ext cx="509451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「</a:t>
              </a: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The Adventure of  the Dancing Men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」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  Arthur Conan Doyle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574B30-AA0E-4786-A405-786C4D031437}"/>
                </a:ext>
              </a:extLst>
            </p:cNvPr>
            <p:cNvSpPr/>
            <p:nvPr/>
          </p:nvSpPr>
          <p:spPr>
            <a:xfrm>
              <a:off x="6113418" y="2947957"/>
              <a:ext cx="2890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  <a:hlinkClick r:id="rId2"/>
                </a:rPr>
                <a:t>https://221b.jp/h/danc.html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E0EE3-CFE8-4019-B7A5-7F2D90B159DF}"/>
              </a:ext>
            </a:extLst>
          </p:cNvPr>
          <p:cNvSpPr/>
          <p:nvPr/>
        </p:nvSpPr>
        <p:spPr>
          <a:xfrm>
            <a:off x="526868" y="4185240"/>
            <a:ext cx="8357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Google form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（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CSxxx_C3_12_Q1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）</a:t>
            </a:r>
            <a:endParaRPr lang="en-US" altLang="ja-JP" sz="2400" dirty="0">
              <a:solidFill>
                <a:prstClr val="black"/>
              </a:solidFill>
              <a:latin typeface="メイリオ" panose="020B0604030504040204" pitchFamily="50" charset="-128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メイリオ" panose="020B0604030504040204" pitchFamily="50" charset="-128"/>
              </a:rPr>
              <a:t>      </a:t>
            </a:r>
            <a:r>
              <a:rPr lang="en-US" altLang="ja-JP" sz="2400" dirty="0">
                <a:solidFill>
                  <a:prstClr val="black"/>
                </a:solidFill>
                <a:latin typeface="メイリオ" panose="020B0604030504040204" pitchFamily="50" charset="-128"/>
                <a:hlinkClick r:id="rId3"/>
              </a:rPr>
              <a:t>https://forms.gle/5yLJ7AiUEwQT8gSN7</a:t>
            </a:r>
            <a:endParaRPr lang="en-US" altLang="ja-JP" sz="2400" dirty="0">
              <a:solidFill>
                <a:prstClr val="black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3">
            <a:extLst>
              <a:ext uri="{FF2B5EF4-FFF2-40B4-BE49-F238E27FC236}">
                <a16:creationId xmlns:a16="http://schemas.microsoft.com/office/drawing/2014/main" id="{A897FFCC-50DD-924B-AC1F-55019673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13" y="3122560"/>
            <a:ext cx="3649287" cy="168678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07228-763D-184B-83C1-5CDE39C7D2D3}"/>
              </a:ext>
            </a:extLst>
          </p:cNvPr>
          <p:cNvSpPr txBox="1"/>
          <p:nvPr/>
        </p:nvSpPr>
        <p:spPr>
          <a:xfrm>
            <a:off x="294380" y="309706"/>
            <a:ext cx="88496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Introduction to Computer Science Topic 2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(Part 3)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271E9CE-FB83-9D4C-BFC1-6FABFF438FEB}"/>
              </a:ext>
            </a:extLst>
          </p:cNvPr>
          <p:cNvSpPr/>
          <p:nvPr/>
        </p:nvSpPr>
        <p:spPr>
          <a:xfrm>
            <a:off x="496150" y="2822889"/>
            <a:ext cx="5234090" cy="432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Contents for Topic 2 (part 3)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683D27-017C-F346-A9C7-E78F7FC8B95D}"/>
              </a:ext>
            </a:extLst>
          </p:cNvPr>
          <p:cNvSpPr txBox="1"/>
          <p:nvPr/>
        </p:nvSpPr>
        <p:spPr>
          <a:xfrm>
            <a:off x="542146" y="3986531"/>
            <a:ext cx="5370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Cryptanalysis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62D2ED8A-3E16-264C-A83D-A4757B5532B5}"/>
              </a:ext>
            </a:extLst>
          </p:cNvPr>
          <p:cNvSpPr/>
          <p:nvPr/>
        </p:nvSpPr>
        <p:spPr>
          <a:xfrm>
            <a:off x="792594" y="1168704"/>
            <a:ext cx="7558811" cy="1292867"/>
          </a:xfrm>
          <a:prstGeom prst="roundRect">
            <a:avLst>
              <a:gd name="adj" fmla="val 15999"/>
            </a:avLst>
          </a:prstGeom>
          <a:solidFill>
            <a:schemeClr val="bg1"/>
          </a:solidFill>
          <a:ln w="3175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1CF55E6E-D523-0047-81CC-B8E03C7E16CE}"/>
              </a:ext>
            </a:extLst>
          </p:cNvPr>
          <p:cNvSpPr/>
          <p:nvPr/>
        </p:nvSpPr>
        <p:spPr>
          <a:xfrm>
            <a:off x="496150" y="943419"/>
            <a:ext cx="3673079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005B94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Goals of Topic 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0FD048-48CB-7D45-ABC3-A17F6481B96E}"/>
              </a:ext>
            </a:extLst>
          </p:cNvPr>
          <p:cNvSpPr txBox="1"/>
          <p:nvPr/>
        </p:nvSpPr>
        <p:spPr>
          <a:xfrm>
            <a:off x="1020501" y="1480520"/>
            <a:ext cx="7200000" cy="412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what programming is. 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B37D3B-3009-7C46-A285-78A7486E5225}"/>
              </a:ext>
            </a:extLst>
          </p:cNvPr>
          <p:cNvSpPr txBox="1"/>
          <p:nvPr/>
        </p:nvSpPr>
        <p:spPr>
          <a:xfrm>
            <a:off x="1010340" y="1942816"/>
            <a:ext cx="7200000" cy="4153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some key programming techniques.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46272" y="3446156"/>
            <a:ext cx="415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Function (or sub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routine)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BBBE1D2-F3CA-4B07-BCC1-E3BB4A4598EF}"/>
              </a:ext>
            </a:extLst>
          </p:cNvPr>
          <p:cNvGrpSpPr/>
          <p:nvPr/>
        </p:nvGrpSpPr>
        <p:grpSpPr>
          <a:xfrm>
            <a:off x="785948" y="4532308"/>
            <a:ext cx="4418967" cy="2135953"/>
            <a:chOff x="4725033" y="4381723"/>
            <a:chExt cx="4418967" cy="2135953"/>
          </a:xfrm>
        </p:grpSpPr>
        <p:pic>
          <p:nvPicPr>
            <p:cNvPr id="17" name="Picture 3" descr="C:\home\talk\myillust-coe\master.png">
              <a:extLst>
                <a:ext uri="{FF2B5EF4-FFF2-40B4-BE49-F238E27FC236}">
                  <a16:creationId xmlns:a16="http://schemas.microsoft.com/office/drawing/2014/main" id="{19FB004A-53BE-4361-A8DB-AC608BDE1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25033" y="5201333"/>
              <a:ext cx="1008112" cy="1316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96ABA665-C278-4DCE-810B-284556CF1BBF}"/>
                </a:ext>
              </a:extLst>
            </p:cNvPr>
            <p:cNvGrpSpPr/>
            <p:nvPr/>
          </p:nvGrpSpPr>
          <p:grpSpPr>
            <a:xfrm>
              <a:off x="5795378" y="4381723"/>
              <a:ext cx="3348622" cy="1453527"/>
              <a:chOff x="5668440" y="4148322"/>
              <a:chExt cx="3348622" cy="1453527"/>
            </a:xfrm>
          </p:grpSpPr>
          <p:sp>
            <p:nvSpPr>
              <p:cNvPr id="20" name="メモ 30">
                <a:extLst>
                  <a:ext uri="{FF2B5EF4-FFF2-40B4-BE49-F238E27FC236}">
                    <a16:creationId xmlns:a16="http://schemas.microsoft.com/office/drawing/2014/main" id="{D59E2557-0D70-47E5-80E5-8450ED13BD41}"/>
                  </a:ext>
                </a:extLst>
              </p:cNvPr>
              <p:cNvSpPr/>
              <p:nvPr/>
            </p:nvSpPr>
            <p:spPr>
              <a:xfrm>
                <a:off x="5698919" y="4509120"/>
                <a:ext cx="3206383" cy="1092729"/>
              </a:xfrm>
              <a:prstGeom prst="foldedCorner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7B9F518-7C5E-45A7-B5CA-364F2B47C685}"/>
                  </a:ext>
                </a:extLst>
              </p:cNvPr>
              <p:cNvSpPr txBox="1"/>
              <p:nvPr/>
            </p:nvSpPr>
            <p:spPr>
              <a:xfrm>
                <a:off x="5668440" y="4148322"/>
                <a:ext cx="6155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>
                    <a:solidFill>
                      <a:srgbClr val="00B0F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Hint</a:t>
                </a:r>
                <a:endParaRPr lang="ja-JP" altLang="en-US" sz="2400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CACB5BE-B4AE-497F-BA17-F50466A8FD7A}"/>
                  </a:ext>
                </a:extLst>
              </p:cNvPr>
              <p:cNvSpPr txBox="1"/>
              <p:nvPr/>
            </p:nvSpPr>
            <p:spPr>
              <a:xfrm>
                <a:off x="5797881" y="4665474"/>
                <a:ext cx="321918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ja-JP" altLang="en-US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「</a:t>
                </a: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The Adventure of    </a:t>
                </a:r>
              </a:p>
              <a:p>
                <a:pPr fontAlgn="base">
                  <a:spcBef>
                    <a:spcPct val="0"/>
                  </a:spcBef>
                </a:pP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         the Dancing Men</a:t>
                </a:r>
                <a:r>
                  <a:rPr lang="ja-JP" altLang="en-US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」</a:t>
                </a:r>
              </a:p>
              <a:p>
                <a:pPr fontAlgn="base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ja-JP" sz="2000" dirty="0">
                    <a:solidFill>
                      <a:srgbClr val="00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  Arthur Conan Doyle</a:t>
                </a:r>
              </a:p>
            </p:txBody>
          </p:sp>
        </p:grp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33FA40E-887E-4648-838C-A4DC7C0FC91B}"/>
              </a:ext>
            </a:extLst>
          </p:cNvPr>
          <p:cNvSpPr/>
          <p:nvPr/>
        </p:nvSpPr>
        <p:spPr>
          <a:xfrm>
            <a:off x="2839705" y="612061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hlinkClick r:id="rId4"/>
              </a:rPr>
              <a:t>https://221b.jp/h/danc.html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62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3">
            <a:extLst>
              <a:ext uri="{FF2B5EF4-FFF2-40B4-BE49-F238E27FC236}">
                <a16:creationId xmlns:a16="http://schemas.microsoft.com/office/drawing/2014/main" id="{A897FFCC-50DD-924B-AC1F-55019673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13" y="3122560"/>
            <a:ext cx="3649287" cy="168678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07228-763D-184B-83C1-5CDE39C7D2D3}"/>
              </a:ext>
            </a:extLst>
          </p:cNvPr>
          <p:cNvSpPr txBox="1"/>
          <p:nvPr/>
        </p:nvSpPr>
        <p:spPr>
          <a:xfrm>
            <a:off x="294380" y="309706"/>
            <a:ext cx="8849620" cy="43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Introduction to Computer Science Topic 2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(Part 3)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271E9CE-FB83-9D4C-BFC1-6FABFF438FEB}"/>
              </a:ext>
            </a:extLst>
          </p:cNvPr>
          <p:cNvSpPr/>
          <p:nvPr/>
        </p:nvSpPr>
        <p:spPr>
          <a:xfrm>
            <a:off x="496150" y="2822889"/>
            <a:ext cx="5234090" cy="432000"/>
          </a:xfrm>
          <a:prstGeom prst="roundRect">
            <a:avLst>
              <a:gd name="adj" fmla="val 50000"/>
            </a:avLst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Contents for Topic 2 (part 3)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683D27-017C-F346-A9C7-E78F7FC8B95D}"/>
              </a:ext>
            </a:extLst>
          </p:cNvPr>
          <p:cNvSpPr txBox="1"/>
          <p:nvPr/>
        </p:nvSpPr>
        <p:spPr>
          <a:xfrm>
            <a:off x="542146" y="3986531"/>
            <a:ext cx="5370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Cryptanalysis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62D2ED8A-3E16-264C-A83D-A4757B5532B5}"/>
              </a:ext>
            </a:extLst>
          </p:cNvPr>
          <p:cNvSpPr/>
          <p:nvPr/>
        </p:nvSpPr>
        <p:spPr>
          <a:xfrm>
            <a:off x="792594" y="1168704"/>
            <a:ext cx="7558811" cy="1292867"/>
          </a:xfrm>
          <a:prstGeom prst="roundRect">
            <a:avLst>
              <a:gd name="adj" fmla="val 15999"/>
            </a:avLst>
          </a:prstGeom>
          <a:solidFill>
            <a:schemeClr val="bg1"/>
          </a:solidFill>
          <a:ln w="31750" cmpd="sng">
            <a:solidFill>
              <a:srgbClr val="005B9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1CF55E6E-D523-0047-81CC-B8E03C7E16CE}"/>
              </a:ext>
            </a:extLst>
          </p:cNvPr>
          <p:cNvSpPr/>
          <p:nvPr/>
        </p:nvSpPr>
        <p:spPr>
          <a:xfrm>
            <a:off x="496150" y="943419"/>
            <a:ext cx="3673079" cy="432000"/>
          </a:xfrm>
          <a:prstGeom prst="roundRect">
            <a:avLst>
              <a:gd name="adj" fmla="val 50000"/>
            </a:avLst>
          </a:prstGeom>
          <a:pattFill prst="pct90">
            <a:fgClr>
              <a:srgbClr val="005B94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0800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Goals of Topic 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0FD048-48CB-7D45-ABC3-A17F6481B96E}"/>
              </a:ext>
            </a:extLst>
          </p:cNvPr>
          <p:cNvSpPr txBox="1"/>
          <p:nvPr/>
        </p:nvSpPr>
        <p:spPr>
          <a:xfrm>
            <a:off x="1020501" y="1480520"/>
            <a:ext cx="7200000" cy="412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what programming is. 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B37D3B-3009-7C46-A285-78A7486E5225}"/>
              </a:ext>
            </a:extLst>
          </p:cNvPr>
          <p:cNvSpPr txBox="1"/>
          <p:nvPr/>
        </p:nvSpPr>
        <p:spPr>
          <a:xfrm>
            <a:off x="1010340" y="1942816"/>
            <a:ext cx="7200000" cy="4153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To learn some key programming techniques.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BDF2909-C891-4F56-B7D7-E16E9A98EF6B}"/>
              </a:ext>
            </a:extLst>
          </p:cNvPr>
          <p:cNvGrpSpPr/>
          <p:nvPr/>
        </p:nvGrpSpPr>
        <p:grpSpPr>
          <a:xfrm>
            <a:off x="496151" y="4744717"/>
            <a:ext cx="8586888" cy="1997782"/>
            <a:chOff x="496151" y="3916798"/>
            <a:chExt cx="8586888" cy="1997782"/>
          </a:xfrm>
        </p:grpSpPr>
        <p:sp>
          <p:nvSpPr>
            <p:cNvPr id="38" name="角丸四角形 37">
              <a:extLst>
                <a:ext uri="{FF2B5EF4-FFF2-40B4-BE49-F238E27FC236}">
                  <a16:creationId xmlns:a16="http://schemas.microsoft.com/office/drawing/2014/main" id="{21125161-BE3C-7643-8D01-F11F39A1736F}"/>
                </a:ext>
              </a:extLst>
            </p:cNvPr>
            <p:cNvSpPr/>
            <p:nvPr/>
          </p:nvSpPr>
          <p:spPr>
            <a:xfrm>
              <a:off x="792595" y="4128827"/>
              <a:ext cx="7855256" cy="1785753"/>
            </a:xfrm>
            <a:prstGeom prst="roundRect">
              <a:avLst>
                <a:gd name="adj" fmla="val 13663"/>
              </a:avLst>
            </a:prstGeom>
            <a:noFill/>
            <a:ln w="31750" cmpd="sng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FE09B04-F9A4-F742-97AF-71462F081E31}"/>
                </a:ext>
              </a:extLst>
            </p:cNvPr>
            <p:cNvSpPr txBox="1"/>
            <p:nvPr/>
          </p:nvSpPr>
          <p:spPr>
            <a:xfrm>
              <a:off x="1000182" y="4481848"/>
              <a:ext cx="8082857" cy="11733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1. How to use arrays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400" dirty="0">
                  <a:solidFill>
                    <a:schemeClr val="bg1">
                      <a:lumMod val="6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2. </a:t>
              </a: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Characters and strings, and how to use them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altLang="ja-JP" sz="2400" dirty="0">
                  <a:latin typeface="Meiryo" panose="020B0604030504040204" pitchFamily="34" charset="-128"/>
                  <a:ea typeface="Meiryo" panose="020B0604030504040204" pitchFamily="34" charset="-128"/>
                </a:rPr>
                <a:t>3. </a:t>
              </a:r>
              <a:r>
                <a:rPr kumimoji="1" lang="en-MY" altLang="ja-JP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Cryptanalysis challenge</a:t>
              </a:r>
              <a:endPara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0" name="角丸四角形 39">
              <a:extLst>
                <a:ext uri="{FF2B5EF4-FFF2-40B4-BE49-F238E27FC236}">
                  <a16:creationId xmlns:a16="http://schemas.microsoft.com/office/drawing/2014/main" id="{E91DC973-9A90-3148-AD05-AC1E7FF4380A}"/>
                </a:ext>
              </a:extLst>
            </p:cNvPr>
            <p:cNvSpPr/>
            <p:nvPr/>
          </p:nvSpPr>
          <p:spPr>
            <a:xfrm>
              <a:off x="496151" y="3916798"/>
              <a:ext cx="3492376" cy="432000"/>
            </a:xfrm>
            <a:prstGeom prst="roundRect">
              <a:avLst>
                <a:gd name="adj" fmla="val 50000"/>
              </a:avLst>
            </a:prstGeom>
            <a:pattFill prst="pct90">
              <a:fgClr>
                <a:srgbClr val="FF0000"/>
              </a:fgClr>
              <a:bgClr>
                <a:srgbClr val="FFC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Practice exercises</a:t>
              </a: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46272" y="3446156"/>
            <a:ext cx="4157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・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Function (or sub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routine)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AE257B-2DFE-4F55-89D7-143D36CA7074}"/>
              </a:ext>
            </a:extLst>
          </p:cNvPr>
          <p:cNvSpPr txBox="1"/>
          <p:nvPr/>
        </p:nvSpPr>
        <p:spPr>
          <a:xfrm>
            <a:off x="301368" y="3382868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637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425DB6A-1481-7743-A274-F01640421121}"/>
              </a:ext>
            </a:extLst>
          </p:cNvPr>
          <p:cNvGrpSpPr/>
          <p:nvPr/>
        </p:nvGrpSpPr>
        <p:grpSpPr>
          <a:xfrm>
            <a:off x="252830" y="2622779"/>
            <a:ext cx="2674747" cy="2857309"/>
            <a:chOff x="545683" y="2933241"/>
            <a:chExt cx="2674747" cy="2857309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D6306BE-DE62-CA4E-BA15-072C24935771}"/>
                </a:ext>
              </a:extLst>
            </p:cNvPr>
            <p:cNvSpPr txBox="1"/>
            <p:nvPr/>
          </p:nvSpPr>
          <p:spPr>
            <a:xfrm>
              <a:off x="550783" y="3236005"/>
              <a:ext cx="2669647" cy="255454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x = input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 = input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prod = 0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while y &gt; 0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　  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prod = prod + x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　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 = y - 1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end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puts(prod)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BBAD293-43B5-4549-9472-CCA31E939DDC}"/>
                </a:ext>
              </a:extLst>
            </p:cNvPr>
            <p:cNvSpPr txBox="1"/>
            <p:nvPr/>
          </p:nvSpPr>
          <p:spPr>
            <a:xfrm>
              <a:off x="545683" y="2933241"/>
              <a:ext cx="92012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mult.rb</a:t>
              </a:r>
              <a:endParaRPr lang="en-US" altLang="ja-JP" sz="2000" i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E4854D0-EC5C-4543-B68E-84E4608BB641}"/>
              </a:ext>
            </a:extLst>
          </p:cNvPr>
          <p:cNvSpPr txBox="1"/>
          <p:nvPr/>
        </p:nvSpPr>
        <p:spPr>
          <a:xfrm>
            <a:off x="3131045" y="4422774"/>
            <a:ext cx="3098800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dirty="0">
                <a:solidFill>
                  <a:srgbClr val="00B0F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 Unicode MS" pitchFamily="50" charset="-128"/>
              </a:rPr>
              <a:t>The embedding is tiresome, and the program will become cumbersome.</a:t>
            </a:r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111302D0-738B-F043-9D43-78A2AB7B5376}"/>
              </a:ext>
            </a:extLst>
          </p:cNvPr>
          <p:cNvSpPr/>
          <p:nvPr/>
        </p:nvSpPr>
        <p:spPr>
          <a:xfrm>
            <a:off x="496151" y="941636"/>
            <a:ext cx="3466250" cy="4714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5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e.g.</a:t>
            </a:r>
            <a:r>
              <a:rPr lang="ja-JP" altLang="en-US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multiplication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7BD4192-CD24-7443-AECC-9D48A80118B1}"/>
              </a:ext>
            </a:extLst>
          </p:cNvPr>
          <p:cNvGrpSpPr/>
          <p:nvPr/>
        </p:nvGrpSpPr>
        <p:grpSpPr>
          <a:xfrm>
            <a:off x="3131045" y="1670826"/>
            <a:ext cx="3008979" cy="2241756"/>
            <a:chOff x="545683" y="2933241"/>
            <a:chExt cx="1989327" cy="2241756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021F383-C05B-E341-A561-860B8CAB3C3A}"/>
                </a:ext>
              </a:extLst>
            </p:cNvPr>
            <p:cNvSpPr txBox="1"/>
            <p:nvPr/>
          </p:nvSpPr>
          <p:spPr>
            <a:xfrm>
              <a:off x="550785" y="3236005"/>
              <a:ext cx="1844605" cy="193899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sum = a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while b &gt; 0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　  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sum = sum + 1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　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b = b - 1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end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sum</a:t>
              </a: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is answer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A2AF6B2E-8050-8348-BBCE-C90EAF0006DC}"/>
                </a:ext>
              </a:extLst>
            </p:cNvPr>
            <p:cNvSpPr txBox="1"/>
            <p:nvPr/>
          </p:nvSpPr>
          <p:spPr>
            <a:xfrm>
              <a:off x="545683" y="2933241"/>
              <a:ext cx="19893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Compute a + b </a:t>
              </a:r>
              <a:endParaRPr lang="ja-JP" altLang="en-US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BCD7969-1344-4620-8D2B-1FD62901CBD6}"/>
              </a:ext>
            </a:extLst>
          </p:cNvPr>
          <p:cNvGrpSpPr/>
          <p:nvPr/>
        </p:nvGrpSpPr>
        <p:grpSpPr>
          <a:xfrm>
            <a:off x="721361" y="2930556"/>
            <a:ext cx="8270751" cy="1782959"/>
            <a:chOff x="721361" y="2930556"/>
            <a:chExt cx="8270751" cy="1782959"/>
          </a:xfrm>
        </p:grpSpPr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DB3F8E84-6001-144C-AA92-012973110D12}"/>
                </a:ext>
              </a:extLst>
            </p:cNvPr>
            <p:cNvCxnSpPr>
              <a:cxnSpLocks/>
              <a:endCxn id="112" idx="3"/>
            </p:cNvCxnSpPr>
            <p:nvPr/>
          </p:nvCxnSpPr>
          <p:spPr>
            <a:xfrm flipH="1" flipV="1">
              <a:off x="2844801" y="4313986"/>
              <a:ext cx="3669356" cy="9888"/>
            </a:xfrm>
            <a:prstGeom prst="line">
              <a:avLst/>
            </a:prstGeom>
            <a:ln w="31750">
              <a:solidFill>
                <a:srgbClr val="00B0F0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角丸四角形 109">
              <a:extLst>
                <a:ext uri="{FF2B5EF4-FFF2-40B4-BE49-F238E27FC236}">
                  <a16:creationId xmlns:a16="http://schemas.microsoft.com/office/drawing/2014/main" id="{1F47BC4F-A3AD-2C4C-B675-DB949D3B670E}"/>
                </a:ext>
              </a:extLst>
            </p:cNvPr>
            <p:cNvSpPr/>
            <p:nvPr/>
          </p:nvSpPr>
          <p:spPr>
            <a:xfrm>
              <a:off x="6514155" y="2930556"/>
              <a:ext cx="2477957" cy="1782959"/>
            </a:xfrm>
            <a:prstGeom prst="roundRect">
              <a:avLst>
                <a:gd name="adj" fmla="val 6441"/>
              </a:avLst>
            </a:prstGeom>
            <a:noFill/>
            <a:ln w="3175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2" name="角丸四角形 111">
              <a:extLst>
                <a:ext uri="{FF2B5EF4-FFF2-40B4-BE49-F238E27FC236}">
                  <a16:creationId xmlns:a16="http://schemas.microsoft.com/office/drawing/2014/main" id="{CCBC7F36-AE7E-9243-AB25-0D4A9AAB84E6}"/>
                </a:ext>
              </a:extLst>
            </p:cNvPr>
            <p:cNvSpPr/>
            <p:nvPr/>
          </p:nvSpPr>
          <p:spPr>
            <a:xfrm>
              <a:off x="721361" y="4160097"/>
              <a:ext cx="2123440" cy="307777"/>
            </a:xfrm>
            <a:prstGeom prst="roundRect">
              <a:avLst>
                <a:gd name="adj" fmla="val 16428"/>
              </a:avLst>
            </a:prstGeom>
            <a:noFill/>
            <a:ln w="3175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42D91D-E58D-854C-8EAD-C20391EFB1EF}"/>
              </a:ext>
            </a:extLst>
          </p:cNvPr>
          <p:cNvGrpSpPr/>
          <p:nvPr/>
        </p:nvGrpSpPr>
        <p:grpSpPr>
          <a:xfrm>
            <a:off x="1765050" y="5253771"/>
            <a:ext cx="6275080" cy="1900864"/>
            <a:chOff x="1765050" y="5253771"/>
            <a:chExt cx="6275080" cy="19008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9DB9606-F585-6B43-8007-BD5B61ED9AA1}"/>
                </a:ext>
              </a:extLst>
            </p:cNvPr>
            <p:cNvGrpSpPr/>
            <p:nvPr/>
          </p:nvGrpSpPr>
          <p:grpSpPr>
            <a:xfrm>
              <a:off x="7113058" y="5812645"/>
              <a:ext cx="927072" cy="946666"/>
              <a:chOff x="7396395" y="5743195"/>
              <a:chExt cx="927072" cy="946666"/>
            </a:xfrm>
          </p:grpSpPr>
          <p:pic>
            <p:nvPicPr>
              <p:cNvPr id="92" name="図 91">
                <a:extLst>
                  <a:ext uri="{FF2B5EF4-FFF2-40B4-BE49-F238E27FC236}">
                    <a16:creationId xmlns:a16="http://schemas.microsoft.com/office/drawing/2014/main" id="{93731728-8E42-2E4C-8F7A-48E19F1F5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6395" y="5743195"/>
                <a:ext cx="651993" cy="946666"/>
              </a:xfrm>
              <a:prstGeom prst="rect">
                <a:avLst/>
              </a:prstGeom>
            </p:spPr>
          </p:pic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BCCEB07-2893-8D46-8802-E72BE7ED1731}"/>
                  </a:ext>
                </a:extLst>
              </p:cNvPr>
              <p:cNvSpPr txBox="1"/>
              <p:nvPr/>
            </p:nvSpPr>
            <p:spPr bwMode="auto">
              <a:xfrm rot="900000">
                <a:off x="7886004" y="5791089"/>
                <a:ext cx="4374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eaLnBrk="1" hangingPunct="1"/>
                <a:r>
                  <a:rPr kumimoji="1" lang="ja-JP" altLang="en-US" sz="2800" b="1" i="1" dirty="0">
                    <a:latin typeface="Meiryo" panose="020B0604030504040204" pitchFamily="34" charset="-128"/>
                    <a:ea typeface="Meiryo" panose="020B0604030504040204" pitchFamily="34" charset="-128"/>
                    <a:cs typeface="Arial Unicode MS" pitchFamily="50" charset="-128"/>
                  </a:rPr>
                  <a:t>！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D5DCD37-992A-9442-B442-8ADFAF81D7D0}"/>
                </a:ext>
              </a:extLst>
            </p:cNvPr>
            <p:cNvGrpSpPr/>
            <p:nvPr/>
          </p:nvGrpSpPr>
          <p:grpSpPr>
            <a:xfrm>
              <a:off x="1765050" y="5253771"/>
              <a:ext cx="5153978" cy="1900864"/>
              <a:chOff x="1765050" y="5253771"/>
              <a:chExt cx="5153978" cy="1900864"/>
            </a:xfrm>
          </p:grpSpPr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02F3861-629F-3E48-AD65-66E23FD4C9F3}"/>
                  </a:ext>
                </a:extLst>
              </p:cNvPr>
              <p:cNvSpPr txBox="1"/>
              <p:nvPr/>
            </p:nvSpPr>
            <p:spPr>
              <a:xfrm>
                <a:off x="1765050" y="5923529"/>
                <a:ext cx="515397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 Unicode MS" pitchFamily="50" charset="-128"/>
                  </a:rPr>
                  <a:t>The auxiliary computation part is defined as a “</a:t>
                </a:r>
                <a:r>
                  <a:rPr lang="en-US" altLang="ja-JP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 Unicode MS" pitchFamily="50" charset="-128"/>
                  </a:rPr>
                  <a:t>function</a:t>
                </a:r>
                <a:r>
                  <a:rPr lang="en-US" altLang="ja-JP" sz="20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 Unicode MS" pitchFamily="50" charset="-128"/>
                  </a:rPr>
                  <a:t>”</a:t>
                </a:r>
              </a:p>
              <a:p>
                <a:pPr algn="ctr"/>
                <a:r>
                  <a:rPr lang="en-US" altLang="ja-JP" sz="20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 Unicode MS" pitchFamily="50" charset="-128"/>
                  </a:rPr>
                  <a:t>which is used in the program itself.</a:t>
                </a:r>
              </a:p>
              <a:p>
                <a:pPr algn="ctr"/>
                <a:endPara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 Unicode MS" pitchFamily="50" charset="-128"/>
                </a:endParaRPr>
              </a:p>
            </p:txBody>
          </p: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D4B43BB1-8D8A-8A4A-9099-3B8D8E823590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>
                <a:off x="4668801" y="5253771"/>
                <a:ext cx="11644" cy="576401"/>
              </a:xfrm>
              <a:prstGeom prst="straightConnector1">
                <a:avLst/>
              </a:prstGeom>
              <a:ln w="101600">
                <a:solidFill>
                  <a:srgbClr val="005B94"/>
                </a:solidFill>
                <a:headEnd type="triangl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1405780-4BEF-4371-9142-AA96198E3A57}"/>
              </a:ext>
            </a:extLst>
          </p:cNvPr>
          <p:cNvGrpSpPr/>
          <p:nvPr/>
        </p:nvGrpSpPr>
        <p:grpSpPr>
          <a:xfrm>
            <a:off x="318641" y="119775"/>
            <a:ext cx="8309388" cy="615553"/>
            <a:chOff x="318641" y="119775"/>
            <a:chExt cx="8309388" cy="61555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889DE0F-7FEF-4630-AFB3-4818C62DFE83}"/>
                </a:ext>
              </a:extLst>
            </p:cNvPr>
            <p:cNvSpPr txBox="1"/>
            <p:nvPr/>
          </p:nvSpPr>
          <p:spPr>
            <a:xfrm>
              <a:off x="318641" y="226766"/>
              <a:ext cx="5052320" cy="432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ja-JP" sz="26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Part 3.1.  Function</a:t>
              </a:r>
              <a:endParaRPr lang="ja-JP" altLang="en-US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0558644-ACA0-44E6-87F4-EA7BBA00A41F}"/>
                </a:ext>
              </a:extLst>
            </p:cNvPr>
            <p:cNvSpPr txBox="1"/>
            <p:nvPr/>
          </p:nvSpPr>
          <p:spPr>
            <a:xfrm>
              <a:off x="4345195" y="119775"/>
              <a:ext cx="4282834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MY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convenient way of writing used in many programming languages</a:t>
              </a: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kumimoji="1"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DAB9358-7FA2-4EFB-B2FF-7E147FC5DE5F}"/>
              </a:ext>
            </a:extLst>
          </p:cNvPr>
          <p:cNvGrpSpPr/>
          <p:nvPr/>
        </p:nvGrpSpPr>
        <p:grpSpPr>
          <a:xfrm>
            <a:off x="6194317" y="1392688"/>
            <a:ext cx="2938039" cy="4386285"/>
            <a:chOff x="6194317" y="1392688"/>
            <a:chExt cx="2938039" cy="43862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920E3C-F640-864B-ADCA-E66F2A2F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317" y="1643662"/>
              <a:ext cx="2938039" cy="413531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5A50BAA-6AE7-4AF1-9453-D7429AD5B494}"/>
                </a:ext>
              </a:extLst>
            </p:cNvPr>
            <p:cNvSpPr txBox="1"/>
            <p:nvPr/>
          </p:nvSpPr>
          <p:spPr>
            <a:xfrm>
              <a:off x="6239973" y="1392688"/>
              <a:ext cx="10788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mult2.rb</a:t>
              </a:r>
              <a:endPara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8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425DB6A-1481-7743-A274-F01640421121}"/>
              </a:ext>
            </a:extLst>
          </p:cNvPr>
          <p:cNvGrpSpPr/>
          <p:nvPr/>
        </p:nvGrpSpPr>
        <p:grpSpPr>
          <a:xfrm>
            <a:off x="252830" y="2622779"/>
            <a:ext cx="2674747" cy="2857309"/>
            <a:chOff x="545683" y="2933241"/>
            <a:chExt cx="2674747" cy="2857309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D6306BE-DE62-CA4E-BA15-072C24935771}"/>
                </a:ext>
              </a:extLst>
            </p:cNvPr>
            <p:cNvSpPr txBox="1"/>
            <p:nvPr/>
          </p:nvSpPr>
          <p:spPr>
            <a:xfrm>
              <a:off x="550783" y="3236005"/>
              <a:ext cx="2669647" cy="255454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x = input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 = input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prod = 0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while y &gt; 0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　  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prod = prod + x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　</a:t>
              </a: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 = y - 1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end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puts(prod) </a:t>
              </a:r>
              <a:endParaRPr kumimoji="0" lang="ja-JP" altLang="en-US" sz="2000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BBAD293-43B5-4549-9472-CCA31E939DDC}"/>
                </a:ext>
              </a:extLst>
            </p:cNvPr>
            <p:cNvSpPr txBox="1"/>
            <p:nvPr/>
          </p:nvSpPr>
          <p:spPr>
            <a:xfrm>
              <a:off x="545683" y="2933241"/>
              <a:ext cx="92012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mult.rb</a:t>
              </a:r>
              <a:endParaRPr lang="en-US" altLang="ja-JP" sz="2000" i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02F3861-629F-3E48-AD65-66E23FD4C9F3}"/>
              </a:ext>
            </a:extLst>
          </p:cNvPr>
          <p:cNvSpPr txBox="1"/>
          <p:nvPr/>
        </p:nvSpPr>
        <p:spPr>
          <a:xfrm>
            <a:off x="1775936" y="5923529"/>
            <a:ext cx="5153978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 Unicode MS" pitchFamily="50" charset="-128"/>
              </a:rPr>
              <a:t>The auxiliary computation part is defined as a “</a:t>
            </a:r>
            <a:r>
              <a:rPr lang="en-US" altLang="ja-JP" sz="2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 Unicode MS" pitchFamily="50" charset="-128"/>
              </a:rPr>
              <a:t>function</a:t>
            </a:r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 Unicode MS" pitchFamily="50" charset="-128"/>
              </a:rPr>
              <a:t>”</a:t>
            </a:r>
          </a:p>
          <a:p>
            <a:pPr algn="ctr"/>
            <a:r>
              <a:rPr lang="en-US" altLang="ja-JP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 Unicode MS" pitchFamily="50" charset="-128"/>
              </a:rPr>
              <a:t>which is used in the program itself.</a:t>
            </a:r>
          </a:p>
          <a:p>
            <a:pPr algn="ctr"/>
            <a:endParaRPr lang="en-US" altLang="ja-JP" sz="2000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  <a:cs typeface="Arial Unicode MS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1405780-4BEF-4371-9142-AA96198E3A57}"/>
              </a:ext>
            </a:extLst>
          </p:cNvPr>
          <p:cNvGrpSpPr/>
          <p:nvPr/>
        </p:nvGrpSpPr>
        <p:grpSpPr>
          <a:xfrm>
            <a:off x="318641" y="119775"/>
            <a:ext cx="8309373" cy="615553"/>
            <a:chOff x="318641" y="119775"/>
            <a:chExt cx="8309373" cy="61555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889DE0F-7FEF-4630-AFB3-4818C62DFE83}"/>
                </a:ext>
              </a:extLst>
            </p:cNvPr>
            <p:cNvSpPr txBox="1"/>
            <p:nvPr/>
          </p:nvSpPr>
          <p:spPr>
            <a:xfrm>
              <a:off x="318641" y="226766"/>
              <a:ext cx="5052320" cy="432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ja-JP" sz="26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Part 3.1.  Function</a:t>
              </a:r>
              <a:endParaRPr lang="ja-JP" altLang="en-US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0558644-ACA0-44E6-87F4-EA7BBA00A41F}"/>
                </a:ext>
              </a:extLst>
            </p:cNvPr>
            <p:cNvSpPr txBox="1"/>
            <p:nvPr/>
          </p:nvSpPr>
          <p:spPr>
            <a:xfrm>
              <a:off x="4345180" y="119775"/>
              <a:ext cx="4282834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MY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convenient way of writing used in many programming languages</a:t>
              </a: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kumimoji="1"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9F6546-CB08-4060-9285-1CA195C99DE5}"/>
              </a:ext>
            </a:extLst>
          </p:cNvPr>
          <p:cNvGrpSpPr/>
          <p:nvPr/>
        </p:nvGrpSpPr>
        <p:grpSpPr>
          <a:xfrm>
            <a:off x="6076683" y="2622776"/>
            <a:ext cx="3143519" cy="2857309"/>
            <a:chOff x="6076683" y="2622776"/>
            <a:chExt cx="3143519" cy="285730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BD9B17F-63F6-4140-B41E-049FAB729E61}"/>
                </a:ext>
              </a:extLst>
            </p:cNvPr>
            <p:cNvSpPr txBox="1"/>
            <p:nvPr/>
          </p:nvSpPr>
          <p:spPr>
            <a:xfrm>
              <a:off x="6081784" y="2925540"/>
              <a:ext cx="3138418" cy="255454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x = input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y = input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prod = 0 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while y &gt; 0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　 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prod = add(prod, x) 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  　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y = y - 1 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end 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puts(prod) 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011168-89C9-4218-BEEE-46928D24E6E0}"/>
                </a:ext>
              </a:extLst>
            </p:cNvPr>
            <p:cNvSpPr txBox="1"/>
            <p:nvPr/>
          </p:nvSpPr>
          <p:spPr>
            <a:xfrm>
              <a:off x="6076683" y="2622776"/>
              <a:ext cx="10788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mult3.rb</a:t>
              </a:r>
              <a:endPara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7D1404C-4651-4F9E-81F6-5CABA65AF60B}"/>
              </a:ext>
            </a:extLst>
          </p:cNvPr>
          <p:cNvGrpSpPr/>
          <p:nvPr/>
        </p:nvGrpSpPr>
        <p:grpSpPr>
          <a:xfrm>
            <a:off x="3020612" y="1503960"/>
            <a:ext cx="3531585" cy="2611088"/>
            <a:chOff x="545683" y="2933241"/>
            <a:chExt cx="2439721" cy="2611088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A0FEB10-74AD-4BF5-8E47-DD6E3D9CE42D}"/>
                </a:ext>
              </a:extLst>
            </p:cNvPr>
            <p:cNvSpPr txBox="1"/>
            <p:nvPr/>
          </p:nvSpPr>
          <p:spPr>
            <a:xfrm>
              <a:off x="550784" y="3236005"/>
              <a:ext cx="2031820" cy="230832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def add(a, b)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sum = a 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while b &gt; 0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　    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sum = sum + 1 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ja-JP" altLang="en-US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　   </a:t>
              </a: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b = b - 1 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end 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  return sum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kern="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end</a:t>
              </a:r>
              <a:endPara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06BD6F7-5F3D-498D-B143-EA081DFD8AEC}"/>
                </a:ext>
              </a:extLst>
            </p:cNvPr>
            <p:cNvSpPr txBox="1"/>
            <p:nvPr/>
          </p:nvSpPr>
          <p:spPr>
            <a:xfrm>
              <a:off x="545683" y="2933241"/>
              <a:ext cx="243972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Definition of add(a, b) </a:t>
              </a:r>
              <a:endParaRPr lang="ja-JP" altLang="en-US" sz="20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052C0BD-2CA3-46F7-88FE-62C90599C8E1}"/>
              </a:ext>
            </a:extLst>
          </p:cNvPr>
          <p:cNvGrpSpPr/>
          <p:nvPr/>
        </p:nvGrpSpPr>
        <p:grpSpPr>
          <a:xfrm>
            <a:off x="721361" y="4160097"/>
            <a:ext cx="8404795" cy="329545"/>
            <a:chOff x="721361" y="4160097"/>
            <a:chExt cx="8404795" cy="329545"/>
          </a:xfrm>
        </p:grpSpPr>
        <p:sp>
          <p:nvSpPr>
            <p:cNvPr id="112" name="角丸四角形 111">
              <a:extLst>
                <a:ext uri="{FF2B5EF4-FFF2-40B4-BE49-F238E27FC236}">
                  <a16:creationId xmlns:a16="http://schemas.microsoft.com/office/drawing/2014/main" id="{CCBC7F36-AE7E-9243-AB25-0D4A9AAB84E6}"/>
                </a:ext>
              </a:extLst>
            </p:cNvPr>
            <p:cNvSpPr/>
            <p:nvPr/>
          </p:nvSpPr>
          <p:spPr>
            <a:xfrm>
              <a:off x="721361" y="4160097"/>
              <a:ext cx="2123440" cy="307777"/>
            </a:xfrm>
            <a:prstGeom prst="roundRect">
              <a:avLst>
                <a:gd name="adj" fmla="val 16428"/>
              </a:avLst>
            </a:prstGeom>
            <a:noFill/>
            <a:ln w="3175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111">
              <a:extLst>
                <a:ext uri="{FF2B5EF4-FFF2-40B4-BE49-F238E27FC236}">
                  <a16:creationId xmlns:a16="http://schemas.microsoft.com/office/drawing/2014/main" id="{7D6F30DC-B919-4293-B09B-8A4DF02A2394}"/>
                </a:ext>
              </a:extLst>
            </p:cNvPr>
            <p:cNvSpPr/>
            <p:nvPr/>
          </p:nvSpPr>
          <p:spPr>
            <a:xfrm>
              <a:off x="6425465" y="4181865"/>
              <a:ext cx="2700691" cy="307777"/>
            </a:xfrm>
            <a:prstGeom prst="roundRect">
              <a:avLst>
                <a:gd name="adj" fmla="val 16428"/>
              </a:avLst>
            </a:prstGeom>
            <a:noFill/>
            <a:ln w="3175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E76FE27-F8A9-463A-B828-1C1AE8684D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9813" y="4313986"/>
              <a:ext cx="3451940" cy="9888"/>
            </a:xfrm>
            <a:prstGeom prst="line">
              <a:avLst/>
            </a:prstGeom>
            <a:ln w="31750">
              <a:solidFill>
                <a:srgbClr val="00B0F0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5CE166C-F033-4DDF-8B01-86C7E217BE03}"/>
              </a:ext>
            </a:extLst>
          </p:cNvPr>
          <p:cNvGrpSpPr/>
          <p:nvPr/>
        </p:nvGrpSpPr>
        <p:grpSpPr>
          <a:xfrm>
            <a:off x="3200400" y="4422774"/>
            <a:ext cx="2997244" cy="1202778"/>
            <a:chOff x="3200400" y="4422774"/>
            <a:chExt cx="2997244" cy="1202778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E4854D0-EC5C-4543-B68E-84E4608BB641}"/>
                </a:ext>
              </a:extLst>
            </p:cNvPr>
            <p:cNvSpPr txBox="1"/>
            <p:nvPr/>
          </p:nvSpPr>
          <p:spPr>
            <a:xfrm>
              <a:off x="3871273" y="4422774"/>
              <a:ext cx="2326371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 Unicode MS" pitchFamily="50" charset="-128"/>
                </a:rPr>
                <a:t>Now quite simple</a:t>
              </a:r>
            </a:p>
            <a:p>
              <a:r>
                <a:rPr lang="en-US" altLang="ja-JP" dirty="0">
                  <a:solidFill>
                    <a:srgbClr val="00B0F0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 Unicode MS" pitchFamily="50" charset="-128"/>
                </a:rPr>
                <a:t>          and natural!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011517F-29E0-461F-9310-842902E2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4798673"/>
              <a:ext cx="881743" cy="826879"/>
            </a:xfrm>
            <a:prstGeom prst="rect">
              <a:avLst/>
            </a:prstGeom>
          </p:spPr>
        </p:pic>
      </p:grpSp>
      <p:sp>
        <p:nvSpPr>
          <p:cNvPr id="23" name="角丸四角形 41">
            <a:extLst>
              <a:ext uri="{FF2B5EF4-FFF2-40B4-BE49-F238E27FC236}">
                <a16:creationId xmlns:a16="http://schemas.microsoft.com/office/drawing/2014/main" id="{C56F6CEC-6367-420A-8655-F053E2F465D8}"/>
              </a:ext>
            </a:extLst>
          </p:cNvPr>
          <p:cNvSpPr/>
          <p:nvPr/>
        </p:nvSpPr>
        <p:spPr>
          <a:xfrm>
            <a:off x="496151" y="941636"/>
            <a:ext cx="3466250" cy="4714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5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e.g.</a:t>
            </a:r>
            <a:r>
              <a:rPr lang="ja-JP" altLang="en-US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multiplication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ACD6F-0FFF-45CF-89E0-23B33C6790CF}"/>
              </a:ext>
            </a:extLst>
          </p:cNvPr>
          <p:cNvGrpSpPr/>
          <p:nvPr/>
        </p:nvGrpSpPr>
        <p:grpSpPr>
          <a:xfrm>
            <a:off x="7563212" y="4422774"/>
            <a:ext cx="1689886" cy="677109"/>
            <a:chOff x="7563212" y="4422774"/>
            <a:chExt cx="1689886" cy="677109"/>
          </a:xfrm>
        </p:grpSpPr>
        <p:sp>
          <p:nvSpPr>
            <p:cNvPr id="2" name="右中かっこ 1">
              <a:extLst>
                <a:ext uri="{FF2B5EF4-FFF2-40B4-BE49-F238E27FC236}">
                  <a16:creationId xmlns:a16="http://schemas.microsoft.com/office/drawing/2014/main" id="{A24C3383-ED72-4C9D-A35E-8BCC9422E756}"/>
                </a:ext>
              </a:extLst>
            </p:cNvPr>
            <p:cNvSpPr/>
            <p:nvPr/>
          </p:nvSpPr>
          <p:spPr>
            <a:xfrm rot="5400000">
              <a:off x="8217732" y="3884876"/>
              <a:ext cx="225810" cy="1301605"/>
            </a:xfrm>
            <a:prstGeom prst="rightBrace">
              <a:avLst>
                <a:gd name="adj1" fmla="val 46921"/>
                <a:gd name="adj2" fmla="val 50000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88B58C5-8AAB-4C5B-85D4-03826ED455BA}"/>
                </a:ext>
              </a:extLst>
            </p:cNvPr>
            <p:cNvSpPr txBox="1"/>
            <p:nvPr/>
          </p:nvSpPr>
          <p:spPr>
            <a:xfrm>
              <a:off x="7563212" y="4699773"/>
              <a:ext cx="1689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005B94"/>
                  </a:solidFill>
                  <a:latin typeface="+mn-ea"/>
                </a:rPr>
                <a:t>function call</a:t>
              </a:r>
              <a:endParaRPr kumimoji="1" lang="ja-JP" altLang="en-US" sz="2000" dirty="0">
                <a:solidFill>
                  <a:srgbClr val="005B94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4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3DCF1FC-9E65-4199-8E7F-80D43F496D01}"/>
              </a:ext>
            </a:extLst>
          </p:cNvPr>
          <p:cNvCxnSpPr>
            <a:cxnSpLocks/>
          </p:cNvCxnSpPr>
          <p:nvPr/>
        </p:nvCxnSpPr>
        <p:spPr>
          <a:xfrm>
            <a:off x="445978" y="2004699"/>
            <a:ext cx="4" cy="1933035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1405780-4BEF-4371-9142-AA96198E3A57}"/>
              </a:ext>
            </a:extLst>
          </p:cNvPr>
          <p:cNvGrpSpPr/>
          <p:nvPr/>
        </p:nvGrpSpPr>
        <p:grpSpPr>
          <a:xfrm>
            <a:off x="318641" y="119775"/>
            <a:ext cx="8309379" cy="615553"/>
            <a:chOff x="318641" y="119775"/>
            <a:chExt cx="8309379" cy="61555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889DE0F-7FEF-4630-AFB3-4818C62DFE83}"/>
                </a:ext>
              </a:extLst>
            </p:cNvPr>
            <p:cNvSpPr txBox="1"/>
            <p:nvPr/>
          </p:nvSpPr>
          <p:spPr>
            <a:xfrm>
              <a:off x="318641" y="226766"/>
              <a:ext cx="5052320" cy="432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ja-JP" sz="26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Part 3.1.  Function</a:t>
              </a:r>
              <a:endParaRPr lang="ja-JP" altLang="en-US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0558644-ACA0-44E6-87F4-EA7BBA00A41F}"/>
                </a:ext>
              </a:extLst>
            </p:cNvPr>
            <p:cNvSpPr txBox="1"/>
            <p:nvPr/>
          </p:nvSpPr>
          <p:spPr>
            <a:xfrm>
              <a:off x="4345186" y="119775"/>
              <a:ext cx="4282834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MY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convenient way of writing used in many programming languages</a:t>
              </a: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kumimoji="1"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D9B17F-63F6-4140-B41E-049FAB729E61}"/>
              </a:ext>
            </a:extLst>
          </p:cNvPr>
          <p:cNvSpPr txBox="1"/>
          <p:nvPr/>
        </p:nvSpPr>
        <p:spPr>
          <a:xfrm>
            <a:off x="1569314" y="4233577"/>
            <a:ext cx="3311068" cy="255454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x =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y =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prod = 0 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while y &gt;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　  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prod = add(prod, x) 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 　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y = y - 1 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end 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puts(prod) 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011168-89C9-4218-BEEE-46928D24E6E0}"/>
              </a:ext>
            </a:extLst>
          </p:cNvPr>
          <p:cNvSpPr txBox="1"/>
          <p:nvPr/>
        </p:nvSpPr>
        <p:spPr>
          <a:xfrm>
            <a:off x="4192069" y="1425708"/>
            <a:ext cx="9201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mult.rb</a:t>
            </a:r>
            <a:endParaRPr kumimoji="1" lang="en-US" altLang="ja-JP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角丸四角形 111">
            <a:extLst>
              <a:ext uri="{FF2B5EF4-FFF2-40B4-BE49-F238E27FC236}">
                <a16:creationId xmlns:a16="http://schemas.microsoft.com/office/drawing/2014/main" id="{7D6F30DC-B919-4293-B09B-8A4DF02A2394}"/>
              </a:ext>
            </a:extLst>
          </p:cNvPr>
          <p:cNvSpPr/>
          <p:nvPr/>
        </p:nvSpPr>
        <p:spPr>
          <a:xfrm>
            <a:off x="1951440" y="5478192"/>
            <a:ext cx="2700691" cy="307777"/>
          </a:xfrm>
          <a:prstGeom prst="roundRect">
            <a:avLst>
              <a:gd name="adj" fmla="val 16428"/>
            </a:avLst>
          </a:prstGeom>
          <a:noFill/>
          <a:ln w="317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0000" rIns="108000" bIns="0" rtlCol="0" anchor="ctr" anchorCtr="0"/>
          <a:lstStyle/>
          <a:p>
            <a:endParaRPr lang="en-US" altLang="ja-JP" sz="250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FEB10-74AD-4BF5-8E47-DD6E3D9CE42D}"/>
              </a:ext>
            </a:extLst>
          </p:cNvPr>
          <p:cNvSpPr txBox="1"/>
          <p:nvPr/>
        </p:nvSpPr>
        <p:spPr>
          <a:xfrm>
            <a:off x="1569314" y="1839381"/>
            <a:ext cx="2941133" cy="2308324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def</a:t>
            </a: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add(a, 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sum = a </a:t>
            </a:r>
            <a:endParaRPr kumimoji="0" lang="ja-JP" altLang="en-US" kern="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while b &gt; 0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　     </a:t>
            </a: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sum = sum + 1 </a:t>
            </a:r>
            <a:endParaRPr kumimoji="0" lang="ja-JP" altLang="en-US" kern="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ja-JP" altLang="en-US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　   </a:t>
            </a: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 = b - 1 </a:t>
            </a:r>
            <a:endParaRPr kumimoji="0" lang="ja-JP" altLang="en-US" kern="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end </a:t>
            </a:r>
            <a:endParaRPr kumimoji="0" lang="ja-JP" altLang="en-US" kern="0" dirty="0">
              <a:solidFill>
                <a:srgbClr val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0" lang="en-US" altLang="ja-JP" kern="0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return</a:t>
            </a:r>
            <a:r>
              <a:rPr kumimoji="0" lang="en-US" altLang="ja-JP" kern="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sum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end</a:t>
            </a:r>
            <a:endParaRPr kumimoji="0" lang="ja-JP" altLang="en-US" kern="0" dirty="0">
              <a:solidFill>
                <a:srgbClr val="0000FF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215A95-9766-44ED-A594-5142970ED264}"/>
              </a:ext>
            </a:extLst>
          </p:cNvPr>
          <p:cNvSpPr/>
          <p:nvPr/>
        </p:nvSpPr>
        <p:spPr>
          <a:xfrm>
            <a:off x="1349833" y="1709057"/>
            <a:ext cx="3897085" cy="507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ACA5F5-46B6-4A5E-97D2-6A2E6E497ACC}"/>
              </a:ext>
            </a:extLst>
          </p:cNvPr>
          <p:cNvSpPr txBox="1"/>
          <p:nvPr/>
        </p:nvSpPr>
        <p:spPr>
          <a:xfrm>
            <a:off x="95629" y="2457685"/>
            <a:ext cx="168051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Definition of the function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DC8ABF-25D3-4EA9-B141-C6BDA7D718F6}"/>
              </a:ext>
            </a:extLst>
          </p:cNvPr>
          <p:cNvCxnSpPr>
            <a:cxnSpLocks/>
          </p:cNvCxnSpPr>
          <p:nvPr/>
        </p:nvCxnSpPr>
        <p:spPr>
          <a:xfrm flipH="1">
            <a:off x="30124" y="2010963"/>
            <a:ext cx="1539190" cy="1"/>
          </a:xfrm>
          <a:prstGeom prst="line">
            <a:avLst/>
          </a:prstGeom>
          <a:ln w="25400" cap="rnd">
            <a:solidFill>
              <a:srgbClr val="005B94"/>
            </a:solidFill>
            <a:miter lim="800000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95EA87-33AC-484D-B28B-60D1C5EF11B7}"/>
              </a:ext>
            </a:extLst>
          </p:cNvPr>
          <p:cNvCxnSpPr>
            <a:cxnSpLocks/>
          </p:cNvCxnSpPr>
          <p:nvPr/>
        </p:nvCxnSpPr>
        <p:spPr>
          <a:xfrm flipH="1">
            <a:off x="24727" y="3937734"/>
            <a:ext cx="1539190" cy="1"/>
          </a:xfrm>
          <a:prstGeom prst="line">
            <a:avLst/>
          </a:prstGeom>
          <a:ln w="25400" cap="rnd">
            <a:solidFill>
              <a:srgbClr val="005B94"/>
            </a:solidFill>
            <a:miter lim="800000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CD8370-EBB5-4257-83AF-68F0FAC9ACF7}"/>
              </a:ext>
            </a:extLst>
          </p:cNvPr>
          <p:cNvGrpSpPr/>
          <p:nvPr/>
        </p:nvGrpSpPr>
        <p:grpSpPr>
          <a:xfrm>
            <a:off x="2064779" y="1772943"/>
            <a:ext cx="7073484" cy="1310748"/>
            <a:chOff x="3343282" y="1669567"/>
            <a:chExt cx="7073484" cy="1310748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9EEF4DE-E322-4E8F-86BA-EDB12E5B3C77}"/>
                </a:ext>
              </a:extLst>
            </p:cNvPr>
            <p:cNvSpPr txBox="1"/>
            <p:nvPr/>
          </p:nvSpPr>
          <p:spPr>
            <a:xfrm>
              <a:off x="6814542" y="1669567"/>
              <a:ext cx="3602224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Function name and </a:t>
              </a:r>
              <a:r>
                <a:rPr kumimoji="0" lang="en-US" altLang="ja-JP" sz="2400" b="1" u="sng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arguments</a:t>
              </a: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kumimoji="0" lang="en-US" altLang="ja-JP" sz="2800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85CF86AD-E581-4B26-94EC-81D3439CA5EC}"/>
                </a:ext>
              </a:extLst>
            </p:cNvPr>
            <p:cNvGrpSpPr/>
            <p:nvPr/>
          </p:nvGrpSpPr>
          <p:grpSpPr>
            <a:xfrm>
              <a:off x="3343282" y="1679155"/>
              <a:ext cx="3460374" cy="398424"/>
              <a:chOff x="3343282" y="1679155"/>
              <a:chExt cx="3460374" cy="398424"/>
            </a:xfrm>
          </p:grpSpPr>
          <p:sp>
            <p:nvSpPr>
              <p:cNvPr id="40" name="角丸四角形 30">
                <a:extLst>
                  <a:ext uri="{FF2B5EF4-FFF2-40B4-BE49-F238E27FC236}">
                    <a16:creationId xmlns:a16="http://schemas.microsoft.com/office/drawing/2014/main" id="{5CF7C420-9ED2-4DC3-8E36-E8F8D9447C34}"/>
                  </a:ext>
                </a:extLst>
              </p:cNvPr>
              <p:cNvSpPr/>
              <p:nvPr/>
            </p:nvSpPr>
            <p:spPr>
              <a:xfrm>
                <a:off x="3343282" y="1679155"/>
                <a:ext cx="1102963" cy="398424"/>
              </a:xfrm>
              <a:prstGeom prst="roundRect">
                <a:avLst>
                  <a:gd name="adj" fmla="val 16428"/>
                </a:avLst>
              </a:prstGeom>
              <a:noFill/>
              <a:ln w="38100" cmpd="sng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90000" rIns="108000" bIns="0" rtlCol="0" anchor="ctr" anchorCtr="0"/>
              <a:lstStyle/>
              <a:p>
                <a:endParaRPr lang="en-US" altLang="ja-JP" sz="3200" dirty="0">
                  <a:solidFill>
                    <a:srgbClr val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D662CA2-C4D2-4574-BD6A-96045C791D6F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4446245" y="1876567"/>
                <a:ext cx="2357411" cy="180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303FFA5-EA88-443C-A64E-92FF8AB55C91}"/>
                </a:ext>
              </a:extLst>
            </p:cNvPr>
            <p:cNvSpPr txBox="1"/>
            <p:nvPr/>
          </p:nvSpPr>
          <p:spPr>
            <a:xfrm>
              <a:off x="6608140" y="2610983"/>
              <a:ext cx="254393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input variables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5A9FA16-CE14-434B-807A-027D0FEDE8AB}"/>
                </a:ext>
              </a:extLst>
            </p:cNvPr>
            <p:cNvSpPr txBox="1"/>
            <p:nvPr/>
          </p:nvSpPr>
          <p:spPr>
            <a:xfrm>
              <a:off x="7446110" y="2325339"/>
              <a:ext cx="430887" cy="307777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t" anchorCtr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8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=</a:t>
              </a:r>
              <a:endParaRPr kumimoji="0" lang="en-US" altLang="ja-JP" sz="2800" b="1" kern="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F68CA3B-5A09-42CF-AFE8-E960E77AA5D7}"/>
              </a:ext>
            </a:extLst>
          </p:cNvPr>
          <p:cNvGrpSpPr/>
          <p:nvPr/>
        </p:nvGrpSpPr>
        <p:grpSpPr>
          <a:xfrm>
            <a:off x="1863733" y="3469332"/>
            <a:ext cx="7274530" cy="3200877"/>
            <a:chOff x="1863733" y="3469332"/>
            <a:chExt cx="7274530" cy="320087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4FD2865-AED1-4E2A-9B43-94E751D0CBCF}"/>
                </a:ext>
              </a:extLst>
            </p:cNvPr>
            <p:cNvSpPr txBox="1"/>
            <p:nvPr/>
          </p:nvSpPr>
          <p:spPr>
            <a:xfrm>
              <a:off x="5564067" y="3469333"/>
              <a:ext cx="3574196" cy="320087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fontAlgn="base">
                <a:spcBef>
                  <a:spcPct val="0"/>
                </a:spcBef>
                <a:defRPr/>
              </a:pP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Command to finish computing the function, and </a:t>
              </a:r>
              <a:r>
                <a:rPr kumimoji="0" lang="en-US" altLang="ja-JP" sz="2400" b="1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return </a:t>
              </a: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the value of variable “</a:t>
              </a:r>
              <a:r>
                <a:rPr kumimoji="0" lang="en-US" altLang="ja-JP" sz="2400" kern="0" dirty="0">
                  <a:latin typeface="Meiryo" panose="020B0604030504040204" pitchFamily="34" charset="-128"/>
                  <a:ea typeface="Meiryo" panose="020B0604030504040204" pitchFamily="34" charset="-128"/>
                </a:rPr>
                <a:t>sum</a:t>
              </a: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” to the place where the</a:t>
              </a:r>
              <a:r>
                <a:rPr kumimoji="0" lang="en-US" altLang="ja-JP" sz="28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sz="24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function is used as the value of the function. </a:t>
              </a:r>
            </a:p>
            <a:p>
              <a:pPr lvl="0" fontAlgn="base">
                <a:spcBef>
                  <a:spcPct val="0"/>
                </a:spcBef>
                <a:defRPr/>
              </a:pPr>
              <a:r>
                <a:rPr kumimoji="0" lang="en-US" altLang="ja-JP" sz="16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※</a:t>
              </a:r>
              <a:r>
                <a:rPr kumimoji="0" lang="en-US" altLang="ja-JP" sz="20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kumimoji="0" lang="en-US" altLang="ja-JP" sz="1600" kern="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You may use the same function in multiple places</a:t>
              </a:r>
            </a:p>
          </p:txBody>
        </p:sp>
        <p:sp>
          <p:nvSpPr>
            <p:cNvPr id="44" name="角丸四角形 30">
              <a:extLst>
                <a:ext uri="{FF2B5EF4-FFF2-40B4-BE49-F238E27FC236}">
                  <a16:creationId xmlns:a16="http://schemas.microsoft.com/office/drawing/2014/main" id="{94883C5E-6C12-4D5D-8171-424CFB3C4BA0}"/>
                </a:ext>
              </a:extLst>
            </p:cNvPr>
            <p:cNvSpPr/>
            <p:nvPr/>
          </p:nvSpPr>
          <p:spPr>
            <a:xfrm>
              <a:off x="1863733" y="3469332"/>
              <a:ext cx="1304009" cy="369289"/>
            </a:xfrm>
            <a:prstGeom prst="roundRect">
              <a:avLst>
                <a:gd name="adj" fmla="val 16428"/>
              </a:avLst>
            </a:prstGeom>
            <a:noFill/>
            <a:ln w="381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32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66EF5F0-CB81-444A-8697-646606E5E046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3167742" y="3639411"/>
              <a:ext cx="2368297" cy="14566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角丸四角形 41">
            <a:extLst>
              <a:ext uri="{FF2B5EF4-FFF2-40B4-BE49-F238E27FC236}">
                <a16:creationId xmlns:a16="http://schemas.microsoft.com/office/drawing/2014/main" id="{2639090A-47BE-429D-A1FC-A3B39C5F922A}"/>
              </a:ext>
            </a:extLst>
          </p:cNvPr>
          <p:cNvSpPr/>
          <p:nvPr/>
        </p:nvSpPr>
        <p:spPr>
          <a:xfrm>
            <a:off x="496151" y="941636"/>
            <a:ext cx="3466250" cy="4714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5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e.g.</a:t>
            </a:r>
            <a:r>
              <a:rPr lang="ja-JP" altLang="en-US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ja-JP" sz="24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5780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1405780-4BEF-4371-9142-AA96198E3A57}"/>
              </a:ext>
            </a:extLst>
          </p:cNvPr>
          <p:cNvGrpSpPr/>
          <p:nvPr/>
        </p:nvGrpSpPr>
        <p:grpSpPr>
          <a:xfrm>
            <a:off x="318641" y="119775"/>
            <a:ext cx="8300664" cy="615553"/>
            <a:chOff x="318641" y="119775"/>
            <a:chExt cx="8300664" cy="61555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889DE0F-7FEF-4630-AFB3-4818C62DFE83}"/>
                </a:ext>
              </a:extLst>
            </p:cNvPr>
            <p:cNvSpPr txBox="1"/>
            <p:nvPr/>
          </p:nvSpPr>
          <p:spPr>
            <a:xfrm>
              <a:off x="318641" y="226766"/>
              <a:ext cx="3887992" cy="4092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ja-JP" sz="26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Part 3.1.  Function</a:t>
              </a:r>
              <a:endParaRPr lang="ja-JP" altLang="en-US" sz="20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0558644-ACA0-44E6-87F4-EA7BBA00A41F}"/>
                </a:ext>
              </a:extLst>
            </p:cNvPr>
            <p:cNvSpPr txBox="1"/>
            <p:nvPr/>
          </p:nvSpPr>
          <p:spPr>
            <a:xfrm>
              <a:off x="4336471" y="119775"/>
              <a:ext cx="4282834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MY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convenient way of writing used in many programming languages</a:t>
              </a:r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kumimoji="1" lang="ja-JP" altLang="en-US" sz="20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ECF557C-C632-45F7-B4E6-CF8808EAE3A3}"/>
              </a:ext>
            </a:extLst>
          </p:cNvPr>
          <p:cNvGrpSpPr/>
          <p:nvPr/>
        </p:nvGrpSpPr>
        <p:grpSpPr>
          <a:xfrm>
            <a:off x="496149" y="1487328"/>
            <a:ext cx="8294287" cy="835083"/>
            <a:chOff x="496149" y="1487328"/>
            <a:chExt cx="8294287" cy="835083"/>
          </a:xfrm>
        </p:grpSpPr>
        <p:sp>
          <p:nvSpPr>
            <p:cNvPr id="36" name="角丸四角形 28">
              <a:extLst>
                <a:ext uri="{FF2B5EF4-FFF2-40B4-BE49-F238E27FC236}">
                  <a16:creationId xmlns:a16="http://schemas.microsoft.com/office/drawing/2014/main" id="{A324E454-E753-4DEC-86F1-B2EF436C9244}"/>
                </a:ext>
              </a:extLst>
            </p:cNvPr>
            <p:cNvSpPr/>
            <p:nvPr/>
          </p:nvSpPr>
          <p:spPr>
            <a:xfrm>
              <a:off x="496149" y="1487328"/>
              <a:ext cx="2640589" cy="396000"/>
            </a:xfrm>
            <a:prstGeom prst="roundRect">
              <a:avLst>
                <a:gd name="adj" fmla="val 50000"/>
              </a:avLst>
            </a:prstGeom>
            <a:solidFill>
              <a:srgbClr val="005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0" bIns="0" rtlCol="0" anchor="ctr" anchorCtr="0"/>
            <a:lstStyle/>
            <a:p>
              <a:r>
                <a:rPr lang="en-US" altLang="ja-JP" sz="2200" dirty="0">
                  <a:latin typeface="Meiryo" panose="020B0604030504040204" pitchFamily="34" charset="-128"/>
                  <a:ea typeface="Meiryo" panose="020B0604030504040204" pitchFamily="34" charset="-128"/>
                </a:rPr>
                <a:t>In mathematics</a:t>
              </a:r>
              <a:endParaRPr kumimoji="1" lang="en-US" altLang="ja-JP" sz="2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A5C295D0-4F10-4817-B6D5-93577D164652}"/>
                </a:ext>
              </a:extLst>
            </p:cNvPr>
            <p:cNvSpPr txBox="1"/>
            <p:nvPr/>
          </p:nvSpPr>
          <p:spPr>
            <a:xfrm>
              <a:off x="934336" y="1983857"/>
              <a:ext cx="78561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</a:t>
              </a:r>
              <a:r>
                <a:rPr lang="ja-JP" altLang="en-US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function 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relates something to something else.</a:t>
              </a:r>
              <a:endPara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角丸四角形 39">
            <a:extLst>
              <a:ext uri="{FF2B5EF4-FFF2-40B4-BE49-F238E27FC236}">
                <a16:creationId xmlns:a16="http://schemas.microsoft.com/office/drawing/2014/main" id="{014801BE-1EE2-46D7-BC41-D10B374E526D}"/>
              </a:ext>
            </a:extLst>
          </p:cNvPr>
          <p:cNvSpPr/>
          <p:nvPr/>
        </p:nvSpPr>
        <p:spPr>
          <a:xfrm>
            <a:off x="496150" y="941636"/>
            <a:ext cx="3429549" cy="468579"/>
          </a:xfrm>
          <a:prstGeom prst="roundRect">
            <a:avLst>
              <a:gd name="adj" fmla="val 19212"/>
            </a:avLst>
          </a:prstGeom>
          <a:solidFill>
            <a:srgbClr val="00B0F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What is a function?</a:t>
            </a:r>
            <a:endParaRPr kumimoji="1" lang="en-US" altLang="ja-JP" sz="2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A03B293-5516-4D04-B93F-E4AF76808B8D}"/>
              </a:ext>
            </a:extLst>
          </p:cNvPr>
          <p:cNvGrpSpPr/>
          <p:nvPr/>
        </p:nvGrpSpPr>
        <p:grpSpPr>
          <a:xfrm>
            <a:off x="496150" y="2399523"/>
            <a:ext cx="8294286" cy="1173637"/>
            <a:chOff x="496150" y="2399523"/>
            <a:chExt cx="8294286" cy="1173637"/>
          </a:xfrm>
        </p:grpSpPr>
        <p:sp>
          <p:nvSpPr>
            <p:cNvPr id="49" name="角丸四角形 40">
              <a:extLst>
                <a:ext uri="{FF2B5EF4-FFF2-40B4-BE49-F238E27FC236}">
                  <a16:creationId xmlns:a16="http://schemas.microsoft.com/office/drawing/2014/main" id="{AFB98143-FA0C-4811-B758-FBFE67B534B4}"/>
                </a:ext>
              </a:extLst>
            </p:cNvPr>
            <p:cNvSpPr/>
            <p:nvPr/>
          </p:nvSpPr>
          <p:spPr>
            <a:xfrm>
              <a:off x="496150" y="2399523"/>
              <a:ext cx="1566330" cy="404378"/>
            </a:xfrm>
            <a:prstGeom prst="roundRect">
              <a:avLst>
                <a:gd name="adj" fmla="val 50000"/>
              </a:avLst>
            </a:prstGeom>
            <a:solidFill>
              <a:srgbClr val="005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72000" rIns="0" bIns="0" rtlCol="0" anchor="ctr" anchorCtr="0"/>
            <a:lstStyle/>
            <a:p>
              <a:r>
                <a:rPr kumimoji="1" lang="en-US" altLang="ja-JP" sz="2200" dirty="0">
                  <a:latin typeface="Meiryo" panose="020B0604030504040204" pitchFamily="34" charset="-128"/>
                  <a:ea typeface="Meiryo" panose="020B0604030504040204" pitchFamily="34" charset="-128"/>
                </a:rPr>
                <a:t>In Ruby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FE255B8-08CD-426B-B7EA-F035036AA0B1}"/>
                </a:ext>
              </a:extLst>
            </p:cNvPr>
            <p:cNvSpPr txBox="1"/>
            <p:nvPr/>
          </p:nvSpPr>
          <p:spPr>
            <a:xfrm>
              <a:off x="934336" y="2896052"/>
              <a:ext cx="7856100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program that tries to compute a mathematical function as </a:t>
              </a:r>
              <a:r>
                <a:rPr lang="en-US" altLang="ja-JP" sz="2200" b="1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 function</a:t>
              </a:r>
              <a:r>
                <a:rPr lang="en-US" altLang="ja-JP" sz="22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.</a:t>
              </a:r>
              <a:endPara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0AE59A5-50B2-43B0-B857-25884E57162E}"/>
              </a:ext>
            </a:extLst>
          </p:cNvPr>
          <p:cNvGrpSpPr/>
          <p:nvPr/>
        </p:nvGrpSpPr>
        <p:grpSpPr>
          <a:xfrm>
            <a:off x="368824" y="3665311"/>
            <a:ext cx="4730661" cy="940994"/>
            <a:chOff x="496148" y="5010845"/>
            <a:chExt cx="4730661" cy="940994"/>
          </a:xfrm>
        </p:grpSpPr>
        <p:sp>
          <p:nvSpPr>
            <p:cNvPr id="52" name="三角形 51">
              <a:extLst>
                <a:ext uri="{FF2B5EF4-FFF2-40B4-BE49-F238E27FC236}">
                  <a16:creationId xmlns:a16="http://schemas.microsoft.com/office/drawing/2014/main" id="{9003B817-198D-4E73-8980-CB20621FCC70}"/>
                </a:ext>
              </a:extLst>
            </p:cNvPr>
            <p:cNvSpPr/>
            <p:nvPr/>
          </p:nvSpPr>
          <p:spPr>
            <a:xfrm rot="10800000">
              <a:off x="644602" y="5762682"/>
              <a:ext cx="172540" cy="189157"/>
            </a:xfrm>
            <a:prstGeom prst="triangle">
              <a:avLst>
                <a:gd name="adj" fmla="val 100000"/>
              </a:avLst>
            </a:prstGeom>
            <a:solidFill>
              <a:srgbClr val="005B94"/>
            </a:solidFill>
            <a:ln w="25400">
              <a:solidFill>
                <a:srgbClr val="005B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53" name="角丸四角形 52">
              <a:extLst>
                <a:ext uri="{FF2B5EF4-FFF2-40B4-BE49-F238E27FC236}">
                  <a16:creationId xmlns:a16="http://schemas.microsoft.com/office/drawing/2014/main" id="{D48C28FE-2432-413A-A8C6-DA360C4B4CDA}"/>
                </a:ext>
              </a:extLst>
            </p:cNvPr>
            <p:cNvSpPr/>
            <p:nvPr/>
          </p:nvSpPr>
          <p:spPr>
            <a:xfrm>
              <a:off x="496148" y="5010845"/>
              <a:ext cx="4574603" cy="758656"/>
            </a:xfrm>
            <a:prstGeom prst="roundRect">
              <a:avLst>
                <a:gd name="adj" fmla="val 11529"/>
              </a:avLst>
            </a:prstGeom>
            <a:solidFill>
              <a:schemeClr val="bg1"/>
            </a:solidFill>
            <a:ln w="25400" cmpd="sng">
              <a:solidFill>
                <a:srgbClr val="005B9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8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C2A3AB2-3D18-4369-AB9F-A864399CAFB3}"/>
                </a:ext>
              </a:extLst>
            </p:cNvPr>
            <p:cNvSpPr txBox="1"/>
            <p:nvPr/>
          </p:nvSpPr>
          <p:spPr>
            <a:xfrm>
              <a:off x="572371" y="5088759"/>
              <a:ext cx="46544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Therefore, in this lecture, we will call it a subroutine. 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543E92B-FAEA-42C9-AC7E-9A7A963242AA}"/>
              </a:ext>
            </a:extLst>
          </p:cNvPr>
          <p:cNvGrpSpPr/>
          <p:nvPr/>
        </p:nvGrpSpPr>
        <p:grpSpPr>
          <a:xfrm>
            <a:off x="5629563" y="3154958"/>
            <a:ext cx="2880000" cy="668327"/>
            <a:chOff x="6423255" y="4714632"/>
            <a:chExt cx="1802931" cy="668327"/>
          </a:xfrm>
        </p:grpSpPr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0C53D529-DA67-46AB-91AB-714C01B30114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角丸四角形 56">
              <a:extLst>
                <a:ext uri="{FF2B5EF4-FFF2-40B4-BE49-F238E27FC236}">
                  <a16:creationId xmlns:a16="http://schemas.microsoft.com/office/drawing/2014/main" id="{AE254ED1-FD9B-495F-912E-438A951A0CFF}"/>
                </a:ext>
              </a:extLst>
            </p:cNvPr>
            <p:cNvSpPr/>
            <p:nvPr/>
          </p:nvSpPr>
          <p:spPr>
            <a:xfrm>
              <a:off x="6423255" y="4878960"/>
              <a:ext cx="1802931" cy="5039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E4A29C08-27A7-4492-AC1A-9CFA6EA868D8}"/>
                </a:ext>
              </a:extLst>
            </p:cNvPr>
            <p:cNvSpPr txBox="1"/>
            <p:nvPr/>
          </p:nvSpPr>
          <p:spPr>
            <a:xfrm>
              <a:off x="6540699" y="4993267"/>
              <a:ext cx="1584906" cy="307777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Confusing!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0667890-9638-4790-A49D-308B77BAEE26}"/>
              </a:ext>
            </a:extLst>
          </p:cNvPr>
          <p:cNvGrpSpPr/>
          <p:nvPr/>
        </p:nvGrpSpPr>
        <p:grpSpPr>
          <a:xfrm>
            <a:off x="5987486" y="3916247"/>
            <a:ext cx="2880000" cy="678745"/>
            <a:chOff x="6419413" y="4714632"/>
            <a:chExt cx="1802931" cy="678745"/>
          </a:xfrm>
        </p:grpSpPr>
        <p:sp>
          <p:nvSpPr>
            <p:cNvPr id="73" name="三角形 81">
              <a:extLst>
                <a:ext uri="{FF2B5EF4-FFF2-40B4-BE49-F238E27FC236}">
                  <a16:creationId xmlns:a16="http://schemas.microsoft.com/office/drawing/2014/main" id="{8373DA52-53E9-4BE4-8226-A501682E514E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角丸四角形 82">
              <a:extLst>
                <a:ext uri="{FF2B5EF4-FFF2-40B4-BE49-F238E27FC236}">
                  <a16:creationId xmlns:a16="http://schemas.microsoft.com/office/drawing/2014/main" id="{3817A5BE-783B-4A78-BDAD-1DA685D66EFE}"/>
                </a:ext>
              </a:extLst>
            </p:cNvPr>
            <p:cNvSpPr/>
            <p:nvPr/>
          </p:nvSpPr>
          <p:spPr>
            <a:xfrm>
              <a:off x="6419413" y="4878960"/>
              <a:ext cx="1802931" cy="5039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endParaRPr lang="en-US" altLang="ja-JP" sz="2500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2A00EF3-9D4A-41F8-8660-4FC2005D4D1A}"/>
                </a:ext>
              </a:extLst>
            </p:cNvPr>
            <p:cNvSpPr txBox="1"/>
            <p:nvPr/>
          </p:nvSpPr>
          <p:spPr>
            <a:xfrm>
              <a:off x="6475269" y="4900934"/>
              <a:ext cx="1698840" cy="492443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Why are you so particular about this?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6D185DB-7028-4325-BDC6-3F8F907F1C75}"/>
              </a:ext>
            </a:extLst>
          </p:cNvPr>
          <p:cNvGrpSpPr/>
          <p:nvPr/>
        </p:nvGrpSpPr>
        <p:grpSpPr>
          <a:xfrm>
            <a:off x="4138933" y="855953"/>
            <a:ext cx="3654816" cy="907922"/>
            <a:chOff x="4138933" y="855953"/>
            <a:chExt cx="3654816" cy="907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134EAB2-BE6C-4560-AFAE-1B629AE1B5EE}"/>
                    </a:ext>
                  </a:extLst>
                </p:cNvPr>
                <p:cNvSpPr txBox="1"/>
                <p:nvPr/>
              </p:nvSpPr>
              <p:spPr>
                <a:xfrm>
                  <a:off x="4596431" y="855953"/>
                  <a:ext cx="1662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sz="240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sin</m:t>
                        </m:r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ja-JP" sz="24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ja-JP" altLang="en-US" sz="240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134EAB2-BE6C-4560-AFAE-1B629AE1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431" y="855953"/>
                  <a:ext cx="166276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9722437-6A4C-4F74-81BE-2D2122B83643}"/>
                </a:ext>
              </a:extLst>
            </p:cNvPr>
            <p:cNvSpPr txBox="1"/>
            <p:nvPr/>
          </p:nvSpPr>
          <p:spPr>
            <a:xfrm>
              <a:off x="4138933" y="1008363"/>
              <a:ext cx="7186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ja-JP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e.g.</a:t>
              </a:r>
              <a:r>
                <a:rPr lang="ja-JP" altLang="en-US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：</a:t>
              </a: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8E1EE28F-CD66-43FD-A50F-6B23A495E05B}"/>
                </a:ext>
              </a:extLst>
            </p:cNvPr>
            <p:cNvGrpSpPr/>
            <p:nvPr/>
          </p:nvGrpSpPr>
          <p:grpSpPr>
            <a:xfrm>
              <a:off x="4933759" y="1273446"/>
              <a:ext cx="2859990" cy="490429"/>
              <a:chOff x="4131119" y="1273446"/>
              <a:chExt cx="2859990" cy="490429"/>
            </a:xfrm>
          </p:grpSpPr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639072D-BCFC-4C26-A252-95953D4E866A}"/>
                  </a:ext>
                </a:extLst>
              </p:cNvPr>
              <p:cNvSpPr txBox="1"/>
              <p:nvPr/>
            </p:nvSpPr>
            <p:spPr>
              <a:xfrm>
                <a:off x="4131119" y="1517654"/>
                <a:ext cx="81230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altLang="ja-JP" sz="16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angle</a:t>
                </a:r>
                <a:endParaRPr lang="ja-JP" altLang="en-US" sz="16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425D5E-D103-490E-BD22-6BE49AED247A}"/>
                  </a:ext>
                </a:extLst>
              </p:cNvPr>
              <p:cNvSpPr txBox="1"/>
              <p:nvPr/>
            </p:nvSpPr>
            <p:spPr>
              <a:xfrm>
                <a:off x="5099485" y="1517654"/>
                <a:ext cx="189162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ja-JP" sz="16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sine</a:t>
                </a:r>
                <a:endParaRPr lang="ja-JP" altLang="en-US" sz="1600" dirty="0">
                  <a:solidFill>
                    <a:srgbClr val="005B94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3F61BB30-A2C7-4314-AD89-DBCEFC5DA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5698" y="1273446"/>
                <a:ext cx="0" cy="202307"/>
              </a:xfrm>
              <a:prstGeom prst="line">
                <a:avLst/>
              </a:prstGeom>
              <a:ln w="25400">
                <a:solidFill>
                  <a:srgbClr val="005B94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99F9FC89-FF5B-40FA-9FC4-ADED20F1F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3329" y="1273446"/>
                <a:ext cx="0" cy="202307"/>
              </a:xfrm>
              <a:prstGeom prst="line">
                <a:avLst/>
              </a:prstGeom>
              <a:ln w="25400">
                <a:solidFill>
                  <a:srgbClr val="005B94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0D1CD80-B273-4E2B-8422-12BC3932A1CB}"/>
              </a:ext>
            </a:extLst>
          </p:cNvPr>
          <p:cNvSpPr txBox="1"/>
          <p:nvPr/>
        </p:nvSpPr>
        <p:spPr>
          <a:xfrm>
            <a:off x="318637" y="226765"/>
            <a:ext cx="3887992" cy="4092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ja-JP" sz="26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Part 3.1.  Subroutine</a:t>
            </a:r>
            <a:endParaRPr lang="ja-JP" altLang="en-US" sz="20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CF074A1-2630-42AA-A4D6-2D96B96A02C0}"/>
              </a:ext>
            </a:extLst>
          </p:cNvPr>
          <p:cNvGrpSpPr/>
          <p:nvPr/>
        </p:nvGrpSpPr>
        <p:grpSpPr>
          <a:xfrm>
            <a:off x="496957" y="4859835"/>
            <a:ext cx="8294284" cy="1697008"/>
            <a:chOff x="496957" y="4859835"/>
            <a:chExt cx="8294284" cy="1697008"/>
          </a:xfrm>
        </p:grpSpPr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A2258B83-EAA8-4AFD-886F-E94C17CE3365}"/>
                </a:ext>
              </a:extLst>
            </p:cNvPr>
            <p:cNvCxnSpPr/>
            <p:nvPr/>
          </p:nvCxnSpPr>
          <p:spPr>
            <a:xfrm>
              <a:off x="2295562" y="5792236"/>
              <a:ext cx="0" cy="44685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B6BED275-DEB0-4DDF-87A2-1F002DA019AC}"/>
                </a:ext>
              </a:extLst>
            </p:cNvPr>
            <p:cNvSpPr/>
            <p:nvPr/>
          </p:nvSpPr>
          <p:spPr>
            <a:xfrm rot="578436">
              <a:off x="1210401" y="6063003"/>
              <a:ext cx="348338" cy="394086"/>
            </a:xfrm>
            <a:prstGeom prst="arc">
              <a:avLst>
                <a:gd name="adj1" fmla="val 16200000"/>
                <a:gd name="adj2" fmla="val 1211403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112ACF20-15DF-4888-B645-CAE5500470A8}"/>
                </a:ext>
              </a:extLst>
            </p:cNvPr>
            <p:cNvGrpSpPr/>
            <p:nvPr/>
          </p:nvGrpSpPr>
          <p:grpSpPr>
            <a:xfrm>
              <a:off x="496957" y="4859835"/>
              <a:ext cx="8294284" cy="1697008"/>
              <a:chOff x="496151" y="4859835"/>
              <a:chExt cx="8294284" cy="1697008"/>
            </a:xfrm>
          </p:grpSpPr>
          <p:sp>
            <p:nvSpPr>
              <p:cNvPr id="60" name="角丸四角形 63">
                <a:extLst>
                  <a:ext uri="{FF2B5EF4-FFF2-40B4-BE49-F238E27FC236}">
                    <a16:creationId xmlns:a16="http://schemas.microsoft.com/office/drawing/2014/main" id="{76A8F9A0-4D35-4D90-A941-173A71D1CDF7}"/>
                  </a:ext>
                </a:extLst>
              </p:cNvPr>
              <p:cNvSpPr/>
              <p:nvPr/>
            </p:nvSpPr>
            <p:spPr>
              <a:xfrm>
                <a:off x="496151" y="4859835"/>
                <a:ext cx="3392944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0" bIns="0" rtlCol="0" anchor="ctr" anchorCtr="0"/>
              <a:lstStyle/>
              <a:p>
                <a:r>
                  <a:rPr lang="en-US" altLang="ja-JP" sz="1400" b="1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Function</a:t>
                </a:r>
                <a:r>
                  <a:rPr lang="en-US" altLang="ja-JP" sz="14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is the goal of computation.</a:t>
                </a:r>
              </a:p>
            </p:txBody>
          </p:sp>
          <p:sp>
            <p:nvSpPr>
              <p:cNvPr id="61" name="角丸四角形 65">
                <a:extLst>
                  <a:ext uri="{FF2B5EF4-FFF2-40B4-BE49-F238E27FC236}">
                    <a16:creationId xmlns:a16="http://schemas.microsoft.com/office/drawing/2014/main" id="{FC9D9D66-2386-400A-9064-04D9582B79C9}"/>
                  </a:ext>
                </a:extLst>
              </p:cNvPr>
              <p:cNvSpPr/>
              <p:nvPr/>
            </p:nvSpPr>
            <p:spPr>
              <a:xfrm>
                <a:off x="4394910" y="4859835"/>
                <a:ext cx="4395525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0" bIns="0" rtlCol="0" anchor="ctr" anchorCtr="0"/>
              <a:lstStyle/>
              <a:p>
                <a:r>
                  <a:rPr lang="en-US" altLang="ja-JP" sz="1400" b="1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Subroutine</a:t>
                </a:r>
                <a:r>
                  <a:rPr lang="en-US" altLang="ja-JP" sz="1400" dirty="0">
                    <a:solidFill>
                      <a:srgbClr val="005B94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 includes the computation method.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FFB5CCBA-34CC-4BA0-B0FB-FE6F16F783AD}"/>
                  </a:ext>
                </a:extLst>
              </p:cNvPr>
              <p:cNvGrpSpPr/>
              <p:nvPr/>
            </p:nvGrpSpPr>
            <p:grpSpPr>
              <a:xfrm>
                <a:off x="1143435" y="5330612"/>
                <a:ext cx="1526059" cy="1109696"/>
                <a:chOff x="1259633" y="5730255"/>
                <a:chExt cx="1526059" cy="1109696"/>
              </a:xfrm>
            </p:grpSpPr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4DFE2697-1CE5-45B2-AA6A-A524BC1A04FF}"/>
                    </a:ext>
                  </a:extLst>
                </p:cNvPr>
                <p:cNvSpPr/>
                <p:nvPr/>
              </p:nvSpPr>
              <p:spPr>
                <a:xfrm>
                  <a:off x="1259633" y="5730255"/>
                  <a:ext cx="1526059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dirty="0">
                      <a:latin typeface="Times New Roman" panose="02020603050405020304" pitchFamily="18" charset="0"/>
                      <a:ea typeface="Meiryo" panose="020B0604030504040204" pitchFamily="34" charset="-128"/>
                      <a:cs typeface="Times New Roman" panose="02020603050405020304" pitchFamily="18" charset="0"/>
                    </a:rPr>
                    <a:t>Definition of sin</a:t>
                  </a:r>
                  <a:endParaRPr lang="ja-JP" alt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メモ 68">
                  <a:extLst>
                    <a:ext uri="{FF2B5EF4-FFF2-40B4-BE49-F238E27FC236}">
                      <a16:creationId xmlns:a16="http://schemas.microsoft.com/office/drawing/2014/main" id="{0CC0E851-B9CD-48A2-98F4-86F34B42CE30}"/>
                    </a:ext>
                  </a:extLst>
                </p:cNvPr>
                <p:cNvSpPr/>
                <p:nvPr/>
              </p:nvSpPr>
              <p:spPr>
                <a:xfrm>
                  <a:off x="1259633" y="5990663"/>
                  <a:ext cx="1440160" cy="849288"/>
                </a:xfrm>
                <a:prstGeom prst="foldedCorne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9" name="直角三角形 68">
                  <a:extLst>
                    <a:ext uri="{FF2B5EF4-FFF2-40B4-BE49-F238E27FC236}">
                      <a16:creationId xmlns:a16="http://schemas.microsoft.com/office/drawing/2014/main" id="{6923761D-D9E7-4FB6-978E-72A9ABE009DE}"/>
                    </a:ext>
                  </a:extLst>
                </p:cNvPr>
                <p:cNvSpPr/>
                <p:nvPr/>
              </p:nvSpPr>
              <p:spPr>
                <a:xfrm flipH="1">
                  <a:off x="1417433" y="6191879"/>
                  <a:ext cx="925952" cy="446856"/>
                </a:xfrm>
                <a:prstGeom prst="rtTriangl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89DCC1FB-EA57-4913-9480-BC768B723AE7}"/>
                    </a:ext>
                  </a:extLst>
                </p:cNvPr>
                <p:cNvSpPr txBox="1"/>
                <p:nvPr/>
              </p:nvSpPr>
              <p:spPr bwMode="auto">
                <a:xfrm>
                  <a:off x="1763688" y="6093296"/>
                  <a:ext cx="34336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eaLnBrk="1" hangingPunct="1"/>
                  <a:r>
                    <a:rPr kumimoji="1" lang="en-US" altLang="ja-JP" sz="2000" dirty="0">
                      <a:latin typeface="Meiryo" panose="020B0604030504040204" pitchFamily="34" charset="-128"/>
                      <a:ea typeface="Meiryo" panose="020B0604030504040204" pitchFamily="34" charset="-128"/>
                      <a:cs typeface="Times New Roman" panose="02020603050405020304" pitchFamily="18" charset="0"/>
                    </a:rPr>
                    <a:t>1</a:t>
                  </a:r>
                  <a:endParaRPr kumimoji="1" lang="ja-JP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1" name="直線矢印コネクタ 70">
                  <a:extLst>
                    <a:ext uri="{FF2B5EF4-FFF2-40B4-BE49-F238E27FC236}">
                      <a16:creationId xmlns:a16="http://schemas.microsoft.com/office/drawing/2014/main" id="{1349DD6D-5A61-43D5-B3BD-152E3FC2AF4D}"/>
                    </a:ext>
                  </a:extLst>
                </p:cNvPr>
                <p:cNvCxnSpPr/>
                <p:nvPr/>
              </p:nvCxnSpPr>
              <p:spPr>
                <a:xfrm>
                  <a:off x="2411760" y="6191879"/>
                  <a:ext cx="0" cy="4468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3E1FE2DA-C500-4986-A175-C2B8EB75E7CF}"/>
                  </a:ext>
                </a:extLst>
              </p:cNvPr>
              <p:cNvGrpSpPr/>
              <p:nvPr/>
            </p:nvGrpSpPr>
            <p:grpSpPr>
              <a:xfrm>
                <a:off x="5319036" y="5292815"/>
                <a:ext cx="2528035" cy="1264028"/>
                <a:chOff x="3995935" y="5646158"/>
                <a:chExt cx="2528035" cy="1264028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80013802-21FF-48B7-9180-45FF038A052A}"/>
                    </a:ext>
                  </a:extLst>
                </p:cNvPr>
                <p:cNvSpPr/>
                <p:nvPr/>
              </p:nvSpPr>
              <p:spPr>
                <a:xfrm>
                  <a:off x="3995935" y="5646158"/>
                  <a:ext cx="1959319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2000" dirty="0">
                      <a:latin typeface="Meiryo" panose="020B0604030504040204" pitchFamily="34" charset="-128"/>
                      <a:ea typeface="Meiryo" panose="020B0604030504040204" pitchFamily="34" charset="-128"/>
                      <a:cs typeface="Arial" panose="020B0604020202020204" pitchFamily="34" charset="0"/>
                    </a:rPr>
                    <a:t>Definition of sin</a:t>
                  </a:r>
                  <a:endParaRPr lang="ja-JP" altLang="en-US" sz="20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5" name="メモ 74">
                  <a:extLst>
                    <a:ext uri="{FF2B5EF4-FFF2-40B4-BE49-F238E27FC236}">
                      <a16:creationId xmlns:a16="http://schemas.microsoft.com/office/drawing/2014/main" id="{28FA962E-C696-4A4F-84A8-FE97384AF04F}"/>
                    </a:ext>
                  </a:extLst>
                </p:cNvPr>
                <p:cNvSpPr/>
                <p:nvPr/>
              </p:nvSpPr>
              <p:spPr>
                <a:xfrm>
                  <a:off x="3995935" y="5949280"/>
                  <a:ext cx="2528035" cy="890671"/>
                </a:xfrm>
                <a:prstGeom prst="foldedCorne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6BB04F-129B-4FAB-A7D3-FB4CAF706ACD}"/>
                    </a:ext>
                  </a:extLst>
                </p:cNvPr>
                <p:cNvSpPr txBox="1"/>
                <p:nvPr/>
              </p:nvSpPr>
              <p:spPr bwMode="auto">
                <a:xfrm>
                  <a:off x="4030572" y="5956079"/>
                  <a:ext cx="2493398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dirty="0">
                      <a:latin typeface="Meiryo" panose="020B0604030504040204" pitchFamily="34" charset="-128"/>
                      <a:ea typeface="Meiryo" panose="020B0604030504040204" pitchFamily="34" charset="-128"/>
                      <a:cs typeface="Arial Unicode MS" pitchFamily="50" charset="-128"/>
                    </a:rPr>
                    <a:t>Takes the input  angle x , do </a:t>
                  </a:r>
                  <a:r>
                    <a:rPr lang="ja-JP" altLang="en-US" sz="1400" dirty="0" err="1">
                      <a:latin typeface="Meiryo" panose="020B0604030504040204" pitchFamily="34" charset="-128"/>
                      <a:ea typeface="Meiryo" panose="020B0604030504040204" pitchFamily="34" charset="-128"/>
                      <a:cs typeface="Arial Unicode MS" pitchFamily="50" charset="-128"/>
                    </a:rPr>
                    <a:t>．．．</a:t>
                  </a:r>
                  <a:r>
                    <a:rPr lang="en-US" altLang="ja-JP" sz="1400" dirty="0">
                      <a:latin typeface="Meiryo" panose="020B0604030504040204" pitchFamily="34" charset="-128"/>
                      <a:ea typeface="Meiryo" panose="020B0604030504040204" pitchFamily="34" charset="-128"/>
                      <a:cs typeface="Arial Unicode MS" pitchFamily="50" charset="-128"/>
                    </a:rPr>
                    <a:t>and </a:t>
                  </a:r>
                  <a:r>
                    <a:rPr lang="ja-JP" altLang="en-US" sz="1400" dirty="0" err="1">
                      <a:latin typeface="Meiryo" panose="020B0604030504040204" pitchFamily="34" charset="-128"/>
                      <a:ea typeface="Meiryo" panose="020B0604030504040204" pitchFamily="34" charset="-128"/>
                      <a:cs typeface="Arial Unicode MS" pitchFamily="50" charset="-128"/>
                    </a:rPr>
                    <a:t>．．．</a:t>
                  </a:r>
                  <a:r>
                    <a:rPr lang="en-US" altLang="ja-JP" sz="1400" dirty="0">
                      <a:latin typeface="Meiryo" panose="020B0604030504040204" pitchFamily="34" charset="-128"/>
                      <a:ea typeface="Meiryo" panose="020B0604030504040204" pitchFamily="34" charset="-128"/>
                      <a:cs typeface="Arial Unicode MS" pitchFamily="50" charset="-128"/>
                    </a:rPr>
                    <a:t>and ultimately returns the answer.</a:t>
                  </a:r>
                </a:p>
              </p:txBody>
            </p:sp>
          </p:grp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5663311-A53B-455E-9E48-D1CD83F1611D}"/>
                </a:ext>
              </a:extLst>
            </p:cNvPr>
            <p:cNvSpPr txBox="1"/>
            <p:nvPr/>
          </p:nvSpPr>
          <p:spPr bwMode="auto">
            <a:xfrm>
              <a:off x="1514866" y="5927875"/>
              <a:ext cx="2984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altLang="ja-JP" sz="2000" i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x</a:t>
              </a:r>
              <a:endParaRPr kumimoji="1" lang="ja-JP" altLang="en-US" sz="20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89DE0F-7FEF-4630-AFB3-4818C62DFE83}"/>
              </a:ext>
            </a:extLst>
          </p:cNvPr>
          <p:cNvSpPr txBox="1"/>
          <p:nvPr/>
        </p:nvSpPr>
        <p:spPr>
          <a:xfrm>
            <a:off x="318640" y="226765"/>
            <a:ext cx="6321645" cy="589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600" b="1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Part 3.1.  Function and subroutine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5B94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35" name="角丸四角形 39">
            <a:extLst>
              <a:ext uri="{FF2B5EF4-FFF2-40B4-BE49-F238E27FC236}">
                <a16:creationId xmlns:a16="http://schemas.microsoft.com/office/drawing/2014/main" id="{3284680C-3FC7-4A67-80BE-B7733F530BBD}"/>
              </a:ext>
            </a:extLst>
          </p:cNvPr>
          <p:cNvSpPr/>
          <p:nvPr/>
        </p:nvSpPr>
        <p:spPr>
          <a:xfrm>
            <a:off x="496151" y="941637"/>
            <a:ext cx="3804329" cy="417166"/>
          </a:xfrm>
          <a:prstGeom prst="roundRect">
            <a:avLst>
              <a:gd name="adj" fmla="val 19212"/>
            </a:avLst>
          </a:prstGeom>
          <a:solidFill>
            <a:srgbClr val="00B0F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Consider the difference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58F6F1-F9B3-4108-93D1-3DE2BAE66854}"/>
              </a:ext>
            </a:extLst>
          </p:cNvPr>
          <p:cNvGrpSpPr/>
          <p:nvPr/>
        </p:nvGrpSpPr>
        <p:grpSpPr>
          <a:xfrm>
            <a:off x="5629563" y="4752878"/>
            <a:ext cx="2880000" cy="668327"/>
            <a:chOff x="6423255" y="4714632"/>
            <a:chExt cx="1802931" cy="668327"/>
          </a:xfrm>
        </p:grpSpPr>
        <p:sp>
          <p:nvSpPr>
            <p:cNvPr id="46" name="三角形 55">
              <a:extLst>
                <a:ext uri="{FF2B5EF4-FFF2-40B4-BE49-F238E27FC236}">
                  <a16:creationId xmlns:a16="http://schemas.microsoft.com/office/drawing/2014/main" id="{59B4C390-4F97-45EC-807C-EBDEA5620DF0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7" name="角丸四角形 56">
              <a:extLst>
                <a:ext uri="{FF2B5EF4-FFF2-40B4-BE49-F238E27FC236}">
                  <a16:creationId xmlns:a16="http://schemas.microsoft.com/office/drawing/2014/main" id="{C9EE9EA5-B7CB-4CF7-8A85-72F8E7E8E928}"/>
                </a:ext>
              </a:extLst>
            </p:cNvPr>
            <p:cNvSpPr/>
            <p:nvPr/>
          </p:nvSpPr>
          <p:spPr>
            <a:xfrm>
              <a:off x="6423255" y="4878960"/>
              <a:ext cx="1802931" cy="50399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044D087-2203-43C8-9DC5-04F3AD812768}"/>
                </a:ext>
              </a:extLst>
            </p:cNvPr>
            <p:cNvSpPr txBox="1"/>
            <p:nvPr/>
          </p:nvSpPr>
          <p:spPr>
            <a:xfrm>
              <a:off x="6423255" y="4993267"/>
              <a:ext cx="1802931" cy="307777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The font is different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6CF16CB-B35F-4F75-BDBC-FFB8D77511E0}"/>
              </a:ext>
            </a:extLst>
          </p:cNvPr>
          <p:cNvGrpSpPr/>
          <p:nvPr/>
        </p:nvGrpSpPr>
        <p:grpSpPr>
          <a:xfrm>
            <a:off x="5952236" y="5470509"/>
            <a:ext cx="2962772" cy="935234"/>
            <a:chOff x="6397347" y="4714632"/>
            <a:chExt cx="1854748" cy="935234"/>
          </a:xfrm>
        </p:grpSpPr>
        <p:sp>
          <p:nvSpPr>
            <p:cNvPr id="50" name="三角形 81">
              <a:extLst>
                <a:ext uri="{FF2B5EF4-FFF2-40B4-BE49-F238E27FC236}">
                  <a16:creationId xmlns:a16="http://schemas.microsoft.com/office/drawing/2014/main" id="{A430F8F4-0424-4F4E-A062-25F3796F5AF4}"/>
                </a:ext>
              </a:extLst>
            </p:cNvPr>
            <p:cNvSpPr/>
            <p:nvPr/>
          </p:nvSpPr>
          <p:spPr>
            <a:xfrm rot="895681">
              <a:off x="7840963" y="4714632"/>
              <a:ext cx="314631" cy="29944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 w="254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1" name="角丸四角形 82">
              <a:extLst>
                <a:ext uri="{FF2B5EF4-FFF2-40B4-BE49-F238E27FC236}">
                  <a16:creationId xmlns:a16="http://schemas.microsoft.com/office/drawing/2014/main" id="{9AE3C850-A4B3-44E4-9C0C-11C0011340AA}"/>
                </a:ext>
              </a:extLst>
            </p:cNvPr>
            <p:cNvSpPr/>
            <p:nvPr/>
          </p:nvSpPr>
          <p:spPr>
            <a:xfrm>
              <a:off x="6423255" y="4878961"/>
              <a:ext cx="1802931" cy="738448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09BE0BB-13C6-4ADF-B9CF-0BDD4DB13F9A}"/>
                </a:ext>
              </a:extLst>
            </p:cNvPr>
            <p:cNvSpPr txBox="1"/>
            <p:nvPr/>
          </p:nvSpPr>
          <p:spPr>
            <a:xfrm>
              <a:off x="6397347" y="5034313"/>
              <a:ext cx="1854748" cy="615553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Subroutine includes more details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753DB72-0458-4C6B-AB5A-DA1FA509EF75}"/>
              </a:ext>
            </a:extLst>
          </p:cNvPr>
          <p:cNvGrpSpPr/>
          <p:nvPr/>
        </p:nvGrpSpPr>
        <p:grpSpPr>
          <a:xfrm>
            <a:off x="768518" y="2617401"/>
            <a:ext cx="985679" cy="608162"/>
            <a:chOff x="446593" y="2810868"/>
            <a:chExt cx="985679" cy="608162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301ACAFE-F4DD-4327-8241-64B9D893992B}"/>
                </a:ext>
              </a:extLst>
            </p:cNvPr>
            <p:cNvGrpSpPr/>
            <p:nvPr/>
          </p:nvGrpSpPr>
          <p:grpSpPr>
            <a:xfrm>
              <a:off x="446593" y="2810868"/>
              <a:ext cx="985679" cy="608162"/>
              <a:chOff x="6551322" y="4809428"/>
              <a:chExt cx="1293884" cy="594825"/>
            </a:xfrm>
          </p:grpSpPr>
          <p:sp>
            <p:nvSpPr>
              <p:cNvPr id="56" name="三角形 45">
                <a:extLst>
                  <a:ext uri="{FF2B5EF4-FFF2-40B4-BE49-F238E27FC236}">
                    <a16:creationId xmlns:a16="http://schemas.microsoft.com/office/drawing/2014/main" id="{16797C8C-C534-4CBD-A83C-AD51E4DAF142}"/>
                  </a:ext>
                </a:extLst>
              </p:cNvPr>
              <p:cNvSpPr/>
              <p:nvPr/>
            </p:nvSpPr>
            <p:spPr>
              <a:xfrm rot="14351279" flipH="1" flipV="1">
                <a:off x="6538969" y="4821781"/>
                <a:ext cx="289523" cy="264817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 w="25400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57" name="角丸四角形 46">
                <a:extLst>
                  <a:ext uri="{FF2B5EF4-FFF2-40B4-BE49-F238E27FC236}">
                    <a16:creationId xmlns:a16="http://schemas.microsoft.com/office/drawing/2014/main" id="{F88EE2BB-1C6B-453D-A0D2-7E51C4EC6CB3}"/>
                  </a:ext>
                </a:extLst>
              </p:cNvPr>
              <p:cNvSpPr/>
              <p:nvPr/>
            </p:nvSpPr>
            <p:spPr>
              <a:xfrm>
                <a:off x="6623310" y="4900254"/>
                <a:ext cx="1221896" cy="50399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 w="2540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90000" rIns="108000" bIns="0" rtlCol="0" anchor="ctr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2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597C4349-BBB8-401E-95EC-BE755374FE5A}"/>
                    </a:ext>
                  </a:extLst>
                </p:cNvPr>
                <p:cNvSpPr/>
                <p:nvPr/>
              </p:nvSpPr>
              <p:spPr>
                <a:xfrm>
                  <a:off x="639295" y="2899306"/>
                  <a:ext cx="628505" cy="497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メイリオ" panose="020B0604030504040204" pitchFamily="50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597C4349-BBB8-401E-95EC-BE755374F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95" y="2899306"/>
                  <a:ext cx="628505" cy="4979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131F6659-8007-418E-A37E-5DF0A319D704}"/>
              </a:ext>
            </a:extLst>
          </p:cNvPr>
          <p:cNvGrpSpPr/>
          <p:nvPr/>
        </p:nvGrpSpPr>
        <p:grpSpPr>
          <a:xfrm>
            <a:off x="5488288" y="1470696"/>
            <a:ext cx="3021275" cy="2882954"/>
            <a:chOff x="545682" y="2577584"/>
            <a:chExt cx="3021275" cy="288295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C3CE4E-725D-4471-B4B5-79DD303B2EE4}"/>
                </a:ext>
              </a:extLst>
            </p:cNvPr>
            <p:cNvSpPr txBox="1"/>
            <p:nvPr/>
          </p:nvSpPr>
          <p:spPr>
            <a:xfrm>
              <a:off x="545682" y="2875215"/>
              <a:ext cx="2375832" cy="2585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def sqrt( x 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y = 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y2 = y * y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　</a:t>
              </a: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while y2 &lt;= 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   y = y + 1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   y2 = y * 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end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return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A957F691-9AEE-42F1-899E-EED2C14F8562}"/>
                </a:ext>
              </a:extLst>
            </p:cNvPr>
            <p:cNvSpPr txBox="1"/>
            <p:nvPr/>
          </p:nvSpPr>
          <p:spPr>
            <a:xfrm>
              <a:off x="545682" y="2577584"/>
              <a:ext cx="3021275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Definition of subroutine</a:t>
              </a: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4ED0789A-9E44-42AB-84AD-3F79E1FE9418}"/>
              </a:ext>
            </a:extLst>
          </p:cNvPr>
          <p:cNvGrpSpPr/>
          <p:nvPr/>
        </p:nvGrpSpPr>
        <p:grpSpPr>
          <a:xfrm>
            <a:off x="526014" y="1776496"/>
            <a:ext cx="3290082" cy="615553"/>
            <a:chOff x="526014" y="1707046"/>
            <a:chExt cx="3290082" cy="627694"/>
          </a:xfrm>
        </p:grpSpPr>
        <p:sp>
          <p:nvSpPr>
            <p:cNvPr id="63" name="メモ 79">
              <a:extLst>
                <a:ext uri="{FF2B5EF4-FFF2-40B4-BE49-F238E27FC236}">
                  <a16:creationId xmlns:a16="http://schemas.microsoft.com/office/drawing/2014/main" id="{D5133EC1-CA7C-49FF-AD95-73AE7965F0DF}"/>
                </a:ext>
              </a:extLst>
            </p:cNvPr>
            <p:cNvSpPr/>
            <p:nvPr/>
          </p:nvSpPr>
          <p:spPr>
            <a:xfrm>
              <a:off x="526014" y="1707046"/>
              <a:ext cx="3290082" cy="627694"/>
            </a:xfrm>
            <a:prstGeom prst="foldedCorne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2A338820-5D56-4D16-A1C6-0B5356B54806}"/>
                    </a:ext>
                  </a:extLst>
                </p:cNvPr>
                <p:cNvSpPr txBox="1"/>
                <p:nvPr/>
              </p:nvSpPr>
              <p:spPr>
                <a:xfrm>
                  <a:off x="536646" y="1786885"/>
                  <a:ext cx="3183757" cy="403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メイリオ" panose="020B0604030504040204" pitchFamily="50" charset="-128"/>
                      <a:cs typeface="Times New Roman" panose="02020603050405020304" pitchFamily="18" charset="0"/>
                    </a:rPr>
                    <a:t>sqrt(</a:t>
                  </a:r>
                  <a:r>
                    <a:rPr kumimoji="1" lang="en-US" altLang="ja-JP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メイリオ" panose="020B0604030504040204" pitchFamily="50" charset="-128"/>
                      <a:cs typeface="Times New Roman" panose="02020603050405020304" pitchFamily="18" charset="0"/>
                    </a:rPr>
                    <a:t>x</a:t>
                  </a:r>
                  <a:r>
                    <a: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メイリオ" panose="020B0604030504040204" pitchFamily="50" charset="-128"/>
                      <a:cs typeface="Times New Roman" panose="02020603050405020304" pitchFamily="18" charset="0"/>
                    </a:rPr>
                    <a:t>) = the truncation of</a:t>
                  </a:r>
                  <a14:m>
                    <m:oMath xmlns:m="http://schemas.openxmlformats.org/officeDocument/2006/math">
                      <m:r>
                        <a:rPr kumimoji="1" lang="ja-JP" alt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</m:oMath>
                  </a14:m>
                  <a:endPara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メイリオ" panose="020B0604030504040204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2A338820-5D56-4D16-A1C6-0B5356B54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46" y="1786885"/>
                  <a:ext cx="3183757" cy="403572"/>
                </a:xfrm>
                <a:prstGeom prst="rect">
                  <a:avLst/>
                </a:prstGeom>
                <a:blipFill>
                  <a:blip r:embed="rId3"/>
                  <a:stretch>
                    <a:fillRect l="-1916" t="-6154" b="-2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36E1ED1-E7EA-45FC-900D-202A828E6D69}"/>
              </a:ext>
            </a:extLst>
          </p:cNvPr>
          <p:cNvGrpSpPr/>
          <p:nvPr/>
        </p:nvGrpSpPr>
        <p:grpSpPr>
          <a:xfrm>
            <a:off x="517127" y="1788103"/>
            <a:ext cx="3560588" cy="1133379"/>
            <a:chOff x="8864153" y="3823290"/>
            <a:chExt cx="2635846" cy="1133379"/>
          </a:xfrm>
        </p:grpSpPr>
        <p:sp>
          <p:nvSpPr>
            <p:cNvPr id="66" name="メモ 93">
              <a:extLst>
                <a:ext uri="{FF2B5EF4-FFF2-40B4-BE49-F238E27FC236}">
                  <a16:creationId xmlns:a16="http://schemas.microsoft.com/office/drawing/2014/main" id="{F0CE6C20-C2CA-420F-A5E3-52975CC47AD2}"/>
                </a:ext>
              </a:extLst>
            </p:cNvPr>
            <p:cNvSpPr/>
            <p:nvPr/>
          </p:nvSpPr>
          <p:spPr>
            <a:xfrm>
              <a:off x="8864153" y="3823290"/>
              <a:ext cx="2552686" cy="1133379"/>
            </a:xfrm>
            <a:prstGeom prst="foldedCorner">
              <a:avLst>
                <a:gd name="adj" fmla="val 12507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2F69F53-A50A-4FD3-AA9A-81D988D12993}"/>
                </a:ext>
              </a:extLst>
            </p:cNvPr>
            <p:cNvSpPr txBox="1"/>
            <p:nvPr/>
          </p:nvSpPr>
          <p:spPr>
            <a:xfrm>
              <a:off x="9741208" y="3929545"/>
              <a:ext cx="1758791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the largest natural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number </a:t>
              </a:r>
              <a:r>
                <a:rPr kumimoji="1" lang="en-US" altLang="ja-JP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y  </a:t>
              </a: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such that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2 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≦</a:t>
              </a:r>
              <a:r>
                <a:rPr kumimoji="1" lang="en-US" altLang="ja-JP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 x</a:t>
              </a: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 holds.</a:t>
              </a:r>
              <a:endPara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9FA474D-6959-4C20-99D2-E8D915828F34}"/>
                </a:ext>
              </a:extLst>
            </p:cNvPr>
            <p:cNvSpPr txBox="1"/>
            <p:nvPr/>
          </p:nvSpPr>
          <p:spPr>
            <a:xfrm>
              <a:off x="8899605" y="4119929"/>
              <a:ext cx="1352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sqrt(</a:t>
              </a:r>
              <a:r>
                <a:rPr kumimoji="1" lang="en-US" altLang="ja-JP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 =</a:t>
              </a:r>
              <a:endPara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1778A683-3964-4604-9175-E6A70DB1F5F1}"/>
              </a:ext>
            </a:extLst>
          </p:cNvPr>
          <p:cNvGrpSpPr/>
          <p:nvPr/>
        </p:nvGrpSpPr>
        <p:grpSpPr>
          <a:xfrm>
            <a:off x="3968061" y="2064876"/>
            <a:ext cx="1465343" cy="770872"/>
            <a:chOff x="3968061" y="2151964"/>
            <a:chExt cx="1465343" cy="770872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9ED9C260-F17A-494C-8F68-A8DACF238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838" y="2151964"/>
              <a:ext cx="787754" cy="0"/>
            </a:xfrm>
            <a:prstGeom prst="straightConnector1">
              <a:avLst/>
            </a:prstGeom>
            <a:ln w="101600">
              <a:solidFill>
                <a:srgbClr val="005B94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5AC9226-53FB-4E1A-B298-5A827740729C}"/>
                </a:ext>
              </a:extLst>
            </p:cNvPr>
            <p:cNvSpPr txBox="1"/>
            <p:nvPr/>
          </p:nvSpPr>
          <p:spPr>
            <a:xfrm>
              <a:off x="3968061" y="2307283"/>
              <a:ext cx="1465343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B94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rPr>
                <a:t>What's the difference?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2A12278-8894-4FC5-A159-CAEF7094DF7B}"/>
              </a:ext>
            </a:extLst>
          </p:cNvPr>
          <p:cNvGrpSpPr/>
          <p:nvPr/>
        </p:nvGrpSpPr>
        <p:grpSpPr>
          <a:xfrm>
            <a:off x="2570889" y="4845441"/>
            <a:ext cx="2094293" cy="1785104"/>
            <a:chOff x="1721803" y="3492854"/>
            <a:chExt cx="2094293" cy="1785104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DA128F3-96F5-418D-84D6-2CDF56764FCC}"/>
                </a:ext>
              </a:extLst>
            </p:cNvPr>
            <p:cNvSpPr txBox="1"/>
            <p:nvPr/>
          </p:nvSpPr>
          <p:spPr>
            <a:xfrm>
              <a:off x="1721803" y="3492854"/>
              <a:ext cx="2094293" cy="178510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def sqrt( x 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</a:t>
              </a:r>
              <a:r>
                <a:rPr kumimoji="0" lang="en-US" altLang="ja-JP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Faster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method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   return 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74" name="角丸四角形 107">
              <a:extLst>
                <a:ext uri="{FF2B5EF4-FFF2-40B4-BE49-F238E27FC236}">
                  <a16:creationId xmlns:a16="http://schemas.microsoft.com/office/drawing/2014/main" id="{7F5A4D30-C100-4DD9-962D-E6FF816C249C}"/>
                </a:ext>
              </a:extLst>
            </p:cNvPr>
            <p:cNvSpPr/>
            <p:nvPr/>
          </p:nvSpPr>
          <p:spPr>
            <a:xfrm>
              <a:off x="1889732" y="3850925"/>
              <a:ext cx="1814168" cy="725226"/>
            </a:xfrm>
            <a:prstGeom prst="roundRect">
              <a:avLst>
                <a:gd name="adj" fmla="val 13236"/>
              </a:avLst>
            </a:prstGeom>
            <a:noFill/>
            <a:ln w="3810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90000" rIns="10800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A4797B4-53DE-4138-B170-673B28501970}"/>
              </a:ext>
            </a:extLst>
          </p:cNvPr>
          <p:cNvSpPr txBox="1"/>
          <p:nvPr/>
        </p:nvSpPr>
        <p:spPr>
          <a:xfrm>
            <a:off x="517127" y="1460575"/>
            <a:ext cx="345093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Definition of function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sqrt(</a:t>
            </a:r>
            <a:r>
              <a:rPr kumimoji="1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76" name="角丸四角形 41">
            <a:extLst>
              <a:ext uri="{FF2B5EF4-FFF2-40B4-BE49-F238E27FC236}">
                <a16:creationId xmlns:a16="http://schemas.microsoft.com/office/drawing/2014/main" id="{5F7EFCFD-EAD7-4ACB-A654-8844050197C1}"/>
              </a:ext>
            </a:extLst>
          </p:cNvPr>
          <p:cNvSpPr/>
          <p:nvPr/>
        </p:nvSpPr>
        <p:spPr>
          <a:xfrm>
            <a:off x="911101" y="3076800"/>
            <a:ext cx="3442049" cy="155365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The goal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the computation, 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the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5B94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specification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33081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89DE0F-7FEF-4630-AFB3-4818C62DFE83}"/>
              </a:ext>
            </a:extLst>
          </p:cNvPr>
          <p:cNvSpPr txBox="1"/>
          <p:nvPr/>
        </p:nvSpPr>
        <p:spPr>
          <a:xfrm>
            <a:off x="318640" y="226765"/>
            <a:ext cx="6321645" cy="589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altLang="ja-JP" sz="2600" b="1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Part 3.1.  Function and subroutine</a:t>
            </a:r>
            <a:endParaRPr lang="ja-JP" altLang="en-US" sz="2000" b="1" dirty="0">
              <a:solidFill>
                <a:srgbClr val="005B9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角丸四角形 39">
            <a:extLst>
              <a:ext uri="{FF2B5EF4-FFF2-40B4-BE49-F238E27FC236}">
                <a16:creationId xmlns:a16="http://schemas.microsoft.com/office/drawing/2014/main" id="{3284680C-3FC7-4A67-80BE-B7733F530BBD}"/>
              </a:ext>
            </a:extLst>
          </p:cNvPr>
          <p:cNvSpPr/>
          <p:nvPr/>
        </p:nvSpPr>
        <p:spPr>
          <a:xfrm>
            <a:off x="409062" y="941636"/>
            <a:ext cx="2830527" cy="486569"/>
          </a:xfrm>
          <a:prstGeom prst="roundRect">
            <a:avLst>
              <a:gd name="adj" fmla="val 19212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0" bIns="0" rtlCol="0" anchor="ctr" anchorCtr="0"/>
          <a:lstStyle/>
          <a:p>
            <a:r>
              <a:rPr kumimoji="1" lang="en-US" altLang="ja-JP" sz="2400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Let’s consider </a:t>
            </a:r>
            <a:r>
              <a:rPr kumimoji="1" lang="en-US" altLang="ja-JP" sz="2400" i="1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!!  </a:t>
            </a:r>
          </a:p>
        </p:txBody>
      </p:sp>
      <p:pic>
        <p:nvPicPr>
          <p:cNvPr id="37" name="図 13">
            <a:extLst>
              <a:ext uri="{FF2B5EF4-FFF2-40B4-BE49-F238E27FC236}">
                <a16:creationId xmlns:a16="http://schemas.microsoft.com/office/drawing/2014/main" id="{637D2DE2-9836-4D00-A547-5FC5B80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6" y="3625272"/>
            <a:ext cx="7091196" cy="3277707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41EFA6-E198-4270-A82D-3D71844B986E}"/>
              </a:ext>
            </a:extLst>
          </p:cNvPr>
          <p:cNvSpPr txBox="1"/>
          <p:nvPr/>
        </p:nvSpPr>
        <p:spPr>
          <a:xfrm>
            <a:off x="669592" y="1559868"/>
            <a:ext cx="78561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Express the following tasks for the Caesar cipher</a:t>
            </a:r>
          </a:p>
          <a:p>
            <a:pPr>
              <a:spcAft>
                <a:spcPts val="300"/>
              </a:spcAft>
            </a:pP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as “mathematical” functions.</a:t>
            </a:r>
          </a:p>
          <a:p>
            <a:pPr>
              <a:spcAft>
                <a:spcPts val="300"/>
              </a:spcAft>
            </a:pPr>
            <a:r>
              <a: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encryption </a:t>
            </a:r>
            <a:r>
              <a:rPr lang="ja-JP" altLang="en-US" sz="22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lang="en-US" altLang="ja-JP" sz="2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spcAft>
                <a:spcPts val="300"/>
              </a:spcAft>
            </a:pPr>
            <a:r>
              <a: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decryption</a:t>
            </a:r>
            <a:r>
              <a: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200" dirty="0">
                <a:latin typeface="Meiryo" panose="020B0604030504040204" pitchFamily="34" charset="-128"/>
                <a:ea typeface="Meiryo" panose="020B0604030504040204" pitchFamily="34" charset="-128"/>
              </a:rPr>
              <a:t>④</a:t>
            </a:r>
            <a:endParaRPr lang="en-US" altLang="ja-JP" sz="2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spcAft>
                <a:spcPts val="300"/>
              </a:spcAft>
            </a:pPr>
            <a:r>
              <a: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analysis</a:t>
            </a:r>
            <a:r>
              <a:rPr lang="ja-JP" altLang="en-US" sz="2200" dirty="0">
                <a:solidFill>
                  <a:srgbClr val="005B9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200" dirty="0">
                <a:latin typeface="Meiryo" panose="020B0604030504040204" pitchFamily="34" charset="-128"/>
                <a:ea typeface="Meiryo" panose="020B0604030504040204" pitchFamily="34" charset="-128"/>
              </a:rPr>
              <a:t>◎</a:t>
            </a:r>
          </a:p>
        </p:txBody>
      </p:sp>
    </p:spTree>
    <p:extLst>
      <p:ext uri="{BB962C8B-B14F-4D97-AF65-F5344CB8AC3E}">
        <p14:creationId xmlns:p14="http://schemas.microsoft.com/office/powerpoint/2010/main" val="2237043385"/>
      </p:ext>
    </p:extLst>
  </p:cSld>
  <p:clrMapOvr>
    <a:masterClrMapping/>
  </p:clrMapOvr>
</p:sld>
</file>

<file path=ppt/theme/theme1.xml><?xml version="1.0" encoding="utf-8"?>
<a:theme xmlns:a="http://schemas.openxmlformats.org/drawingml/2006/main" name="tku_theme201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ku_theme2019" id="{72D5BDD0-9FE6-2043-8FDC-C9E1E57E561D}" vid="{78F54F0C-8806-A24D-8121-336C75A561F6}"/>
    </a:ext>
  </a:extLst>
</a:theme>
</file>

<file path=ppt/theme/theme2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>
            <a:latin typeface="ＭＳ Ｐゴシック" panose="020B0600070205080204" pitchFamily="50" charset="-128"/>
            <a:ea typeface="ＭＳ Ｐゴシック" panose="020B060007020508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1045</Words>
  <Application>Microsoft Office PowerPoint</Application>
  <PresentationFormat>画面に合わせる (4:3)</PresentationFormat>
  <Paragraphs>196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25" baseType="lpstr">
      <vt:lpstr>Arial Unicode MS</vt:lpstr>
      <vt:lpstr>ＭＳ Ｐゴシック</vt:lpstr>
      <vt:lpstr>ＭＳ ゴシック</vt:lpstr>
      <vt:lpstr>メイリオ</vt:lpstr>
      <vt:lpstr>メイリオ</vt:lpstr>
      <vt:lpstr>游ゴシック</vt:lpstr>
      <vt:lpstr>Arial</vt:lpstr>
      <vt:lpstr>Calibri</vt:lpstr>
      <vt:lpstr>Cambria Math</vt:lpstr>
      <vt:lpstr>Ebrima</vt:lpstr>
      <vt:lpstr>Times New Roman</vt:lpstr>
      <vt:lpstr>Verdana</vt:lpstr>
      <vt:lpstr>Wingdings</vt:lpstr>
      <vt:lpstr>tku_theme2019</vt:lpstr>
      <vt:lpstr>5_Office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未来 田井中</dc:creator>
  <cp:lastModifiedBy>OWatanabe</cp:lastModifiedBy>
  <cp:revision>602</cp:revision>
  <dcterms:created xsi:type="dcterms:W3CDTF">2019-02-02T10:29:10Z</dcterms:created>
  <dcterms:modified xsi:type="dcterms:W3CDTF">2020-04-08T01:46:12Z</dcterms:modified>
</cp:coreProperties>
</file>