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2920D8-E35D-4867-9CA9-21401E32A152}">
  <a:tblStyle styleId="{232920D8-E35D-4867-9CA9-21401E32A1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bd2436b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bd2436b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b84448c9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b84448c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b84448c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b84448c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bd2436b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bd2436b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564850" y="459975"/>
            <a:ext cx="40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初期画面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662300" y="1456625"/>
            <a:ext cx="5819400" cy="289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62300" y="1456625"/>
            <a:ext cx="5819400" cy="40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TUNAG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038900" y="2292975"/>
            <a:ext cx="10662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038900" y="2828700"/>
            <a:ext cx="10662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1609175" y="601575"/>
            <a:ext cx="5925600" cy="360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53900" y="89900"/>
            <a:ext cx="41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新規登録画面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275013" y="3603900"/>
            <a:ext cx="594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登録</a:t>
            </a:r>
            <a:endParaRPr sz="1000"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2269013" y="21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{232920D8-E35D-4867-9CA9-21401E32A152}</a:tableStyleId>
              </a:tblPr>
              <a:tblGrid>
                <a:gridCol w="1122650"/>
                <a:gridCol w="3483325"/>
              </a:tblGrid>
              <a:tr h="28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1000">
                          <a:solidFill>
                            <a:schemeClr val="dk1"/>
                          </a:solidFill>
                        </a:rPr>
                        <a:t>名前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3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1000">
                          <a:solidFill>
                            <a:schemeClr val="dk1"/>
                          </a:solidFill>
                        </a:rPr>
                        <a:t>メールアドレス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" sz="1000">
                          <a:solidFill>
                            <a:schemeClr val="dk1"/>
                          </a:solidFill>
                        </a:rPr>
                        <a:t>パスワード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2269013" y="1594725"/>
            <a:ext cx="460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rgbClr val="FF0000"/>
                </a:solidFill>
              </a:rPr>
              <a:t>そのメールアドレスは使用されています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609175" y="601575"/>
            <a:ext cx="5925600" cy="40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TUNAG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609175" y="601575"/>
            <a:ext cx="5925600" cy="360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0" y="0"/>
            <a:ext cx="41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ログイン画面</a:t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2638275" y="193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{232920D8-E35D-4867-9CA9-21401E32A152}</a:tableStyleId>
              </a:tblPr>
              <a:tblGrid>
                <a:gridCol w="1316425"/>
                <a:gridCol w="280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100"/>
                        <a:t>メールアドレス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100"/>
                        <a:t>パスワード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5"/>
          <p:cNvSpPr/>
          <p:nvPr/>
        </p:nvSpPr>
        <p:spPr>
          <a:xfrm>
            <a:off x="4268031" y="2904875"/>
            <a:ext cx="861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ログイン</a:t>
            </a:r>
            <a:endParaRPr sz="1000"/>
          </a:p>
        </p:txBody>
      </p:sp>
      <p:sp>
        <p:nvSpPr>
          <p:cNvPr id="77" name="Google Shape;77;p15"/>
          <p:cNvSpPr txBox="1"/>
          <p:nvPr/>
        </p:nvSpPr>
        <p:spPr>
          <a:xfrm>
            <a:off x="2269050" y="1378650"/>
            <a:ext cx="460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rgbClr val="FF0000"/>
                </a:solidFill>
              </a:rPr>
              <a:t>入力に誤りがあるためログインできません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609175" y="601575"/>
            <a:ext cx="5925600" cy="400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TUNAG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913025" y="919975"/>
            <a:ext cx="16239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rgbClr val="0000FF"/>
                </a:solidFill>
              </a:rPr>
              <a:t>チャットルーム　　＋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913025" y="613375"/>
            <a:ext cx="6823200" cy="306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TUNAG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913025" y="1226575"/>
            <a:ext cx="1623900" cy="30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バッド次郎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913025" y="1533175"/>
            <a:ext cx="1623900" cy="30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◯◯課チャットルーム</a:t>
            </a:r>
            <a:endParaRPr sz="1100"/>
          </a:p>
        </p:txBody>
      </p:sp>
      <p:sp>
        <p:nvSpPr>
          <p:cNvPr id="87" name="Google Shape;87;p16"/>
          <p:cNvSpPr/>
          <p:nvPr/>
        </p:nvSpPr>
        <p:spPr>
          <a:xfrm>
            <a:off x="2536925" y="919975"/>
            <a:ext cx="3693900" cy="30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バッド次郎</a:t>
            </a:r>
            <a:endParaRPr sz="1100"/>
          </a:p>
        </p:txBody>
      </p:sp>
      <p:sp>
        <p:nvSpPr>
          <p:cNvPr id="88" name="Google Shape;88;p16"/>
          <p:cNvSpPr/>
          <p:nvPr/>
        </p:nvSpPr>
        <p:spPr>
          <a:xfrm>
            <a:off x="2536925" y="1226575"/>
            <a:ext cx="3693900" cy="300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9" name="Google Shape;89;p16"/>
          <p:cNvSpPr txBox="1"/>
          <p:nvPr/>
        </p:nvSpPr>
        <p:spPr>
          <a:xfrm>
            <a:off x="2536925" y="1233625"/>
            <a:ext cx="108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700"/>
              <a:t>グッド太郎　</a:t>
            </a:r>
            <a:r>
              <a:rPr lang="ja" sz="700"/>
              <a:t>2023/9/1</a:t>
            </a:r>
            <a:endParaRPr sz="700"/>
          </a:p>
        </p:txBody>
      </p:sp>
      <p:sp>
        <p:nvSpPr>
          <p:cNvPr id="90" name="Google Shape;90;p16"/>
          <p:cNvSpPr txBox="1"/>
          <p:nvPr/>
        </p:nvSpPr>
        <p:spPr>
          <a:xfrm>
            <a:off x="2536925" y="1526125"/>
            <a:ext cx="65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こんにちは</a:t>
            </a:r>
            <a:endParaRPr sz="700"/>
          </a:p>
        </p:txBody>
      </p:sp>
      <p:sp>
        <p:nvSpPr>
          <p:cNvPr id="91" name="Google Shape;91;p16"/>
          <p:cNvSpPr txBox="1"/>
          <p:nvPr/>
        </p:nvSpPr>
        <p:spPr>
          <a:xfrm>
            <a:off x="2536925" y="1839775"/>
            <a:ext cx="108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700"/>
              <a:t>バッ</a:t>
            </a:r>
            <a:r>
              <a:rPr b="1" lang="ja" sz="700"/>
              <a:t>ド</a:t>
            </a:r>
            <a:r>
              <a:rPr b="1" lang="ja" sz="700"/>
              <a:t>次</a:t>
            </a:r>
            <a:r>
              <a:rPr b="1" lang="ja" sz="700"/>
              <a:t>郎　</a:t>
            </a:r>
            <a:r>
              <a:rPr lang="ja" sz="700"/>
              <a:t>2023/9/1</a:t>
            </a:r>
            <a:endParaRPr sz="700"/>
          </a:p>
        </p:txBody>
      </p:sp>
      <p:sp>
        <p:nvSpPr>
          <p:cNvPr id="92" name="Google Shape;92;p16"/>
          <p:cNvSpPr txBox="1"/>
          <p:nvPr/>
        </p:nvSpPr>
        <p:spPr>
          <a:xfrm>
            <a:off x="2536925" y="2118175"/>
            <a:ext cx="129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おはようございます</a:t>
            </a:r>
            <a:endParaRPr sz="700"/>
          </a:p>
        </p:txBody>
      </p:sp>
      <p:sp>
        <p:nvSpPr>
          <p:cNvPr id="93" name="Google Shape;93;p16"/>
          <p:cNvSpPr/>
          <p:nvPr/>
        </p:nvSpPr>
        <p:spPr>
          <a:xfrm>
            <a:off x="6230825" y="919975"/>
            <a:ext cx="15054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チャットルーム情報</a:t>
            </a:r>
            <a:endParaRPr sz="1100"/>
          </a:p>
        </p:txBody>
      </p:sp>
      <p:sp>
        <p:nvSpPr>
          <p:cNvPr id="94" name="Google Shape;94;p16"/>
          <p:cNvSpPr/>
          <p:nvPr/>
        </p:nvSpPr>
        <p:spPr>
          <a:xfrm>
            <a:off x="6230825" y="1226575"/>
            <a:ext cx="1505400" cy="59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5" name="Google Shape;95;p16"/>
          <p:cNvSpPr/>
          <p:nvPr/>
        </p:nvSpPr>
        <p:spPr>
          <a:xfrm>
            <a:off x="6230825" y="1811575"/>
            <a:ext cx="1505400" cy="30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チャット</a:t>
            </a:r>
            <a:r>
              <a:rPr lang="ja" sz="1100"/>
              <a:t>メンバー</a:t>
            </a:r>
            <a:endParaRPr sz="1100"/>
          </a:p>
        </p:txBody>
      </p:sp>
      <p:sp>
        <p:nvSpPr>
          <p:cNvPr id="96" name="Google Shape;96;p16"/>
          <p:cNvSpPr/>
          <p:nvPr/>
        </p:nvSpPr>
        <p:spPr>
          <a:xfrm>
            <a:off x="6230825" y="2111125"/>
            <a:ext cx="15054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rgbClr val="0000FF"/>
                </a:solidFill>
              </a:rPr>
              <a:t>メンバーを追加＋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230825" y="2403625"/>
            <a:ext cx="1505400" cy="30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グッド太郎</a:t>
            </a:r>
            <a:endParaRPr sz="1100"/>
          </a:p>
        </p:txBody>
      </p:sp>
      <p:sp>
        <p:nvSpPr>
          <p:cNvPr id="98" name="Google Shape;98;p16"/>
          <p:cNvSpPr/>
          <p:nvPr/>
        </p:nvSpPr>
        <p:spPr>
          <a:xfrm>
            <a:off x="6230825" y="2710225"/>
            <a:ext cx="1505400" cy="30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バッド次郎</a:t>
            </a:r>
            <a:endParaRPr sz="1100"/>
          </a:p>
        </p:txBody>
      </p:sp>
      <p:sp>
        <p:nvSpPr>
          <p:cNvPr id="99" name="Google Shape;99;p16"/>
          <p:cNvSpPr/>
          <p:nvPr/>
        </p:nvSpPr>
        <p:spPr>
          <a:xfrm>
            <a:off x="6230825" y="3009775"/>
            <a:ext cx="1505400" cy="122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0" name="Google Shape;100;p16"/>
          <p:cNvSpPr/>
          <p:nvPr/>
        </p:nvSpPr>
        <p:spPr>
          <a:xfrm>
            <a:off x="913025" y="1846825"/>
            <a:ext cx="1623900" cy="238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1" name="Google Shape;101;p16"/>
          <p:cNvSpPr txBox="1"/>
          <p:nvPr/>
        </p:nvSpPr>
        <p:spPr>
          <a:xfrm>
            <a:off x="1826000" y="125450"/>
            <a:ext cx="40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チャット画面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686900" y="2018575"/>
            <a:ext cx="1457100" cy="904200"/>
          </a:xfrm>
          <a:prstGeom prst="wedgeRoundRectCallout">
            <a:avLst>
              <a:gd fmla="val -65625" name="adj1"/>
              <a:gd fmla="val -2188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100">
                <a:solidFill>
                  <a:schemeClr val="dk1"/>
                </a:solidFill>
              </a:rPr>
              <a:t>チャットメンバー選択用小画面</a:t>
            </a:r>
            <a:endParaRPr sz="1100"/>
          </a:p>
        </p:txBody>
      </p:sp>
      <p:sp>
        <p:nvSpPr>
          <p:cNvPr id="103" name="Google Shape;103;p16"/>
          <p:cNvSpPr/>
          <p:nvPr/>
        </p:nvSpPr>
        <p:spPr>
          <a:xfrm>
            <a:off x="-594900" y="927775"/>
            <a:ext cx="1457100" cy="904200"/>
          </a:xfrm>
          <a:prstGeom prst="wedgeRoundRectCallout">
            <a:avLst>
              <a:gd fmla="val 67651" name="adj1"/>
              <a:gd fmla="val -23471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チャットメンバー選択用小画面</a:t>
            </a:r>
            <a:endParaRPr sz="1100"/>
          </a:p>
        </p:txBody>
      </p:sp>
      <p:sp>
        <p:nvSpPr>
          <p:cNvPr id="104" name="Google Shape;104;p16"/>
          <p:cNvSpPr/>
          <p:nvPr/>
        </p:nvSpPr>
        <p:spPr>
          <a:xfrm>
            <a:off x="2536925" y="3830225"/>
            <a:ext cx="36939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E9E9E"/>
              </a:solidFill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648025" y="3884075"/>
            <a:ext cx="483600" cy="29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送信</a:t>
            </a:r>
            <a:endParaRPr sz="900"/>
          </a:p>
        </p:txBody>
      </p:sp>
      <p:sp>
        <p:nvSpPr>
          <p:cNvPr id="106" name="Google Shape;106;p16"/>
          <p:cNvSpPr/>
          <p:nvPr/>
        </p:nvSpPr>
        <p:spPr>
          <a:xfrm>
            <a:off x="2574625" y="3884075"/>
            <a:ext cx="2974200" cy="30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900">
                <a:solidFill>
                  <a:srgbClr val="9E9E9E"/>
                </a:solidFill>
              </a:rPr>
              <a:t>メッセージを入力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896925" y="589675"/>
            <a:ext cx="1839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ようこそ　グッド太郎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1449650" y="1038450"/>
            <a:ext cx="6140100" cy="330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1498425" y="1101175"/>
            <a:ext cx="6035700" cy="25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rgbClr val="9E9E9E"/>
                </a:solidFill>
              </a:rPr>
              <a:t>🔍名前で検索</a:t>
            </a:r>
            <a:endParaRPr sz="900">
              <a:solidFill>
                <a:srgbClr val="9E9E9E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498425" y="1424575"/>
            <a:ext cx="40143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chemeClr val="dk1"/>
                </a:solidFill>
              </a:rPr>
              <a:t>☑️</a:t>
            </a:r>
            <a:r>
              <a:rPr lang="ja" sz="900"/>
              <a:t>グッド太郎</a:t>
            </a:r>
            <a:endParaRPr sz="900"/>
          </a:p>
        </p:txBody>
      </p:sp>
      <p:sp>
        <p:nvSpPr>
          <p:cNvPr id="115" name="Google Shape;115;p17"/>
          <p:cNvSpPr txBox="1"/>
          <p:nvPr/>
        </p:nvSpPr>
        <p:spPr>
          <a:xfrm>
            <a:off x="1498425" y="1820275"/>
            <a:ext cx="40143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☑️</a:t>
            </a:r>
            <a:r>
              <a:rPr lang="ja" sz="900"/>
              <a:t>バッド次郎</a:t>
            </a:r>
            <a:endParaRPr sz="900"/>
          </a:p>
        </p:txBody>
      </p:sp>
      <p:sp>
        <p:nvSpPr>
          <p:cNvPr id="116" name="Google Shape;116;p17"/>
          <p:cNvSpPr/>
          <p:nvPr/>
        </p:nvSpPr>
        <p:spPr>
          <a:xfrm>
            <a:off x="1498425" y="3983975"/>
            <a:ext cx="892200" cy="3231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ルーム作成</a:t>
            </a:r>
            <a:endParaRPr sz="900"/>
          </a:p>
        </p:txBody>
      </p:sp>
      <p:sp>
        <p:nvSpPr>
          <p:cNvPr id="117" name="Google Shape;117;p17"/>
          <p:cNvSpPr txBox="1"/>
          <p:nvPr/>
        </p:nvSpPr>
        <p:spPr>
          <a:xfrm>
            <a:off x="2390625" y="3983975"/>
            <a:ext cx="401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8" name="Google Shape;118;p17"/>
          <p:cNvSpPr txBox="1"/>
          <p:nvPr/>
        </p:nvSpPr>
        <p:spPr>
          <a:xfrm>
            <a:off x="1449650" y="278775"/>
            <a:ext cx="40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チャットメンバー選択用小画面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