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214988" y="2053500"/>
            <a:ext cx="1073100" cy="4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新規登録画面</a:t>
            </a:r>
            <a:endParaRPr sz="1100"/>
          </a:p>
        </p:txBody>
      </p:sp>
      <p:sp>
        <p:nvSpPr>
          <p:cNvPr id="55" name="Google Shape;55;p13"/>
          <p:cNvSpPr/>
          <p:nvPr/>
        </p:nvSpPr>
        <p:spPr>
          <a:xfrm>
            <a:off x="3214988" y="2783300"/>
            <a:ext cx="1073100" cy="4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ログイン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1793313" y="2053500"/>
            <a:ext cx="1073100" cy="4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初期</a:t>
            </a:r>
            <a:r>
              <a:rPr lang="ja" sz="1100"/>
              <a:t>画面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>
            <a:off x="4665288" y="2053500"/>
            <a:ext cx="1073100" cy="4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00">
                <a:solidFill>
                  <a:schemeClr val="dk1"/>
                </a:solidFill>
              </a:rPr>
              <a:t>チャット画面</a:t>
            </a:r>
            <a:endParaRPr sz="500"/>
          </a:p>
        </p:txBody>
      </p:sp>
      <p:sp>
        <p:nvSpPr>
          <p:cNvPr id="58" name="Google Shape;58;p13"/>
          <p:cNvSpPr/>
          <p:nvPr/>
        </p:nvSpPr>
        <p:spPr>
          <a:xfrm>
            <a:off x="6115588" y="2053500"/>
            <a:ext cx="1235100" cy="44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チャットメンバー選択用小画面</a:t>
            </a:r>
            <a:endParaRPr sz="400"/>
          </a:p>
        </p:txBody>
      </p:sp>
      <p:cxnSp>
        <p:nvCxnSpPr>
          <p:cNvPr id="59" name="Google Shape;59;p13"/>
          <p:cNvCxnSpPr>
            <a:stCxn id="56" idx="3"/>
            <a:endCxn id="54" idx="1"/>
          </p:cNvCxnSpPr>
          <p:nvPr/>
        </p:nvCxnSpPr>
        <p:spPr>
          <a:xfrm>
            <a:off x="2866413" y="2275350"/>
            <a:ext cx="34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6" idx="3"/>
          </p:cNvCxnSpPr>
          <p:nvPr/>
        </p:nvCxnSpPr>
        <p:spPr>
          <a:xfrm>
            <a:off x="2866413" y="2275350"/>
            <a:ext cx="348600" cy="7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4" idx="2"/>
            <a:endCxn id="55" idx="0"/>
          </p:cNvCxnSpPr>
          <p:nvPr/>
        </p:nvCxnSpPr>
        <p:spPr>
          <a:xfrm>
            <a:off x="3751538" y="2497200"/>
            <a:ext cx="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5" idx="3"/>
            <a:endCxn id="57" idx="1"/>
          </p:cNvCxnSpPr>
          <p:nvPr/>
        </p:nvCxnSpPr>
        <p:spPr>
          <a:xfrm flipH="1" rot="10800000">
            <a:off x="4288088" y="2275250"/>
            <a:ext cx="377100" cy="7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7" idx="3"/>
            <a:endCxn id="58" idx="1"/>
          </p:cNvCxnSpPr>
          <p:nvPr/>
        </p:nvCxnSpPr>
        <p:spPr>
          <a:xfrm>
            <a:off x="5738388" y="2275350"/>
            <a:ext cx="3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8" idx="1"/>
            <a:endCxn id="57" idx="3"/>
          </p:cNvCxnSpPr>
          <p:nvPr/>
        </p:nvCxnSpPr>
        <p:spPr>
          <a:xfrm rot="10800000">
            <a:off x="5738488" y="2275350"/>
            <a:ext cx="3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57" idx="0"/>
            <a:endCxn id="56" idx="0"/>
          </p:cNvCxnSpPr>
          <p:nvPr/>
        </p:nvCxnSpPr>
        <p:spPr>
          <a:xfrm rot="5400000">
            <a:off x="3765588" y="617850"/>
            <a:ext cx="600" cy="2871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endCxn id="56" idx="0"/>
          </p:cNvCxnSpPr>
          <p:nvPr/>
        </p:nvCxnSpPr>
        <p:spPr>
          <a:xfrm flipH="1">
            <a:off x="2329863" y="1824600"/>
            <a:ext cx="5100" cy="2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2861975" y="822825"/>
            <a:ext cx="41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画面遷移図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