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86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9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1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04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44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83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4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5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C02A-F6DC-C14C-B631-B32C5960E50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BAB2-ABFD-9C4E-8A09-D7B7238FB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273814" y="462579"/>
            <a:ext cx="0" cy="566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>
            <a:off x="273814" y="570154"/>
            <a:ext cx="1840735" cy="306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案件の共有</a:t>
            </a:r>
            <a:endParaRPr kumimoji="1" lang="ja-JP" altLang="en-US" dirty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5796017" y="570154"/>
            <a:ext cx="1840736" cy="3033657"/>
            <a:chOff x="2443160" y="570154"/>
            <a:chExt cx="1840736" cy="3033657"/>
          </a:xfrm>
        </p:grpSpPr>
        <p:sp>
          <p:nvSpPr>
            <p:cNvPr id="9" name="右矢印 8"/>
            <p:cNvSpPr/>
            <p:nvPr/>
          </p:nvSpPr>
          <p:spPr>
            <a:xfrm>
              <a:off x="2443160" y="570154"/>
              <a:ext cx="1840735" cy="1011219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Html</a:t>
              </a:r>
              <a:r>
                <a:rPr lang="ja-JP" altLang="en-US" dirty="0" smtClean="0"/>
                <a:t>の作成</a:t>
              </a:r>
              <a:endParaRPr lang="en-US" altLang="ja-JP" dirty="0" smtClean="0"/>
            </a:p>
          </p:txBody>
        </p:sp>
        <p:sp>
          <p:nvSpPr>
            <p:cNvPr id="10" name="右矢印 9"/>
            <p:cNvSpPr/>
            <p:nvPr/>
          </p:nvSpPr>
          <p:spPr>
            <a:xfrm>
              <a:off x="2443161" y="1581373"/>
              <a:ext cx="1840735" cy="1011219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css</a:t>
              </a:r>
              <a:r>
                <a:rPr lang="ja-JP" altLang="en-US" dirty="0" smtClean="0"/>
                <a:t>の作成</a:t>
              </a:r>
              <a:endParaRPr lang="en-US" altLang="ja-JP" dirty="0" smtClean="0"/>
            </a:p>
          </p:txBody>
        </p:sp>
        <p:sp>
          <p:nvSpPr>
            <p:cNvPr id="11" name="右矢印 10"/>
            <p:cNvSpPr/>
            <p:nvPr/>
          </p:nvSpPr>
          <p:spPr>
            <a:xfrm>
              <a:off x="2443160" y="2592592"/>
              <a:ext cx="1840735" cy="1011219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Js</a:t>
              </a:r>
              <a:r>
                <a:rPr lang="ja-JP" altLang="en-US" dirty="0" smtClean="0"/>
                <a:t>の作成</a:t>
              </a:r>
              <a:endParaRPr lang="en-US" altLang="ja-JP" dirty="0" smtClean="0"/>
            </a:p>
          </p:txBody>
        </p:sp>
      </p:grpSp>
      <p:sp>
        <p:nvSpPr>
          <p:cNvPr id="13" name="右矢印 12"/>
          <p:cNvSpPr/>
          <p:nvPr/>
        </p:nvSpPr>
        <p:spPr>
          <a:xfrm>
            <a:off x="2114548" y="570154"/>
            <a:ext cx="1840735" cy="306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スケジュール作成</a:t>
            </a:r>
            <a:endParaRPr lang="en-US" altLang="ja-JP" dirty="0" smtClean="0"/>
          </a:p>
        </p:txBody>
      </p:sp>
      <p:sp>
        <p:nvSpPr>
          <p:cNvPr id="14" name="右矢印 13"/>
          <p:cNvSpPr/>
          <p:nvPr/>
        </p:nvSpPr>
        <p:spPr>
          <a:xfrm>
            <a:off x="3955283" y="570154"/>
            <a:ext cx="1840735" cy="306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設計書</a:t>
            </a:r>
            <a:r>
              <a:rPr lang="ja-JP" altLang="en-US"/>
              <a:t>の作成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7636752" y="720931"/>
            <a:ext cx="3864686" cy="144411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Html.css.js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バリデーション、チェック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9491774" y="2165048"/>
            <a:ext cx="2045472" cy="144411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Keystona</a:t>
            </a:r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7636752" y="2153779"/>
            <a:ext cx="1840735" cy="14441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Keystone</a:t>
            </a:r>
            <a:r>
              <a:rPr kumimoji="1" lang="ja-JP" altLang="en-US" dirty="0" smtClean="0"/>
              <a:t>設計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273814" y="4771631"/>
            <a:ext cx="11263432" cy="1011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インプット作業</a:t>
            </a:r>
            <a:endParaRPr kumimoji="1" lang="en-US" altLang="ja-JP" dirty="0" smtClean="0"/>
          </a:p>
        </p:txBody>
      </p:sp>
      <p:sp>
        <p:nvSpPr>
          <p:cNvPr id="24" name="右矢印 23"/>
          <p:cNvSpPr/>
          <p:nvPr/>
        </p:nvSpPr>
        <p:spPr>
          <a:xfrm>
            <a:off x="3955282" y="3732400"/>
            <a:ext cx="5522204" cy="125053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api</a:t>
            </a:r>
            <a:r>
              <a:rPr kumimoji="1" lang="ja-JP" altLang="en-US" dirty="0" smtClean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83067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29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渡邉 みなみ</dc:creator>
  <cp:lastModifiedBy>渡邉 みなみ</cp:lastModifiedBy>
  <cp:revision>2</cp:revision>
  <dcterms:created xsi:type="dcterms:W3CDTF">2017-09-28T02:38:43Z</dcterms:created>
  <dcterms:modified xsi:type="dcterms:W3CDTF">2017-10-02T01:15:35Z</dcterms:modified>
</cp:coreProperties>
</file>