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0C6E11-5A8F-454D-AFFC-2BBBDCB33776}" v="1933" dt="2025-06-16T07:56:54.6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悠斗 渡辺" userId="7301ec9286ea8034" providerId="LiveId" clId="{930C6E11-5A8F-454D-AFFC-2BBBDCB33776}"/>
    <pc:docChg chg="undo custSel addSld modSld sldOrd">
      <pc:chgData name="悠斗 渡辺" userId="7301ec9286ea8034" providerId="LiveId" clId="{930C6E11-5A8F-454D-AFFC-2BBBDCB33776}" dt="2025-06-16T08:18:20.897" v="3960"/>
      <pc:docMkLst>
        <pc:docMk/>
      </pc:docMkLst>
      <pc:sldChg chg="addSp modSp mod">
        <pc:chgData name="悠斗 渡辺" userId="7301ec9286ea8034" providerId="LiveId" clId="{930C6E11-5A8F-454D-AFFC-2BBBDCB33776}" dt="2025-06-12T07:31:43.805" v="61" actId="1076"/>
        <pc:sldMkLst>
          <pc:docMk/>
          <pc:sldMk cId="3164873554" sldId="256"/>
        </pc:sldMkLst>
        <pc:spChg chg="mod">
          <ac:chgData name="悠斗 渡辺" userId="7301ec9286ea8034" providerId="LiveId" clId="{930C6E11-5A8F-454D-AFFC-2BBBDCB33776}" dt="2025-06-12T07:17:26.639" v="30" actId="14100"/>
          <ac:spMkLst>
            <pc:docMk/>
            <pc:sldMk cId="3164873554" sldId="256"/>
            <ac:spMk id="4" creationId="{53073B9F-5EBF-15F3-E1F7-1F099C93BE47}"/>
          </ac:spMkLst>
        </pc:spChg>
        <pc:picChg chg="add mod">
          <ac:chgData name="悠斗 渡辺" userId="7301ec9286ea8034" providerId="LiveId" clId="{930C6E11-5A8F-454D-AFFC-2BBBDCB33776}" dt="2025-06-12T07:17:20.680" v="29" actId="1076"/>
          <ac:picMkLst>
            <pc:docMk/>
            <pc:sldMk cId="3164873554" sldId="256"/>
            <ac:picMk id="3" creationId="{B8F8FB6E-C243-9137-880C-C82735C87A21}"/>
          </ac:picMkLst>
        </pc:picChg>
        <pc:picChg chg="add mod">
          <ac:chgData name="悠斗 渡辺" userId="7301ec9286ea8034" providerId="LiveId" clId="{930C6E11-5A8F-454D-AFFC-2BBBDCB33776}" dt="2025-06-12T07:31:43.805" v="61" actId="1076"/>
          <ac:picMkLst>
            <pc:docMk/>
            <pc:sldMk cId="3164873554" sldId="256"/>
            <ac:picMk id="6" creationId="{D21401D1-245F-86E2-9767-7DBD9E5E51F1}"/>
          </ac:picMkLst>
        </pc:picChg>
        <pc:picChg chg="add mod">
          <ac:chgData name="悠斗 渡辺" userId="7301ec9286ea8034" providerId="LiveId" clId="{930C6E11-5A8F-454D-AFFC-2BBBDCB33776}" dt="2025-06-12T07:31:41.037" v="60" actId="1076"/>
          <ac:picMkLst>
            <pc:docMk/>
            <pc:sldMk cId="3164873554" sldId="256"/>
            <ac:picMk id="8" creationId="{C4E6C261-3BDA-5999-AAEE-DF50BE5E40A4}"/>
          </ac:picMkLst>
        </pc:picChg>
      </pc:sldChg>
      <pc:sldChg chg="addSp modSp mod">
        <pc:chgData name="悠斗 渡辺" userId="7301ec9286ea8034" providerId="LiveId" clId="{930C6E11-5A8F-454D-AFFC-2BBBDCB33776}" dt="2025-06-12T07:24:12.532" v="57" actId="1076"/>
        <pc:sldMkLst>
          <pc:docMk/>
          <pc:sldMk cId="4090969683" sldId="257"/>
        </pc:sldMkLst>
        <pc:spChg chg="mod">
          <ac:chgData name="悠斗 渡辺" userId="7301ec9286ea8034" providerId="LiveId" clId="{930C6E11-5A8F-454D-AFFC-2BBBDCB33776}" dt="2025-06-12T07:24:00.594" v="55" actId="1076"/>
          <ac:spMkLst>
            <pc:docMk/>
            <pc:sldMk cId="4090969683" sldId="257"/>
            <ac:spMk id="3" creationId="{E2F8104D-5BB8-B43B-3248-B74F20A533A3}"/>
          </ac:spMkLst>
        </pc:spChg>
        <pc:picChg chg="add mod">
          <ac:chgData name="悠斗 渡辺" userId="7301ec9286ea8034" providerId="LiveId" clId="{930C6E11-5A8F-454D-AFFC-2BBBDCB33776}" dt="2025-06-12T07:22:26.462" v="43" actId="1076"/>
          <ac:picMkLst>
            <pc:docMk/>
            <pc:sldMk cId="4090969683" sldId="257"/>
            <ac:picMk id="4" creationId="{93B20DD5-3045-A610-79D3-499299F0CCA0}"/>
          </ac:picMkLst>
        </pc:picChg>
        <pc:picChg chg="add mod">
          <ac:chgData name="悠斗 渡辺" userId="7301ec9286ea8034" providerId="LiveId" clId="{930C6E11-5A8F-454D-AFFC-2BBBDCB33776}" dt="2025-06-12T07:24:12.532" v="57" actId="1076"/>
          <ac:picMkLst>
            <pc:docMk/>
            <pc:sldMk cId="4090969683" sldId="257"/>
            <ac:picMk id="6" creationId="{947771A5-DD41-444C-F198-D9F9299CA73D}"/>
          </ac:picMkLst>
        </pc:picChg>
      </pc:sldChg>
      <pc:sldChg chg="addSp delSp modSp new mod">
        <pc:chgData name="悠斗 渡辺" userId="7301ec9286ea8034" providerId="LiveId" clId="{930C6E11-5A8F-454D-AFFC-2BBBDCB33776}" dt="2025-06-13T04:37:29.539" v="2073" actId="14100"/>
        <pc:sldMkLst>
          <pc:docMk/>
          <pc:sldMk cId="3908628110" sldId="258"/>
        </pc:sldMkLst>
        <pc:spChg chg="add mod">
          <ac:chgData name="悠斗 渡辺" userId="7301ec9286ea8034" providerId="LiveId" clId="{930C6E11-5A8F-454D-AFFC-2BBBDCB33776}" dt="2025-06-13T04:37:29.539" v="2073" actId="14100"/>
          <ac:spMkLst>
            <pc:docMk/>
            <pc:sldMk cId="3908628110" sldId="258"/>
            <ac:spMk id="3" creationId="{FF969F38-5C3A-76F4-0FF8-BE4DAC6FD2FA}"/>
          </ac:spMkLst>
        </pc:spChg>
        <pc:spChg chg="add mod">
          <ac:chgData name="悠斗 渡辺" userId="7301ec9286ea8034" providerId="LiveId" clId="{930C6E11-5A8F-454D-AFFC-2BBBDCB33776}" dt="2025-06-13T03:43:01.058" v="2016" actId="1076"/>
          <ac:spMkLst>
            <pc:docMk/>
            <pc:sldMk cId="3908628110" sldId="258"/>
            <ac:spMk id="5" creationId="{028389B2-D9C1-4687-BAAF-12FD306E48BA}"/>
          </ac:spMkLst>
        </pc:spChg>
        <pc:spChg chg="add mod">
          <ac:chgData name="悠斗 渡辺" userId="7301ec9286ea8034" providerId="LiveId" clId="{930C6E11-5A8F-454D-AFFC-2BBBDCB33776}" dt="2025-06-13T02:55:01.124" v="1927" actId="1076"/>
          <ac:spMkLst>
            <pc:docMk/>
            <pc:sldMk cId="3908628110" sldId="258"/>
            <ac:spMk id="7" creationId="{F32AAFB9-39EE-DEAB-3963-B1654A43DFAC}"/>
          </ac:spMkLst>
        </pc:spChg>
      </pc:sldChg>
      <pc:sldChg chg="addSp modSp new mod ord modShow">
        <pc:chgData name="悠斗 渡辺" userId="7301ec9286ea8034" providerId="LiveId" clId="{930C6E11-5A8F-454D-AFFC-2BBBDCB33776}" dt="2025-06-16T08:18:20.897" v="3960"/>
        <pc:sldMkLst>
          <pc:docMk/>
          <pc:sldMk cId="3970332573" sldId="259"/>
        </pc:sldMkLst>
        <pc:spChg chg="add mod">
          <ac:chgData name="悠斗 渡辺" userId="7301ec9286ea8034" providerId="LiveId" clId="{930C6E11-5A8F-454D-AFFC-2BBBDCB33776}" dt="2025-06-13T03:40:00.321" v="1956"/>
          <ac:spMkLst>
            <pc:docMk/>
            <pc:sldMk cId="3970332573" sldId="259"/>
            <ac:spMk id="3" creationId="{E5EDDB2A-EEC3-B04A-6AB5-80C8E183AFF5}"/>
          </ac:spMkLst>
        </pc:spChg>
      </pc:sldChg>
      <pc:sldChg chg="addSp delSp modSp new mod">
        <pc:chgData name="悠斗 渡辺" userId="7301ec9286ea8034" providerId="LiveId" clId="{930C6E11-5A8F-454D-AFFC-2BBBDCB33776}" dt="2025-06-16T03:37:50.652" v="2084" actId="1076"/>
        <pc:sldMkLst>
          <pc:docMk/>
          <pc:sldMk cId="2459713227" sldId="260"/>
        </pc:sldMkLst>
        <pc:spChg chg="add del mod">
          <ac:chgData name="悠斗 渡辺" userId="7301ec9286ea8034" providerId="LiveId" clId="{930C6E11-5A8F-454D-AFFC-2BBBDCB33776}" dt="2025-06-16T03:37:19.092" v="2081" actId="478"/>
          <ac:spMkLst>
            <pc:docMk/>
            <pc:sldMk cId="2459713227" sldId="260"/>
            <ac:spMk id="2" creationId="{F0F4083A-10DA-A1A6-C87B-6B3DDDEE704B}"/>
          </ac:spMkLst>
        </pc:spChg>
        <pc:picChg chg="add mod">
          <ac:chgData name="悠斗 渡辺" userId="7301ec9286ea8034" providerId="LiveId" clId="{930C6E11-5A8F-454D-AFFC-2BBBDCB33776}" dt="2025-06-16T03:37:21.414" v="2082" actId="1076"/>
          <ac:picMkLst>
            <pc:docMk/>
            <pc:sldMk cId="2459713227" sldId="260"/>
            <ac:picMk id="4" creationId="{EB6CAEDC-4FFF-55E2-96AF-FB0625CC1BBE}"/>
          </ac:picMkLst>
        </pc:picChg>
        <pc:cxnChg chg="add mod">
          <ac:chgData name="悠斗 渡辺" userId="7301ec9286ea8034" providerId="LiveId" clId="{930C6E11-5A8F-454D-AFFC-2BBBDCB33776}" dt="2025-06-16T03:37:50.652" v="2084" actId="1076"/>
          <ac:cxnSpMkLst>
            <pc:docMk/>
            <pc:sldMk cId="2459713227" sldId="260"/>
            <ac:cxnSpMk id="6" creationId="{3251DAB1-9E88-34A6-A329-BFC5F0F1ADFC}"/>
          </ac:cxnSpMkLst>
        </pc:cxnChg>
      </pc:sldChg>
      <pc:sldChg chg="addSp delSp modSp new mod">
        <pc:chgData name="悠斗 渡辺" userId="7301ec9286ea8034" providerId="LiveId" clId="{930C6E11-5A8F-454D-AFFC-2BBBDCB33776}" dt="2025-06-16T07:57:23.720" v="3958" actId="1076"/>
        <pc:sldMkLst>
          <pc:docMk/>
          <pc:sldMk cId="1987113118" sldId="261"/>
        </pc:sldMkLst>
        <pc:spChg chg="add mod">
          <ac:chgData name="悠斗 渡辺" userId="7301ec9286ea8034" providerId="LiveId" clId="{930C6E11-5A8F-454D-AFFC-2BBBDCB33776}" dt="2025-06-16T07:29:25.388" v="2243" actId="255"/>
          <ac:spMkLst>
            <pc:docMk/>
            <pc:sldMk cId="1987113118" sldId="261"/>
            <ac:spMk id="3" creationId="{B417C433-1E38-CE9F-DC39-80EE104DE867}"/>
          </ac:spMkLst>
        </pc:spChg>
        <pc:spChg chg="add mod">
          <ac:chgData name="悠斗 渡辺" userId="7301ec9286ea8034" providerId="LiveId" clId="{930C6E11-5A8F-454D-AFFC-2BBBDCB33776}" dt="2025-06-16T07:29:34.515" v="2245" actId="14100"/>
          <ac:spMkLst>
            <pc:docMk/>
            <pc:sldMk cId="1987113118" sldId="261"/>
            <ac:spMk id="5" creationId="{9667C232-9261-E32A-C30C-C7925610B097}"/>
          </ac:spMkLst>
        </pc:spChg>
        <pc:spChg chg="add del mod">
          <ac:chgData name="悠斗 渡辺" userId="7301ec9286ea8034" providerId="LiveId" clId="{930C6E11-5A8F-454D-AFFC-2BBBDCB33776}" dt="2025-06-16T07:13:52.840" v="2095" actId="22"/>
          <ac:spMkLst>
            <pc:docMk/>
            <pc:sldMk cId="1987113118" sldId="261"/>
            <ac:spMk id="7" creationId="{9A678240-FA8A-E6A7-32EE-12D57E33E634}"/>
          </ac:spMkLst>
        </pc:spChg>
        <pc:spChg chg="add del mod">
          <ac:chgData name="悠斗 渡辺" userId="7301ec9286ea8034" providerId="LiveId" clId="{930C6E11-5A8F-454D-AFFC-2BBBDCB33776}" dt="2025-06-16T07:51:50.100" v="3740"/>
          <ac:spMkLst>
            <pc:docMk/>
            <pc:sldMk cId="1987113118" sldId="261"/>
            <ac:spMk id="8" creationId="{EE29B0EF-61EE-1B34-D20B-B30F427A84D6}"/>
          </ac:spMkLst>
        </pc:spChg>
        <pc:spChg chg="add mod">
          <ac:chgData name="悠斗 渡辺" userId="7301ec9286ea8034" providerId="LiveId" clId="{930C6E11-5A8F-454D-AFFC-2BBBDCB33776}" dt="2025-06-16T07:15:01.313" v="2242"/>
          <ac:spMkLst>
            <pc:docMk/>
            <pc:sldMk cId="1987113118" sldId="261"/>
            <ac:spMk id="9" creationId="{21AC52FF-E4AE-07AF-8187-5652B83854E8}"/>
          </ac:spMkLst>
        </pc:spChg>
        <pc:spChg chg="add del mod">
          <ac:chgData name="悠斗 渡辺" userId="7301ec9286ea8034" providerId="LiveId" clId="{930C6E11-5A8F-454D-AFFC-2BBBDCB33776}" dt="2025-06-16T07:40:17.838" v="3175" actId="21"/>
          <ac:spMkLst>
            <pc:docMk/>
            <pc:sldMk cId="1987113118" sldId="261"/>
            <ac:spMk id="10" creationId="{9F3DEA65-456C-C061-9BAD-82B787957155}"/>
          </ac:spMkLst>
        </pc:spChg>
        <pc:spChg chg="add mod">
          <ac:chgData name="悠斗 渡辺" userId="7301ec9286ea8034" providerId="LiveId" clId="{930C6E11-5A8F-454D-AFFC-2BBBDCB33776}" dt="2025-06-16T07:57:20.792" v="3957" actId="1076"/>
          <ac:spMkLst>
            <pc:docMk/>
            <pc:sldMk cId="1987113118" sldId="261"/>
            <ac:spMk id="12" creationId="{9A55D911-05C9-98AE-2209-835269CD4BAA}"/>
          </ac:spMkLst>
        </pc:spChg>
        <pc:spChg chg="add mod">
          <ac:chgData name="悠斗 渡辺" userId="7301ec9286ea8034" providerId="LiveId" clId="{930C6E11-5A8F-454D-AFFC-2BBBDCB33776}" dt="2025-06-16T07:57:23.720" v="3958" actId="1076"/>
          <ac:spMkLst>
            <pc:docMk/>
            <pc:sldMk cId="1987113118" sldId="261"/>
            <ac:spMk id="13" creationId="{7C2093DD-91CC-A003-4DA4-A8FDB90804B3}"/>
          </ac:spMkLst>
        </pc:spChg>
        <pc:spChg chg="add mod">
          <ac:chgData name="悠斗 渡辺" userId="7301ec9286ea8034" providerId="LiveId" clId="{930C6E11-5A8F-454D-AFFC-2BBBDCB33776}" dt="2025-06-16T07:57:17.703" v="3956" actId="1076"/>
          <ac:spMkLst>
            <pc:docMk/>
            <pc:sldMk cId="1987113118" sldId="261"/>
            <ac:spMk id="14" creationId="{D55C2397-BDC4-5386-735E-FEE1826EE4E7}"/>
          </ac:spMkLst>
        </pc:spChg>
      </pc:sldChg>
      <pc:sldChg chg="addSp delSp modSp new mod">
        <pc:chgData name="悠斗 渡辺" userId="7301ec9286ea8034" providerId="LiveId" clId="{930C6E11-5A8F-454D-AFFC-2BBBDCB33776}" dt="2025-06-16T07:52:28.352" v="3754"/>
        <pc:sldMkLst>
          <pc:docMk/>
          <pc:sldMk cId="260012787" sldId="262"/>
        </pc:sldMkLst>
        <pc:spChg chg="add mod">
          <ac:chgData name="悠斗 渡辺" userId="7301ec9286ea8034" providerId="LiveId" clId="{930C6E11-5A8F-454D-AFFC-2BBBDCB33776}" dt="2025-06-16T07:48:15.323" v="3676" actId="208"/>
          <ac:spMkLst>
            <pc:docMk/>
            <pc:sldMk cId="260012787" sldId="262"/>
            <ac:spMk id="3" creationId="{091AEBF6-043A-356D-445C-8E7D87F29373}"/>
          </ac:spMkLst>
        </pc:spChg>
        <pc:spChg chg="add mod">
          <ac:chgData name="悠斗 渡辺" userId="7301ec9286ea8034" providerId="LiveId" clId="{930C6E11-5A8F-454D-AFFC-2BBBDCB33776}" dt="2025-06-16T07:46:19.424" v="3567" actId="1035"/>
          <ac:spMkLst>
            <pc:docMk/>
            <pc:sldMk cId="260012787" sldId="262"/>
            <ac:spMk id="5" creationId="{1897B6FA-00DA-2557-5245-F76299F04DB6}"/>
          </ac:spMkLst>
        </pc:spChg>
        <pc:spChg chg="add del mod">
          <ac:chgData name="悠斗 渡辺" userId="7301ec9286ea8034" providerId="LiveId" clId="{930C6E11-5A8F-454D-AFFC-2BBBDCB33776}" dt="2025-06-16T07:50:01.462" v="3679"/>
          <ac:spMkLst>
            <pc:docMk/>
            <pc:sldMk cId="260012787" sldId="262"/>
            <ac:spMk id="6" creationId="{E0E306B9-B883-3AA8-E4CC-942642F26CC7}"/>
          </ac:spMkLst>
        </pc:spChg>
        <pc:spChg chg="add mod">
          <ac:chgData name="悠斗 渡辺" userId="7301ec9286ea8034" providerId="LiveId" clId="{930C6E11-5A8F-454D-AFFC-2BBBDCB33776}" dt="2025-06-16T07:52:06.061" v="3743" actId="1076"/>
          <ac:spMkLst>
            <pc:docMk/>
            <pc:sldMk cId="260012787" sldId="262"/>
            <ac:spMk id="8" creationId="{4678812B-9340-5108-376B-69ADEFB5D5FF}"/>
          </ac:spMkLst>
        </pc:spChg>
        <pc:spChg chg="add mod">
          <ac:chgData name="悠斗 渡辺" userId="7301ec9286ea8034" providerId="LiveId" clId="{930C6E11-5A8F-454D-AFFC-2BBBDCB33776}" dt="2025-06-16T07:51:01.212" v="3737" actId="20577"/>
          <ac:spMkLst>
            <pc:docMk/>
            <pc:sldMk cId="260012787" sldId="262"/>
            <ac:spMk id="10" creationId="{9F3DEA65-456C-C061-9BAD-82B787957155}"/>
          </ac:spMkLst>
        </pc:spChg>
        <pc:spChg chg="add del">
          <ac:chgData name="悠斗 渡辺" userId="7301ec9286ea8034" providerId="LiveId" clId="{930C6E11-5A8F-454D-AFFC-2BBBDCB33776}" dt="2025-06-16T07:46:04.280" v="3539" actId="22"/>
          <ac:spMkLst>
            <pc:docMk/>
            <pc:sldMk cId="260012787" sldId="262"/>
            <ac:spMk id="11" creationId="{64F199E9-7564-6C9F-1C94-45E586A2C19E}"/>
          </ac:spMkLst>
        </pc:spChg>
        <pc:spChg chg="add mod">
          <ac:chgData name="悠斗 渡辺" userId="7301ec9286ea8034" providerId="LiveId" clId="{930C6E11-5A8F-454D-AFFC-2BBBDCB33776}" dt="2025-06-16T07:52:28.352" v="3754"/>
          <ac:spMkLst>
            <pc:docMk/>
            <pc:sldMk cId="260012787" sldId="262"/>
            <ac:spMk id="12" creationId="{DADF6B8C-7735-9F5E-7F97-0D37B24FACB9}"/>
          </ac:spMkLst>
        </pc:spChg>
        <pc:spChg chg="add mod">
          <ac:chgData name="悠斗 渡辺" userId="7301ec9286ea8034" providerId="LiveId" clId="{930C6E11-5A8F-454D-AFFC-2BBBDCB33776}" dt="2025-06-16T07:52:14.494" v="3745" actId="14100"/>
          <ac:spMkLst>
            <pc:docMk/>
            <pc:sldMk cId="260012787" sldId="262"/>
            <ac:spMk id="14" creationId="{D9A836D4-71CA-ACF7-399F-1F4A720A91AE}"/>
          </ac:spMkLst>
        </pc:spChg>
        <pc:picChg chg="add mod">
          <ac:chgData name="悠斗 渡辺" userId="7301ec9286ea8034" providerId="LiveId" clId="{930C6E11-5A8F-454D-AFFC-2BBBDCB33776}" dt="2025-06-16T07:40:24.725" v="3177" actId="1076"/>
          <ac:picMkLst>
            <pc:docMk/>
            <pc:sldMk cId="260012787" sldId="262"/>
            <ac:picMk id="4" creationId="{013A29F4-99DA-6890-0F59-1EDB1EE2CE0D}"/>
          </ac:picMkLst>
        </pc:picChg>
        <pc:picChg chg="add mod">
          <ac:chgData name="悠斗 渡辺" userId="7301ec9286ea8034" providerId="LiveId" clId="{930C6E11-5A8F-454D-AFFC-2BBBDCB33776}" dt="2025-06-16T07:37:46.882" v="2893"/>
          <ac:picMkLst>
            <pc:docMk/>
            <pc:sldMk cId="260012787" sldId="262"/>
            <ac:picMk id="7" creationId="{B525D548-016D-6EEA-A9DC-A90FBBA72F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80A6A3-9E0F-E556-391A-0C541C26B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233B98-1B4D-9974-3BAF-C0DF08005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C3711C-C151-F47E-ECC0-84C2F443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069C-2FDE-4C0C-8860-622BC6014FF1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BFBD3C-4047-2E91-A4A5-C205E1E6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390515-D628-E4AA-13EA-AA3A88E3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B586-1803-4BEC-8869-4277802659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511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E3A3FA-6F53-4A05-D347-85D597DD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630E80-43DA-BD7C-11E3-6CB445E56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A88B9B-C02C-03A4-ED69-E518D8E6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069C-2FDE-4C0C-8860-622BC6014FF1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B34020-6BA7-5640-E30F-53420168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11D6C6-B864-F655-F224-58981AB9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B586-1803-4BEC-8869-4277802659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47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D102690-866B-EF5E-8902-ED360E846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2B745F-8913-984D-8F0C-54B428EAC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5E0B2D-B4B2-28FE-69D9-CF69BBA5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069C-2FDE-4C0C-8860-622BC6014FF1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889B0D-A54E-33EE-8398-99105E3C9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5E6625-71FF-7884-8BDA-4BC5124F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B586-1803-4BEC-8869-4277802659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58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13FC95-7F40-CB27-0C15-710B648A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51E46F-96F7-BA3E-A45E-0F6A64238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74A34B-183C-92AB-7057-8A7B1A62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069C-2FDE-4C0C-8860-622BC6014FF1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F01109-6717-8F2B-E114-F722CF1D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638684-0BCB-A230-4EB4-52D05620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B586-1803-4BEC-8869-4277802659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05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E3660-662B-F999-C928-0CCFB62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B8CA7D-5491-185D-A614-927BBCF4F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E012A-364C-47EF-29C9-0B6911BB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069C-2FDE-4C0C-8860-622BC6014FF1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60B77C-3872-75FF-E6F1-7C670219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FF5690-8145-DD61-A4AF-9F6CA263E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B586-1803-4BEC-8869-4277802659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75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1860C5-F73D-D3AF-8F29-3A64C69B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BD6490-2423-ED23-05E4-890A0257D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1E22DC-9DAA-1AE4-064D-AB69D397A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0A4DE8-12C4-3F15-29ED-C353DDDA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069C-2FDE-4C0C-8860-622BC6014FF1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844C25-3C9C-ECC2-6613-BADB6615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F74F4A-FAAC-D320-467F-327EE21E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B586-1803-4BEC-8869-4277802659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372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B91ACF-298C-E7DE-E7C1-B51789DE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9BA133-77D4-79E1-D649-B09836923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021681-9530-41C2-74AF-BC676FCE3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880B2D-2989-6A79-C3D6-09C8D29A6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0EA811-222F-1292-D8F4-C5FC75096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5B9E13F-EC9D-7784-C96F-BCBCE7ED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069C-2FDE-4C0C-8860-622BC6014FF1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2ACBA35-C55E-55BD-20F3-9E5D7577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33F7BA1-621A-D013-CDF6-03769573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B586-1803-4BEC-8869-4277802659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24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1C5BF-E05E-DE4C-4967-5A823B14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E62B0B8-BB8B-F9D3-159A-264CF707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069C-2FDE-4C0C-8860-622BC6014FF1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DB5A94-4575-A864-9FB4-E2D594F9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383139-3BBE-E170-DE1D-3F5397D8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B586-1803-4BEC-8869-4277802659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83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A94895F-07B5-02A4-E258-EBF0088E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069C-2FDE-4C0C-8860-622BC6014FF1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397EEE4-19A9-E369-7A62-3F4D61A2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D2EDEE-B506-22AC-DCDA-DB8550554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B586-1803-4BEC-8869-4277802659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01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36514B-1E33-6EBB-B4DD-10A1C41A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C69141-C7E7-B803-462A-11BAA625D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AA61F0-91E7-E3AA-43B5-4A20EE140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C964D0-D1AD-C2C6-24E2-68E99E0F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069C-2FDE-4C0C-8860-622BC6014FF1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0C7FCE-9419-B40E-4A4C-1438E89E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E2FA60-97E6-CEE4-454A-B90358A53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B586-1803-4BEC-8869-4277802659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38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707488-E2C3-8EAF-4483-AEC4699F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DAC311-F1C0-9D71-B9F2-A290B8B0DA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E5DAE6-5F6A-DB1B-F3C6-7600F76BB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AEEA7A-20AA-8E05-8BF5-DD4AB8E6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069C-2FDE-4C0C-8860-622BC6014FF1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19A1D8-DA36-C2A0-8634-F9D9C6BB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4E306D-21FB-3BCE-609B-13396406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B586-1803-4BEC-8869-4277802659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374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2E90B-00EF-FE67-EECC-9B885AAA9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7AA815-7D22-443C-C494-5494E331F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B446BA-FE5A-8A5E-4252-F3B354DB6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3B069C-2FDE-4C0C-8860-622BC6014FF1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441F0F-E875-FAF8-88CB-30FF2522B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EDDE62-2D78-EC6A-5B07-77104010C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72B586-1803-4BEC-8869-4277802659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80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atosokuteiki.com/item/detail/5128?pid=12109&amp;utm_source=google&amp;utm_medium=cpc&amp;gad_source=4&amp;gad_campaignid=17177494707&amp;gbraid=0AAAAAD_dLCn1l-f2-Gdri97XGB4n8wAay&amp;gclid=CjwKCAjw3f_BBhAPEiwAaA3K5C4ID4a8yrqcx0TPlVay25rBd6wxxzrT-oetVb5QX0-R5hTwmBuAlxoCpNoQAvD_BwE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073B9F-5EBF-15F3-E1F7-1F099C93BE47}"/>
              </a:ext>
            </a:extLst>
          </p:cNvPr>
          <p:cNvSpPr txBox="1"/>
          <p:nvPr/>
        </p:nvSpPr>
        <p:spPr>
          <a:xfrm>
            <a:off x="327546" y="573207"/>
            <a:ext cx="90348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DO</a:t>
            </a:r>
            <a:r>
              <a:rPr lang="ja-JP" altLang="en-US" dirty="0"/>
              <a:t>測定器（</a:t>
            </a:r>
            <a:r>
              <a:rPr kumimoji="1" lang="ja-JP" altLang="en-US" dirty="0"/>
              <a:t>温度計付き）</a:t>
            </a:r>
            <a:r>
              <a:rPr lang="ja-JP" altLang="en-US" dirty="0"/>
              <a:t>デジタル溶存酸素計</a:t>
            </a:r>
            <a:r>
              <a:rPr lang="en-US" altLang="ja-JP" dirty="0"/>
              <a:t>HJ-PENDO</a:t>
            </a:r>
          </a:p>
          <a:p>
            <a:r>
              <a:rPr lang="en-US" altLang="ja-JP" dirty="0"/>
              <a:t> 5m</a:t>
            </a:r>
            <a:r>
              <a:rPr lang="ja-JP" altLang="en-US" dirty="0"/>
              <a:t>ケーブル付 サトテック</a:t>
            </a:r>
            <a:r>
              <a:rPr lang="zh-CN" altLang="en-US" dirty="0"/>
              <a:t>税別 </a:t>
            </a:r>
            <a:r>
              <a:rPr lang="en-US" altLang="zh-CN" dirty="0"/>
              <a:t>22,000</a:t>
            </a:r>
            <a:r>
              <a:rPr lang="zh-CN" altLang="en-US" dirty="0"/>
              <a:t>円</a:t>
            </a:r>
            <a:r>
              <a:rPr lang="en-US" altLang="ja-JP" dirty="0"/>
              <a:t>(</a:t>
            </a:r>
            <a:r>
              <a:rPr lang="zh-CN" altLang="en-US" dirty="0"/>
              <a:t>税込 </a:t>
            </a:r>
            <a:r>
              <a:rPr lang="en-US" altLang="zh-CN" dirty="0"/>
              <a:t>24,200</a:t>
            </a:r>
            <a:r>
              <a:rPr lang="zh-CN" altLang="en-US" dirty="0"/>
              <a:t>円）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u="sng" dirty="0">
                <a:hlinkClick r:id="rId2"/>
              </a:rPr>
              <a:t>https://satosokuteiki.com/item/detail/5128?pid=12109&amp;utm_source=google&amp;utm_medium=cpc&amp;gad_source=4&amp;gad_campaignid=17177494707&amp;gbraid=0AAAAAD_dLCn1l-f2-Gdri97XGB4n8wAay&amp;gclid=CjwKCAjw3f_BBhAPEiwAaA3K5C4ID4a8yrqcx0TPlVay25rBd6wxxzrT-oetVb5QX0-R5hTwmBuAlxoCpNoQAvD_BwE</a:t>
            </a:r>
            <a:r>
              <a:rPr lang="en-US" altLang="ja-JP" dirty="0"/>
              <a:t> 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pPr fontAlgn="base"/>
            <a:r>
              <a:rPr lang="ja-JP" altLang="en-US" dirty="0"/>
              <a:t>エアーポンプ 　</a:t>
            </a:r>
            <a:r>
              <a:rPr lang="en-US" altLang="ja-JP" dirty="0"/>
              <a:t>FEDOUR </a:t>
            </a:r>
            <a:r>
              <a:rPr lang="ja-JP" altLang="en-US" dirty="0"/>
              <a:t>一つ吐出口 小さい水槽エアーポンプ　￥</a:t>
            </a:r>
            <a:r>
              <a:rPr lang="en-US" altLang="ja-JP" dirty="0"/>
              <a:t>1,180</a:t>
            </a:r>
            <a:r>
              <a:rPr lang="ja-JP" altLang="en-US" dirty="0"/>
              <a:t> 税込</a:t>
            </a:r>
          </a:p>
          <a:p>
            <a:pPr fontAlgn="base"/>
            <a:r>
              <a:rPr lang="en-US" altLang="ja-JP" u="sng" dirty="0"/>
              <a:t>https://www.amazon.co.jp/dp/B0B74VT1Q1</a:t>
            </a:r>
            <a:r>
              <a:rPr lang="en-US" altLang="ja-JP" dirty="0"/>
              <a:t>  </a:t>
            </a:r>
          </a:p>
          <a:p>
            <a:pPr fontAlgn="base"/>
            <a:br>
              <a:rPr lang="ja-JP" altLang="en-US" dirty="0"/>
            </a:br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8F8FB6E-C243-9137-880C-C82735C87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161" y="0"/>
            <a:ext cx="1874293" cy="385185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21401D1-245F-86E2-9767-7DBD9E5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557" y="3688528"/>
            <a:ext cx="1397276" cy="293604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4E6C261-3BDA-5999-AAEE-DF50BE5E4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0846" y="3708550"/>
            <a:ext cx="2105319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7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F8104D-5BB8-B43B-3248-B74F20A533A3}"/>
              </a:ext>
            </a:extLst>
          </p:cNvPr>
          <p:cNvSpPr txBox="1"/>
          <p:nvPr/>
        </p:nvSpPr>
        <p:spPr>
          <a:xfrm>
            <a:off x="0" y="83150"/>
            <a:ext cx="7207216" cy="4580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1700"/>
              </a:lnSpc>
              <a:spcBef>
                <a:spcPts val="1200"/>
              </a:spcBef>
              <a:spcAft>
                <a:spcPts val="1200"/>
              </a:spcAft>
            </a:pPr>
            <a:r>
              <a:rPr lang="ja-JP" altLang="en-US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水槽（</a:t>
            </a:r>
            <a:r>
              <a:rPr lang="en-US" altLang="ja-JP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20L</a:t>
            </a:r>
            <a:r>
              <a:rPr lang="ja-JP" altLang="en-US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r>
              <a:rPr lang="ja-JP" altLang="en-US" dirty="0"/>
              <a:t>ジェックス </a:t>
            </a:r>
            <a:r>
              <a:rPr lang="en-US" altLang="ja-JP" dirty="0"/>
              <a:t>GEX </a:t>
            </a:r>
            <a:r>
              <a:rPr lang="ja-JP" altLang="en-US" dirty="0"/>
              <a:t>ガラス </a:t>
            </a:r>
            <a:r>
              <a:rPr lang="en-US" altLang="ja-JP" dirty="0"/>
              <a:t>AQUARIUM </a:t>
            </a:r>
            <a:r>
              <a:rPr lang="ja-JP" altLang="en-US" dirty="0"/>
              <a:t>マリーナ</a:t>
            </a:r>
            <a:r>
              <a:rPr lang="en-US" altLang="ja-JP" dirty="0"/>
              <a:t>M</a:t>
            </a:r>
            <a:r>
              <a:rPr lang="ja-JP" altLang="en-US" dirty="0"/>
              <a:t>水槽ブラック </a:t>
            </a:r>
            <a:r>
              <a:rPr lang="en-US" altLang="ja-JP" dirty="0"/>
              <a:t>MR-360BK-N </a:t>
            </a:r>
            <a:r>
              <a:rPr lang="ja-JP" altLang="en-US" dirty="0"/>
              <a:t>ブラックフレーム水槽　￥</a:t>
            </a:r>
            <a:r>
              <a:rPr lang="en-US" altLang="ja-JP" dirty="0"/>
              <a:t>2,364</a:t>
            </a:r>
            <a:r>
              <a:rPr lang="ja-JP" altLang="en-US" dirty="0"/>
              <a:t> 税込</a:t>
            </a:r>
            <a:endParaRPr lang="en-US" altLang="ja-JP" dirty="0">
              <a:solidFill>
                <a:srgbClr val="000000"/>
              </a:solidFill>
              <a:latin typeface="WordVisiCarriageReturn_MSFontService"/>
              <a:ea typeface="Meiryo UI" panose="020B0604030504040204" pitchFamily="50" charset="-128"/>
            </a:endParaRPr>
          </a:p>
          <a:p>
            <a:pPr algn="just" fontAlgn="base">
              <a:lnSpc>
                <a:spcPts val="17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ja-JP" u="sng" dirty="0"/>
              <a:t>https://www.amazon.co.jp/dp/B09TF5VSDW</a:t>
            </a:r>
            <a:endParaRPr lang="ja-JP" altLang="en-US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just" fontAlgn="base">
              <a:lnSpc>
                <a:spcPts val="1700"/>
              </a:lnSpc>
              <a:spcBef>
                <a:spcPts val="1200"/>
              </a:spcBef>
              <a:spcAft>
                <a:spcPts val="1200"/>
              </a:spcAft>
            </a:pPr>
            <a:endParaRPr lang="en-US" altLang="ja-JP" dirty="0"/>
          </a:p>
          <a:p>
            <a:pPr algn="just" fontAlgn="base">
              <a:lnSpc>
                <a:spcPts val="1700"/>
              </a:lnSpc>
              <a:spcBef>
                <a:spcPts val="1200"/>
              </a:spcBef>
              <a:spcAft>
                <a:spcPts val="1200"/>
              </a:spcAft>
            </a:pPr>
            <a:endParaRPr lang="en-US" altLang="ja-JP" b="0" i="0" dirty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fontAlgn="base"/>
            <a:endParaRPr lang="en-US" altLang="ja-JP" dirty="0"/>
          </a:p>
          <a:p>
            <a:pPr fontAlgn="base"/>
            <a:endParaRPr lang="en-US" altLang="ja-JP" dirty="0"/>
          </a:p>
          <a:p>
            <a:pPr fontAlgn="base"/>
            <a:endParaRPr lang="en-US" altLang="ja-JP" dirty="0"/>
          </a:p>
          <a:p>
            <a:pPr fontAlgn="base"/>
            <a:endParaRPr lang="en-US" altLang="ja-JP" dirty="0"/>
          </a:p>
          <a:p>
            <a:pPr fontAlgn="base"/>
            <a:endParaRPr lang="en-US" altLang="ja-JP" dirty="0"/>
          </a:p>
          <a:p>
            <a:pPr fontAlgn="base"/>
            <a:r>
              <a:rPr lang="ja-JP" altLang="ja-JP" dirty="0"/>
              <a:t>水流ポンプ </a:t>
            </a:r>
            <a:r>
              <a:rPr lang="ja-JP" altLang="en-US" dirty="0"/>
              <a:t>　ジェックス </a:t>
            </a:r>
            <a:r>
              <a:rPr lang="en-US" altLang="ja-JP" dirty="0"/>
              <a:t>GEX </a:t>
            </a:r>
            <a:r>
              <a:rPr lang="ja-JP" altLang="en-US" dirty="0"/>
              <a:t>カスタムウェーブミニ アクアリウム用水中ポンプ　</a:t>
            </a:r>
            <a:r>
              <a:rPr lang="en-US" altLang="ja-JP" dirty="0"/>
              <a:t>W35.9×D22×H26.2cm</a:t>
            </a:r>
            <a:r>
              <a:rPr lang="ja-JP" altLang="en-US" dirty="0"/>
              <a:t>　￥</a:t>
            </a:r>
            <a:r>
              <a:rPr lang="en-US" altLang="ja-JP" dirty="0"/>
              <a:t>2,901</a:t>
            </a:r>
            <a:r>
              <a:rPr lang="ja-JP" altLang="en-US" dirty="0"/>
              <a:t> 税込</a:t>
            </a:r>
            <a:endParaRPr lang="ja-JP" altLang="ja-JP" dirty="0"/>
          </a:p>
          <a:p>
            <a:pPr algn="just" fontAlgn="base">
              <a:lnSpc>
                <a:spcPts val="17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ja-JP" u="sng" dirty="0"/>
              <a:t>https://www.amazon.co.jp/dp/B0DVT19JGQ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3B20DD5-3045-A610-79D3-499299F0C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819" y="0"/>
            <a:ext cx="3822181" cy="314425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47771A5-DD41-444C-F198-D9F9299CA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432" y="3429000"/>
            <a:ext cx="5071568" cy="318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6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F969F38-5C3A-76F4-0FF8-BE4DAC6FD2FA}"/>
                  </a:ext>
                </a:extLst>
              </p:cNvPr>
              <p:cNvSpPr txBox="1"/>
              <p:nvPr/>
            </p:nvSpPr>
            <p:spPr>
              <a:xfrm>
                <a:off x="285867" y="161144"/>
                <a:ext cx="11019442" cy="4203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dirty="0"/>
                  <a:t>酸素の水への溶解率は水量と空気流入量に依存し、</a:t>
                </a:r>
                <a:endParaRPr lang="en-US" altLang="ja-JP" sz="2000" dirty="0"/>
              </a:p>
              <a:p>
                <a:r>
                  <a:rPr lang="ja-JP" altLang="en-US" sz="2000" dirty="0"/>
                  <a:t>酸素の移動係数</a:t>
                </a:r>
                <a:r>
                  <a:rPr lang="en-US" altLang="ja-JP" sz="2000" dirty="0"/>
                  <a:t>Kla</a:t>
                </a:r>
                <a:r>
                  <a:rPr lang="ja-JP" altLang="en-US" sz="2000" dirty="0"/>
                  <a:t>から、</a:t>
                </a:r>
                <a:r>
                  <a:rPr lang="en-US" altLang="ja-JP" sz="2000" dirty="0"/>
                  <a:t>OTE</a:t>
                </a:r>
                <a:r>
                  <a:rPr lang="ja-JP" altLang="en-US" sz="2000" dirty="0"/>
                  <a:t>（酸素溶解効率）を定義している。</a:t>
                </a:r>
                <a:endParaRPr lang="en-US" altLang="ja-JP" sz="2000" dirty="0"/>
              </a:p>
              <a:p>
                <a:r>
                  <a:rPr kumimoji="1" lang="en-US" altLang="ja-JP" sz="2000" dirty="0"/>
                  <a:t>OTE</a:t>
                </a:r>
                <a:r>
                  <a:rPr kumimoji="1" lang="ja-JP" altLang="en-US" sz="2000" dirty="0"/>
                  <a:t>は、水量</a:t>
                </a:r>
                <a:r>
                  <a:rPr kumimoji="1" lang="en-US" altLang="ja-JP" sz="2000" dirty="0"/>
                  <a:t>(</a:t>
                </a:r>
                <a14:m>
                  <m:oMath xmlns:m="http://schemas.openxmlformats.org/officeDocument/2006/math">
                    <m:r>
                      <a:rPr lang="en-US" altLang="ja-JP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kumimoji="1" lang="en-US" altLang="ja-JP" sz="2000" dirty="0"/>
                  <a:t>)</a:t>
                </a:r>
                <a:r>
                  <a:rPr kumimoji="1" lang="ja-JP" altLang="en-US" sz="2000" dirty="0"/>
                  <a:t>に比例し、空気流入量</a:t>
                </a:r>
                <a:r>
                  <a:rPr kumimoji="1" lang="en-US" altLang="ja-JP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en-US" altLang="ja-JP" sz="2000" dirty="0"/>
                  <a:t>)</a:t>
                </a:r>
                <a:r>
                  <a:rPr kumimoji="1" lang="ja-JP" altLang="en-US" sz="2000" dirty="0"/>
                  <a:t>に反比例する。</a:t>
                </a:r>
                <a:endParaRPr kumimoji="1" lang="en-US" altLang="ja-JP" sz="2000" dirty="0"/>
              </a:p>
              <a:p>
                <a:r>
                  <a:rPr kumimoji="1" lang="ja-JP" altLang="en-US" sz="2000" dirty="0"/>
                  <a:t>一般的に、</a:t>
                </a:r>
                <a:r>
                  <a:rPr kumimoji="1" lang="en-US" altLang="ja-JP" sz="2000" dirty="0"/>
                  <a:t>DO</a:t>
                </a:r>
                <a:r>
                  <a:rPr kumimoji="1" lang="ja-JP" altLang="en-US" sz="2000" dirty="0"/>
                  <a:t>の時間変化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は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で</m:t>
                    </m:r>
                  </m:oMath>
                </a14:m>
                <a:r>
                  <a:rPr kumimoji="1" lang="ja-JP" altLang="en-US" sz="2000" dirty="0"/>
                  <a:t>表され、</a:t>
                </a:r>
                <a:endParaRPr kumimoji="1" lang="en-US" altLang="ja-JP" sz="2000" dirty="0"/>
              </a:p>
              <a:p>
                <a:r>
                  <a:rPr kumimoji="1" lang="ja-JP" altLang="en-US" sz="2000" dirty="0"/>
                  <a:t>今回は溶解効率そのものを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sz="20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altLang="ja-JP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ja-JP" altLang="en-US" sz="2000" dirty="0"/>
                  <a:t>とし、</a:t>
                </a:r>
                <a:r>
                  <a:rPr kumimoji="1" lang="en-US" altLang="ja-JP" sz="2000" dirty="0"/>
                  <a:t>(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ja-JP" altLang="en-US" sz="2000" i="1" smtClean="0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kumimoji="1" lang="ja-JP" altLang="en-US" sz="2000" dirty="0"/>
                  <a:t>調整パラメーター</a:t>
                </a:r>
                <a:r>
                  <a:rPr kumimoji="1" lang="en-US" altLang="ja-JP" sz="2000" dirty="0"/>
                  <a:t>)</a:t>
                </a:r>
              </a:p>
              <a:p>
                <a:r>
                  <a:rPr kumimoji="1" lang="ja-JP" altLang="en-US" sz="2000" dirty="0"/>
                  <a:t>水量と空気流入量を用いて</a:t>
                </a:r>
                <a:r>
                  <a:rPr kumimoji="1" lang="en-US" altLang="ja-JP" sz="2000" dirty="0"/>
                  <a:t>DO</a:t>
                </a:r>
                <a:r>
                  <a:rPr kumimoji="1" lang="ja-JP" altLang="en-US" sz="2000" dirty="0"/>
                  <a:t>の変化を推定する仮のモデル（</a:t>
                </a:r>
                <a:r>
                  <a:rPr kumimoji="1" lang="en-US" altLang="ja-JP" sz="2000" dirty="0"/>
                  <a:t>1</a:t>
                </a:r>
                <a:r>
                  <a:rPr kumimoji="1" lang="ja-JP" altLang="en-US" sz="2000" dirty="0"/>
                  <a:t>次遅れ）を考える。</a:t>
                </a:r>
                <a:endParaRPr kumimoji="1" lang="en-US" altLang="ja-JP" sz="2000" dirty="0"/>
              </a:p>
              <a:p>
                <a:r>
                  <a:rPr lang="ja-JP" altLang="en-US" sz="2000" b="0" dirty="0"/>
                  <a:t>　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ja-JP" altLang="en-US" sz="2000" dirty="0"/>
                      <m:t>仮モデル</m:t>
                    </m:r>
                  </m:oMath>
                </a14:m>
                <a:endParaRPr lang="en-US" altLang="ja-JP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ja-JP" altLang="en-US" sz="20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ja-JP" sz="2000" b="0" dirty="0"/>
              </a:p>
              <a:p>
                <a:r>
                  <a:rPr lang="ja-JP" altLang="en-US" sz="2000" dirty="0"/>
                  <a:t>実測値から、各条件での最適な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ja-JP" altLang="en-US" sz="2000" dirty="0"/>
                  <a:t>を決定（フィッティング）して、各パラメータの変化に対する</a:t>
                </a:r>
                <a14:m>
                  <m:oMath xmlns:m="http://schemas.openxmlformats.org/officeDocument/2006/math">
                    <m:r>
                      <a:rPr lang="ja-JP" altLang="en-US" sz="20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ja-JP" altLang="en-US" sz="2000" dirty="0"/>
                  <a:t>の特性を調べ、</a:t>
                </a:r>
                <a:r>
                  <a:rPr lang="en-US" altLang="ja-JP" sz="2000" dirty="0"/>
                  <a:t>DO</a:t>
                </a:r>
                <a:r>
                  <a:rPr lang="ja-JP" altLang="en-US" sz="2000" dirty="0"/>
                  <a:t>の上昇に対する消費電力効率モデルを考える。</a:t>
                </a:r>
                <a:endParaRPr lang="en-US" altLang="ja-JP" sz="2000" dirty="0"/>
              </a:p>
              <a:p>
                <a:endParaRPr lang="en-US" altLang="ja-JP" sz="2000" dirty="0"/>
              </a:p>
              <a:p>
                <a:endParaRPr lang="en-US" altLang="ja-JP" sz="20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F969F38-5C3A-76F4-0FF8-BE4DAC6FD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67" y="161144"/>
                <a:ext cx="11019442" cy="4203458"/>
              </a:xfrm>
              <a:prstGeom prst="rect">
                <a:avLst/>
              </a:prstGeom>
              <a:blipFill>
                <a:blip r:embed="rId2"/>
                <a:stretch>
                  <a:fillRect l="-608" t="-725" r="-4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28389B2-D9C1-4687-BAAF-12FD306E48BA}"/>
                  </a:ext>
                </a:extLst>
              </p:cNvPr>
              <p:cNvSpPr txBox="1"/>
              <p:nvPr/>
            </p:nvSpPr>
            <p:spPr>
              <a:xfrm>
                <a:off x="7790129" y="5225396"/>
                <a:ext cx="3835558" cy="6952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𝑂𝑇𝐸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28389B2-D9C1-4687-BAAF-12FD306E4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0129" y="5225396"/>
                <a:ext cx="3835558" cy="6952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2AAFB9-39EE-DEAB-3963-B1654A43DFAC}"/>
              </a:ext>
            </a:extLst>
          </p:cNvPr>
          <p:cNvSpPr txBox="1"/>
          <p:nvPr/>
        </p:nvSpPr>
        <p:spPr>
          <a:xfrm>
            <a:off x="2088163" y="61865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(</a:t>
            </a:r>
            <a:r>
              <a:rPr lang="en-US" altLang="ja-JP" dirty="0" err="1"/>
              <a:t>KLa</a:t>
            </a:r>
            <a:r>
              <a:rPr lang="en-US" altLang="ja-JP" dirty="0"/>
              <a:t>*Cs×10^(-3)*V)*100/</a:t>
            </a:r>
            <a:r>
              <a:rPr lang="en-US" altLang="ja-JP" dirty="0" err="1"/>
              <a:t>Gs</a:t>
            </a:r>
            <a:r>
              <a:rPr lang="en-US" altLang="ja-JP" dirty="0"/>
              <a:t>*</a:t>
            </a:r>
            <a:r>
              <a:rPr lang="el-GR" altLang="ja-JP" dirty="0"/>
              <a:t>ρ</a:t>
            </a:r>
            <a:r>
              <a:rPr lang="en-US" altLang="ja-JP" dirty="0"/>
              <a:t>G*Ow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862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B6CAEDC-4FFF-55E2-96AF-FB0625CC1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54" y="386176"/>
            <a:ext cx="5382376" cy="4858428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251DAB1-9E88-34A6-A329-BFC5F0F1ADFC}"/>
              </a:ext>
            </a:extLst>
          </p:cNvPr>
          <p:cNvCxnSpPr/>
          <p:nvPr/>
        </p:nvCxnSpPr>
        <p:spPr>
          <a:xfrm flipH="1">
            <a:off x="317715" y="883403"/>
            <a:ext cx="4990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7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417C433-1E38-CE9F-DC39-80EE104DE867}"/>
                  </a:ext>
                </a:extLst>
              </p:cNvPr>
              <p:cNvSpPr txBox="1"/>
              <p:nvPr/>
            </p:nvSpPr>
            <p:spPr>
              <a:xfrm>
                <a:off x="409074" y="938463"/>
                <a:ext cx="4087727" cy="79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𝑑𝐶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417C433-1E38-CE9F-DC39-80EE104DE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4" y="938463"/>
                <a:ext cx="4087727" cy="793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667C232-9261-E32A-C30C-C7925610B097}"/>
                  </a:ext>
                </a:extLst>
              </p:cNvPr>
              <p:cNvSpPr txBox="1"/>
              <p:nvPr/>
            </p:nvSpPr>
            <p:spPr>
              <a:xfrm>
                <a:off x="1407695" y="2733745"/>
                <a:ext cx="4957009" cy="8962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𝑂𝑇𝐸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kumimoji="1" lang="en-US" altLang="ja-JP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667C232-9261-E32A-C30C-C7925610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695" y="2733745"/>
                <a:ext cx="4957009" cy="8962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1AC52FF-E4AE-07AF-8187-5652B83854E8}"/>
                  </a:ext>
                </a:extLst>
              </p:cNvPr>
              <p:cNvSpPr txBox="1"/>
              <p:nvPr/>
            </p:nvSpPr>
            <p:spPr>
              <a:xfrm>
                <a:off x="757989" y="1973179"/>
                <a:ext cx="6051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dirty="0"/>
                  <a:t>から、酸素がどれだけ溶けるかを評価するための式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1AC52FF-E4AE-07AF-8187-5652B8385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89" y="1973179"/>
                <a:ext cx="6051885" cy="369332"/>
              </a:xfrm>
              <a:prstGeom prst="rect">
                <a:avLst/>
              </a:prstGeom>
              <a:blipFill>
                <a:blip r:embed="rId4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55D911-05C9-98AE-2209-835269CD4BAA}"/>
                  </a:ext>
                </a:extLst>
              </p:cNvPr>
              <p:cNvSpPr txBox="1"/>
              <p:nvPr/>
            </p:nvSpPr>
            <p:spPr>
              <a:xfrm>
                <a:off x="8407695" y="4731888"/>
                <a:ext cx="7469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A55D911-05C9-98AE-2209-835269CD4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695" y="4731888"/>
                <a:ext cx="7469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C2093DD-91CC-A003-4DA4-A8FDB90804B3}"/>
              </a:ext>
            </a:extLst>
          </p:cNvPr>
          <p:cNvSpPr txBox="1"/>
          <p:nvPr/>
        </p:nvSpPr>
        <p:spPr>
          <a:xfrm>
            <a:off x="7408117" y="4220354"/>
            <a:ext cx="274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総括物質移動容量係数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55C2397-BDC4-5386-735E-FEE1826EE4E7}"/>
              </a:ext>
            </a:extLst>
          </p:cNvPr>
          <p:cNvSpPr txBox="1"/>
          <p:nvPr/>
        </p:nvSpPr>
        <p:spPr>
          <a:xfrm>
            <a:off x="5539561" y="5180024"/>
            <a:ext cx="6262577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酸素が水中にどれだけ早く溶け込むかの指標のようなもの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711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91AEBF6-043A-356D-445C-8E7D87F29373}"/>
                  </a:ext>
                </a:extLst>
              </p:cNvPr>
              <p:cNvSpPr txBox="1"/>
              <p:nvPr/>
            </p:nvSpPr>
            <p:spPr>
              <a:xfrm>
                <a:off x="5606949" y="1039632"/>
                <a:ext cx="6317321" cy="132228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en-US" dirty="0"/>
                  <a:t>グラフより、ある時刻での</a:t>
                </a:r>
                <a:r>
                  <a:rPr lang="en-US" altLang="ja-JP" dirty="0"/>
                  <a:t>DO</a:t>
                </a:r>
                <a:r>
                  <a:rPr lang="ja-JP" altLang="en-US" dirty="0"/>
                  <a:t>濃度から、</a:t>
                </a:r>
                <a:endParaRPr lang="en-US" altLang="ja-JP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en-US" altLang="ja-JP" sz="18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altLang="ja-JP" sz="1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lang="ja-JP" altLang="en-US" sz="1800" dirty="0"/>
                  <a:t>用いて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 sz="1800" dirty="0"/>
                  <a:t>を決定し、グラフを描写したところ、元のグラフと概形がほぼ一致</a:t>
                </a:r>
                <a:endParaRPr lang="en-US" altLang="ja-JP" sz="1800" dirty="0"/>
              </a:p>
              <a:p>
                <a:r>
                  <a:rPr lang="ja-JP" altLang="en-US" dirty="0"/>
                  <a:t>→時間経過による</a:t>
                </a:r>
                <a:r>
                  <a:rPr lang="en-US" altLang="ja-JP" dirty="0"/>
                  <a:t>DO</a:t>
                </a:r>
                <a:r>
                  <a:rPr lang="ja-JP" altLang="en-US" dirty="0"/>
                  <a:t>の変動は、線形で表現できると確認。</a:t>
                </a:r>
                <a:endParaRPr lang="ja-JP" altLang="en-US" sz="1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91AEBF6-043A-356D-445C-8E7D87F29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949" y="1039632"/>
                <a:ext cx="6317321" cy="1322285"/>
              </a:xfrm>
              <a:prstGeom prst="rect">
                <a:avLst/>
              </a:prstGeom>
              <a:blipFill>
                <a:blip r:embed="rId2"/>
                <a:stretch>
                  <a:fillRect l="-771" t="-1835" b="-64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>
            <a:extLst>
              <a:ext uri="{FF2B5EF4-FFF2-40B4-BE49-F238E27FC236}">
                <a16:creationId xmlns:a16="http://schemas.microsoft.com/office/drawing/2014/main" id="{013A29F4-99DA-6890-0F59-1EDB1EE2C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926"/>
            <a:ext cx="5382376" cy="4858428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97B6FA-00DA-2557-5245-F76299F04DB6}"/>
              </a:ext>
            </a:extLst>
          </p:cNvPr>
          <p:cNvSpPr txBox="1"/>
          <p:nvPr/>
        </p:nvSpPr>
        <p:spPr>
          <a:xfrm>
            <a:off x="5424615" y="148273"/>
            <a:ext cx="571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→エアレーション時間経過による</a:t>
            </a:r>
            <a:r>
              <a:rPr lang="en-US" altLang="ja-JP" dirty="0"/>
              <a:t>DO</a:t>
            </a:r>
            <a:r>
              <a:rPr lang="ja-JP" altLang="en-US" dirty="0"/>
              <a:t>の変動のグラフ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678812B-9340-5108-376B-69ADEFB5D5FF}"/>
                  </a:ext>
                </a:extLst>
              </p:cNvPr>
              <p:cNvSpPr txBox="1"/>
              <p:nvPr/>
            </p:nvSpPr>
            <p:spPr>
              <a:xfrm>
                <a:off x="1892834" y="5235673"/>
                <a:ext cx="2140808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𝑑𝐶</m:t>
                          </m:r>
                        </m:num>
                        <m:den>
                          <m:r>
                            <a:rPr lang="en-US" altLang="ja-JP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ja-JP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678812B-9340-5108-376B-69ADEFB5D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834" y="5235673"/>
                <a:ext cx="2140808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F3DEA65-456C-C061-9BAD-82B787957155}"/>
                  </a:ext>
                </a:extLst>
              </p:cNvPr>
              <p:cNvSpPr txBox="1"/>
              <p:nvPr/>
            </p:nvSpPr>
            <p:spPr>
              <a:xfrm>
                <a:off x="5202195" y="2434274"/>
                <a:ext cx="6722075" cy="28623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000" dirty="0"/>
                  <a:t>また、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sz="2000" dirty="0"/>
                  <a:t>は装置依存性がとても高く、複雑な多変数関数である</a:t>
                </a:r>
                <a:br>
                  <a:rPr kumimoji="1" lang="en-US" altLang="ja-JP" sz="2000" dirty="0"/>
                </a:br>
                <a:r>
                  <a:rPr kumimoji="1" lang="ja-JP" altLang="en-US" sz="2000" dirty="0"/>
                  <a:t>よって、実験で、異なる水量や流量（空塔速度）での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sz="2000" dirty="0"/>
                  <a:t>の変化の特性を調べることで、スケールを変えた時の</a:t>
                </a:r>
                <a:r>
                  <a:rPr kumimoji="1" lang="en-US" altLang="ja-JP" sz="2000" dirty="0"/>
                  <a:t>DO</a:t>
                </a:r>
                <a:r>
                  <a:rPr kumimoji="1" lang="ja-JP" altLang="en-US" sz="2000" dirty="0"/>
                  <a:t>の増加の仕方をモデル化することができる可能性</a:t>
                </a:r>
                <a:endParaRPr kumimoji="1" lang="en-US" altLang="ja-JP" sz="2000" dirty="0"/>
              </a:p>
              <a:p>
                <a:r>
                  <a:rPr lang="ja-JP" altLang="en-US" sz="2000" dirty="0"/>
                  <a:t>（</a:t>
                </a:r>
                <a:r>
                  <a:rPr lang="en-US" altLang="ja-JP" sz="2000" dirty="0"/>
                  <a:t>※</a:t>
                </a:r>
                <a:r>
                  <a:rPr lang="ja-JP" altLang="en-US" sz="2000" dirty="0"/>
                  <a:t>装置依存性が高く、実測が一番ではある。）</a:t>
                </a:r>
                <a:endParaRPr lang="en-US" altLang="ja-JP" sz="2000" dirty="0"/>
              </a:p>
              <a:p>
                <a:r>
                  <a:rPr kumimoji="1" lang="ja-JP" altLang="en-US" sz="2000" dirty="0"/>
                  <a:t>そうすることで、</a:t>
                </a:r>
                <a:r>
                  <a:rPr lang="en-US" altLang="ja-JP" sz="2000" dirty="0"/>
                  <a:t>DO</a:t>
                </a:r>
                <a:r>
                  <a:rPr lang="ja-JP" altLang="en-US" sz="2000" dirty="0"/>
                  <a:t>比に対して、消費と供給を考えた時の電力消費モデルを考えられる可能性</a:t>
                </a:r>
                <a:endParaRPr lang="en-US" altLang="ja-JP" sz="2000" dirty="0"/>
              </a:p>
              <a:p>
                <a:endParaRPr lang="en-US" altLang="ja-JP" sz="20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F3DEA65-456C-C061-9BAD-82B787957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195" y="2434274"/>
                <a:ext cx="6722075" cy="2862322"/>
              </a:xfrm>
              <a:prstGeom prst="rect">
                <a:avLst/>
              </a:prstGeom>
              <a:blipFill>
                <a:blip r:embed="rId5"/>
                <a:stretch>
                  <a:fillRect l="-814" t="-636" r="-8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ADF6B8C-7735-9F5E-7F97-0D37B24FACB9}"/>
              </a:ext>
            </a:extLst>
          </p:cNvPr>
          <p:cNvSpPr txBox="1"/>
          <p:nvPr/>
        </p:nvSpPr>
        <p:spPr>
          <a:xfrm>
            <a:off x="469557" y="6079524"/>
            <a:ext cx="1029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参考グラフ：エアレーションタンク最適化のための酸素移動モデルの提案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A836D4-71CA-ACF7-399F-1F4A720A91AE}"/>
              </a:ext>
            </a:extLst>
          </p:cNvPr>
          <p:cNvSpPr txBox="1"/>
          <p:nvPr/>
        </p:nvSpPr>
        <p:spPr>
          <a:xfrm>
            <a:off x="-1656" y="4896354"/>
            <a:ext cx="5161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DO</a:t>
            </a:r>
            <a:r>
              <a:rPr kumimoji="1" lang="ja-JP" altLang="en-US" dirty="0"/>
              <a:t>の変動の結果に近い、一般的に表現される式</a:t>
            </a:r>
          </a:p>
        </p:txBody>
      </p:sp>
    </p:spTree>
    <p:extLst>
      <p:ext uri="{BB962C8B-B14F-4D97-AF65-F5344CB8AC3E}">
        <p14:creationId xmlns:p14="http://schemas.microsoft.com/office/powerpoint/2010/main" val="26001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5EDDB2A-EEC3-B04A-6AB5-80C8E183AFF5}"/>
              </a:ext>
            </a:extLst>
          </p:cNvPr>
          <p:cNvSpPr txBox="1"/>
          <p:nvPr/>
        </p:nvSpPr>
        <p:spPr>
          <a:xfrm>
            <a:off x="278295" y="238539"/>
            <a:ext cx="1095954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dirty="0"/>
              <a:t>酸素の水への溶解率は水量と空気流入量に依存し、酸素の移動係数 </a:t>
            </a:r>
            <a:r>
              <a:rPr lang="en-US" altLang="ja-JP" dirty="0" err="1"/>
              <a:t>KLaK_L</a:t>
            </a:r>
            <a:r>
              <a:rPr lang="en-US" altLang="ja-JP" dirty="0"/>
              <a:t> </a:t>
            </a:r>
            <a:r>
              <a:rPr lang="en-US" altLang="ja-JP" dirty="0" err="1"/>
              <a:t>aKL</a:t>
            </a:r>
            <a:r>
              <a:rPr lang="en-US" altLang="ja-JP" dirty="0"/>
              <a:t>​a </a:t>
            </a:r>
            <a:r>
              <a:rPr lang="ja-JP" altLang="en-US" dirty="0"/>
              <a:t>を用いて酸素溶解効率（</a:t>
            </a:r>
            <a:r>
              <a:rPr lang="en-US" altLang="ja-JP" dirty="0"/>
              <a:t>OTE: Oxygen Transfer Efficiency</a:t>
            </a:r>
            <a:r>
              <a:rPr lang="ja-JP" altLang="en-US" dirty="0"/>
              <a:t>）を定義される。一般的に、溶存酸素（</a:t>
            </a:r>
            <a:r>
              <a:rPr lang="en-US" altLang="ja-JP" dirty="0"/>
              <a:t>DO</a:t>
            </a:r>
            <a:r>
              <a:rPr lang="ja-JP" altLang="en-US" dirty="0"/>
              <a:t>）の時間変化は以下の式で表される。</a:t>
            </a:r>
          </a:p>
          <a:p>
            <a:pPr>
              <a:buNone/>
            </a:pPr>
            <a:r>
              <a:rPr lang="ja-JP" altLang="en-US" dirty="0"/>
              <a:t>ここで、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dirty="0"/>
              <a:t>CCC </a:t>
            </a:r>
            <a:r>
              <a:rPr lang="ja-JP" altLang="en-US" dirty="0"/>
              <a:t>：溶存酸素濃度（</a:t>
            </a:r>
            <a:r>
              <a:rPr lang="en-US" altLang="ja-JP" dirty="0"/>
              <a:t>DO</a:t>
            </a:r>
            <a:r>
              <a:rPr lang="ja-JP" altLang="en-US" dirty="0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dirty="0" err="1"/>
              <a:t>CsC_sCs</a:t>
            </a:r>
            <a:r>
              <a:rPr lang="en-US" altLang="ja-JP" dirty="0"/>
              <a:t>​ </a:t>
            </a:r>
            <a:r>
              <a:rPr lang="ja-JP" altLang="en-US" dirty="0"/>
              <a:t>：飽和溶存酸素濃度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dirty="0" err="1"/>
              <a:t>KLaK_L</a:t>
            </a:r>
            <a:r>
              <a:rPr lang="en-US" altLang="ja-JP" dirty="0"/>
              <a:t> </a:t>
            </a:r>
            <a:r>
              <a:rPr lang="en-US" altLang="ja-JP" dirty="0" err="1"/>
              <a:t>aKL</a:t>
            </a:r>
            <a:r>
              <a:rPr lang="en-US" altLang="ja-JP" dirty="0"/>
              <a:t>​a </a:t>
            </a:r>
            <a:r>
              <a:rPr lang="ja-JP" altLang="en-US" dirty="0"/>
              <a:t>：酸素移動係数</a:t>
            </a:r>
          </a:p>
          <a:p>
            <a:pPr>
              <a:buNone/>
            </a:pPr>
            <a:r>
              <a:rPr lang="ja-JP" altLang="en-US" dirty="0"/>
              <a:t>また、溶解効率そのものを、</a:t>
            </a:r>
          </a:p>
          <a:p>
            <a:pPr>
              <a:buNone/>
            </a:pPr>
            <a:r>
              <a:rPr lang="en-US" altLang="ja-JP" dirty="0"/>
              <a:t>k=</a:t>
            </a:r>
            <a:r>
              <a:rPr lang="en-US" altLang="ja-JP" dirty="0" err="1"/>
              <a:t>ηGsV</a:t>
            </a:r>
            <a:r>
              <a:rPr lang="en-US" altLang="ja-JP" dirty="0"/>
              <a:t>=</a:t>
            </a:r>
            <a:r>
              <a:rPr lang="en-US" altLang="ja-JP" dirty="0" err="1"/>
              <a:t>KLak</a:t>
            </a:r>
            <a:r>
              <a:rPr lang="en-US" altLang="ja-JP" dirty="0"/>
              <a:t> = \eta \frac{G_s}{V} = K_L </a:t>
            </a:r>
            <a:r>
              <a:rPr lang="en-US" altLang="ja-JP" dirty="0" err="1"/>
              <a:t>ak</a:t>
            </a:r>
            <a:r>
              <a:rPr lang="en-US" altLang="ja-JP" dirty="0"/>
              <a:t>=</a:t>
            </a:r>
            <a:r>
              <a:rPr lang="en-US" altLang="ja-JP" dirty="0" err="1"/>
              <a:t>ηVGs</a:t>
            </a:r>
            <a:r>
              <a:rPr lang="en-US" altLang="ja-JP" dirty="0"/>
              <a:t>​​=KL​a </a:t>
            </a:r>
            <a:r>
              <a:rPr lang="ja-JP" altLang="en-US" dirty="0"/>
              <a:t>としてモデル化します。ここで、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dirty="0"/>
              <a:t>VVV </a:t>
            </a:r>
            <a:r>
              <a:rPr lang="ja-JP" altLang="en-US" dirty="0"/>
              <a:t>：水量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dirty="0" err="1"/>
              <a:t>GsG_sGs</a:t>
            </a:r>
            <a:r>
              <a:rPr lang="en-US" altLang="ja-JP" dirty="0"/>
              <a:t>​ </a:t>
            </a:r>
            <a:r>
              <a:rPr lang="ja-JP" altLang="en-US" dirty="0"/>
              <a:t>：空気流入量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dirty="0"/>
              <a:t>η\</a:t>
            </a:r>
            <a:r>
              <a:rPr lang="en-US" altLang="ja-JP" dirty="0" err="1"/>
              <a:t>etaη</a:t>
            </a:r>
            <a:r>
              <a:rPr lang="en-US" altLang="ja-JP" dirty="0"/>
              <a:t> </a:t>
            </a:r>
            <a:r>
              <a:rPr lang="ja-JP" altLang="en-US" dirty="0"/>
              <a:t>：調整パラメータ（実験データから最適値を決定）</a:t>
            </a:r>
          </a:p>
          <a:p>
            <a:pPr>
              <a:buNone/>
            </a:pPr>
            <a:r>
              <a:rPr lang="ja-JP" altLang="en-US" dirty="0"/>
              <a:t>この関係から、初期値をゼロとした場合の</a:t>
            </a:r>
            <a:r>
              <a:rPr lang="en-US" altLang="ja-JP" dirty="0"/>
              <a:t>DO</a:t>
            </a:r>
            <a:r>
              <a:rPr lang="ja-JP" altLang="en-US" dirty="0"/>
              <a:t>濃度の時間変化は</a:t>
            </a:r>
            <a:r>
              <a:rPr lang="en-US" altLang="ja-JP" dirty="0"/>
              <a:t>1</a:t>
            </a:r>
            <a:r>
              <a:rPr lang="ja-JP" altLang="en-US" dirty="0"/>
              <a:t>次遅れ系の仮モデルとして次のように表現されます。</a:t>
            </a:r>
          </a:p>
          <a:p>
            <a:r>
              <a:rPr lang="en-US" altLang="ja-JP" dirty="0"/>
              <a:t>C(t)=Cs(1−e−ηGsVt)C(t) = C_s \left(1 - e^{-\frac{\eta G_s}{V} t}\right)C(t)=Cs​(1−e−VηGs​​t) </a:t>
            </a:r>
            <a:r>
              <a:rPr lang="ja-JP" altLang="en-US" dirty="0"/>
              <a:t>このモデルでは、実測データを用いて各条件下で最適なパラメータ </a:t>
            </a:r>
            <a:r>
              <a:rPr lang="en-US" altLang="ja-JP" dirty="0"/>
              <a:t>η\</a:t>
            </a:r>
            <a:r>
              <a:rPr lang="en-US" altLang="ja-JP" dirty="0" err="1"/>
              <a:t>etaη</a:t>
            </a:r>
            <a:r>
              <a:rPr lang="en-US" altLang="ja-JP" dirty="0"/>
              <a:t> </a:t>
            </a:r>
            <a:r>
              <a:rPr lang="ja-JP" altLang="en-US" dirty="0"/>
              <a:t>を決定し、各パラメータの変化に対する </a:t>
            </a:r>
            <a:r>
              <a:rPr lang="en-US" altLang="ja-JP" dirty="0"/>
              <a:t>η\</a:t>
            </a:r>
            <a:r>
              <a:rPr lang="en-US" altLang="ja-JP" dirty="0" err="1"/>
              <a:t>etaη</a:t>
            </a:r>
            <a:r>
              <a:rPr lang="en-US" altLang="ja-JP" dirty="0"/>
              <a:t> </a:t>
            </a:r>
            <a:r>
              <a:rPr lang="ja-JP" altLang="en-US" dirty="0"/>
              <a:t>の特性を解析します。これにより、</a:t>
            </a:r>
            <a:r>
              <a:rPr lang="en-US" altLang="ja-JP" dirty="0"/>
              <a:t>DO</a:t>
            </a:r>
            <a:r>
              <a:rPr lang="ja-JP" altLang="en-US" dirty="0"/>
              <a:t>の上昇に対する消費電力効率のモデル構築を目指します。</a:t>
            </a:r>
          </a:p>
        </p:txBody>
      </p:sp>
    </p:spTree>
    <p:extLst>
      <p:ext uri="{BB962C8B-B14F-4D97-AF65-F5344CB8AC3E}">
        <p14:creationId xmlns:p14="http://schemas.microsoft.com/office/powerpoint/2010/main" val="3970332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904</Words>
  <Application>Microsoft Office PowerPoint</Application>
  <PresentationFormat>ワイド画面</PresentationFormat>
  <Paragraphs>59</Paragraphs>
  <Slides>7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Meiryo UI</vt:lpstr>
      <vt:lpstr>WordVisiCarriageReturn_MSFontService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悠斗 渡辺</dc:creator>
  <cp:lastModifiedBy>悠斗 渡辺</cp:lastModifiedBy>
  <cp:revision>1</cp:revision>
  <dcterms:created xsi:type="dcterms:W3CDTF">2025-06-09T02:20:41Z</dcterms:created>
  <dcterms:modified xsi:type="dcterms:W3CDTF">2025-06-16T08:18:21Z</dcterms:modified>
</cp:coreProperties>
</file>