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FF97C2-1217-4FAF-AB04-E2C5590EC5D2}" v="7" dt="2023-01-17T02:47:14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渡辺 悠斗" userId="7301ec9286ea8034" providerId="LiveId" clId="{70FF97C2-1217-4FAF-AB04-E2C5590EC5D2}"/>
    <pc:docChg chg="undo custSel delSld modSld modMainMaster">
      <pc:chgData name="渡辺 悠斗" userId="7301ec9286ea8034" providerId="LiveId" clId="{70FF97C2-1217-4FAF-AB04-E2C5590EC5D2}" dt="2023-01-17T02:47:14.741" v="210"/>
      <pc:docMkLst>
        <pc:docMk/>
      </pc:docMkLst>
      <pc:sldChg chg="del">
        <pc:chgData name="渡辺 悠斗" userId="7301ec9286ea8034" providerId="LiveId" clId="{70FF97C2-1217-4FAF-AB04-E2C5590EC5D2}" dt="2023-01-14T01:53:53.460" v="0" actId="2696"/>
        <pc:sldMkLst>
          <pc:docMk/>
          <pc:sldMk cId="1413175086" sldId="256"/>
        </pc:sldMkLst>
      </pc:sldChg>
      <pc:sldChg chg="addSp delSp modSp mod">
        <pc:chgData name="渡辺 悠斗" userId="7301ec9286ea8034" providerId="LiveId" clId="{70FF97C2-1217-4FAF-AB04-E2C5590EC5D2}" dt="2023-01-17T02:47:14.741" v="210"/>
        <pc:sldMkLst>
          <pc:docMk/>
          <pc:sldMk cId="3511946502" sldId="257"/>
        </pc:sldMkLst>
        <pc:spChg chg="mod">
          <ac:chgData name="渡辺 悠斗" userId="7301ec9286ea8034" providerId="LiveId" clId="{70FF97C2-1217-4FAF-AB04-E2C5590EC5D2}" dt="2023-01-17T02:47:14.741" v="210"/>
          <ac:spMkLst>
            <pc:docMk/>
            <pc:sldMk cId="3511946502" sldId="257"/>
            <ac:spMk id="2" creationId="{34D65DD6-E07C-A8AF-B26F-A88B8895EDD5}"/>
          </ac:spMkLst>
        </pc:spChg>
        <pc:spChg chg="mod">
          <ac:chgData name="渡辺 悠斗" userId="7301ec9286ea8034" providerId="LiveId" clId="{70FF97C2-1217-4FAF-AB04-E2C5590EC5D2}" dt="2023-01-17T02:47:14.741" v="210"/>
          <ac:spMkLst>
            <pc:docMk/>
            <pc:sldMk cId="3511946502" sldId="257"/>
            <ac:spMk id="3" creationId="{0D34C53E-7EE0-8E43-EAE9-28BFA09734B5}"/>
          </ac:spMkLst>
        </pc:spChg>
        <pc:spChg chg="add del">
          <ac:chgData name="渡辺 悠斗" userId="7301ec9286ea8034" providerId="LiveId" clId="{70FF97C2-1217-4FAF-AB04-E2C5590EC5D2}" dt="2023-01-15T23:28:23.222" v="134" actId="11529"/>
          <ac:spMkLst>
            <pc:docMk/>
            <pc:sldMk cId="3511946502" sldId="257"/>
            <ac:spMk id="4" creationId="{8BF07D28-C8F6-1677-E60C-7CAC2C360B45}"/>
          </ac:spMkLst>
        </pc:spChg>
        <pc:spChg chg="add mod">
          <ac:chgData name="渡辺 悠斗" userId="7301ec9286ea8034" providerId="LiveId" clId="{70FF97C2-1217-4FAF-AB04-E2C5590EC5D2}" dt="2023-01-17T02:47:14.741" v="210"/>
          <ac:spMkLst>
            <pc:docMk/>
            <pc:sldMk cId="3511946502" sldId="257"/>
            <ac:spMk id="5" creationId="{09CBF9E2-274F-01C2-0B82-E097EEE354BD}"/>
          </ac:spMkLst>
        </pc:spChg>
      </pc:sldChg>
      <pc:sldMasterChg chg="modSp modSldLayout">
        <pc:chgData name="渡辺 悠斗" userId="7301ec9286ea8034" providerId="LiveId" clId="{70FF97C2-1217-4FAF-AB04-E2C5590EC5D2}" dt="2023-01-17T02:47:14.741" v="210"/>
        <pc:sldMasterMkLst>
          <pc:docMk/>
          <pc:sldMasterMk cId="1959153736" sldId="2147483660"/>
        </pc:sldMasterMkLst>
        <pc:spChg chg="mod">
          <ac:chgData name="渡辺 悠斗" userId="7301ec9286ea8034" providerId="LiveId" clId="{70FF97C2-1217-4FAF-AB04-E2C5590EC5D2}" dt="2023-01-17T02:47:14.741" v="210"/>
          <ac:spMkLst>
            <pc:docMk/>
            <pc:sldMasterMk cId="1959153736" sldId="2147483660"/>
            <ac:spMk id="2" creationId="{00000000-0000-0000-0000-000000000000}"/>
          </ac:spMkLst>
        </pc:spChg>
        <pc:spChg chg="mod">
          <ac:chgData name="渡辺 悠斗" userId="7301ec9286ea8034" providerId="LiveId" clId="{70FF97C2-1217-4FAF-AB04-E2C5590EC5D2}" dt="2023-01-17T02:47:14.741" v="210"/>
          <ac:spMkLst>
            <pc:docMk/>
            <pc:sldMasterMk cId="1959153736" sldId="2147483660"/>
            <ac:spMk id="3" creationId="{00000000-0000-0000-0000-000000000000}"/>
          </ac:spMkLst>
        </pc:spChg>
        <pc:spChg chg="mod">
          <ac:chgData name="渡辺 悠斗" userId="7301ec9286ea8034" providerId="LiveId" clId="{70FF97C2-1217-4FAF-AB04-E2C5590EC5D2}" dt="2023-01-17T02:47:14.741" v="210"/>
          <ac:spMkLst>
            <pc:docMk/>
            <pc:sldMasterMk cId="1959153736" sldId="2147483660"/>
            <ac:spMk id="4" creationId="{00000000-0000-0000-0000-000000000000}"/>
          </ac:spMkLst>
        </pc:spChg>
        <pc:spChg chg="mod">
          <ac:chgData name="渡辺 悠斗" userId="7301ec9286ea8034" providerId="LiveId" clId="{70FF97C2-1217-4FAF-AB04-E2C5590EC5D2}" dt="2023-01-17T02:47:14.741" v="210"/>
          <ac:spMkLst>
            <pc:docMk/>
            <pc:sldMasterMk cId="1959153736" sldId="2147483660"/>
            <ac:spMk id="5" creationId="{00000000-0000-0000-0000-000000000000}"/>
          </ac:spMkLst>
        </pc:spChg>
        <pc:spChg chg="mod">
          <ac:chgData name="渡辺 悠斗" userId="7301ec9286ea8034" providerId="LiveId" clId="{70FF97C2-1217-4FAF-AB04-E2C5590EC5D2}" dt="2023-01-17T02:47:14.741" v="210"/>
          <ac:spMkLst>
            <pc:docMk/>
            <pc:sldMasterMk cId="1959153736" sldId="2147483660"/>
            <ac:spMk id="6" creationId="{00000000-0000-0000-0000-000000000000}"/>
          </ac:spMkLst>
        </pc:spChg>
        <pc:spChg chg="mod">
          <ac:chgData name="渡辺 悠斗" userId="7301ec9286ea8034" providerId="LiveId" clId="{70FF97C2-1217-4FAF-AB04-E2C5590EC5D2}" dt="2023-01-17T02:47:14.741" v="210"/>
          <ac:spMkLst>
            <pc:docMk/>
            <pc:sldMasterMk cId="1959153736" sldId="2147483660"/>
            <ac:spMk id="7" creationId="{00000000-0000-0000-0000-000000000000}"/>
          </ac:spMkLst>
        </pc:spChg>
        <pc:spChg chg="mod">
          <ac:chgData name="渡辺 悠斗" userId="7301ec9286ea8034" providerId="LiveId" clId="{70FF97C2-1217-4FAF-AB04-E2C5590EC5D2}" dt="2023-01-17T02:47:14.741" v="210"/>
          <ac:spMkLst>
            <pc:docMk/>
            <pc:sldMasterMk cId="1959153736" sldId="2147483660"/>
            <ac:spMk id="11" creationId="{00000000-0000-0000-0000-000000000000}"/>
          </ac:spMkLst>
        </pc:spChg>
        <pc:spChg chg="mod">
          <ac:chgData name="渡辺 悠斗" userId="7301ec9286ea8034" providerId="LiveId" clId="{70FF97C2-1217-4FAF-AB04-E2C5590EC5D2}" dt="2023-01-17T02:47:14.741" v="210"/>
          <ac:spMkLst>
            <pc:docMk/>
            <pc:sldMasterMk cId="1959153736" sldId="2147483660"/>
            <ac:spMk id="12" creationId="{00000000-0000-0000-0000-000000000000}"/>
          </ac:spMkLst>
        </pc:spChg>
        <pc:spChg chg="mod">
          <ac:chgData name="渡辺 悠斗" userId="7301ec9286ea8034" providerId="LiveId" clId="{70FF97C2-1217-4FAF-AB04-E2C5590EC5D2}" dt="2023-01-17T02:47:14.741" v="210"/>
          <ac:spMkLst>
            <pc:docMk/>
            <pc:sldMasterMk cId="1959153736" sldId="2147483660"/>
            <ac:spMk id="13" creationId="{00000000-0000-0000-0000-000000000000}"/>
          </ac:spMkLst>
        </pc:spChg>
        <pc:spChg chg="mod">
          <ac:chgData name="渡辺 悠斗" userId="7301ec9286ea8034" providerId="LiveId" clId="{70FF97C2-1217-4FAF-AB04-E2C5590EC5D2}" dt="2023-01-17T02:47:14.741" v="210"/>
          <ac:spMkLst>
            <pc:docMk/>
            <pc:sldMasterMk cId="1959153736" sldId="2147483660"/>
            <ac:spMk id="14" creationId="{00000000-0000-0000-0000-000000000000}"/>
          </ac:spMkLst>
        </pc:spChg>
        <pc:spChg chg="mod">
          <ac:chgData name="渡辺 悠斗" userId="7301ec9286ea8034" providerId="LiveId" clId="{70FF97C2-1217-4FAF-AB04-E2C5590EC5D2}" dt="2023-01-17T02:47:14.741" v="210"/>
          <ac:spMkLst>
            <pc:docMk/>
            <pc:sldMasterMk cId="1959153736" sldId="2147483660"/>
            <ac:spMk id="15" creationId="{00000000-0000-0000-0000-000000000000}"/>
          </ac:spMkLst>
        </pc:spChg>
        <pc:spChg chg="mod">
          <ac:chgData name="渡辺 悠斗" userId="7301ec9286ea8034" providerId="LiveId" clId="{70FF97C2-1217-4FAF-AB04-E2C5590EC5D2}" dt="2023-01-17T02:47:14.741" v="210"/>
          <ac:spMkLst>
            <pc:docMk/>
            <pc:sldMasterMk cId="1959153736" sldId="2147483660"/>
            <ac:spMk id="16" creationId="{00000000-0000-0000-0000-000000000000}"/>
          </ac:spMkLst>
        </pc:spChg>
        <pc:spChg chg="mod">
          <ac:chgData name="渡辺 悠斗" userId="7301ec9286ea8034" providerId="LiveId" clId="{70FF97C2-1217-4FAF-AB04-E2C5590EC5D2}" dt="2023-01-17T02:47:14.741" v="210"/>
          <ac:spMkLst>
            <pc:docMk/>
            <pc:sldMasterMk cId="1959153736" sldId="2147483660"/>
            <ac:spMk id="17" creationId="{00000000-0000-0000-0000-000000000000}"/>
          </ac:spMkLst>
        </pc:spChg>
        <pc:spChg chg="mod">
          <ac:chgData name="渡辺 悠斗" userId="7301ec9286ea8034" providerId="LiveId" clId="{70FF97C2-1217-4FAF-AB04-E2C5590EC5D2}" dt="2023-01-17T02:47:14.741" v="210"/>
          <ac:spMkLst>
            <pc:docMk/>
            <pc:sldMasterMk cId="1959153736" sldId="2147483660"/>
            <ac:spMk id="18" creationId="{00000000-0000-0000-0000-000000000000}"/>
          </ac:spMkLst>
        </pc:spChg>
        <pc:spChg chg="mod">
          <ac:chgData name="渡辺 悠斗" userId="7301ec9286ea8034" providerId="LiveId" clId="{70FF97C2-1217-4FAF-AB04-E2C5590EC5D2}" dt="2023-01-17T02:47:14.741" v="210"/>
          <ac:spMkLst>
            <pc:docMk/>
            <pc:sldMasterMk cId="1959153736" sldId="2147483660"/>
            <ac:spMk id="19" creationId="{00000000-0000-0000-0000-000000000000}"/>
          </ac:spMkLst>
        </pc:spChg>
        <pc:spChg chg="mod">
          <ac:chgData name="渡辺 悠斗" userId="7301ec9286ea8034" providerId="LiveId" clId="{70FF97C2-1217-4FAF-AB04-E2C5590EC5D2}" dt="2023-01-17T02:47:14.741" v="210"/>
          <ac:spMkLst>
            <pc:docMk/>
            <pc:sldMasterMk cId="1959153736" sldId="2147483660"/>
            <ac:spMk id="20" creationId="{00000000-0000-0000-0000-000000000000}"/>
          </ac:spMkLst>
        </pc:spChg>
        <pc:spChg chg="mod">
          <ac:chgData name="渡辺 悠斗" userId="7301ec9286ea8034" providerId="LiveId" clId="{70FF97C2-1217-4FAF-AB04-E2C5590EC5D2}" dt="2023-01-17T02:47:14.741" v="210"/>
          <ac:spMkLst>
            <pc:docMk/>
            <pc:sldMasterMk cId="1959153736" sldId="2147483660"/>
            <ac:spMk id="21" creationId="{00000000-0000-0000-0000-000000000000}"/>
          </ac:spMkLst>
        </pc:spChg>
        <pc:spChg chg="mod">
          <ac:chgData name="渡辺 悠斗" userId="7301ec9286ea8034" providerId="LiveId" clId="{70FF97C2-1217-4FAF-AB04-E2C5590EC5D2}" dt="2023-01-17T02:47:14.741" v="210"/>
          <ac:spMkLst>
            <pc:docMk/>
            <pc:sldMasterMk cId="1959153736" sldId="2147483660"/>
            <ac:spMk id="22" creationId="{00000000-0000-0000-0000-000000000000}"/>
          </ac:spMkLst>
        </pc:spChg>
        <pc:spChg chg="mod">
          <ac:chgData name="渡辺 悠斗" userId="7301ec9286ea8034" providerId="LiveId" clId="{70FF97C2-1217-4FAF-AB04-E2C5590EC5D2}" dt="2023-01-17T02:47:14.741" v="210"/>
          <ac:spMkLst>
            <pc:docMk/>
            <pc:sldMasterMk cId="1959153736" sldId="2147483660"/>
            <ac:spMk id="24" creationId="{00000000-0000-0000-0000-000000000000}"/>
          </ac:spMkLst>
        </pc:spChg>
        <pc:spChg chg="mod">
          <ac:chgData name="渡辺 悠斗" userId="7301ec9286ea8034" providerId="LiveId" clId="{70FF97C2-1217-4FAF-AB04-E2C5590EC5D2}" dt="2023-01-17T02:47:14.741" v="210"/>
          <ac:spMkLst>
            <pc:docMk/>
            <pc:sldMasterMk cId="1959153736" sldId="2147483660"/>
            <ac:spMk id="25" creationId="{00000000-0000-0000-0000-000000000000}"/>
          </ac:spMkLst>
        </pc:spChg>
        <pc:spChg chg="mod">
          <ac:chgData name="渡辺 悠斗" userId="7301ec9286ea8034" providerId="LiveId" clId="{70FF97C2-1217-4FAF-AB04-E2C5590EC5D2}" dt="2023-01-17T02:47:14.741" v="210"/>
          <ac:spMkLst>
            <pc:docMk/>
            <pc:sldMasterMk cId="1959153736" sldId="2147483660"/>
            <ac:spMk id="26" creationId="{00000000-0000-0000-0000-000000000000}"/>
          </ac:spMkLst>
        </pc:spChg>
        <pc:spChg chg="mod">
          <ac:chgData name="渡辺 悠斗" userId="7301ec9286ea8034" providerId="LiveId" clId="{70FF97C2-1217-4FAF-AB04-E2C5590EC5D2}" dt="2023-01-17T02:47:14.741" v="210"/>
          <ac:spMkLst>
            <pc:docMk/>
            <pc:sldMasterMk cId="1959153736" sldId="2147483660"/>
            <ac:spMk id="27" creationId="{00000000-0000-0000-0000-000000000000}"/>
          </ac:spMkLst>
        </pc:spChg>
        <pc:spChg chg="mod">
          <ac:chgData name="渡辺 悠斗" userId="7301ec9286ea8034" providerId="LiveId" clId="{70FF97C2-1217-4FAF-AB04-E2C5590EC5D2}" dt="2023-01-17T02:47:14.741" v="210"/>
          <ac:spMkLst>
            <pc:docMk/>
            <pc:sldMasterMk cId="1959153736" sldId="2147483660"/>
            <ac:spMk id="28" creationId="{00000000-0000-0000-0000-000000000000}"/>
          </ac:spMkLst>
        </pc:spChg>
        <pc:spChg chg="mod">
          <ac:chgData name="渡辺 悠斗" userId="7301ec9286ea8034" providerId="LiveId" clId="{70FF97C2-1217-4FAF-AB04-E2C5590EC5D2}" dt="2023-01-17T02:47:14.741" v="210"/>
          <ac:spMkLst>
            <pc:docMk/>
            <pc:sldMasterMk cId="1959153736" sldId="2147483660"/>
            <ac:spMk id="29" creationId="{00000000-0000-0000-0000-000000000000}"/>
          </ac:spMkLst>
        </pc:spChg>
        <pc:spChg chg="mod">
          <ac:chgData name="渡辺 悠斗" userId="7301ec9286ea8034" providerId="LiveId" clId="{70FF97C2-1217-4FAF-AB04-E2C5590EC5D2}" dt="2023-01-17T02:47:14.741" v="210"/>
          <ac:spMkLst>
            <pc:docMk/>
            <pc:sldMasterMk cId="1959153736" sldId="2147483660"/>
            <ac:spMk id="30" creationId="{00000000-0000-0000-0000-000000000000}"/>
          </ac:spMkLst>
        </pc:spChg>
        <pc:spChg chg="mod">
          <ac:chgData name="渡辺 悠斗" userId="7301ec9286ea8034" providerId="LiveId" clId="{70FF97C2-1217-4FAF-AB04-E2C5590EC5D2}" dt="2023-01-17T02:47:14.741" v="210"/>
          <ac:spMkLst>
            <pc:docMk/>
            <pc:sldMasterMk cId="1959153736" sldId="2147483660"/>
            <ac:spMk id="31" creationId="{00000000-0000-0000-0000-000000000000}"/>
          </ac:spMkLst>
        </pc:spChg>
        <pc:spChg chg="mod">
          <ac:chgData name="渡辺 悠斗" userId="7301ec9286ea8034" providerId="LiveId" clId="{70FF97C2-1217-4FAF-AB04-E2C5590EC5D2}" dt="2023-01-17T02:47:14.741" v="210"/>
          <ac:spMkLst>
            <pc:docMk/>
            <pc:sldMasterMk cId="1959153736" sldId="2147483660"/>
            <ac:spMk id="32" creationId="{00000000-0000-0000-0000-000000000000}"/>
          </ac:spMkLst>
        </pc:spChg>
        <pc:spChg chg="mod">
          <ac:chgData name="渡辺 悠斗" userId="7301ec9286ea8034" providerId="LiveId" clId="{70FF97C2-1217-4FAF-AB04-E2C5590EC5D2}" dt="2023-01-17T02:47:14.741" v="210"/>
          <ac:spMkLst>
            <pc:docMk/>
            <pc:sldMasterMk cId="1959153736" sldId="2147483660"/>
            <ac:spMk id="33" creationId="{00000000-0000-0000-0000-000000000000}"/>
          </ac:spMkLst>
        </pc:spChg>
        <pc:spChg chg="mod">
          <ac:chgData name="渡辺 悠斗" userId="7301ec9286ea8034" providerId="LiveId" clId="{70FF97C2-1217-4FAF-AB04-E2C5590EC5D2}" dt="2023-01-17T02:47:14.741" v="210"/>
          <ac:spMkLst>
            <pc:docMk/>
            <pc:sldMasterMk cId="1959153736" sldId="2147483660"/>
            <ac:spMk id="34" creationId="{00000000-0000-0000-0000-000000000000}"/>
          </ac:spMkLst>
        </pc:spChg>
        <pc:spChg chg="mod">
          <ac:chgData name="渡辺 悠斗" userId="7301ec9286ea8034" providerId="LiveId" clId="{70FF97C2-1217-4FAF-AB04-E2C5590EC5D2}" dt="2023-01-17T02:47:14.741" v="210"/>
          <ac:spMkLst>
            <pc:docMk/>
            <pc:sldMasterMk cId="1959153736" sldId="2147483660"/>
            <ac:spMk id="35" creationId="{00000000-0000-0000-0000-000000000000}"/>
          </ac:spMkLst>
        </pc:spChg>
        <pc:grpChg chg="mod">
          <ac:chgData name="渡辺 悠斗" userId="7301ec9286ea8034" providerId="LiveId" clId="{70FF97C2-1217-4FAF-AB04-E2C5590EC5D2}" dt="2023-01-17T02:47:14.741" v="210"/>
          <ac:grpSpMkLst>
            <pc:docMk/>
            <pc:sldMasterMk cId="1959153736" sldId="2147483660"/>
            <ac:grpSpMk id="10" creationId="{00000000-0000-0000-0000-000000000000}"/>
          </ac:grpSpMkLst>
        </pc:grpChg>
        <pc:grpChg chg="mod">
          <ac:chgData name="渡辺 悠斗" userId="7301ec9286ea8034" providerId="LiveId" clId="{70FF97C2-1217-4FAF-AB04-E2C5590EC5D2}" dt="2023-01-17T02:47:14.741" v="210"/>
          <ac:grpSpMkLst>
            <pc:docMk/>
            <pc:sldMasterMk cId="1959153736" sldId="2147483660"/>
            <ac:grpSpMk id="23" creationId="{00000000-0000-0000-0000-000000000000}"/>
          </ac:grpSpMkLst>
        </pc:grpChg>
        <pc:sldLayoutChg chg="modSp">
          <pc:chgData name="渡辺 悠斗" userId="7301ec9286ea8034" providerId="LiveId" clId="{70FF97C2-1217-4FAF-AB04-E2C5590EC5D2}" dt="2023-01-17T02:47:14.741" v="210"/>
          <pc:sldLayoutMkLst>
            <pc:docMk/>
            <pc:sldMasterMk cId="1959153736" sldId="2147483660"/>
            <pc:sldLayoutMk cId="687880478" sldId="2147483661"/>
          </pc:sldLayoutMkLst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687880478" sldId="2147483661"/>
              <ac:spMk id="2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687880478" sldId="2147483661"/>
              <ac:spMk id="3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687880478" sldId="2147483661"/>
              <ac:spMk id="6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687880478" sldId="2147483661"/>
              <ac:spMk id="7" creationId="{00000000-0000-0000-0000-000000000000}"/>
            </ac:spMkLst>
          </pc:spChg>
        </pc:sldLayoutChg>
        <pc:sldLayoutChg chg="modSp">
          <pc:chgData name="渡辺 悠斗" userId="7301ec9286ea8034" providerId="LiveId" clId="{70FF97C2-1217-4FAF-AB04-E2C5590EC5D2}" dt="2023-01-17T02:47:14.741" v="210"/>
          <pc:sldLayoutMkLst>
            <pc:docMk/>
            <pc:sldMasterMk cId="1959153736" sldId="2147483660"/>
            <pc:sldLayoutMk cId="2645909659" sldId="2147483662"/>
          </pc:sldLayoutMkLst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2645909659" sldId="2147483662"/>
              <ac:spMk id="2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2645909659" sldId="2147483662"/>
              <ac:spMk id="3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2645909659" sldId="2147483662"/>
              <ac:spMk id="8" creationId="{00000000-0000-0000-0000-000000000000}"/>
            </ac:spMkLst>
          </pc:spChg>
        </pc:sldLayoutChg>
        <pc:sldLayoutChg chg="modSp">
          <pc:chgData name="渡辺 悠斗" userId="7301ec9286ea8034" providerId="LiveId" clId="{70FF97C2-1217-4FAF-AB04-E2C5590EC5D2}" dt="2023-01-17T02:47:14.741" v="210"/>
          <pc:sldLayoutMkLst>
            <pc:docMk/>
            <pc:sldMasterMk cId="1959153736" sldId="2147483660"/>
            <pc:sldLayoutMk cId="3028810279" sldId="2147483663"/>
          </pc:sldLayoutMkLst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3028810279" sldId="2147483663"/>
              <ac:spMk id="2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3028810279" sldId="2147483663"/>
              <ac:spMk id="3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3028810279" sldId="2147483663"/>
              <ac:spMk id="6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3028810279" sldId="2147483663"/>
              <ac:spMk id="9" creationId="{00000000-0000-0000-0000-000000000000}"/>
            </ac:spMkLst>
          </pc:spChg>
        </pc:sldLayoutChg>
        <pc:sldLayoutChg chg="modSp">
          <pc:chgData name="渡辺 悠斗" userId="7301ec9286ea8034" providerId="LiveId" clId="{70FF97C2-1217-4FAF-AB04-E2C5590EC5D2}" dt="2023-01-17T02:47:14.741" v="210"/>
          <pc:sldLayoutMkLst>
            <pc:docMk/>
            <pc:sldMasterMk cId="1959153736" sldId="2147483660"/>
            <pc:sldLayoutMk cId="3732345605" sldId="2147483664"/>
          </pc:sldLayoutMkLst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3732345605" sldId="2147483664"/>
              <ac:spMk id="3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3732345605" sldId="2147483664"/>
              <ac:spMk id="4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3732345605" sldId="2147483664"/>
              <ac:spMk id="10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3732345605" sldId="2147483664"/>
              <ac:spMk id="11" creationId="{00000000-0000-0000-0000-000000000000}"/>
            </ac:spMkLst>
          </pc:spChg>
        </pc:sldLayoutChg>
        <pc:sldLayoutChg chg="modSp">
          <pc:chgData name="渡辺 悠斗" userId="7301ec9286ea8034" providerId="LiveId" clId="{70FF97C2-1217-4FAF-AB04-E2C5590EC5D2}" dt="2023-01-17T02:47:14.741" v="210"/>
          <pc:sldLayoutMkLst>
            <pc:docMk/>
            <pc:sldMasterMk cId="1959153736" sldId="2147483660"/>
            <pc:sldLayoutMk cId="398984436" sldId="2147483665"/>
          </pc:sldLayoutMkLst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398984436" sldId="2147483665"/>
              <ac:spMk id="3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398984436" sldId="2147483665"/>
              <ac:spMk id="4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398984436" sldId="2147483665"/>
              <ac:spMk id="5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398984436" sldId="2147483665"/>
              <ac:spMk id="6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398984436" sldId="2147483665"/>
              <ac:spMk id="12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398984436" sldId="2147483665"/>
              <ac:spMk id="13" creationId="{00000000-0000-0000-0000-000000000000}"/>
            </ac:spMkLst>
          </pc:spChg>
        </pc:sldLayoutChg>
        <pc:sldLayoutChg chg="modSp">
          <pc:chgData name="渡辺 悠斗" userId="7301ec9286ea8034" providerId="LiveId" clId="{70FF97C2-1217-4FAF-AB04-E2C5590EC5D2}" dt="2023-01-17T02:47:14.741" v="210"/>
          <pc:sldLayoutMkLst>
            <pc:docMk/>
            <pc:sldMasterMk cId="1959153736" sldId="2147483660"/>
            <pc:sldLayoutMk cId="1766659293" sldId="2147483666"/>
          </pc:sldLayoutMkLst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1766659293" sldId="2147483666"/>
              <ac:spMk id="7" creationId="{00000000-0000-0000-0000-000000000000}"/>
            </ac:spMkLst>
          </pc:spChg>
        </pc:sldLayoutChg>
        <pc:sldLayoutChg chg="modSp">
          <pc:chgData name="渡辺 悠斗" userId="7301ec9286ea8034" providerId="LiveId" clId="{70FF97C2-1217-4FAF-AB04-E2C5590EC5D2}" dt="2023-01-17T02:47:14.741" v="210"/>
          <pc:sldLayoutMkLst>
            <pc:docMk/>
            <pc:sldMasterMk cId="1959153736" sldId="2147483660"/>
            <pc:sldLayoutMk cId="1102363597" sldId="2147483667"/>
          </pc:sldLayoutMkLst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1102363597" sldId="2147483667"/>
              <ac:spMk id="6" creationId="{00000000-0000-0000-0000-000000000000}"/>
            </ac:spMkLst>
          </pc:spChg>
        </pc:sldLayoutChg>
        <pc:sldLayoutChg chg="modSp">
          <pc:chgData name="渡辺 悠斗" userId="7301ec9286ea8034" providerId="LiveId" clId="{70FF97C2-1217-4FAF-AB04-E2C5590EC5D2}" dt="2023-01-17T02:47:14.741" v="210"/>
          <pc:sldLayoutMkLst>
            <pc:docMk/>
            <pc:sldMasterMk cId="1959153736" sldId="2147483660"/>
            <pc:sldLayoutMk cId="1156533072" sldId="2147483668"/>
          </pc:sldLayoutMkLst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1156533072" sldId="2147483668"/>
              <ac:spMk id="2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1156533072" sldId="2147483668"/>
              <ac:spMk id="3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1156533072" sldId="2147483668"/>
              <ac:spMk id="4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1156533072" sldId="2147483668"/>
              <ac:spMk id="9" creationId="{00000000-0000-0000-0000-000000000000}"/>
            </ac:spMkLst>
          </pc:spChg>
        </pc:sldLayoutChg>
        <pc:sldLayoutChg chg="modSp">
          <pc:chgData name="渡辺 悠斗" userId="7301ec9286ea8034" providerId="LiveId" clId="{70FF97C2-1217-4FAF-AB04-E2C5590EC5D2}" dt="2023-01-17T02:47:14.741" v="210"/>
          <pc:sldLayoutMkLst>
            <pc:docMk/>
            <pc:sldMasterMk cId="1959153736" sldId="2147483660"/>
            <pc:sldLayoutMk cId="2710329118" sldId="2147483669"/>
          </pc:sldLayoutMkLst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2710329118" sldId="2147483669"/>
              <ac:spMk id="2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2710329118" sldId="2147483669"/>
              <ac:spMk id="3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2710329118" sldId="2147483669"/>
              <ac:spMk id="4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2710329118" sldId="2147483669"/>
              <ac:spMk id="7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2710329118" sldId="2147483669"/>
              <ac:spMk id="9" creationId="{00000000-0000-0000-0000-000000000000}"/>
            </ac:spMkLst>
          </pc:spChg>
        </pc:sldLayoutChg>
        <pc:sldLayoutChg chg="modSp">
          <pc:chgData name="渡辺 悠斗" userId="7301ec9286ea8034" providerId="LiveId" clId="{70FF97C2-1217-4FAF-AB04-E2C5590EC5D2}" dt="2023-01-17T02:47:14.741" v="210"/>
          <pc:sldLayoutMkLst>
            <pc:docMk/>
            <pc:sldMasterMk cId="1959153736" sldId="2147483660"/>
            <pc:sldLayoutMk cId="3785028682" sldId="2147483670"/>
          </pc:sldLayoutMkLst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3785028682" sldId="2147483670"/>
              <ac:spMk id="2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3785028682" sldId="2147483670"/>
              <ac:spMk id="3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3785028682" sldId="2147483670"/>
              <ac:spMk id="6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3785028682" sldId="2147483670"/>
              <ac:spMk id="9" creationId="{00000000-0000-0000-0000-000000000000}"/>
            </ac:spMkLst>
          </pc:spChg>
        </pc:sldLayoutChg>
        <pc:sldLayoutChg chg="modSp">
          <pc:chgData name="渡辺 悠斗" userId="7301ec9286ea8034" providerId="LiveId" clId="{70FF97C2-1217-4FAF-AB04-E2C5590EC5D2}" dt="2023-01-17T02:47:14.741" v="210"/>
          <pc:sldLayoutMkLst>
            <pc:docMk/>
            <pc:sldMasterMk cId="1959153736" sldId="2147483660"/>
            <pc:sldLayoutMk cId="1989432895" sldId="2147483671"/>
          </pc:sldLayoutMkLst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1989432895" sldId="2147483671"/>
              <ac:spMk id="2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1989432895" sldId="2147483671"/>
              <ac:spMk id="3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1989432895" sldId="2147483671"/>
              <ac:spMk id="6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1989432895" sldId="2147483671"/>
              <ac:spMk id="11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1989432895" sldId="2147483671"/>
              <ac:spMk id="13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1989432895" sldId="2147483671"/>
              <ac:spMk id="14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1989432895" sldId="2147483671"/>
              <ac:spMk id="15" creationId="{00000000-0000-0000-0000-000000000000}"/>
            </ac:spMkLst>
          </pc:spChg>
        </pc:sldLayoutChg>
        <pc:sldLayoutChg chg="modSp">
          <pc:chgData name="渡辺 悠斗" userId="7301ec9286ea8034" providerId="LiveId" clId="{70FF97C2-1217-4FAF-AB04-E2C5590EC5D2}" dt="2023-01-17T02:47:14.741" v="210"/>
          <pc:sldLayoutMkLst>
            <pc:docMk/>
            <pc:sldMasterMk cId="1959153736" sldId="2147483660"/>
            <pc:sldLayoutMk cId="1492947972" sldId="2147483672"/>
          </pc:sldLayoutMkLst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1492947972" sldId="2147483672"/>
              <ac:spMk id="2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1492947972" sldId="2147483672"/>
              <ac:spMk id="4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1492947972" sldId="2147483672"/>
              <ac:spMk id="7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1492947972" sldId="2147483672"/>
              <ac:spMk id="9" creationId="{00000000-0000-0000-0000-000000000000}"/>
            </ac:spMkLst>
          </pc:spChg>
        </pc:sldLayoutChg>
        <pc:sldLayoutChg chg="modSp">
          <pc:chgData name="渡辺 悠斗" userId="7301ec9286ea8034" providerId="LiveId" clId="{70FF97C2-1217-4FAF-AB04-E2C5590EC5D2}" dt="2023-01-17T02:47:14.741" v="210"/>
          <pc:sldLayoutMkLst>
            <pc:docMk/>
            <pc:sldMasterMk cId="1959153736" sldId="2147483660"/>
            <pc:sldLayoutMk cId="353137156" sldId="2147483673"/>
          </pc:sldLayoutMkLst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353137156" sldId="2147483673"/>
              <ac:spMk id="4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353137156" sldId="2147483673"/>
              <ac:spMk id="7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353137156" sldId="2147483673"/>
              <ac:spMk id="11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353137156" sldId="2147483673"/>
              <ac:spMk id="12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353137156" sldId="2147483673"/>
              <ac:spMk id="17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353137156" sldId="2147483673"/>
              <ac:spMk id="18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353137156" sldId="2147483673"/>
              <ac:spMk id="21" creationId="{00000000-0000-0000-0000-000000000000}"/>
            </ac:spMkLst>
          </pc:spChg>
        </pc:sldLayoutChg>
        <pc:sldLayoutChg chg="modSp">
          <pc:chgData name="渡辺 悠斗" userId="7301ec9286ea8034" providerId="LiveId" clId="{70FF97C2-1217-4FAF-AB04-E2C5590EC5D2}" dt="2023-01-17T02:47:14.741" v="210"/>
          <pc:sldLayoutMkLst>
            <pc:docMk/>
            <pc:sldMasterMk cId="1959153736" sldId="2147483660"/>
            <pc:sldLayoutMk cId="2246219283" sldId="2147483674"/>
          </pc:sldLayoutMkLst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2246219283" sldId="2147483674"/>
              <ac:spMk id="2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2246219283" sldId="2147483674"/>
              <ac:spMk id="4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2246219283" sldId="2147483674"/>
              <ac:spMk id="7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2246219283" sldId="2147483674"/>
              <ac:spMk id="9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2246219283" sldId="2147483674"/>
              <ac:spMk id="21" creationId="{00000000-0000-0000-0000-000000000000}"/>
            </ac:spMkLst>
          </pc:spChg>
        </pc:sldLayoutChg>
        <pc:sldLayoutChg chg="modSp">
          <pc:chgData name="渡辺 悠斗" userId="7301ec9286ea8034" providerId="LiveId" clId="{70FF97C2-1217-4FAF-AB04-E2C5590EC5D2}" dt="2023-01-17T02:47:14.741" v="210"/>
          <pc:sldLayoutMkLst>
            <pc:docMk/>
            <pc:sldMasterMk cId="1959153736" sldId="2147483660"/>
            <pc:sldLayoutMk cId="4264069065" sldId="2147483675"/>
          </pc:sldLayoutMkLst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4264069065" sldId="2147483675"/>
              <ac:spMk id="8" creationId="{00000000-0000-0000-0000-000000000000}"/>
            </ac:spMkLst>
          </pc:spChg>
        </pc:sldLayoutChg>
        <pc:sldLayoutChg chg="modSp">
          <pc:chgData name="渡辺 悠斗" userId="7301ec9286ea8034" providerId="LiveId" clId="{70FF97C2-1217-4FAF-AB04-E2C5590EC5D2}" dt="2023-01-17T02:47:14.741" v="210"/>
          <pc:sldLayoutMkLst>
            <pc:docMk/>
            <pc:sldMasterMk cId="1959153736" sldId="2147483660"/>
            <pc:sldLayoutMk cId="3208521237" sldId="2147483676"/>
          </pc:sldLayoutMkLst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3208521237" sldId="2147483676"/>
              <ac:spMk id="2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3208521237" sldId="2147483676"/>
              <ac:spMk id="3" creationId="{00000000-0000-0000-0000-000000000000}"/>
            </ac:spMkLst>
          </pc:spChg>
          <pc:spChg chg="mod">
            <ac:chgData name="渡辺 悠斗" userId="7301ec9286ea8034" providerId="LiveId" clId="{70FF97C2-1217-4FAF-AB04-E2C5590EC5D2}" dt="2023-01-17T02:47:14.741" v="210"/>
            <ac:spMkLst>
              <pc:docMk/>
              <pc:sldMasterMk cId="1959153736" sldId="2147483660"/>
              <pc:sldLayoutMk cId="3208521237" sldId="2147483676"/>
              <ac:spMk id="8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5" y="2514601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5" y="4777383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CC7D-9AE0-44AE-A08E-FCE9666E7BE1}" type="datetimeFigureOut">
              <a:rPr kumimoji="1" lang="ja-JP" altLang="en-US" smtClean="0"/>
              <a:t>2023/1/17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2" y="4323814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5" y="4529544"/>
            <a:ext cx="779767" cy="365125"/>
          </a:xfrm>
        </p:spPr>
        <p:txBody>
          <a:bodyPr/>
          <a:lstStyle/>
          <a:p>
            <a:fld id="{22F4B9DB-7F6A-4C02-8061-0B4B913792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88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5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5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CC7D-9AE0-44AE-A08E-FCE9666E7BE1}" type="datetimeFigureOut">
              <a:rPr kumimoji="1" lang="ja-JP" altLang="en-US" smtClean="0"/>
              <a:t>2023/1/17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8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5" y="3244143"/>
            <a:ext cx="779767" cy="365125"/>
          </a:xfrm>
        </p:spPr>
        <p:txBody>
          <a:bodyPr/>
          <a:lstStyle/>
          <a:p>
            <a:fld id="{22F4B9DB-7F6A-4C02-8061-0B4B913792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02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51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3" y="3505200"/>
            <a:ext cx="753655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78" indent="0">
              <a:buFontTx/>
              <a:buNone/>
              <a:defRPr/>
            </a:lvl2pPr>
            <a:lvl3pPr marL="914354" indent="0">
              <a:buFontTx/>
              <a:buNone/>
              <a:defRPr/>
            </a:lvl3pPr>
            <a:lvl4pPr marL="1371532" indent="0">
              <a:buFontTx/>
              <a:buNone/>
              <a:defRPr/>
            </a:lvl4pPr>
            <a:lvl5pPr marL="1828709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5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CC7D-9AE0-44AE-A08E-FCE9666E7BE1}" type="datetimeFigureOut">
              <a:rPr kumimoji="1" lang="ja-JP" altLang="en-US" smtClean="0"/>
              <a:t>2023/1/17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3178178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5" y="3244143"/>
            <a:ext cx="779767" cy="365125"/>
          </a:xfrm>
        </p:spPr>
        <p:txBody>
          <a:bodyPr/>
          <a:lstStyle/>
          <a:p>
            <a:fld id="{22F4B9DB-7F6A-4C02-8061-0B4B913792F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9432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3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CC7D-9AE0-44AE-A08E-FCE9666E7BE1}" type="datetimeFigureOut">
              <a:rPr kumimoji="1" lang="ja-JP" altLang="en-US" smtClean="0"/>
              <a:t>2023/1/17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5" y="4983091"/>
            <a:ext cx="779767" cy="365125"/>
          </a:xfrm>
        </p:spPr>
        <p:txBody>
          <a:bodyPr/>
          <a:lstStyle/>
          <a:p>
            <a:fld id="{22F4B9DB-7F6A-4C02-8061-0B4B913792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947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51" y="609600"/>
            <a:ext cx="839392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78" indent="0">
              <a:buFontTx/>
              <a:buNone/>
              <a:defRPr/>
            </a:lvl2pPr>
            <a:lvl3pPr marL="914354" indent="0">
              <a:buFontTx/>
              <a:buNone/>
              <a:defRPr/>
            </a:lvl3pPr>
            <a:lvl4pPr marL="1371532" indent="0">
              <a:buFontTx/>
              <a:buNone/>
              <a:defRPr/>
            </a:lvl4pPr>
            <a:lvl5pPr marL="1828709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CC7D-9AE0-44AE-A08E-FCE9666E7BE1}" type="datetimeFigureOut">
              <a:rPr kumimoji="1" lang="ja-JP" altLang="en-US" smtClean="0"/>
              <a:t>2023/1/17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491172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5" y="4983091"/>
            <a:ext cx="779767" cy="365125"/>
          </a:xfrm>
        </p:spPr>
        <p:txBody>
          <a:bodyPr/>
          <a:lstStyle/>
          <a:p>
            <a:fld id="{22F4B9DB-7F6A-4C02-8061-0B4B913792F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137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5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78" indent="0">
              <a:buFontTx/>
              <a:buNone/>
              <a:defRPr/>
            </a:lvl2pPr>
            <a:lvl3pPr marL="914354" indent="0">
              <a:buFontTx/>
              <a:buNone/>
              <a:defRPr/>
            </a:lvl3pPr>
            <a:lvl4pPr marL="1371532" indent="0">
              <a:buFontTx/>
              <a:buNone/>
              <a:defRPr/>
            </a:lvl4pPr>
            <a:lvl5pPr marL="1828709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CC7D-9AE0-44AE-A08E-FCE9666E7BE1}" type="datetimeFigureOut">
              <a:rPr kumimoji="1" lang="ja-JP" altLang="en-US" smtClean="0"/>
              <a:t>2023/1/17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5" y="4983091"/>
            <a:ext cx="779767" cy="365125"/>
          </a:xfrm>
        </p:spPr>
        <p:txBody>
          <a:bodyPr/>
          <a:lstStyle/>
          <a:p>
            <a:fld id="{22F4B9DB-7F6A-4C02-8061-0B4B913792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6219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CC7D-9AE0-44AE-A08E-FCE9666E7BE1}" type="datetimeFigureOut">
              <a:rPr kumimoji="1" lang="ja-JP" altLang="en-US" smtClean="0"/>
              <a:t>2023/1/17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B9DB-7F6A-4C02-8061-0B4B913792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069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4" y="627409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9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CC7D-9AE0-44AE-A08E-FCE9666E7BE1}" type="datetimeFigureOut">
              <a:rPr kumimoji="1" lang="ja-JP" altLang="en-US" smtClean="0"/>
              <a:t>2023/1/17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B9DB-7F6A-4C02-8061-0B4B913792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852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7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CC7D-9AE0-44AE-A08E-FCE9666E7BE1}" type="datetimeFigureOut">
              <a:rPr kumimoji="1" lang="ja-JP" altLang="en-US" smtClean="0"/>
              <a:t>2023/1/17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B9DB-7F6A-4C02-8061-0B4B913792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90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5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5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CC7D-9AE0-44AE-A08E-FCE9666E7BE1}" type="datetimeFigureOut">
              <a:rPr kumimoji="1" lang="ja-JP" altLang="en-US" smtClean="0"/>
              <a:t>2023/1/17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8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5" y="3244143"/>
            <a:ext cx="779767" cy="365125"/>
          </a:xfrm>
        </p:spPr>
        <p:txBody>
          <a:bodyPr/>
          <a:lstStyle/>
          <a:p>
            <a:fld id="{22F4B9DB-7F6A-4C02-8061-0B4B913792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810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CC7D-9AE0-44AE-A08E-FCE9666E7BE1}" type="datetimeFigureOut">
              <a:rPr kumimoji="1" lang="ja-JP" altLang="en-US" smtClean="0"/>
              <a:t>2023/1/17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5" y="787785"/>
            <a:ext cx="779767" cy="365125"/>
          </a:xfrm>
        </p:spPr>
        <p:txBody>
          <a:bodyPr/>
          <a:lstStyle/>
          <a:p>
            <a:fld id="{22F4B9DB-7F6A-4C02-8061-0B4B913792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34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5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32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5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CC7D-9AE0-44AE-A08E-FCE9666E7BE1}" type="datetimeFigureOut">
              <a:rPr kumimoji="1" lang="ja-JP" altLang="en-US" smtClean="0"/>
              <a:t>2023/1/17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5" y="787785"/>
            <a:ext cx="779767" cy="365125"/>
          </a:xfrm>
        </p:spPr>
        <p:txBody>
          <a:bodyPr/>
          <a:lstStyle/>
          <a:p>
            <a:fld id="{22F4B9DB-7F6A-4C02-8061-0B4B913792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8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CC7D-9AE0-44AE-A08E-FCE9666E7BE1}" type="datetimeFigureOut">
              <a:rPr kumimoji="1" lang="ja-JP" altLang="en-US" smtClean="0"/>
              <a:t>2023/1/17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B9DB-7F6A-4C02-8061-0B4B913792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65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CC7D-9AE0-44AE-A08E-FCE9666E7BE1}" type="datetimeFigureOut">
              <a:rPr kumimoji="1" lang="ja-JP" altLang="en-US" smtClean="0"/>
              <a:t>2023/1/17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B9DB-7F6A-4C02-8061-0B4B913792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36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5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92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5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CC7D-9AE0-44AE-A08E-FCE9666E7BE1}" type="datetimeFigureOut">
              <a:rPr kumimoji="1" lang="ja-JP" altLang="en-US" smtClean="0"/>
              <a:t>2023/1/17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71437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B9DB-7F6A-4C02-8061-0B4B913792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53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78" indent="0">
              <a:buNone/>
              <a:defRPr sz="1600"/>
            </a:lvl2pPr>
            <a:lvl3pPr marL="914354" indent="0">
              <a:buNone/>
              <a:defRPr sz="1600"/>
            </a:lvl3pPr>
            <a:lvl4pPr marL="1371532" indent="0">
              <a:buNone/>
              <a:defRPr sz="1600"/>
            </a:lvl4pPr>
            <a:lvl5pPr marL="1828709" indent="0">
              <a:buNone/>
              <a:defRPr sz="1600"/>
            </a:lvl5pPr>
            <a:lvl6pPr marL="2285886" indent="0">
              <a:buNone/>
              <a:defRPr sz="1600"/>
            </a:lvl6pPr>
            <a:lvl7pPr marL="2743062" indent="0">
              <a:buNone/>
              <a:defRPr sz="1600"/>
            </a:lvl7pPr>
            <a:lvl8pPr marL="3200240" indent="0">
              <a:buNone/>
              <a:defRPr sz="1600"/>
            </a:lvl8pPr>
            <a:lvl9pPr marL="3657418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CC7D-9AE0-44AE-A08E-FCE9666E7BE1}" type="datetimeFigureOut">
              <a:rPr kumimoji="1" lang="ja-JP" altLang="en-US" smtClean="0"/>
              <a:t>2023/1/17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9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5" y="4983091"/>
            <a:ext cx="779767" cy="365125"/>
          </a:xfrm>
        </p:spPr>
        <p:txBody>
          <a:bodyPr/>
          <a:lstStyle/>
          <a:p>
            <a:fld id="{22F4B9DB-7F6A-4C02-8061-0B4B913792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32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3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5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7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5CC7D-9AE0-44AE-A08E-FCE9666E7BE1}" type="datetimeFigureOut">
              <a:rPr kumimoji="1" lang="ja-JP" altLang="en-US" smtClean="0"/>
              <a:t>2023/1/17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5" y="6135812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5" y="787785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2F4B9DB-7F6A-4C02-8061-0B4B913792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15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178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882" indent="-342882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13" indent="-285737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42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20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298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474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652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829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006" indent="-228589" algn="l" defTabSz="457178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45717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D65DD6-E07C-A8AF-B26F-A88B8895E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ja-JP" altLang="en-US" dirty="0"/>
              <a:t>福井　海藻産業持続のために</a:t>
            </a:r>
            <a:br>
              <a:rPr kumimoji="1" lang="en-US" altLang="ja-JP" dirty="0"/>
            </a:br>
            <a:r>
              <a:rPr lang="ja-JP" altLang="en-US" sz="2000" dirty="0"/>
              <a:t>工学部　一年　渡辺悠斗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34C53E-7EE0-8E43-EAE9-28BFA0973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960" y="1898081"/>
            <a:ext cx="10149537" cy="4335811"/>
          </a:xfrm>
        </p:spPr>
        <p:txBody>
          <a:bodyPr/>
          <a:lstStyle/>
          <a:p>
            <a:r>
              <a:rPr lang="ja-JP" altLang="en-US" sz="3600"/>
              <a:t>昆布の産業は衰退して</a:t>
            </a:r>
            <a:r>
              <a:rPr lang="ja-JP" altLang="en-US" sz="3600" dirty="0"/>
              <a:t>いる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　→なぜ知らない？　　</a:t>
            </a:r>
            <a:r>
              <a:rPr lang="en-US" altLang="ja-JP" sz="3600" dirty="0"/>
              <a:t>A,</a:t>
            </a:r>
            <a:r>
              <a:rPr lang="ja-JP" altLang="en-US" sz="3600" dirty="0"/>
              <a:t>昆布に対する興味が薄いから。</a:t>
            </a:r>
            <a:endParaRPr lang="en-US" altLang="ja-JP" sz="3600" dirty="0"/>
          </a:p>
          <a:p>
            <a:r>
              <a:rPr lang="ja-JP" altLang="en-US" sz="3600" dirty="0"/>
              <a:t>どうすれば持続に繋がる？</a:t>
            </a: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産業の</a:t>
            </a:r>
            <a:r>
              <a:rPr lang="ja-JP" altLang="en-US" sz="3600" u="sng" dirty="0">
                <a:solidFill>
                  <a:schemeClr val="accent2">
                    <a:lumMod val="75000"/>
                  </a:schemeClr>
                </a:solidFill>
              </a:rPr>
              <a:t>現状</a:t>
            </a:r>
            <a:r>
              <a:rPr lang="ja-JP" altLang="en-US" sz="3600" dirty="0"/>
              <a:t>について知る。　そして広めていく。</a:t>
            </a:r>
            <a:endParaRPr lang="en-US" altLang="ja-JP" sz="3600" dirty="0"/>
          </a:p>
          <a:p>
            <a:r>
              <a:rPr lang="ja-JP" altLang="en-US" dirty="0"/>
              <a:t>　　　　　　　　　</a:t>
            </a:r>
            <a:r>
              <a:rPr lang="ja-JP" altLang="en-US" sz="3600" dirty="0">
                <a:solidFill>
                  <a:srgbClr val="0070C0"/>
                </a:solidFill>
              </a:rPr>
              <a:t>その対策とは</a:t>
            </a:r>
            <a:endParaRPr lang="en-US" altLang="ja-JP" sz="3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09CBF9E2-274F-01C2-0B82-E097EEE354BD}"/>
              </a:ext>
            </a:extLst>
          </p:cNvPr>
          <p:cNvSpPr/>
          <p:nvPr/>
        </p:nvSpPr>
        <p:spPr>
          <a:xfrm>
            <a:off x="2864389" y="5221998"/>
            <a:ext cx="837281" cy="3194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946502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389</TotalTime>
  <Words>55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ウィスプ</vt:lpstr>
      <vt:lpstr>福井　海藻産業持続のために 工学部　一年　渡辺悠斗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福井の海藻産業の持続の為に</dc:title>
  <dc:creator>渡辺 悠斗</dc:creator>
  <cp:lastModifiedBy>渡辺 悠斗</cp:lastModifiedBy>
  <cp:revision>1</cp:revision>
  <dcterms:created xsi:type="dcterms:W3CDTF">2023-01-14T01:13:29Z</dcterms:created>
  <dcterms:modified xsi:type="dcterms:W3CDTF">2023-01-17T02:47:20Z</dcterms:modified>
</cp:coreProperties>
</file>