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3C3F43-D3D2-5FC7-6EF2-ADA255700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B5E498-51F1-EE22-AE5B-BC9284EB7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14FBE3-D2C7-8401-769F-95F650F2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1D0D-A4D4-49EF-AABE-E234AF8FBC5A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C808E5-A923-7881-7C48-93FC7D8B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2EF3C1-FB6B-1EF7-C793-C01E1A5B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CD15-C7FA-4A54-9925-86752A845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48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0E1256-5A42-227D-B05B-4276D9957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92F914-0F70-2BB4-28E5-78A868304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9CCD56-D8AD-72B2-0177-FAD57D645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1D0D-A4D4-49EF-AABE-E234AF8FBC5A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DE7B5-76EF-9162-D411-004E16E68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BEB151-00E5-97CE-5420-F1DCED523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CD15-C7FA-4A54-9925-86752A845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12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08ACD5-95DB-BD72-BE31-9651D8094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7FD03DB-4363-0362-FF3E-418914FD6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C657DE-E4B8-1679-EDF0-77D018D5A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1D0D-A4D4-49EF-AABE-E234AF8FBC5A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2F170A-D5EE-6CC9-88F5-953604786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DC1D8B-7127-A8CF-0DF4-C935F9A3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CD15-C7FA-4A54-9925-86752A845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09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74046-081D-5185-1671-2100E867C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12F296-8B44-7BE2-6995-307404170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D74B68-AF50-6DB8-459F-30722F047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1D0D-A4D4-49EF-AABE-E234AF8FBC5A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F23825-5B2F-8AC3-CE7C-D90E5A10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D47388-BF52-2417-94CD-1CB47F9D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CD15-C7FA-4A54-9925-86752A845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27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7FB78-AEBA-5B38-D33C-34FD3D47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090FD7-567A-489E-8E19-9F984D848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1D0CF-F602-63A2-8C5A-27A860539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1D0D-A4D4-49EF-AABE-E234AF8FBC5A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6E901C-3697-6156-E480-50F06131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500D47-30F9-7464-F742-2229039B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CD15-C7FA-4A54-9925-86752A845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219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6F445A-9917-D800-3DDF-398CE5F84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D749A9-3572-F866-DBBC-758C8F55C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412C3B-A8D6-104B-507E-26263A427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269BF5-1BAA-4AAA-918E-59AACAE2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1D0D-A4D4-49EF-AABE-E234AF8FBC5A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062BE-CBC6-A3E9-B313-D57B4ABE8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AD607E-97C4-29EA-FF7A-8774D2EC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CD15-C7FA-4A54-9925-86752A845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34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B0005-9A56-7DDF-6532-5AA68AAF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17C48C-1148-6E0F-3E6E-82160BD83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63B57C-9170-A25D-4135-A5A0324BF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E80EDA-B027-5316-67B2-B538C350B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BE9069A-8E36-BC9F-CBB5-8FCE3157E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B227292-8D9E-3610-141B-07712C58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1D0D-A4D4-49EF-AABE-E234AF8FBC5A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5E1AE0C-8C11-8E14-5608-F3E9A372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17536D7-19D1-FCD6-389E-0D531700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CD15-C7FA-4A54-9925-86752A845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03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5BB56E-53ED-4AD5-8D3E-E0E7BFD3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46D10B-65C8-A543-1224-319C1D4D6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1D0D-A4D4-49EF-AABE-E234AF8FBC5A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90DCAD-7109-CC9E-314C-1A70E5BA5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18632C-2E91-D77A-32CC-360F4562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CD15-C7FA-4A54-9925-86752A845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866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D1F879D-217F-73D4-592A-AABDE7F87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1D0D-A4D4-49EF-AABE-E234AF8FBC5A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E2D80E-7FB3-5C57-CFA8-9112932CC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016CEF-2348-E73E-9FEC-BA5D40FEA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CD15-C7FA-4A54-9925-86752A845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429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843402-7B5F-2864-4C0A-D1BE138D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0530BF-ECB3-B21A-C79E-390E7DA67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4945CB-DE55-61B4-33FF-A4202603F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9F078C-20E5-B423-C077-01053E45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1D0D-A4D4-49EF-AABE-E234AF8FBC5A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0C3E7F-A708-57BB-EA76-A0BFE711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C1BFDD-C865-BEE1-AE06-D16F3C36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CD15-C7FA-4A54-9925-86752A845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133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FA33A-BBCF-E882-5EA5-5E524C57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D60618-B1F3-322A-04DC-B9B4C37E2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4780B4-A765-531C-CDE4-3D46199C5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29F1BA-D3C6-26B6-3D66-16750018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A1D0D-A4D4-49EF-AABE-E234AF8FBC5A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445D7F-F8CF-14D8-9392-E3494E837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FCDDE6-C138-45CB-E35A-BD0228687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72CD15-C7FA-4A54-9925-86752A845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514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58EB25C-8977-821B-16A7-2C69AD440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6293C9-86B0-B7D8-D5E8-0C99C4A41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14910C-80C3-EA44-A010-BA0A84FB0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3A1D0D-A4D4-49EF-AABE-E234AF8FBC5A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B2E913-8B8A-61D6-693A-4F3CCACBE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3874E4-494C-DEF3-0D94-705B134E4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72CD15-C7FA-4A54-9925-86752A8455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5232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7317B-6637-74AC-E229-1155802AB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27A019-2571-D1FF-7012-FB9A6771DD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47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悠斗 渡辺</dc:creator>
  <cp:lastModifiedBy>悠斗 渡辺</cp:lastModifiedBy>
  <cp:revision>1</cp:revision>
  <dcterms:created xsi:type="dcterms:W3CDTF">2025-05-02T08:58:12Z</dcterms:created>
  <dcterms:modified xsi:type="dcterms:W3CDTF">2025-05-02T08:58:12Z</dcterms:modified>
</cp:coreProperties>
</file>