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4"/>
  </p:sldMasterIdLst>
  <p:notesMasterIdLst>
    <p:notesMasterId r:id="rId13"/>
  </p:notesMasterIdLst>
  <p:handoutMasterIdLst>
    <p:handoutMasterId r:id="rId14"/>
  </p:handoutMasterIdLst>
  <p:sldIdLst>
    <p:sldId id="682" r:id="rId5"/>
    <p:sldId id="683" r:id="rId6"/>
    <p:sldId id="685" r:id="rId7"/>
    <p:sldId id="686" r:id="rId8"/>
    <p:sldId id="687" r:id="rId9"/>
    <p:sldId id="688" r:id="rId10"/>
    <p:sldId id="689" r:id="rId11"/>
    <p:sldId id="678" r:id="rId12"/>
  </p:sldIdLst>
  <p:sldSz cx="8640763" cy="6480175"/>
  <p:notesSz cx="6807200" cy="99393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1" userDrawn="1">
          <p15:clr>
            <a:srgbClr val="A4A3A4"/>
          </p15:clr>
        </p15:guide>
        <p15:guide id="2" pos="272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CDFA"/>
    <a:srgbClr val="FBEFD2"/>
    <a:srgbClr val="FFFFFF"/>
    <a:srgbClr val="FFE100"/>
    <a:srgbClr val="004EA2"/>
    <a:srgbClr val="E6E6E6"/>
    <a:srgbClr val="9B001C"/>
    <a:srgbClr val="7E3E98"/>
    <a:srgbClr val="CCCCFF"/>
    <a:srgbClr val="3F82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15AFF0-6A3B-47B0-89AD-F0FB2F9C6C35}" v="92" dt="2025-06-23T07:48:54.795"/>
  </p1510:revLst>
</p1510:revInfo>
</file>

<file path=ppt/tableStyles.xml><?xml version="1.0" encoding="utf-8"?>
<a:tblStyleLst xmlns:a="http://schemas.openxmlformats.org/drawingml/2006/main" def="{5C22544A-7EE6-4342-B048-85BDC9FD1C3A}">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9" autoAdjust="0"/>
    <p:restoredTop sz="54668" autoAdjust="0"/>
  </p:normalViewPr>
  <p:slideViewPr>
    <p:cSldViewPr>
      <p:cViewPr varScale="1">
        <p:scale>
          <a:sx n="76" d="100"/>
          <a:sy n="76" d="100"/>
        </p:scale>
        <p:origin x="1096" y="56"/>
      </p:cViewPr>
      <p:guideLst>
        <p:guide orient="horz" pos="2041"/>
        <p:guide pos="2722"/>
      </p:guideLst>
    </p:cSldViewPr>
  </p:slideViewPr>
  <p:outlineViewPr>
    <p:cViewPr>
      <p:scale>
        <a:sx n="33" d="100"/>
        <a:sy n="33" d="100"/>
      </p:scale>
      <p:origin x="0" y="-4836"/>
    </p:cViewPr>
  </p:outlineViewPr>
  <p:notesTextViewPr>
    <p:cViewPr>
      <p:scale>
        <a:sx n="3" d="2"/>
        <a:sy n="3" d="2"/>
      </p:scale>
      <p:origin x="0" y="0"/>
    </p:cViewPr>
  </p:notesTextViewPr>
  <p:sorterViewPr>
    <p:cViewPr varScale="1">
      <p:scale>
        <a:sx n="100" d="100"/>
        <a:sy n="100" d="100"/>
      </p:scale>
      <p:origin x="0" y="0"/>
    </p:cViewPr>
  </p:sorterViewPr>
  <p:notesViewPr>
    <p:cSldViewPr>
      <p:cViewPr varScale="1">
        <p:scale>
          <a:sx n="76" d="100"/>
          <a:sy n="76" d="100"/>
        </p:scale>
        <p:origin x="5940" y="114"/>
      </p:cViewPr>
      <p:guideLst/>
    </p:cSldViewPr>
  </p:notesViewPr>
  <p:gridSpacing cx="90001" cy="90001"/>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悠斗 渡辺" userId="7301ec9286ea8034" providerId="LiveId" clId="{3215AFF0-6A3B-47B0-89AD-F0FB2F9C6C35}"/>
    <pc:docChg chg="undo custSel modSld">
      <pc:chgData name="悠斗 渡辺" userId="7301ec9286ea8034" providerId="LiveId" clId="{3215AFF0-6A3B-47B0-89AD-F0FB2F9C6C35}" dt="2025-06-24T04:48:55.032" v="133" actId="478"/>
      <pc:docMkLst>
        <pc:docMk/>
      </pc:docMkLst>
      <pc:sldChg chg="delSp modSp mod">
        <pc:chgData name="悠斗 渡辺" userId="7301ec9286ea8034" providerId="LiveId" clId="{3215AFF0-6A3B-47B0-89AD-F0FB2F9C6C35}" dt="2025-06-24T04:47:18.691" v="130" actId="478"/>
        <pc:sldMkLst>
          <pc:docMk/>
          <pc:sldMk cId="2795702481" sldId="678"/>
        </pc:sldMkLst>
        <pc:spChg chg="del">
          <ac:chgData name="悠斗 渡辺" userId="7301ec9286ea8034" providerId="LiveId" clId="{3215AFF0-6A3B-47B0-89AD-F0FB2F9C6C35}" dt="2025-06-24T04:47:18.691" v="130" actId="478"/>
          <ac:spMkLst>
            <pc:docMk/>
            <pc:sldMk cId="2795702481" sldId="678"/>
            <ac:spMk id="2" creationId="{7C05F8DA-30D6-4B04-ADAA-3FD4D9954772}"/>
          </ac:spMkLst>
        </pc:spChg>
        <pc:spChg chg="mod">
          <ac:chgData name="悠斗 渡辺" userId="7301ec9286ea8034" providerId="LiveId" clId="{3215AFF0-6A3B-47B0-89AD-F0FB2F9C6C35}" dt="2025-06-23T07:51:19.469" v="111" actId="20577"/>
          <ac:spMkLst>
            <pc:docMk/>
            <pc:sldMk cId="2795702481" sldId="678"/>
            <ac:spMk id="3" creationId="{78B81BA3-D853-4ABA-81D3-DD5D62B67D6A}"/>
          </ac:spMkLst>
        </pc:spChg>
      </pc:sldChg>
      <pc:sldChg chg="modSp mod">
        <pc:chgData name="悠斗 渡辺" userId="7301ec9286ea8034" providerId="LiveId" clId="{3215AFF0-6A3B-47B0-89AD-F0FB2F9C6C35}" dt="2025-06-23T07:53:53.663" v="129" actId="14100"/>
        <pc:sldMkLst>
          <pc:docMk/>
          <pc:sldMk cId="171116362" sldId="685"/>
        </pc:sldMkLst>
        <pc:spChg chg="mod">
          <ac:chgData name="悠斗 渡辺" userId="7301ec9286ea8034" providerId="LiveId" clId="{3215AFF0-6A3B-47B0-89AD-F0FB2F9C6C35}" dt="2025-06-23T07:53:38.598" v="123" actId="1076"/>
          <ac:spMkLst>
            <pc:docMk/>
            <pc:sldMk cId="171116362" sldId="685"/>
            <ac:spMk id="36" creationId="{46A339DD-4218-444E-8A6E-1D39030E00CA}"/>
          </ac:spMkLst>
        </pc:spChg>
        <pc:spChg chg="mod">
          <ac:chgData name="悠斗 渡辺" userId="7301ec9286ea8034" providerId="LiveId" clId="{3215AFF0-6A3B-47B0-89AD-F0FB2F9C6C35}" dt="2025-06-23T07:53:53.663" v="129" actId="14100"/>
          <ac:spMkLst>
            <pc:docMk/>
            <pc:sldMk cId="171116362" sldId="685"/>
            <ac:spMk id="44" creationId="{E9DF3AFC-3CDC-47D8-93D2-7C7A034BBB26}"/>
          </ac:spMkLst>
        </pc:spChg>
        <pc:cxnChg chg="mod">
          <ac:chgData name="悠斗 渡辺" userId="7301ec9286ea8034" providerId="LiveId" clId="{3215AFF0-6A3B-47B0-89AD-F0FB2F9C6C35}" dt="2025-06-23T07:53:53.663" v="129" actId="14100"/>
          <ac:cxnSpMkLst>
            <pc:docMk/>
            <pc:sldMk cId="171116362" sldId="685"/>
            <ac:cxnSpMk id="45" creationId="{FAADFCC0-7273-4A03-A7D6-D6C2C229D8D4}"/>
          </ac:cxnSpMkLst>
        </pc:cxnChg>
      </pc:sldChg>
      <pc:sldChg chg="modSp mod">
        <pc:chgData name="悠斗 渡辺" userId="7301ec9286ea8034" providerId="LiveId" clId="{3215AFF0-6A3B-47B0-89AD-F0FB2F9C6C35}" dt="2025-06-23T07:48:54.789" v="110"/>
        <pc:sldMkLst>
          <pc:docMk/>
          <pc:sldMk cId="2848500374" sldId="688"/>
        </pc:sldMkLst>
        <pc:spChg chg="mod">
          <ac:chgData name="悠斗 渡辺" userId="7301ec9286ea8034" providerId="LiveId" clId="{3215AFF0-6A3B-47B0-89AD-F0FB2F9C6C35}" dt="2025-06-23T07:48:54.789" v="110"/>
          <ac:spMkLst>
            <pc:docMk/>
            <pc:sldMk cId="2848500374" sldId="688"/>
            <ac:spMk id="3" creationId="{18DBB5BA-B323-45B9-9821-D60C2C807595}"/>
          </ac:spMkLst>
        </pc:spChg>
      </pc:sldChg>
      <pc:sldChg chg="addSp delSp modSp mod">
        <pc:chgData name="悠斗 渡辺" userId="7301ec9286ea8034" providerId="LiveId" clId="{3215AFF0-6A3B-47B0-89AD-F0FB2F9C6C35}" dt="2025-06-24T04:48:55.032" v="133" actId="478"/>
        <pc:sldMkLst>
          <pc:docMk/>
          <pc:sldMk cId="122293036" sldId="689"/>
        </pc:sldMkLst>
        <pc:spChg chg="del">
          <ac:chgData name="悠斗 渡辺" userId="7301ec9286ea8034" providerId="LiveId" clId="{3215AFF0-6A3B-47B0-89AD-F0FB2F9C6C35}" dt="2025-06-24T04:48:55.032" v="133" actId="478"/>
          <ac:spMkLst>
            <pc:docMk/>
            <pc:sldMk cId="122293036" sldId="689"/>
            <ac:spMk id="2" creationId="{C517B7FC-A1CE-4009-BF48-1F12C609F936}"/>
          </ac:spMkLst>
        </pc:spChg>
        <pc:spChg chg="add del mod">
          <ac:chgData name="悠斗 渡辺" userId="7301ec9286ea8034" providerId="LiveId" clId="{3215AFF0-6A3B-47B0-89AD-F0FB2F9C6C35}" dt="2025-06-24T04:48:50.315" v="132" actId="478"/>
          <ac:spMkLst>
            <pc:docMk/>
            <pc:sldMk cId="122293036" sldId="689"/>
            <ac:spMk id="7" creationId="{1B5E1C76-9778-F074-4D7C-067B70A506A9}"/>
          </ac:spMkLst>
        </pc:spChg>
        <pc:spChg chg="add del">
          <ac:chgData name="悠斗 渡辺" userId="7301ec9286ea8034" providerId="LiveId" clId="{3215AFF0-6A3B-47B0-89AD-F0FB2F9C6C35}" dt="2025-06-24T04:48:50.315" v="132" actId="478"/>
          <ac:spMkLst>
            <pc:docMk/>
            <pc:sldMk cId="122293036" sldId="689"/>
            <ac:spMk id="12" creationId="{EC2B32E7-B9BC-49B8-B970-8EC71E9EA4C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5EF6E64-80B3-40FA-A348-81474A8DC910}"/>
              </a:ext>
            </a:extLst>
          </p:cNvPr>
          <p:cNvSpPr>
            <a:spLocks noGrp="1"/>
          </p:cNvSpPr>
          <p:nvPr>
            <p:ph type="sldNum" sz="quarter" idx="3"/>
          </p:nvPr>
        </p:nvSpPr>
        <p:spPr>
          <a:xfrm>
            <a:off x="3856038" y="9440863"/>
            <a:ext cx="2949575" cy="498475"/>
          </a:xfrm>
          <a:prstGeom prst="rect">
            <a:avLst/>
          </a:prstGeom>
        </p:spPr>
        <p:txBody>
          <a:bodyPr vert="horz" lIns="91440" tIns="45720" rIns="91440" bIns="45720" rtlCol="0" anchor="b"/>
          <a:lstStyle>
            <a:lvl1pPr algn="r">
              <a:defRPr sz="1200"/>
            </a:lvl1pPr>
          </a:lstStyle>
          <a:p>
            <a:fld id="{2275AF17-BEBA-4564-9BAA-8C04250F7517}" type="slidenum">
              <a:rPr kumimoji="1" lang="ja-JP" altLang="en-US" smtClean="0"/>
              <a:t>‹#›</a:t>
            </a:fld>
            <a:endParaRPr kumimoji="1" lang="ja-JP" altLang="en-US"/>
          </a:p>
        </p:txBody>
      </p:sp>
    </p:spTree>
    <p:extLst>
      <p:ext uri="{BB962C8B-B14F-4D97-AF65-F5344CB8AC3E}">
        <p14:creationId xmlns:p14="http://schemas.microsoft.com/office/powerpoint/2010/main" val="392601619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ノート プレースホルダー 9">
            <a:extLst>
              <a:ext uri="{FF2B5EF4-FFF2-40B4-BE49-F238E27FC236}">
                <a16:creationId xmlns:a16="http://schemas.microsoft.com/office/drawing/2014/main" id="{0814EC77-8E0B-4EF7-9C4F-B5656944D278}"/>
              </a:ext>
            </a:extLst>
          </p:cNvPr>
          <p:cNvSpPr>
            <a:spLocks noGrp="1"/>
          </p:cNvSpPr>
          <p:nvPr>
            <p:ph type="body" sz="quarter" idx="3"/>
          </p:nvPr>
        </p:nvSpPr>
        <p:spPr>
          <a:xfrm>
            <a:off x="522928" y="3866226"/>
            <a:ext cx="5761343" cy="5760000"/>
          </a:xfrm>
          <a:prstGeom prst="rect">
            <a:avLst/>
          </a:prstGeom>
        </p:spPr>
        <p:txBody>
          <a:bodyPr vert="horz" lIns="91440" tIns="90000" rIns="91440" bIns="90000"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12" name="スライド イメージ プレースホルダー 11">
            <a:extLst>
              <a:ext uri="{FF2B5EF4-FFF2-40B4-BE49-F238E27FC236}">
                <a16:creationId xmlns:a16="http://schemas.microsoft.com/office/drawing/2014/main" id="{8F907853-E29F-4C7E-9502-E19DF5C33055}"/>
              </a:ext>
            </a:extLst>
          </p:cNvPr>
          <p:cNvSpPr>
            <a:spLocks noGrp="1" noRot="1" noChangeAspect="1"/>
          </p:cNvSpPr>
          <p:nvPr>
            <p:ph type="sldImg" idx="2"/>
          </p:nvPr>
        </p:nvSpPr>
        <p:spPr>
          <a:xfrm>
            <a:off x="1243013" y="312738"/>
            <a:ext cx="4321175" cy="3240087"/>
          </a:xfrm>
          <a:prstGeom prst="rect">
            <a:avLst/>
          </a:prstGeom>
          <a:noFill/>
          <a:ln w="12700">
            <a:solidFill>
              <a:prstClr val="black"/>
            </a:solidFill>
          </a:ln>
        </p:spPr>
        <p:txBody>
          <a:bodyPr vert="horz" lIns="91440" tIns="45720" rIns="91440" bIns="45720" rtlCol="0" anchor="ctr"/>
          <a:lstStyle/>
          <a:p>
            <a:endParaRPr lang="ja-JP" altLang="en-US"/>
          </a:p>
        </p:txBody>
      </p:sp>
    </p:spTree>
    <p:extLst>
      <p:ext uri="{BB962C8B-B14F-4D97-AF65-F5344CB8AC3E}">
        <p14:creationId xmlns:p14="http://schemas.microsoft.com/office/powerpoint/2010/main" val="2898924442"/>
      </p:ext>
    </p:extLst>
  </p:cSld>
  <p:clrMap bg1="lt1" tx1="dk1" bg2="lt2" tx2="dk2" accent1="accent1" accent2="accent2" accent3="accent3" accent4="accent4" accent5="accent5" accent6="accent6" hlink="hlink" folHlink="folHlink"/>
  <p:hf sldNum="0" hdr="0" ftr="0" dt="0"/>
  <p:notesStyle>
    <a:lvl1pPr marL="0" algn="l" defTabSz="1028404" rtl="0" eaLnBrk="1" latinLnBrk="0" hangingPunct="1">
      <a:defRPr kumimoji="1" sz="1200" b="0" kern="1200" baseline="0">
        <a:solidFill>
          <a:schemeClr val="tx1"/>
        </a:solidFill>
        <a:latin typeface="+mj-lt"/>
        <a:ea typeface="+mj-ea"/>
        <a:cs typeface="+mn-cs"/>
      </a:defRPr>
    </a:lvl1pPr>
    <a:lvl2pPr marL="180000" algn="l" defTabSz="1028404" rtl="0" eaLnBrk="1" latinLnBrk="0" hangingPunct="1">
      <a:defRPr kumimoji="1" sz="1200" b="0" kern="1200" baseline="0">
        <a:solidFill>
          <a:schemeClr val="tx1"/>
        </a:solidFill>
        <a:latin typeface="+mj-lt"/>
        <a:ea typeface="+mj-ea"/>
        <a:cs typeface="+mn-cs"/>
      </a:defRPr>
    </a:lvl2pPr>
    <a:lvl3pPr marL="360000" algn="l" defTabSz="1028404" rtl="0" eaLnBrk="1" latinLnBrk="0" hangingPunct="1">
      <a:defRPr kumimoji="1" sz="1200" b="0" kern="1200" baseline="0">
        <a:solidFill>
          <a:schemeClr val="tx1"/>
        </a:solidFill>
        <a:latin typeface="+mj-lt"/>
        <a:ea typeface="+mj-ea"/>
        <a:cs typeface="+mn-cs"/>
      </a:defRPr>
    </a:lvl3pPr>
    <a:lvl4pPr marL="540000" algn="l" defTabSz="1028404" rtl="0" eaLnBrk="1" latinLnBrk="0" hangingPunct="1">
      <a:defRPr kumimoji="1" sz="1200" b="0" kern="1200" baseline="0">
        <a:solidFill>
          <a:schemeClr val="tx1"/>
        </a:solidFill>
        <a:latin typeface="+mj-lt"/>
        <a:ea typeface="+mj-ea"/>
        <a:cs typeface="+mn-cs"/>
      </a:defRPr>
    </a:lvl4pPr>
    <a:lvl5pPr marL="720000" algn="l" defTabSz="1028404" rtl="0" eaLnBrk="1" latinLnBrk="0" hangingPunct="1">
      <a:defRPr kumimoji="1" sz="1200" b="0" kern="1200" baseline="0">
        <a:solidFill>
          <a:schemeClr val="tx1"/>
        </a:solidFill>
        <a:latin typeface="+mj-lt"/>
        <a:ea typeface="+mj-ea"/>
        <a:cs typeface="+mn-cs"/>
      </a:defRPr>
    </a:lvl5pPr>
    <a:lvl6pPr marL="2571006" algn="l" defTabSz="1028404" rtl="0" eaLnBrk="1" latinLnBrk="0" hangingPunct="1">
      <a:defRPr kumimoji="1" sz="1350" kern="1200">
        <a:solidFill>
          <a:schemeClr val="tx1"/>
        </a:solidFill>
        <a:latin typeface="+mn-lt"/>
        <a:ea typeface="+mn-ea"/>
        <a:cs typeface="+mn-cs"/>
      </a:defRPr>
    </a:lvl6pPr>
    <a:lvl7pPr marL="3085208" algn="l" defTabSz="1028404" rtl="0" eaLnBrk="1" latinLnBrk="0" hangingPunct="1">
      <a:defRPr kumimoji="1" sz="1350" kern="1200">
        <a:solidFill>
          <a:schemeClr val="tx1"/>
        </a:solidFill>
        <a:latin typeface="+mn-lt"/>
        <a:ea typeface="+mn-ea"/>
        <a:cs typeface="+mn-cs"/>
      </a:defRPr>
    </a:lvl7pPr>
    <a:lvl8pPr marL="3599409" algn="l" defTabSz="1028404" rtl="0" eaLnBrk="1" latinLnBrk="0" hangingPunct="1">
      <a:defRPr kumimoji="1" sz="1350" kern="1200">
        <a:solidFill>
          <a:schemeClr val="tx1"/>
        </a:solidFill>
        <a:latin typeface="+mn-lt"/>
        <a:ea typeface="+mn-ea"/>
        <a:cs typeface="+mn-cs"/>
      </a:defRPr>
    </a:lvl8pPr>
    <a:lvl9pPr marL="4113610" algn="l" defTabSz="1028404" rtl="0" eaLnBrk="1" latinLnBrk="0" hangingPunct="1">
      <a:defRPr kumimoji="1" sz="135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spTree>
      <p:nvGrpSpPr>
        <p:cNvPr id="1" name=""/>
        <p:cNvGrpSpPr/>
        <p:nvPr/>
      </p:nvGrpSpPr>
      <p:grpSpPr>
        <a:xfrm>
          <a:off x="0" y="0"/>
          <a:ext cx="0" cy="0"/>
          <a:chOff x="0" y="0"/>
          <a:chExt cx="0" cy="0"/>
        </a:xfrm>
      </p:grpSpPr>
      <p:sp>
        <p:nvSpPr>
          <p:cNvPr id="21" name="テキスト プレースホルダー 2">
            <a:extLst>
              <a:ext uri="{FF2B5EF4-FFF2-40B4-BE49-F238E27FC236}">
                <a16:creationId xmlns:a16="http://schemas.microsoft.com/office/drawing/2014/main" id="{C35E6132-99C9-4533-9CA9-7260459DFA56}"/>
              </a:ext>
            </a:extLst>
          </p:cNvPr>
          <p:cNvSpPr>
            <a:spLocks noGrp="1"/>
          </p:cNvSpPr>
          <p:nvPr>
            <p:ph type="body" sz="quarter" idx="13" hasCustomPrompt="1"/>
          </p:nvPr>
        </p:nvSpPr>
        <p:spPr>
          <a:xfrm>
            <a:off x="360338" y="4860104"/>
            <a:ext cx="7920088" cy="1079999"/>
          </a:xfrm>
          <a:prstGeom prst="rect">
            <a:avLst/>
          </a:prstGeom>
          <a:noFill/>
        </p:spPr>
        <p:txBody>
          <a:bodyPr lIns="0" tIns="0" rIns="0" bIns="0" anchor="ctr" anchorCtr="0">
            <a:noAutofit/>
          </a:bodyPr>
          <a:lstStyle>
            <a:lvl1pPr defTabSz="180000">
              <a:buNone/>
              <a:defRPr sz="2000" b="0" baseline="0">
                <a:solidFill>
                  <a:schemeClr val="tx1">
                    <a:lumMod val="75000"/>
                    <a:lumOff val="25000"/>
                  </a:schemeClr>
                </a:solidFill>
                <a:latin typeface="+mj-lt"/>
                <a:ea typeface="+mj-ea"/>
              </a:defRPr>
            </a:lvl1pPr>
            <a:lvl2pPr marL="270000" indent="-270000">
              <a:defRPr sz="2000" b="0">
                <a:solidFill>
                  <a:schemeClr val="tx1">
                    <a:lumMod val="75000"/>
                    <a:lumOff val="25000"/>
                  </a:schemeClr>
                </a:solidFill>
              </a:defRPr>
            </a:lvl2pPr>
            <a:lvl3pPr>
              <a:defRPr b="0"/>
            </a:lvl3pPr>
            <a:lvl4pPr>
              <a:defRPr b="0"/>
            </a:lvl4pPr>
            <a:lvl6pPr>
              <a:defRPr b="0"/>
            </a:lvl6pPr>
            <a:lvl7pPr>
              <a:defRPr b="0"/>
            </a:lvl7pPr>
            <a:lvl8pPr>
              <a:defRPr b="0"/>
            </a:lvl8pPr>
          </a:lstStyle>
          <a:p>
            <a:pPr lvl="0"/>
            <a:r>
              <a:rPr kumimoji="1" lang="en-US" altLang="ja-JP" dirty="0"/>
              <a:t>Presenter				|	John Doe</a:t>
            </a:r>
            <a:br>
              <a:rPr kumimoji="1" lang="en-US" altLang="ja-JP" dirty="0"/>
            </a:br>
            <a:r>
              <a:rPr kumimoji="1" lang="en-US" altLang="ja-JP" dirty="0"/>
              <a:t>Collaborators	|	Jane Doe, John Smith, and Jane Smith</a:t>
            </a:r>
          </a:p>
        </p:txBody>
      </p:sp>
      <p:sp>
        <p:nvSpPr>
          <p:cNvPr id="20" name="テキスト プレースホルダー 1">
            <a:extLst>
              <a:ext uri="{FF2B5EF4-FFF2-40B4-BE49-F238E27FC236}">
                <a16:creationId xmlns:a16="http://schemas.microsoft.com/office/drawing/2014/main" id="{25198D44-60B6-4343-8798-1146D9CF826C}"/>
              </a:ext>
            </a:extLst>
          </p:cNvPr>
          <p:cNvSpPr>
            <a:spLocks noGrp="1"/>
          </p:cNvSpPr>
          <p:nvPr>
            <p:ph type="body" sz="quarter" idx="12" hasCustomPrompt="1"/>
          </p:nvPr>
        </p:nvSpPr>
        <p:spPr>
          <a:xfrm>
            <a:off x="360337" y="540069"/>
            <a:ext cx="7920088" cy="1080000"/>
          </a:xfrm>
          <a:prstGeom prst="rect">
            <a:avLst/>
          </a:prstGeom>
          <a:noFill/>
        </p:spPr>
        <p:txBody>
          <a:bodyPr lIns="0" tIns="0" rIns="0" bIns="0" anchor="ctr" anchorCtr="0">
            <a:noAutofit/>
          </a:bodyPr>
          <a:lstStyle>
            <a:lvl1pPr marL="0" indent="0" defTabSz="180000">
              <a:lnSpc>
                <a:spcPct val="100000"/>
              </a:lnSpc>
              <a:spcBef>
                <a:spcPts val="0"/>
              </a:spcBef>
              <a:buNone/>
              <a:defRPr sz="2000" b="0" baseline="0">
                <a:solidFill>
                  <a:schemeClr val="tx1">
                    <a:lumMod val="75000"/>
                    <a:lumOff val="25000"/>
                  </a:schemeClr>
                </a:solidFill>
                <a:latin typeface="+mj-lt"/>
                <a:ea typeface="+mj-ea"/>
              </a:defRPr>
            </a:lvl1pPr>
            <a:lvl2pPr marL="270000" indent="-270000">
              <a:defRPr sz="2000" b="0" baseline="0">
                <a:solidFill>
                  <a:schemeClr val="tx1">
                    <a:lumMod val="75000"/>
                    <a:lumOff val="25000"/>
                  </a:schemeClr>
                </a:solidFill>
              </a:defRPr>
            </a:lvl2pPr>
            <a:lvl3pPr>
              <a:defRPr b="0"/>
            </a:lvl3pPr>
            <a:lvl4pPr>
              <a:defRPr b="0"/>
            </a:lvl4pPr>
            <a:lvl6pPr>
              <a:defRPr b="0"/>
            </a:lvl6pPr>
            <a:lvl7pPr>
              <a:defRPr b="0"/>
            </a:lvl7pPr>
            <a:lvl8pPr>
              <a:defRPr b="0"/>
            </a:lvl8pPr>
          </a:lstStyle>
          <a:p>
            <a:pPr lvl="0"/>
            <a:r>
              <a:rPr kumimoji="1" lang="en-US" altLang="ja-JP" dirty="0"/>
              <a:t>2000-12-31</a:t>
            </a:r>
            <a:br>
              <a:rPr kumimoji="1" lang="en-US" altLang="ja-JP" dirty="0"/>
            </a:br>
            <a:r>
              <a:rPr kumimoji="1" lang="en-US" altLang="ja-JP" dirty="0"/>
              <a:t>Journal Name, Conference Name, or Seminar Name</a:t>
            </a:r>
            <a:endParaRPr kumimoji="1" lang="ja-JP" altLang="en-US" dirty="0"/>
          </a:p>
        </p:txBody>
      </p:sp>
      <p:sp>
        <p:nvSpPr>
          <p:cNvPr id="2" name="タイトル プレースホルダー 1">
            <a:extLst>
              <a:ext uri="{FF2B5EF4-FFF2-40B4-BE49-F238E27FC236}">
                <a16:creationId xmlns:a16="http://schemas.microsoft.com/office/drawing/2014/main" id="{ED3024F1-93B7-4F15-89FE-54BB8516420F}"/>
              </a:ext>
            </a:extLst>
          </p:cNvPr>
          <p:cNvSpPr>
            <a:spLocks noGrp="1"/>
          </p:cNvSpPr>
          <p:nvPr>
            <p:ph type="title"/>
          </p:nvPr>
        </p:nvSpPr>
        <p:spPr>
          <a:xfrm>
            <a:off x="360337" y="1620069"/>
            <a:ext cx="7920088" cy="3240036"/>
          </a:xfrm>
          <a:noFill/>
        </p:spPr>
        <p:txBody>
          <a:bodyPr lIns="0" tIns="0" rIns="0" anchor="ctr" anchorCtr="0"/>
          <a:lstStyle>
            <a:lvl1pPr defTabSz="180000">
              <a:defRPr sz="4400">
                <a:solidFill>
                  <a:schemeClr val="tx1">
                    <a:lumMod val="75000"/>
                    <a:lumOff val="25000"/>
                  </a:schemeClr>
                </a:solidFill>
                <a:effectLst/>
              </a:defRPr>
            </a:lvl1pPr>
            <a:lvl2pPr>
              <a:defRPr sz="4400"/>
            </a:lvl2pPr>
            <a:lvl3pPr marL="720000" indent="-720000">
              <a:defRPr sz="4400"/>
            </a:lvl3pPr>
            <a:lvl4pPr marL="720000" indent="-720000">
              <a:defRPr sz="4400"/>
            </a:lvl4pPr>
            <a:lvl5pPr marL="720000" indent="-720000">
              <a:defRPr sz="4400"/>
            </a:lvl5pPr>
            <a:lvl6pPr marL="720000" indent="-720000">
              <a:defRPr sz="4400"/>
            </a:lvl6pPr>
            <a:lvl7pPr marL="720000" indent="-720000">
              <a:defRPr sz="4400"/>
            </a:lvl7pPr>
            <a:lvl8pPr marL="720000" indent="-720000">
              <a:defRPr sz="4400"/>
            </a:lvl8pPr>
            <a:lvl9pPr marL="720000" indent="-720000">
              <a:defRPr sz="4400"/>
            </a:lvl9pPr>
          </a:lstStyle>
          <a:p>
            <a:pPr lvl="1"/>
            <a:r>
              <a:rPr kumimoji="1" lang="ja-JP" altLang="en-US" dirty="0"/>
              <a:t>マスター タイトルの書式設定</a:t>
            </a:r>
          </a:p>
        </p:txBody>
      </p:sp>
    </p:spTree>
    <p:extLst>
      <p:ext uri="{BB962C8B-B14F-4D97-AF65-F5344CB8AC3E}">
        <p14:creationId xmlns:p14="http://schemas.microsoft.com/office/powerpoint/2010/main" val="164627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セクションタイトル">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3024F1-93B7-4F15-89FE-54BB8516420F}"/>
              </a:ext>
            </a:extLst>
          </p:cNvPr>
          <p:cNvSpPr>
            <a:spLocks noGrp="1"/>
          </p:cNvSpPr>
          <p:nvPr>
            <p:ph type="title"/>
          </p:nvPr>
        </p:nvSpPr>
        <p:spPr>
          <a:xfrm>
            <a:off x="360337" y="1620088"/>
            <a:ext cx="7920088" cy="3240000"/>
          </a:xfrm>
          <a:noFill/>
        </p:spPr>
        <p:txBody>
          <a:bodyPr lIns="0" tIns="0" rIns="0" anchor="ctr" anchorCtr="0"/>
          <a:lstStyle>
            <a:lvl1pPr defTabSz="180000">
              <a:defRPr sz="4400">
                <a:solidFill>
                  <a:schemeClr val="tx1">
                    <a:lumMod val="75000"/>
                    <a:lumOff val="25000"/>
                  </a:schemeClr>
                </a:solidFill>
                <a:effectLst/>
              </a:defRPr>
            </a:lvl1pPr>
            <a:lvl2pPr>
              <a:defRPr sz="4400"/>
            </a:lvl2pPr>
            <a:lvl3pPr marL="720000" indent="-720000">
              <a:defRPr sz="4400"/>
            </a:lvl3pPr>
            <a:lvl4pPr marL="720000" indent="-720000">
              <a:defRPr sz="4400"/>
            </a:lvl4pPr>
            <a:lvl5pPr marL="720000" indent="-720000">
              <a:defRPr sz="4400"/>
            </a:lvl5pPr>
            <a:lvl6pPr marL="720000" indent="-720000">
              <a:defRPr sz="4400"/>
            </a:lvl6pPr>
            <a:lvl7pPr marL="720000" indent="-720000">
              <a:defRPr sz="4400"/>
            </a:lvl7pPr>
            <a:lvl8pPr marL="720000" indent="-720000">
              <a:defRPr sz="4400"/>
            </a:lvl8pPr>
            <a:lvl9pPr marL="720000" indent="-720000">
              <a:defRPr sz="4400"/>
            </a:lvl9pPr>
          </a:lstStyle>
          <a:p>
            <a:pPr lvl="1"/>
            <a:r>
              <a:rPr kumimoji="1" lang="ja-JP" altLang="en-US" dirty="0"/>
              <a:t>マスター タイトルの書式設定</a:t>
            </a:r>
          </a:p>
        </p:txBody>
      </p:sp>
    </p:spTree>
    <p:extLst>
      <p:ext uri="{BB962C8B-B14F-4D97-AF65-F5344CB8AC3E}">
        <p14:creationId xmlns:p14="http://schemas.microsoft.com/office/powerpoint/2010/main" val="31711905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ノーマル">
    <p:spTree>
      <p:nvGrpSpPr>
        <p:cNvPr id="1" name=""/>
        <p:cNvGrpSpPr/>
        <p:nvPr/>
      </p:nvGrpSpPr>
      <p:grpSpPr>
        <a:xfrm>
          <a:off x="0" y="0"/>
          <a:ext cx="0" cy="0"/>
          <a:chOff x="0" y="0"/>
          <a:chExt cx="0" cy="0"/>
        </a:xfrm>
      </p:grpSpPr>
      <p:sp>
        <p:nvSpPr>
          <p:cNvPr id="14" name="フッター プレースホルダー 1">
            <a:extLst>
              <a:ext uri="{FF2B5EF4-FFF2-40B4-BE49-F238E27FC236}">
                <a16:creationId xmlns:a16="http://schemas.microsoft.com/office/drawing/2014/main" id="{2581A4DE-CD06-421C-830C-21FDD6978843}"/>
              </a:ext>
            </a:extLst>
          </p:cNvPr>
          <p:cNvSpPr>
            <a:spLocks noGrp="1"/>
          </p:cNvSpPr>
          <p:nvPr>
            <p:ph type="ftr" sz="quarter" idx="3"/>
          </p:nvPr>
        </p:nvSpPr>
        <p:spPr>
          <a:xfrm>
            <a:off x="360336" y="6120118"/>
            <a:ext cx="7920001" cy="360005"/>
          </a:xfrm>
          <a:prstGeom prst="rect">
            <a:avLst/>
          </a:prstGeom>
          <a:noFill/>
        </p:spPr>
        <p:txBody>
          <a:bodyPr vert="horz" lIns="0" tIns="0" rIns="0" bIns="0" rtlCol="0" anchor="t" anchorCtr="0"/>
          <a:lstStyle>
            <a:lvl1pPr marL="0" indent="0" algn="l" defTabSz="180000">
              <a:lnSpc>
                <a:spcPct val="100000"/>
              </a:lnSpc>
              <a:spcBef>
                <a:spcPts val="0"/>
              </a:spcBef>
              <a:defRPr sz="1200" b="0" baseline="0">
                <a:solidFill>
                  <a:schemeClr val="tx1">
                    <a:lumMod val="75000"/>
                    <a:lumOff val="25000"/>
                  </a:schemeClr>
                </a:solidFill>
                <a:latin typeface="+mj-lt"/>
                <a:ea typeface="+mj-ea"/>
              </a:defRPr>
            </a:lvl1pPr>
          </a:lstStyle>
          <a:p>
            <a:endParaRPr kumimoji="1" lang="en-US" altLang="zh-CN" dirty="0"/>
          </a:p>
        </p:txBody>
      </p:sp>
      <p:cxnSp>
        <p:nvCxnSpPr>
          <p:cNvPr id="16" name="直線コネクタ 1">
            <a:extLst>
              <a:ext uri="{FF2B5EF4-FFF2-40B4-BE49-F238E27FC236}">
                <a16:creationId xmlns:a16="http://schemas.microsoft.com/office/drawing/2014/main" id="{29C09393-5587-4791-907B-6ABBB9902C17}"/>
              </a:ext>
            </a:extLst>
          </p:cNvPr>
          <p:cNvCxnSpPr>
            <a:cxnSpLocks/>
          </p:cNvCxnSpPr>
          <p:nvPr userDrawn="1"/>
        </p:nvCxnSpPr>
        <p:spPr>
          <a:xfrm>
            <a:off x="360382" y="1170064"/>
            <a:ext cx="7920000" cy="0"/>
          </a:xfrm>
          <a:prstGeom prst="line">
            <a:avLst/>
          </a:prstGeom>
          <a:ln w="19050" cap="rnd">
            <a:solidFill>
              <a:schemeClr val="tx1">
                <a:lumMod val="75000"/>
                <a:lumOff val="25000"/>
              </a:schemeClr>
            </a:solidFill>
            <a:round/>
          </a:ln>
        </p:spPr>
        <p:style>
          <a:lnRef idx="3">
            <a:schemeClr val="accent2"/>
          </a:lnRef>
          <a:fillRef idx="0">
            <a:schemeClr val="accent2"/>
          </a:fillRef>
          <a:effectRef idx="2">
            <a:schemeClr val="accent2"/>
          </a:effectRef>
          <a:fontRef idx="minor">
            <a:schemeClr val="tx1"/>
          </a:fontRef>
        </p:style>
      </p:cxnSp>
      <p:sp>
        <p:nvSpPr>
          <p:cNvPr id="13" name="スライド番号 プレースホルダー 1">
            <a:extLst>
              <a:ext uri="{FF2B5EF4-FFF2-40B4-BE49-F238E27FC236}">
                <a16:creationId xmlns:a16="http://schemas.microsoft.com/office/drawing/2014/main" id="{1F2F66FF-804D-474D-A911-AEAF448DF278}"/>
              </a:ext>
            </a:extLst>
          </p:cNvPr>
          <p:cNvSpPr>
            <a:spLocks noGrp="1"/>
          </p:cNvSpPr>
          <p:nvPr>
            <p:ph type="sldNum" sz="quarter" idx="4"/>
          </p:nvPr>
        </p:nvSpPr>
        <p:spPr>
          <a:xfrm>
            <a:off x="7200413" y="180052"/>
            <a:ext cx="1080004" cy="360005"/>
          </a:xfrm>
          <a:prstGeom prst="rect">
            <a:avLst/>
          </a:prstGeom>
          <a:noFill/>
        </p:spPr>
        <p:txBody>
          <a:bodyPr vert="horz" lIns="0" tIns="0" rIns="0" bIns="0" rtlCol="0" anchor="b" anchorCtr="0"/>
          <a:lstStyle>
            <a:lvl1pPr marL="0" indent="0" algn="r" defTabSz="180000">
              <a:lnSpc>
                <a:spcPct val="100000"/>
              </a:lnSpc>
              <a:spcBef>
                <a:spcPts val="0"/>
              </a:spcBef>
              <a:defRPr sz="2000" b="0" baseline="0">
                <a:solidFill>
                  <a:schemeClr val="tx1">
                    <a:lumMod val="75000"/>
                    <a:lumOff val="25000"/>
                  </a:schemeClr>
                </a:solidFill>
                <a:effectLst/>
                <a:latin typeface="+mj-lt"/>
                <a:ea typeface="+mj-ea"/>
              </a:defRPr>
            </a:lvl1pPr>
          </a:lstStyle>
          <a:p>
            <a:fld id="{8F5BC5A1-44EB-431C-8BBA-B062B60F96C2}" type="slidenum">
              <a:rPr kumimoji="1" lang="ja-JP" altLang="en-US" smtClean="0"/>
              <a:pPr/>
              <a:t>‹#›</a:t>
            </a:fld>
            <a:r>
              <a:rPr kumimoji="1" lang="en-US" altLang="ja-JP" dirty="0"/>
              <a:t>/25</a:t>
            </a:r>
            <a:endParaRPr kumimoji="1" lang="ja-JP" altLang="en-US" dirty="0"/>
          </a:p>
        </p:txBody>
      </p:sp>
      <p:sp>
        <p:nvSpPr>
          <p:cNvPr id="17" name="テキスト プレースホルダー 1">
            <a:extLst>
              <a:ext uri="{FF2B5EF4-FFF2-40B4-BE49-F238E27FC236}">
                <a16:creationId xmlns:a16="http://schemas.microsoft.com/office/drawing/2014/main" id="{D4AE0274-461F-4206-9AFA-7D67D37BC170}"/>
              </a:ext>
            </a:extLst>
          </p:cNvPr>
          <p:cNvSpPr>
            <a:spLocks noGrp="1"/>
          </p:cNvSpPr>
          <p:nvPr>
            <p:ph type="body" sz="quarter" idx="12"/>
          </p:nvPr>
        </p:nvSpPr>
        <p:spPr>
          <a:xfrm>
            <a:off x="360337" y="180057"/>
            <a:ext cx="6840000" cy="360000"/>
          </a:xfrm>
          <a:prstGeom prst="rect">
            <a:avLst/>
          </a:prstGeom>
          <a:noFill/>
        </p:spPr>
        <p:txBody>
          <a:bodyPr lIns="0" tIns="0" rIns="0" bIns="0" anchor="b" anchorCtr="0">
            <a:noAutofit/>
          </a:bodyPr>
          <a:lstStyle>
            <a:lvl1pPr marL="0" indent="0" defTabSz="180000">
              <a:lnSpc>
                <a:spcPct val="100000"/>
              </a:lnSpc>
              <a:spcBef>
                <a:spcPts val="0"/>
              </a:spcBef>
              <a:spcAft>
                <a:spcPts val="0"/>
              </a:spcAft>
              <a:buNone/>
              <a:defRPr sz="2000" b="0" baseline="0">
                <a:solidFill>
                  <a:schemeClr val="tx1">
                    <a:lumMod val="75000"/>
                    <a:lumOff val="25000"/>
                  </a:schemeClr>
                </a:solidFill>
                <a:latin typeface="+mj-lt"/>
                <a:ea typeface="+mj-ea"/>
              </a:defRPr>
            </a:lvl1pPr>
            <a:lvl2pPr marL="0" indent="0">
              <a:spcAft>
                <a:spcPts val="0"/>
              </a:spcAft>
              <a:buNone/>
              <a:defRPr sz="2000" b="0">
                <a:solidFill>
                  <a:schemeClr val="accent1">
                    <a:lumMod val="75000"/>
                  </a:schemeClr>
                </a:solidFill>
              </a:defRPr>
            </a:lvl2pPr>
            <a:lvl3pPr marL="360000" indent="-360000">
              <a:spcAft>
                <a:spcPts val="0"/>
              </a:spcAft>
              <a:buFont typeface="+mj-lt"/>
              <a:buAutoNum type="arabicPeriod"/>
              <a:tabLst/>
              <a:defRPr b="0"/>
            </a:lvl3pPr>
            <a:lvl4pPr marL="360000" indent="-360000">
              <a:spcAft>
                <a:spcPts val="0"/>
              </a:spcAft>
              <a:buFont typeface="+mj-lt"/>
              <a:buAutoNum type="romanUcPeriod"/>
              <a:defRPr b="0"/>
            </a:lvl4pPr>
            <a:lvl5pPr marL="360000" indent="-360000">
              <a:spcAft>
                <a:spcPts val="0"/>
              </a:spcAft>
              <a:buFont typeface="+mj-lt"/>
              <a:buAutoNum type="alphaUcParenR"/>
              <a:tabLst/>
              <a:defRPr/>
            </a:lvl5pPr>
            <a:lvl6pPr marL="360000" indent="-360000">
              <a:spcAft>
                <a:spcPts val="0"/>
              </a:spcAft>
              <a:buFont typeface="Wingdings" panose="05000000000000000000" pitchFamily="2" charset="2"/>
              <a:buChar char="l"/>
              <a:defRPr sz="2000" b="0"/>
            </a:lvl6pPr>
            <a:lvl7pPr marL="360000" indent="-360000">
              <a:spcAft>
                <a:spcPts val="0"/>
              </a:spcAft>
              <a:buFont typeface="Wingdings" panose="05000000000000000000" pitchFamily="2" charset="2"/>
              <a:buChar char="Ø"/>
              <a:defRPr sz="2000" b="0"/>
            </a:lvl7pPr>
            <a:lvl8pPr marL="360000" indent="-360000">
              <a:spcAft>
                <a:spcPts val="0"/>
              </a:spcAft>
              <a:buFont typeface="Wingdings" panose="05000000000000000000" pitchFamily="2" charset="2"/>
              <a:buChar char="ü"/>
              <a:defRPr sz="2000" b="0"/>
            </a:lvl8pPr>
            <a:lvl9pPr marL="360000" indent="-360000">
              <a:spcAft>
                <a:spcPts val="0"/>
              </a:spcAft>
              <a:buFont typeface="Wingdings" panose="05000000000000000000" pitchFamily="2" charset="2"/>
              <a:buChar char="u"/>
              <a:defRPr sz="2000"/>
            </a:lvl9pPr>
          </a:lstStyle>
          <a:p>
            <a:pPr lvl="0"/>
            <a:endParaRPr kumimoji="1" lang="ja-JP" altLang="en-US" dirty="0"/>
          </a:p>
        </p:txBody>
      </p:sp>
      <p:sp>
        <p:nvSpPr>
          <p:cNvPr id="15" name="タイトル プレースホルダー 1">
            <a:extLst>
              <a:ext uri="{FF2B5EF4-FFF2-40B4-BE49-F238E27FC236}">
                <a16:creationId xmlns:a16="http://schemas.microsoft.com/office/drawing/2014/main" id="{042DC08C-7B0C-4202-A448-6C3DE88B7E1D}"/>
              </a:ext>
            </a:extLst>
          </p:cNvPr>
          <p:cNvSpPr>
            <a:spLocks noGrp="1"/>
          </p:cNvSpPr>
          <p:nvPr>
            <p:ph type="title"/>
          </p:nvPr>
        </p:nvSpPr>
        <p:spPr>
          <a:xfrm>
            <a:off x="360337" y="540057"/>
            <a:ext cx="7920088" cy="540006"/>
          </a:xfrm>
          <a:prstGeom prst="rect">
            <a:avLst/>
          </a:prstGeom>
          <a:noFill/>
        </p:spPr>
        <p:txBody>
          <a:bodyPr vert="horz" lIns="0" tIns="0" rIns="0" bIns="0" rtlCol="0" anchor="b" anchorCtr="0">
            <a:noAutofit/>
          </a:bodyPr>
          <a:lstStyle>
            <a:lvl1pPr defTabSz="180000">
              <a:defRPr>
                <a:solidFill>
                  <a:schemeClr val="tx1">
                    <a:lumMod val="75000"/>
                    <a:lumOff val="25000"/>
                  </a:schemeClr>
                </a:solidFill>
              </a:defRPr>
            </a:lvl1pPr>
          </a:lstStyle>
          <a:p>
            <a:pPr lvl="0"/>
            <a:r>
              <a:rPr lang="ja-JP" altLang="en-US" dirty="0"/>
              <a:t>マスター タイトルの書式設定</a:t>
            </a:r>
            <a:endParaRPr lang="en-US" dirty="0"/>
          </a:p>
        </p:txBody>
      </p:sp>
    </p:spTree>
    <p:extLst>
      <p:ext uri="{BB962C8B-B14F-4D97-AF65-F5344CB8AC3E}">
        <p14:creationId xmlns:p14="http://schemas.microsoft.com/office/powerpoint/2010/main" val="11540680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コンテンツ_1カラム">
    <p:spTree>
      <p:nvGrpSpPr>
        <p:cNvPr id="1" name=""/>
        <p:cNvGrpSpPr/>
        <p:nvPr/>
      </p:nvGrpSpPr>
      <p:grpSpPr>
        <a:xfrm>
          <a:off x="0" y="0"/>
          <a:ext cx="0" cy="0"/>
          <a:chOff x="0" y="0"/>
          <a:chExt cx="0" cy="0"/>
        </a:xfrm>
      </p:grpSpPr>
      <p:sp>
        <p:nvSpPr>
          <p:cNvPr id="22" name="フッター プレースホルダー 1">
            <a:extLst>
              <a:ext uri="{FF2B5EF4-FFF2-40B4-BE49-F238E27FC236}">
                <a16:creationId xmlns:a16="http://schemas.microsoft.com/office/drawing/2014/main" id="{25F3CAB8-05FF-499F-8188-78F57375201C}"/>
              </a:ext>
            </a:extLst>
          </p:cNvPr>
          <p:cNvSpPr>
            <a:spLocks noGrp="1"/>
          </p:cNvSpPr>
          <p:nvPr>
            <p:ph type="ftr" sz="quarter" idx="3"/>
          </p:nvPr>
        </p:nvSpPr>
        <p:spPr>
          <a:xfrm>
            <a:off x="360336" y="6120118"/>
            <a:ext cx="7920001" cy="360005"/>
          </a:xfrm>
          <a:prstGeom prst="rect">
            <a:avLst/>
          </a:prstGeom>
          <a:noFill/>
        </p:spPr>
        <p:txBody>
          <a:bodyPr vert="horz" lIns="0" tIns="0" rIns="0" bIns="0" rtlCol="0" anchor="t" anchorCtr="0"/>
          <a:lstStyle>
            <a:lvl1pPr marL="0" indent="0" algn="l" defTabSz="180000">
              <a:lnSpc>
                <a:spcPct val="100000"/>
              </a:lnSpc>
              <a:spcBef>
                <a:spcPts val="0"/>
              </a:spcBef>
              <a:defRPr sz="1200" b="0" baseline="0">
                <a:solidFill>
                  <a:schemeClr val="tx1">
                    <a:lumMod val="75000"/>
                    <a:lumOff val="25000"/>
                  </a:schemeClr>
                </a:solidFill>
                <a:latin typeface="+mj-lt"/>
                <a:ea typeface="+mj-ea"/>
              </a:defRPr>
            </a:lvl1pPr>
          </a:lstStyle>
          <a:p>
            <a:endParaRPr kumimoji="1" lang="en-US" altLang="zh-CN" dirty="0"/>
          </a:p>
        </p:txBody>
      </p:sp>
      <p:sp>
        <p:nvSpPr>
          <p:cNvPr id="5" name="コンテンツ プレースホルダー 1">
            <a:extLst>
              <a:ext uri="{FF2B5EF4-FFF2-40B4-BE49-F238E27FC236}">
                <a16:creationId xmlns:a16="http://schemas.microsoft.com/office/drawing/2014/main" id="{11171C99-3E4D-4ABE-B293-F6AF66228B4B}"/>
              </a:ext>
            </a:extLst>
          </p:cNvPr>
          <p:cNvSpPr>
            <a:spLocks noGrp="1"/>
          </p:cNvSpPr>
          <p:nvPr>
            <p:ph sz="quarter" idx="13"/>
          </p:nvPr>
        </p:nvSpPr>
        <p:spPr>
          <a:xfrm>
            <a:off x="360335" y="1260065"/>
            <a:ext cx="7920001" cy="4860052"/>
          </a:xfrm>
          <a:prstGeom prst="rect">
            <a:avLst/>
          </a:prstGeom>
          <a:noFill/>
        </p:spPr>
        <p:txBody>
          <a:bodyPr lIns="0" tIns="0" rIns="0" bIns="0">
            <a:noAutofit/>
          </a:bodyPr>
          <a:lstStyle>
            <a:lvl1pPr defTabSz="180000">
              <a:spcAft>
                <a:spcPts val="600"/>
              </a:spcAft>
              <a:buNone/>
              <a:defRPr sz="2400" baseline="0">
                <a:solidFill>
                  <a:schemeClr val="accent1">
                    <a:lumMod val="75000"/>
                  </a:schemeClr>
                </a:solidFill>
                <a:latin typeface="+mn-lt"/>
                <a:ea typeface="+mn-ea"/>
              </a:defRPr>
            </a:lvl1pPr>
            <a:lvl2pPr marL="360000" indent="-360000" defTabSz="180000">
              <a:spcAft>
                <a:spcPts val="600"/>
              </a:spcAft>
              <a:buFont typeface="+mj-lt"/>
              <a:buAutoNum type="arabicPeriod"/>
              <a:defRPr sz="2400" baseline="0">
                <a:solidFill>
                  <a:schemeClr val="accent1">
                    <a:lumMod val="75000"/>
                  </a:schemeClr>
                </a:solidFill>
              </a:defRPr>
            </a:lvl2pPr>
            <a:lvl3pPr marL="450000" marR="0" indent="-270000" algn="l" defTabSz="180000" rtl="0" eaLnBrk="1" fontAlgn="auto" latinLnBrk="0" hangingPunct="1">
              <a:lnSpc>
                <a:spcPct val="100000"/>
              </a:lnSpc>
              <a:spcBef>
                <a:spcPts val="0"/>
              </a:spcBef>
              <a:spcAft>
                <a:spcPts val="600"/>
              </a:spcAft>
              <a:buClrTx/>
              <a:buSzTx/>
              <a:buFont typeface="Wingdings" panose="05000000000000000000" pitchFamily="2" charset="2"/>
              <a:buChar char="l"/>
              <a:tabLst/>
              <a:defRPr sz="2000" baseline="0">
                <a:solidFill>
                  <a:schemeClr val="tx1">
                    <a:lumMod val="75000"/>
                    <a:lumOff val="25000"/>
                  </a:schemeClr>
                </a:solidFill>
              </a:defRPr>
            </a:lvl3pPr>
            <a:lvl4pPr marL="450000" indent="-270000" defTabSz="180000">
              <a:spcAft>
                <a:spcPts val="600"/>
              </a:spcAft>
              <a:buFont typeface="+mj-lt"/>
              <a:buAutoNum type="arabicPeriod"/>
              <a:defRPr sz="2000" baseline="0">
                <a:solidFill>
                  <a:schemeClr val="tx1">
                    <a:lumMod val="75000"/>
                    <a:lumOff val="25000"/>
                  </a:schemeClr>
                </a:solidFill>
              </a:defRPr>
            </a:lvl4pPr>
            <a:lvl5pPr marL="450000" indent="0" defTabSz="180000">
              <a:spcAft>
                <a:spcPts val="600"/>
              </a:spcAft>
              <a:buFont typeface="Wingdings" panose="05000000000000000000" pitchFamily="2" charset="2"/>
              <a:buNone/>
              <a:defRPr sz="2000" baseline="0">
                <a:solidFill>
                  <a:schemeClr val="tx1">
                    <a:lumMod val="75000"/>
                    <a:lumOff val="25000"/>
                  </a:schemeClr>
                </a:solidFill>
              </a:defRPr>
            </a:lvl5pPr>
            <a:lvl6pPr defTabSz="180000">
              <a:spcAft>
                <a:spcPts val="600"/>
              </a:spcAft>
              <a:defRPr baseline="0"/>
            </a:lvl6pPr>
            <a:lvl7pPr defTabSz="180000">
              <a:spcAft>
                <a:spcPts val="600"/>
              </a:spcAft>
              <a:defRPr baseline="0"/>
            </a:lvl7pPr>
            <a:lvl8pPr defTabSz="180000">
              <a:defRPr/>
            </a:lvl8pPr>
            <a:lvl9pPr defTabSz="180000">
              <a:defRPr/>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endParaRPr kumimoji="1" lang="en-US" altLang="ja-JP" dirty="0"/>
          </a:p>
          <a:p>
            <a:pPr lvl="2"/>
            <a:r>
              <a:rPr kumimoji="1" lang="ja-JP" altLang="en-US" dirty="0"/>
              <a:t>第 </a:t>
            </a:r>
            <a:r>
              <a:rPr kumimoji="1" lang="en-US" altLang="ja-JP" dirty="0"/>
              <a:t>3 </a:t>
            </a:r>
            <a:r>
              <a:rPr kumimoji="1" lang="ja-JP" altLang="en-US" dirty="0"/>
              <a:t>レベル</a:t>
            </a:r>
            <a:endParaRPr kumimoji="1" lang="en-US" altLang="ja-JP" dirty="0"/>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a:p>
            <a:pPr lvl="5"/>
            <a:r>
              <a:rPr kumimoji="1" lang="ja-JP" altLang="en-US" dirty="0"/>
              <a:t>第 </a:t>
            </a:r>
            <a:r>
              <a:rPr kumimoji="1" lang="en-US" altLang="ja-JP" dirty="0"/>
              <a:t>6 </a:t>
            </a:r>
            <a:r>
              <a:rPr kumimoji="1" lang="ja-JP" altLang="en-US" dirty="0"/>
              <a:t>レベル</a:t>
            </a:r>
            <a:endParaRPr kumimoji="1" lang="en-US" altLang="ja-JP" dirty="0"/>
          </a:p>
          <a:p>
            <a:pPr lvl="6"/>
            <a:r>
              <a:rPr kumimoji="1" lang="ja-JP" altLang="en-US" dirty="0"/>
              <a:t>第 </a:t>
            </a:r>
            <a:r>
              <a:rPr kumimoji="1" lang="en-US" altLang="ja-JP" dirty="0"/>
              <a:t>7 </a:t>
            </a:r>
            <a:r>
              <a:rPr kumimoji="1" lang="ja-JP" altLang="en-US" dirty="0"/>
              <a:t>レベル</a:t>
            </a:r>
            <a:endParaRPr kumimoji="1" lang="en-US" altLang="ja-JP" dirty="0"/>
          </a:p>
          <a:p>
            <a:pPr lvl="7"/>
            <a:r>
              <a:rPr kumimoji="1" lang="ja-JP" altLang="en-US" dirty="0"/>
              <a:t>第 </a:t>
            </a:r>
            <a:r>
              <a:rPr kumimoji="1" lang="en-US" altLang="ja-JP" dirty="0"/>
              <a:t>8 </a:t>
            </a:r>
            <a:r>
              <a:rPr kumimoji="1" lang="ja-JP" altLang="en-US" dirty="0"/>
              <a:t>レベル</a:t>
            </a:r>
          </a:p>
          <a:p>
            <a:pPr lvl="8"/>
            <a:r>
              <a:rPr kumimoji="1" lang="ja-JP" altLang="en-US" dirty="0"/>
              <a:t>第 </a:t>
            </a:r>
            <a:r>
              <a:rPr kumimoji="1" lang="en-US" altLang="ja-JP" dirty="0"/>
              <a:t>9 </a:t>
            </a:r>
            <a:r>
              <a:rPr kumimoji="1" lang="ja-JP" altLang="en-US" dirty="0"/>
              <a:t>レベル</a:t>
            </a:r>
            <a:endParaRPr kumimoji="1" lang="en-US" altLang="ja-JP" dirty="0"/>
          </a:p>
        </p:txBody>
      </p:sp>
      <p:cxnSp>
        <p:nvCxnSpPr>
          <p:cNvPr id="23" name="直線コネクタ 1">
            <a:extLst>
              <a:ext uri="{FF2B5EF4-FFF2-40B4-BE49-F238E27FC236}">
                <a16:creationId xmlns:a16="http://schemas.microsoft.com/office/drawing/2014/main" id="{ACE42DC4-FFC6-4670-9F51-461C0774575D}"/>
              </a:ext>
            </a:extLst>
          </p:cNvPr>
          <p:cNvCxnSpPr>
            <a:cxnSpLocks/>
          </p:cNvCxnSpPr>
          <p:nvPr userDrawn="1"/>
        </p:nvCxnSpPr>
        <p:spPr>
          <a:xfrm>
            <a:off x="360382" y="1170064"/>
            <a:ext cx="7920000" cy="0"/>
          </a:xfrm>
          <a:prstGeom prst="line">
            <a:avLst/>
          </a:prstGeom>
          <a:ln w="19050" cap="rnd">
            <a:solidFill>
              <a:schemeClr val="tx1">
                <a:lumMod val="75000"/>
                <a:lumOff val="25000"/>
              </a:schemeClr>
            </a:solidFill>
            <a:round/>
          </a:ln>
        </p:spPr>
        <p:style>
          <a:lnRef idx="3">
            <a:schemeClr val="accent2"/>
          </a:lnRef>
          <a:fillRef idx="0">
            <a:schemeClr val="accent2"/>
          </a:fillRef>
          <a:effectRef idx="2">
            <a:schemeClr val="accent2"/>
          </a:effectRef>
          <a:fontRef idx="minor">
            <a:schemeClr val="tx1"/>
          </a:fontRef>
        </p:style>
      </p:cxnSp>
      <p:sp>
        <p:nvSpPr>
          <p:cNvPr id="20" name="スライド番号 プレースホルダー 1">
            <a:extLst>
              <a:ext uri="{FF2B5EF4-FFF2-40B4-BE49-F238E27FC236}">
                <a16:creationId xmlns:a16="http://schemas.microsoft.com/office/drawing/2014/main" id="{15805B09-C57A-4245-A7EB-4C0689BFE0C1}"/>
              </a:ext>
            </a:extLst>
          </p:cNvPr>
          <p:cNvSpPr>
            <a:spLocks noGrp="1"/>
          </p:cNvSpPr>
          <p:nvPr>
            <p:ph type="sldNum" sz="quarter" idx="4"/>
          </p:nvPr>
        </p:nvSpPr>
        <p:spPr>
          <a:xfrm>
            <a:off x="7200413" y="180052"/>
            <a:ext cx="1080004" cy="360005"/>
          </a:xfrm>
          <a:prstGeom prst="rect">
            <a:avLst/>
          </a:prstGeom>
          <a:noFill/>
        </p:spPr>
        <p:txBody>
          <a:bodyPr vert="horz" lIns="0" tIns="0" rIns="0" bIns="0" rtlCol="0" anchor="b" anchorCtr="0"/>
          <a:lstStyle>
            <a:lvl1pPr marL="0" indent="0" algn="r" defTabSz="180000">
              <a:lnSpc>
                <a:spcPct val="100000"/>
              </a:lnSpc>
              <a:spcBef>
                <a:spcPts val="0"/>
              </a:spcBef>
              <a:defRPr sz="2000" b="0" baseline="0">
                <a:solidFill>
                  <a:schemeClr val="tx1">
                    <a:lumMod val="75000"/>
                    <a:lumOff val="25000"/>
                  </a:schemeClr>
                </a:solidFill>
                <a:effectLst/>
                <a:latin typeface="+mj-lt"/>
                <a:ea typeface="+mj-ea"/>
              </a:defRPr>
            </a:lvl1pPr>
          </a:lstStyle>
          <a:p>
            <a:fld id="{8F5BC5A1-44EB-431C-8BBA-B062B60F96C2}" type="slidenum">
              <a:rPr kumimoji="1" lang="ja-JP" altLang="en-US" smtClean="0"/>
              <a:pPr/>
              <a:t>‹#›</a:t>
            </a:fld>
            <a:r>
              <a:rPr kumimoji="1" lang="en-US" altLang="ja-JP" dirty="0"/>
              <a:t>/25</a:t>
            </a:r>
            <a:endParaRPr kumimoji="1" lang="ja-JP" altLang="en-US" dirty="0"/>
          </a:p>
        </p:txBody>
      </p:sp>
      <p:sp>
        <p:nvSpPr>
          <p:cNvPr id="9" name="テキスト プレースホルダー 1">
            <a:extLst>
              <a:ext uri="{FF2B5EF4-FFF2-40B4-BE49-F238E27FC236}">
                <a16:creationId xmlns:a16="http://schemas.microsoft.com/office/drawing/2014/main" id="{21E1BFCB-A805-4E84-9030-5985DE95160C}"/>
              </a:ext>
            </a:extLst>
          </p:cNvPr>
          <p:cNvSpPr>
            <a:spLocks noGrp="1"/>
          </p:cNvSpPr>
          <p:nvPr>
            <p:ph type="body" sz="quarter" idx="12"/>
          </p:nvPr>
        </p:nvSpPr>
        <p:spPr>
          <a:xfrm>
            <a:off x="360337" y="180057"/>
            <a:ext cx="6840000" cy="360000"/>
          </a:xfrm>
          <a:prstGeom prst="rect">
            <a:avLst/>
          </a:prstGeom>
          <a:noFill/>
        </p:spPr>
        <p:txBody>
          <a:bodyPr lIns="0" tIns="0" rIns="0" bIns="0" anchor="b" anchorCtr="0">
            <a:noAutofit/>
          </a:bodyPr>
          <a:lstStyle>
            <a:lvl1pPr marL="0" indent="0" defTabSz="180000">
              <a:lnSpc>
                <a:spcPct val="100000"/>
              </a:lnSpc>
              <a:spcBef>
                <a:spcPts val="0"/>
              </a:spcBef>
              <a:spcAft>
                <a:spcPts val="0"/>
              </a:spcAft>
              <a:buNone/>
              <a:defRPr sz="2000" b="0" baseline="0">
                <a:solidFill>
                  <a:schemeClr val="tx1">
                    <a:lumMod val="75000"/>
                    <a:lumOff val="25000"/>
                  </a:schemeClr>
                </a:solidFill>
                <a:latin typeface="+mj-lt"/>
                <a:ea typeface="+mj-ea"/>
              </a:defRPr>
            </a:lvl1pPr>
            <a:lvl2pPr marL="0" indent="0">
              <a:spcAft>
                <a:spcPts val="0"/>
              </a:spcAft>
              <a:buNone/>
              <a:defRPr sz="2000" b="0">
                <a:solidFill>
                  <a:schemeClr val="accent1">
                    <a:lumMod val="75000"/>
                  </a:schemeClr>
                </a:solidFill>
              </a:defRPr>
            </a:lvl2pPr>
            <a:lvl3pPr marL="360000" indent="-360000">
              <a:spcAft>
                <a:spcPts val="0"/>
              </a:spcAft>
              <a:buFont typeface="+mj-lt"/>
              <a:buAutoNum type="arabicPeriod"/>
              <a:tabLst/>
              <a:defRPr b="0"/>
            </a:lvl3pPr>
            <a:lvl4pPr marL="360000" indent="-360000">
              <a:spcAft>
                <a:spcPts val="0"/>
              </a:spcAft>
              <a:buFont typeface="+mj-lt"/>
              <a:buAutoNum type="romanUcPeriod"/>
              <a:defRPr b="0"/>
            </a:lvl4pPr>
            <a:lvl5pPr marL="360000" indent="-360000">
              <a:spcAft>
                <a:spcPts val="0"/>
              </a:spcAft>
              <a:buFont typeface="+mj-lt"/>
              <a:buAutoNum type="alphaUcParenR"/>
              <a:tabLst/>
              <a:defRPr/>
            </a:lvl5pPr>
            <a:lvl6pPr marL="360000" indent="-360000">
              <a:spcAft>
                <a:spcPts val="0"/>
              </a:spcAft>
              <a:buFont typeface="Wingdings" panose="05000000000000000000" pitchFamily="2" charset="2"/>
              <a:buChar char="l"/>
              <a:defRPr sz="2000" b="0"/>
            </a:lvl6pPr>
            <a:lvl7pPr marL="360000" indent="-360000">
              <a:spcAft>
                <a:spcPts val="0"/>
              </a:spcAft>
              <a:buFont typeface="Wingdings" panose="05000000000000000000" pitchFamily="2" charset="2"/>
              <a:buChar char="Ø"/>
              <a:defRPr sz="2000" b="0"/>
            </a:lvl7pPr>
            <a:lvl8pPr marL="360000" indent="-360000">
              <a:spcAft>
                <a:spcPts val="0"/>
              </a:spcAft>
              <a:buFont typeface="Wingdings" panose="05000000000000000000" pitchFamily="2" charset="2"/>
              <a:buChar char="ü"/>
              <a:defRPr sz="2000" b="0"/>
            </a:lvl8pPr>
            <a:lvl9pPr marL="360000" indent="-360000">
              <a:spcAft>
                <a:spcPts val="0"/>
              </a:spcAft>
              <a:buFont typeface="Wingdings" panose="05000000000000000000" pitchFamily="2" charset="2"/>
              <a:buChar char="u"/>
              <a:defRPr sz="2000"/>
            </a:lvl9pPr>
          </a:lstStyle>
          <a:p>
            <a:pPr lvl="0"/>
            <a:endParaRPr kumimoji="1" lang="ja-JP" altLang="en-US" dirty="0"/>
          </a:p>
        </p:txBody>
      </p:sp>
      <p:sp>
        <p:nvSpPr>
          <p:cNvPr id="21" name="タイトル プレースホルダー 1">
            <a:extLst>
              <a:ext uri="{FF2B5EF4-FFF2-40B4-BE49-F238E27FC236}">
                <a16:creationId xmlns:a16="http://schemas.microsoft.com/office/drawing/2014/main" id="{E3600447-1D27-4AAF-8EC4-59241B561D4F}"/>
              </a:ext>
            </a:extLst>
          </p:cNvPr>
          <p:cNvSpPr>
            <a:spLocks noGrp="1"/>
          </p:cNvSpPr>
          <p:nvPr>
            <p:ph type="title"/>
          </p:nvPr>
        </p:nvSpPr>
        <p:spPr>
          <a:xfrm>
            <a:off x="360337" y="540057"/>
            <a:ext cx="7920088" cy="540006"/>
          </a:xfrm>
          <a:prstGeom prst="rect">
            <a:avLst/>
          </a:prstGeom>
          <a:noFill/>
        </p:spPr>
        <p:txBody>
          <a:bodyPr vert="horz" lIns="0" tIns="0" rIns="0" bIns="0" rtlCol="0" anchor="b" anchorCtr="0">
            <a:noAutofit/>
          </a:bodyPr>
          <a:lstStyle>
            <a:lvl1pPr defTabSz="180000">
              <a:defRPr>
                <a:solidFill>
                  <a:schemeClr val="tx1">
                    <a:lumMod val="75000"/>
                    <a:lumOff val="25000"/>
                  </a:schemeClr>
                </a:solidFill>
              </a:defRPr>
            </a:lvl1pPr>
          </a:lstStyle>
          <a:p>
            <a:pPr lvl="0"/>
            <a:r>
              <a:rPr lang="ja-JP" altLang="en-US" dirty="0"/>
              <a:t>マスター タイトルの書式設定</a:t>
            </a:r>
            <a:endParaRPr lang="en-US" dirty="0"/>
          </a:p>
        </p:txBody>
      </p:sp>
    </p:spTree>
    <p:extLst>
      <p:ext uri="{BB962C8B-B14F-4D97-AF65-F5344CB8AC3E}">
        <p14:creationId xmlns:p14="http://schemas.microsoft.com/office/powerpoint/2010/main" val="16543617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コンテンツ_2カラム">
    <p:spTree>
      <p:nvGrpSpPr>
        <p:cNvPr id="1" name=""/>
        <p:cNvGrpSpPr/>
        <p:nvPr/>
      </p:nvGrpSpPr>
      <p:grpSpPr>
        <a:xfrm>
          <a:off x="0" y="0"/>
          <a:ext cx="0" cy="0"/>
          <a:chOff x="0" y="0"/>
          <a:chExt cx="0" cy="0"/>
        </a:xfrm>
      </p:grpSpPr>
      <p:sp>
        <p:nvSpPr>
          <p:cNvPr id="27" name="フッター プレースホルダー 1">
            <a:extLst>
              <a:ext uri="{FF2B5EF4-FFF2-40B4-BE49-F238E27FC236}">
                <a16:creationId xmlns:a16="http://schemas.microsoft.com/office/drawing/2014/main" id="{4EAFA348-629B-4680-B4BF-A1410868E922}"/>
              </a:ext>
            </a:extLst>
          </p:cNvPr>
          <p:cNvSpPr>
            <a:spLocks noGrp="1"/>
          </p:cNvSpPr>
          <p:nvPr>
            <p:ph type="ftr" sz="quarter" idx="3"/>
          </p:nvPr>
        </p:nvSpPr>
        <p:spPr>
          <a:xfrm>
            <a:off x="360336" y="6120118"/>
            <a:ext cx="7920001" cy="360005"/>
          </a:xfrm>
          <a:prstGeom prst="rect">
            <a:avLst/>
          </a:prstGeom>
          <a:noFill/>
        </p:spPr>
        <p:txBody>
          <a:bodyPr vert="horz" lIns="0" tIns="0" rIns="0" bIns="0" rtlCol="0" anchor="t" anchorCtr="0"/>
          <a:lstStyle>
            <a:lvl1pPr marL="0" indent="0" algn="l" defTabSz="180000">
              <a:lnSpc>
                <a:spcPct val="100000"/>
              </a:lnSpc>
              <a:spcBef>
                <a:spcPts val="0"/>
              </a:spcBef>
              <a:defRPr sz="1200" b="0" baseline="0">
                <a:solidFill>
                  <a:schemeClr val="tx1">
                    <a:lumMod val="75000"/>
                    <a:lumOff val="25000"/>
                  </a:schemeClr>
                </a:solidFill>
                <a:latin typeface="+mj-lt"/>
                <a:ea typeface="+mj-ea"/>
              </a:defRPr>
            </a:lvl1pPr>
          </a:lstStyle>
          <a:p>
            <a:endParaRPr kumimoji="1" lang="en-US" altLang="zh-CN" dirty="0"/>
          </a:p>
        </p:txBody>
      </p:sp>
      <p:sp>
        <p:nvSpPr>
          <p:cNvPr id="31" name="コンテンツ プレースホルダー 2">
            <a:extLst>
              <a:ext uri="{FF2B5EF4-FFF2-40B4-BE49-F238E27FC236}">
                <a16:creationId xmlns:a16="http://schemas.microsoft.com/office/drawing/2014/main" id="{E7EFCD3D-ED7D-42C2-B253-5C1C71B63BBD}"/>
              </a:ext>
            </a:extLst>
          </p:cNvPr>
          <p:cNvSpPr>
            <a:spLocks noGrp="1"/>
          </p:cNvSpPr>
          <p:nvPr>
            <p:ph sz="quarter" idx="14"/>
          </p:nvPr>
        </p:nvSpPr>
        <p:spPr>
          <a:xfrm>
            <a:off x="4500381" y="1260067"/>
            <a:ext cx="3780044" cy="4860052"/>
          </a:xfrm>
          <a:prstGeom prst="rect">
            <a:avLst/>
          </a:prstGeom>
          <a:noFill/>
        </p:spPr>
        <p:txBody>
          <a:bodyPr lIns="0" tIns="0" rIns="0" bIns="0">
            <a:noAutofit/>
          </a:bodyPr>
          <a:lstStyle>
            <a:lvl1pPr defTabSz="180000">
              <a:spcAft>
                <a:spcPts val="600"/>
              </a:spcAft>
              <a:buNone/>
              <a:defRPr sz="2400" baseline="0">
                <a:solidFill>
                  <a:schemeClr val="accent1">
                    <a:lumMod val="75000"/>
                  </a:schemeClr>
                </a:solidFill>
                <a:latin typeface="+mn-lt"/>
                <a:ea typeface="+mn-ea"/>
              </a:defRPr>
            </a:lvl1pPr>
            <a:lvl2pPr marL="360000" indent="-360000" defTabSz="180000">
              <a:spcAft>
                <a:spcPts val="600"/>
              </a:spcAft>
              <a:buFont typeface="+mj-lt"/>
              <a:buAutoNum type="arabicPeriod"/>
              <a:defRPr sz="2400" baseline="0">
                <a:solidFill>
                  <a:schemeClr val="accent1">
                    <a:lumMod val="75000"/>
                  </a:schemeClr>
                </a:solidFill>
              </a:defRPr>
            </a:lvl2pPr>
            <a:lvl3pPr marL="450000" marR="0" indent="-270000" algn="l" defTabSz="180000" rtl="0" eaLnBrk="1" fontAlgn="auto" latinLnBrk="0" hangingPunct="1">
              <a:lnSpc>
                <a:spcPct val="100000"/>
              </a:lnSpc>
              <a:spcBef>
                <a:spcPts val="0"/>
              </a:spcBef>
              <a:spcAft>
                <a:spcPts val="600"/>
              </a:spcAft>
              <a:buClrTx/>
              <a:buSzTx/>
              <a:buFont typeface="Wingdings" panose="05000000000000000000" pitchFamily="2" charset="2"/>
              <a:buChar char="l"/>
              <a:tabLst/>
              <a:defRPr sz="2000" baseline="0">
                <a:solidFill>
                  <a:schemeClr val="tx1">
                    <a:lumMod val="75000"/>
                    <a:lumOff val="25000"/>
                  </a:schemeClr>
                </a:solidFill>
              </a:defRPr>
            </a:lvl3pPr>
            <a:lvl4pPr marL="450000" indent="-270000" defTabSz="180000">
              <a:spcAft>
                <a:spcPts val="600"/>
              </a:spcAft>
              <a:buFont typeface="+mj-lt"/>
              <a:buAutoNum type="arabicPeriod"/>
              <a:defRPr sz="2000" baseline="0">
                <a:solidFill>
                  <a:schemeClr val="tx1">
                    <a:lumMod val="75000"/>
                    <a:lumOff val="25000"/>
                  </a:schemeClr>
                </a:solidFill>
              </a:defRPr>
            </a:lvl4pPr>
            <a:lvl5pPr marL="450000" indent="0" defTabSz="180000">
              <a:spcAft>
                <a:spcPts val="600"/>
              </a:spcAft>
              <a:buFont typeface="Wingdings" panose="05000000000000000000" pitchFamily="2" charset="2"/>
              <a:buNone/>
              <a:defRPr sz="2000" baseline="0">
                <a:solidFill>
                  <a:schemeClr val="tx1">
                    <a:lumMod val="75000"/>
                    <a:lumOff val="25000"/>
                  </a:schemeClr>
                </a:solidFill>
              </a:defRPr>
            </a:lvl5pPr>
            <a:lvl6pPr defTabSz="180000">
              <a:spcAft>
                <a:spcPts val="600"/>
              </a:spcAft>
              <a:defRPr baseline="0"/>
            </a:lvl6pPr>
            <a:lvl7pPr defTabSz="180000">
              <a:spcAft>
                <a:spcPts val="600"/>
              </a:spcAft>
              <a:defRPr baseline="0"/>
            </a:lvl7pPr>
            <a:lvl8pPr defTabSz="180000">
              <a:defRPr/>
            </a:lvl8pPr>
            <a:lvl9pPr defTabSz="180000">
              <a:defRPr/>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endParaRPr kumimoji="1" lang="en-US" altLang="ja-JP" dirty="0"/>
          </a:p>
          <a:p>
            <a:pPr lvl="2"/>
            <a:r>
              <a:rPr kumimoji="1" lang="ja-JP" altLang="en-US" dirty="0"/>
              <a:t>第 </a:t>
            </a:r>
            <a:r>
              <a:rPr kumimoji="1" lang="en-US" altLang="ja-JP" dirty="0"/>
              <a:t>3 </a:t>
            </a:r>
            <a:r>
              <a:rPr kumimoji="1" lang="ja-JP" altLang="en-US" dirty="0"/>
              <a:t>レベル</a:t>
            </a:r>
            <a:endParaRPr kumimoji="1" lang="en-US" altLang="ja-JP" dirty="0"/>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a:p>
            <a:pPr lvl="5"/>
            <a:r>
              <a:rPr kumimoji="1" lang="ja-JP" altLang="en-US" dirty="0"/>
              <a:t>第 </a:t>
            </a:r>
            <a:r>
              <a:rPr kumimoji="1" lang="en-US" altLang="ja-JP" dirty="0"/>
              <a:t>6 </a:t>
            </a:r>
            <a:r>
              <a:rPr kumimoji="1" lang="ja-JP" altLang="en-US" dirty="0"/>
              <a:t>レベル</a:t>
            </a:r>
            <a:endParaRPr kumimoji="1" lang="en-US" altLang="ja-JP" dirty="0"/>
          </a:p>
          <a:p>
            <a:pPr lvl="6"/>
            <a:r>
              <a:rPr kumimoji="1" lang="ja-JP" altLang="en-US" dirty="0"/>
              <a:t>第 </a:t>
            </a:r>
            <a:r>
              <a:rPr kumimoji="1" lang="en-US" altLang="ja-JP" dirty="0"/>
              <a:t>7 </a:t>
            </a:r>
            <a:r>
              <a:rPr kumimoji="1" lang="ja-JP" altLang="en-US" dirty="0"/>
              <a:t>レベル</a:t>
            </a:r>
            <a:endParaRPr kumimoji="1" lang="en-US" altLang="ja-JP" dirty="0"/>
          </a:p>
          <a:p>
            <a:pPr lvl="7"/>
            <a:r>
              <a:rPr kumimoji="1" lang="ja-JP" altLang="en-US" dirty="0"/>
              <a:t>第 </a:t>
            </a:r>
            <a:r>
              <a:rPr kumimoji="1" lang="en-US" altLang="ja-JP" dirty="0"/>
              <a:t>8 </a:t>
            </a:r>
            <a:r>
              <a:rPr kumimoji="1" lang="ja-JP" altLang="en-US" dirty="0"/>
              <a:t>レベル</a:t>
            </a:r>
          </a:p>
          <a:p>
            <a:pPr lvl="8"/>
            <a:r>
              <a:rPr kumimoji="1" lang="ja-JP" altLang="en-US" dirty="0"/>
              <a:t>第 </a:t>
            </a:r>
            <a:r>
              <a:rPr kumimoji="1" lang="en-US" altLang="ja-JP" dirty="0"/>
              <a:t>9 </a:t>
            </a:r>
            <a:r>
              <a:rPr kumimoji="1" lang="ja-JP" altLang="en-US" dirty="0"/>
              <a:t>レベル</a:t>
            </a:r>
            <a:endParaRPr kumimoji="1" lang="en-US" altLang="ja-JP" dirty="0"/>
          </a:p>
        </p:txBody>
      </p:sp>
      <p:sp>
        <p:nvSpPr>
          <p:cNvPr id="30" name="コンテンツ プレースホルダー 1">
            <a:extLst>
              <a:ext uri="{FF2B5EF4-FFF2-40B4-BE49-F238E27FC236}">
                <a16:creationId xmlns:a16="http://schemas.microsoft.com/office/drawing/2014/main" id="{F9E7F468-DB4A-48CC-A93C-CAFA2928378C}"/>
              </a:ext>
            </a:extLst>
          </p:cNvPr>
          <p:cNvSpPr>
            <a:spLocks noGrp="1"/>
          </p:cNvSpPr>
          <p:nvPr>
            <p:ph sz="quarter" idx="13"/>
          </p:nvPr>
        </p:nvSpPr>
        <p:spPr>
          <a:xfrm>
            <a:off x="360336" y="1260065"/>
            <a:ext cx="3780044" cy="4860052"/>
          </a:xfrm>
          <a:prstGeom prst="rect">
            <a:avLst/>
          </a:prstGeom>
          <a:noFill/>
        </p:spPr>
        <p:txBody>
          <a:bodyPr lIns="0" tIns="0" rIns="0" bIns="0">
            <a:noAutofit/>
          </a:bodyPr>
          <a:lstStyle>
            <a:lvl1pPr defTabSz="180000">
              <a:spcAft>
                <a:spcPts val="600"/>
              </a:spcAft>
              <a:buNone/>
              <a:defRPr sz="2400" baseline="0">
                <a:solidFill>
                  <a:schemeClr val="accent1">
                    <a:lumMod val="75000"/>
                  </a:schemeClr>
                </a:solidFill>
                <a:latin typeface="+mn-lt"/>
                <a:ea typeface="+mn-ea"/>
              </a:defRPr>
            </a:lvl1pPr>
            <a:lvl2pPr marL="360000" indent="-360000" defTabSz="180000">
              <a:spcAft>
                <a:spcPts val="600"/>
              </a:spcAft>
              <a:buFont typeface="+mj-lt"/>
              <a:buAutoNum type="arabicPeriod"/>
              <a:defRPr sz="2400" baseline="0">
                <a:solidFill>
                  <a:schemeClr val="accent1">
                    <a:lumMod val="75000"/>
                  </a:schemeClr>
                </a:solidFill>
              </a:defRPr>
            </a:lvl2pPr>
            <a:lvl3pPr marL="450000" marR="0" indent="-270000" algn="l" defTabSz="180000" rtl="0" eaLnBrk="1" fontAlgn="auto" latinLnBrk="0" hangingPunct="1">
              <a:lnSpc>
                <a:spcPct val="100000"/>
              </a:lnSpc>
              <a:spcBef>
                <a:spcPts val="0"/>
              </a:spcBef>
              <a:spcAft>
                <a:spcPts val="600"/>
              </a:spcAft>
              <a:buClrTx/>
              <a:buSzTx/>
              <a:buFont typeface="Wingdings" panose="05000000000000000000" pitchFamily="2" charset="2"/>
              <a:buChar char="l"/>
              <a:tabLst/>
              <a:defRPr sz="2000" baseline="0">
                <a:solidFill>
                  <a:schemeClr val="tx1">
                    <a:lumMod val="75000"/>
                    <a:lumOff val="25000"/>
                  </a:schemeClr>
                </a:solidFill>
              </a:defRPr>
            </a:lvl3pPr>
            <a:lvl4pPr marL="450000" indent="-270000" defTabSz="180000">
              <a:spcAft>
                <a:spcPts val="600"/>
              </a:spcAft>
              <a:buFont typeface="+mj-lt"/>
              <a:buAutoNum type="arabicPeriod"/>
              <a:defRPr sz="2000" baseline="0">
                <a:solidFill>
                  <a:schemeClr val="tx1">
                    <a:lumMod val="75000"/>
                    <a:lumOff val="25000"/>
                  </a:schemeClr>
                </a:solidFill>
              </a:defRPr>
            </a:lvl4pPr>
            <a:lvl5pPr marL="450000" indent="0" defTabSz="180000">
              <a:spcAft>
                <a:spcPts val="600"/>
              </a:spcAft>
              <a:buFont typeface="Wingdings" panose="05000000000000000000" pitchFamily="2" charset="2"/>
              <a:buNone/>
              <a:defRPr sz="2000" baseline="0">
                <a:solidFill>
                  <a:schemeClr val="tx1">
                    <a:lumMod val="75000"/>
                    <a:lumOff val="25000"/>
                  </a:schemeClr>
                </a:solidFill>
              </a:defRPr>
            </a:lvl5pPr>
            <a:lvl6pPr defTabSz="180000">
              <a:spcAft>
                <a:spcPts val="600"/>
              </a:spcAft>
              <a:defRPr baseline="0"/>
            </a:lvl6pPr>
            <a:lvl7pPr defTabSz="180000">
              <a:spcAft>
                <a:spcPts val="600"/>
              </a:spcAft>
              <a:defRPr baseline="0"/>
            </a:lvl7pPr>
            <a:lvl8pPr defTabSz="180000">
              <a:defRPr/>
            </a:lvl8pPr>
            <a:lvl9pPr defTabSz="180000">
              <a:defRPr/>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endParaRPr kumimoji="1" lang="en-US" altLang="ja-JP" dirty="0"/>
          </a:p>
          <a:p>
            <a:pPr lvl="2"/>
            <a:r>
              <a:rPr kumimoji="1" lang="ja-JP" altLang="en-US" dirty="0"/>
              <a:t>第 </a:t>
            </a:r>
            <a:r>
              <a:rPr kumimoji="1" lang="en-US" altLang="ja-JP" dirty="0"/>
              <a:t>3 </a:t>
            </a:r>
            <a:r>
              <a:rPr kumimoji="1" lang="ja-JP" altLang="en-US" dirty="0"/>
              <a:t>レベル</a:t>
            </a:r>
            <a:endParaRPr kumimoji="1" lang="en-US" altLang="ja-JP" dirty="0"/>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a:p>
            <a:pPr lvl="5"/>
            <a:r>
              <a:rPr kumimoji="1" lang="ja-JP" altLang="en-US" dirty="0"/>
              <a:t>第 </a:t>
            </a:r>
            <a:r>
              <a:rPr kumimoji="1" lang="en-US" altLang="ja-JP" dirty="0"/>
              <a:t>6 </a:t>
            </a:r>
            <a:r>
              <a:rPr kumimoji="1" lang="ja-JP" altLang="en-US" dirty="0"/>
              <a:t>レベル</a:t>
            </a:r>
            <a:endParaRPr kumimoji="1" lang="en-US" altLang="ja-JP" dirty="0"/>
          </a:p>
          <a:p>
            <a:pPr lvl="6"/>
            <a:r>
              <a:rPr kumimoji="1" lang="ja-JP" altLang="en-US" dirty="0"/>
              <a:t>第 </a:t>
            </a:r>
            <a:r>
              <a:rPr kumimoji="1" lang="en-US" altLang="ja-JP" dirty="0"/>
              <a:t>7 </a:t>
            </a:r>
            <a:r>
              <a:rPr kumimoji="1" lang="ja-JP" altLang="en-US" dirty="0"/>
              <a:t>レベル</a:t>
            </a:r>
            <a:endParaRPr kumimoji="1" lang="en-US" altLang="ja-JP" dirty="0"/>
          </a:p>
          <a:p>
            <a:pPr lvl="7"/>
            <a:r>
              <a:rPr kumimoji="1" lang="ja-JP" altLang="en-US" dirty="0"/>
              <a:t>第 </a:t>
            </a:r>
            <a:r>
              <a:rPr kumimoji="1" lang="en-US" altLang="ja-JP" dirty="0"/>
              <a:t>8 </a:t>
            </a:r>
            <a:r>
              <a:rPr kumimoji="1" lang="ja-JP" altLang="en-US" dirty="0"/>
              <a:t>レベル</a:t>
            </a:r>
          </a:p>
          <a:p>
            <a:pPr lvl="8"/>
            <a:r>
              <a:rPr kumimoji="1" lang="ja-JP" altLang="en-US" dirty="0"/>
              <a:t>第 </a:t>
            </a:r>
            <a:r>
              <a:rPr kumimoji="1" lang="en-US" altLang="ja-JP" dirty="0"/>
              <a:t>9 </a:t>
            </a:r>
            <a:r>
              <a:rPr kumimoji="1" lang="ja-JP" altLang="en-US" dirty="0"/>
              <a:t>レベル</a:t>
            </a:r>
            <a:endParaRPr kumimoji="1" lang="en-US" altLang="ja-JP" dirty="0"/>
          </a:p>
        </p:txBody>
      </p:sp>
      <p:cxnSp>
        <p:nvCxnSpPr>
          <p:cNvPr id="25" name="直線コネクタ 1">
            <a:extLst>
              <a:ext uri="{FF2B5EF4-FFF2-40B4-BE49-F238E27FC236}">
                <a16:creationId xmlns:a16="http://schemas.microsoft.com/office/drawing/2014/main" id="{4B84405A-7D13-464B-BAAB-4F5DAC4BE093}"/>
              </a:ext>
            </a:extLst>
          </p:cNvPr>
          <p:cNvCxnSpPr>
            <a:cxnSpLocks/>
          </p:cNvCxnSpPr>
          <p:nvPr userDrawn="1"/>
        </p:nvCxnSpPr>
        <p:spPr>
          <a:xfrm>
            <a:off x="360382" y="1170064"/>
            <a:ext cx="7920000" cy="0"/>
          </a:xfrm>
          <a:prstGeom prst="line">
            <a:avLst/>
          </a:prstGeom>
          <a:ln w="19050" cap="rnd">
            <a:solidFill>
              <a:schemeClr val="tx1">
                <a:lumMod val="75000"/>
                <a:lumOff val="25000"/>
              </a:schemeClr>
            </a:solidFill>
            <a:round/>
          </a:ln>
        </p:spPr>
        <p:style>
          <a:lnRef idx="3">
            <a:schemeClr val="accent2"/>
          </a:lnRef>
          <a:fillRef idx="0">
            <a:schemeClr val="accent2"/>
          </a:fillRef>
          <a:effectRef idx="2">
            <a:schemeClr val="accent2"/>
          </a:effectRef>
          <a:fontRef idx="minor">
            <a:schemeClr val="tx1"/>
          </a:fontRef>
        </p:style>
      </p:cxnSp>
      <p:sp>
        <p:nvSpPr>
          <p:cNvPr id="20" name="スライド番号 プレースホルダー 1">
            <a:extLst>
              <a:ext uri="{FF2B5EF4-FFF2-40B4-BE49-F238E27FC236}">
                <a16:creationId xmlns:a16="http://schemas.microsoft.com/office/drawing/2014/main" id="{64335CDF-6D48-451E-9FC3-8AFA68184DCE}"/>
              </a:ext>
            </a:extLst>
          </p:cNvPr>
          <p:cNvSpPr>
            <a:spLocks noGrp="1"/>
          </p:cNvSpPr>
          <p:nvPr>
            <p:ph type="sldNum" sz="quarter" idx="4"/>
          </p:nvPr>
        </p:nvSpPr>
        <p:spPr>
          <a:xfrm>
            <a:off x="7200413" y="180052"/>
            <a:ext cx="1080004" cy="360005"/>
          </a:xfrm>
          <a:prstGeom prst="rect">
            <a:avLst/>
          </a:prstGeom>
          <a:noFill/>
        </p:spPr>
        <p:txBody>
          <a:bodyPr vert="horz" lIns="0" tIns="0" rIns="0" bIns="0" rtlCol="0" anchor="b" anchorCtr="0"/>
          <a:lstStyle>
            <a:lvl1pPr marL="0" indent="0" algn="r" defTabSz="180000">
              <a:lnSpc>
                <a:spcPct val="100000"/>
              </a:lnSpc>
              <a:spcBef>
                <a:spcPts val="0"/>
              </a:spcBef>
              <a:defRPr sz="2000" b="0" baseline="0">
                <a:solidFill>
                  <a:schemeClr val="tx1">
                    <a:lumMod val="75000"/>
                    <a:lumOff val="25000"/>
                  </a:schemeClr>
                </a:solidFill>
                <a:effectLst/>
                <a:latin typeface="+mj-lt"/>
                <a:ea typeface="+mj-ea"/>
              </a:defRPr>
            </a:lvl1pPr>
          </a:lstStyle>
          <a:p>
            <a:fld id="{8F5BC5A1-44EB-431C-8BBA-B062B60F96C2}" type="slidenum">
              <a:rPr kumimoji="1" lang="ja-JP" altLang="en-US" smtClean="0"/>
              <a:pPr/>
              <a:t>‹#›</a:t>
            </a:fld>
            <a:r>
              <a:rPr kumimoji="1" lang="en-US" altLang="ja-JP" dirty="0"/>
              <a:t>/25</a:t>
            </a:r>
            <a:endParaRPr kumimoji="1" lang="ja-JP" altLang="en-US" dirty="0"/>
          </a:p>
        </p:txBody>
      </p:sp>
      <p:sp>
        <p:nvSpPr>
          <p:cNvPr id="10" name="テキスト プレースホルダー 1">
            <a:extLst>
              <a:ext uri="{FF2B5EF4-FFF2-40B4-BE49-F238E27FC236}">
                <a16:creationId xmlns:a16="http://schemas.microsoft.com/office/drawing/2014/main" id="{AF7D4FB9-29C4-4B00-9A00-D5AD55A4DAF4}"/>
              </a:ext>
            </a:extLst>
          </p:cNvPr>
          <p:cNvSpPr>
            <a:spLocks noGrp="1"/>
          </p:cNvSpPr>
          <p:nvPr>
            <p:ph type="body" sz="quarter" idx="12"/>
          </p:nvPr>
        </p:nvSpPr>
        <p:spPr>
          <a:xfrm>
            <a:off x="360337" y="180057"/>
            <a:ext cx="6840000" cy="360000"/>
          </a:xfrm>
          <a:prstGeom prst="rect">
            <a:avLst/>
          </a:prstGeom>
          <a:noFill/>
        </p:spPr>
        <p:txBody>
          <a:bodyPr lIns="0" tIns="0" rIns="0" bIns="0" anchor="b" anchorCtr="0">
            <a:noAutofit/>
          </a:bodyPr>
          <a:lstStyle>
            <a:lvl1pPr marL="0" indent="0" defTabSz="180000">
              <a:lnSpc>
                <a:spcPct val="100000"/>
              </a:lnSpc>
              <a:spcBef>
                <a:spcPts val="0"/>
              </a:spcBef>
              <a:spcAft>
                <a:spcPts val="0"/>
              </a:spcAft>
              <a:buNone/>
              <a:defRPr sz="2000" b="0" baseline="0">
                <a:solidFill>
                  <a:schemeClr val="tx1">
                    <a:lumMod val="75000"/>
                    <a:lumOff val="25000"/>
                  </a:schemeClr>
                </a:solidFill>
                <a:latin typeface="+mj-lt"/>
                <a:ea typeface="+mj-ea"/>
              </a:defRPr>
            </a:lvl1pPr>
            <a:lvl2pPr marL="0" indent="0">
              <a:spcAft>
                <a:spcPts val="0"/>
              </a:spcAft>
              <a:buNone/>
              <a:defRPr sz="2000" b="0">
                <a:solidFill>
                  <a:schemeClr val="accent1">
                    <a:lumMod val="75000"/>
                  </a:schemeClr>
                </a:solidFill>
              </a:defRPr>
            </a:lvl2pPr>
            <a:lvl3pPr marL="360000" indent="-360000">
              <a:spcAft>
                <a:spcPts val="0"/>
              </a:spcAft>
              <a:buFont typeface="+mj-lt"/>
              <a:buAutoNum type="arabicPeriod"/>
              <a:tabLst/>
              <a:defRPr b="0"/>
            </a:lvl3pPr>
            <a:lvl4pPr marL="360000" indent="-360000">
              <a:spcAft>
                <a:spcPts val="0"/>
              </a:spcAft>
              <a:buFont typeface="+mj-lt"/>
              <a:buAutoNum type="romanUcPeriod"/>
              <a:defRPr b="0"/>
            </a:lvl4pPr>
            <a:lvl5pPr marL="360000" indent="-360000">
              <a:spcAft>
                <a:spcPts val="0"/>
              </a:spcAft>
              <a:buFont typeface="+mj-lt"/>
              <a:buAutoNum type="alphaUcParenR"/>
              <a:tabLst/>
              <a:defRPr/>
            </a:lvl5pPr>
            <a:lvl6pPr marL="360000" indent="-360000">
              <a:spcAft>
                <a:spcPts val="0"/>
              </a:spcAft>
              <a:buFont typeface="Wingdings" panose="05000000000000000000" pitchFamily="2" charset="2"/>
              <a:buChar char="l"/>
              <a:defRPr sz="2000" b="0"/>
            </a:lvl6pPr>
            <a:lvl7pPr marL="360000" indent="-360000">
              <a:spcAft>
                <a:spcPts val="0"/>
              </a:spcAft>
              <a:buFont typeface="Wingdings" panose="05000000000000000000" pitchFamily="2" charset="2"/>
              <a:buChar char="Ø"/>
              <a:defRPr sz="2000" b="0"/>
            </a:lvl7pPr>
            <a:lvl8pPr marL="360000" indent="-360000">
              <a:spcAft>
                <a:spcPts val="0"/>
              </a:spcAft>
              <a:buFont typeface="Wingdings" panose="05000000000000000000" pitchFamily="2" charset="2"/>
              <a:buChar char="ü"/>
              <a:defRPr sz="2000" b="0"/>
            </a:lvl8pPr>
            <a:lvl9pPr marL="360000" indent="-360000">
              <a:spcAft>
                <a:spcPts val="0"/>
              </a:spcAft>
              <a:buFont typeface="Wingdings" panose="05000000000000000000" pitchFamily="2" charset="2"/>
              <a:buChar char="u"/>
              <a:defRPr sz="2000"/>
            </a:lvl9pPr>
          </a:lstStyle>
          <a:p>
            <a:pPr lvl="0"/>
            <a:endParaRPr kumimoji="1" lang="ja-JP" altLang="en-US" dirty="0"/>
          </a:p>
        </p:txBody>
      </p:sp>
      <p:sp>
        <p:nvSpPr>
          <p:cNvPr id="21" name="タイトル プレースホルダー 1">
            <a:extLst>
              <a:ext uri="{FF2B5EF4-FFF2-40B4-BE49-F238E27FC236}">
                <a16:creationId xmlns:a16="http://schemas.microsoft.com/office/drawing/2014/main" id="{9C821189-AD28-496D-9CEE-8B96F83EB1AA}"/>
              </a:ext>
            </a:extLst>
          </p:cNvPr>
          <p:cNvSpPr>
            <a:spLocks noGrp="1"/>
          </p:cNvSpPr>
          <p:nvPr>
            <p:ph type="title"/>
          </p:nvPr>
        </p:nvSpPr>
        <p:spPr>
          <a:xfrm>
            <a:off x="360337" y="540057"/>
            <a:ext cx="7920088" cy="540006"/>
          </a:xfrm>
          <a:prstGeom prst="rect">
            <a:avLst/>
          </a:prstGeom>
          <a:noFill/>
        </p:spPr>
        <p:txBody>
          <a:bodyPr vert="horz" lIns="0" tIns="0" rIns="0" bIns="0" rtlCol="0" anchor="b" anchorCtr="0">
            <a:noAutofit/>
          </a:bodyPr>
          <a:lstStyle>
            <a:lvl1pPr defTabSz="180000">
              <a:defRPr>
                <a:solidFill>
                  <a:schemeClr val="tx1">
                    <a:lumMod val="75000"/>
                    <a:lumOff val="25000"/>
                  </a:schemeClr>
                </a:solidFill>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4004291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76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スライド番号 プレースホルダー 1">
            <a:extLst>
              <a:ext uri="{FF2B5EF4-FFF2-40B4-BE49-F238E27FC236}">
                <a16:creationId xmlns:a16="http://schemas.microsoft.com/office/drawing/2014/main" id="{4B3A3137-4094-4B14-8495-C5EB69F9B335}"/>
              </a:ext>
            </a:extLst>
          </p:cNvPr>
          <p:cNvSpPr>
            <a:spLocks noGrp="1"/>
          </p:cNvSpPr>
          <p:nvPr>
            <p:ph type="sldNum" sz="quarter" idx="4"/>
          </p:nvPr>
        </p:nvSpPr>
        <p:spPr>
          <a:xfrm>
            <a:off x="7200413" y="180052"/>
            <a:ext cx="1080004" cy="360005"/>
          </a:xfrm>
          <a:prstGeom prst="rect">
            <a:avLst/>
          </a:prstGeom>
          <a:noFill/>
        </p:spPr>
        <p:txBody>
          <a:bodyPr vert="horz" lIns="0" tIns="0" rIns="0" bIns="0" rtlCol="0" anchor="b" anchorCtr="0"/>
          <a:lstStyle>
            <a:lvl1pPr marL="0" indent="0" algn="r" defTabSz="180000">
              <a:lnSpc>
                <a:spcPct val="100000"/>
              </a:lnSpc>
              <a:spcBef>
                <a:spcPts val="0"/>
              </a:spcBef>
              <a:defRPr sz="2000" b="0" baseline="0">
                <a:solidFill>
                  <a:schemeClr val="tx1">
                    <a:lumMod val="75000"/>
                    <a:lumOff val="25000"/>
                  </a:schemeClr>
                </a:solidFill>
                <a:effectLst/>
                <a:latin typeface="+mj-lt"/>
                <a:ea typeface="+mj-ea"/>
              </a:defRPr>
            </a:lvl1pPr>
            <a:lvl2pPr algn="r">
              <a:defRPr sz="2000">
                <a:solidFill>
                  <a:schemeClr val="tx1">
                    <a:lumMod val="75000"/>
                    <a:lumOff val="25000"/>
                  </a:schemeClr>
                </a:solidFill>
              </a:defRPr>
            </a:lvl2pPr>
            <a:lvl3pPr marL="0" algn="r" defTabSz="180000">
              <a:defRPr sz="2000" baseline="0"/>
            </a:lvl3pPr>
            <a:lvl4pPr marL="0" algn="r" defTabSz="180000">
              <a:defRPr sz="2000" baseline="0"/>
            </a:lvl4pPr>
            <a:lvl5pPr algn="r">
              <a:defRPr sz="2000"/>
            </a:lvl5pPr>
            <a:lvl6pPr marL="0" algn="r">
              <a:defRPr sz="2000"/>
            </a:lvl6pPr>
            <a:lvl7pPr algn="r">
              <a:defRPr sz="2000"/>
            </a:lvl7pPr>
            <a:lvl8pPr marL="0" indent="0" algn="r">
              <a:defRPr sz="2000"/>
            </a:lvl8pPr>
            <a:lvl9pPr marL="0" algn="r">
              <a:defRPr/>
            </a:lvl9pPr>
          </a:lstStyle>
          <a:p>
            <a:fld id="{8F5BC5A1-44EB-431C-8BBA-B062B60F96C2}" type="slidenum">
              <a:rPr kumimoji="1" lang="ja-JP" altLang="en-US" smtClean="0"/>
              <a:pPr/>
              <a:t>‹#›</a:t>
            </a:fld>
            <a:r>
              <a:rPr kumimoji="1" lang="en-US" altLang="ja-JP" dirty="0"/>
              <a:t>/25</a:t>
            </a:r>
            <a:endParaRPr kumimoji="1" lang="ja-JP" altLang="en-US" dirty="0"/>
          </a:p>
        </p:txBody>
      </p:sp>
      <p:sp>
        <p:nvSpPr>
          <p:cNvPr id="13" name="フッター プレースホルダー 1">
            <a:extLst>
              <a:ext uri="{FF2B5EF4-FFF2-40B4-BE49-F238E27FC236}">
                <a16:creationId xmlns:a16="http://schemas.microsoft.com/office/drawing/2014/main" id="{33734164-7137-44B1-BE37-894D99CA6F8B}"/>
              </a:ext>
            </a:extLst>
          </p:cNvPr>
          <p:cNvSpPr>
            <a:spLocks noGrp="1"/>
          </p:cNvSpPr>
          <p:nvPr>
            <p:ph type="ftr" sz="quarter" idx="3"/>
          </p:nvPr>
        </p:nvSpPr>
        <p:spPr>
          <a:xfrm>
            <a:off x="360336" y="6120118"/>
            <a:ext cx="7920001" cy="360005"/>
          </a:xfrm>
          <a:prstGeom prst="rect">
            <a:avLst/>
          </a:prstGeom>
          <a:noFill/>
        </p:spPr>
        <p:txBody>
          <a:bodyPr vert="horz" lIns="0" tIns="0" rIns="0" bIns="0" rtlCol="0" anchor="t" anchorCtr="0"/>
          <a:lstStyle>
            <a:lvl1pPr marL="0" indent="0" algn="l" defTabSz="180000">
              <a:lnSpc>
                <a:spcPct val="100000"/>
              </a:lnSpc>
              <a:spcBef>
                <a:spcPts val="0"/>
              </a:spcBef>
              <a:buFont typeface="+mj-lt"/>
              <a:buNone/>
              <a:defRPr sz="1200" b="0" baseline="0">
                <a:solidFill>
                  <a:schemeClr val="tx1">
                    <a:lumMod val="75000"/>
                    <a:lumOff val="25000"/>
                  </a:schemeClr>
                </a:solidFill>
                <a:latin typeface="+mn-lt"/>
                <a:ea typeface="+mn-ea"/>
              </a:defRPr>
            </a:lvl1pPr>
            <a:lvl2pPr marL="90000" indent="-90000" defTabSz="180000">
              <a:defRPr sz="1200" baseline="0">
                <a:solidFill>
                  <a:schemeClr val="tx1">
                    <a:lumMod val="75000"/>
                    <a:lumOff val="25000"/>
                  </a:schemeClr>
                </a:solidFill>
                <a:latin typeface="+mj-lt"/>
                <a:ea typeface="+mj-ea"/>
              </a:defRPr>
            </a:lvl2pPr>
            <a:lvl3pPr marL="0" defTabSz="180000">
              <a:defRPr sz="1200" baseline="0">
                <a:solidFill>
                  <a:schemeClr val="tx1">
                    <a:lumMod val="75000"/>
                    <a:lumOff val="25000"/>
                  </a:schemeClr>
                </a:solidFill>
                <a:latin typeface="+mj-lt"/>
                <a:ea typeface="+mj-ea"/>
              </a:defRPr>
            </a:lvl3pPr>
            <a:lvl4pPr marL="0" defTabSz="180000">
              <a:defRPr sz="1200" baseline="0">
                <a:solidFill>
                  <a:schemeClr val="tx1">
                    <a:lumMod val="75000"/>
                    <a:lumOff val="25000"/>
                  </a:schemeClr>
                </a:solidFill>
                <a:latin typeface="+mj-lt"/>
                <a:ea typeface="+mj-ea"/>
              </a:defRPr>
            </a:lvl4pPr>
            <a:lvl5pPr marL="0" defTabSz="180000">
              <a:defRPr sz="1200" baseline="0">
                <a:solidFill>
                  <a:schemeClr val="tx1">
                    <a:lumMod val="75000"/>
                    <a:lumOff val="25000"/>
                  </a:schemeClr>
                </a:solidFill>
                <a:latin typeface="+mj-lt"/>
                <a:ea typeface="+mj-ea"/>
              </a:defRPr>
            </a:lvl5pPr>
            <a:lvl6pPr marL="0" defTabSz="180000">
              <a:defRPr sz="1200" baseline="0">
                <a:solidFill>
                  <a:schemeClr val="tx1">
                    <a:lumMod val="75000"/>
                    <a:lumOff val="25000"/>
                  </a:schemeClr>
                </a:solidFill>
                <a:latin typeface="+mj-lt"/>
                <a:ea typeface="+mj-ea"/>
              </a:defRPr>
            </a:lvl6pPr>
            <a:lvl7pPr marL="0" defTabSz="180000">
              <a:defRPr sz="1200" baseline="0">
                <a:solidFill>
                  <a:schemeClr val="tx1">
                    <a:lumMod val="75000"/>
                    <a:lumOff val="25000"/>
                  </a:schemeClr>
                </a:solidFill>
                <a:latin typeface="+mj-lt"/>
                <a:ea typeface="+mj-ea"/>
              </a:defRPr>
            </a:lvl7pPr>
            <a:lvl8pPr marL="0" defTabSz="180000">
              <a:defRPr sz="1200" baseline="0">
                <a:solidFill>
                  <a:schemeClr val="tx1">
                    <a:lumMod val="75000"/>
                    <a:lumOff val="25000"/>
                  </a:schemeClr>
                </a:solidFill>
                <a:latin typeface="+mj-lt"/>
                <a:ea typeface="+mj-ea"/>
              </a:defRPr>
            </a:lvl8pPr>
            <a:lvl9pPr marL="0" defTabSz="180000">
              <a:defRPr sz="1200" baseline="0">
                <a:solidFill>
                  <a:schemeClr val="tx1">
                    <a:lumMod val="75000"/>
                    <a:lumOff val="25000"/>
                  </a:schemeClr>
                </a:solidFill>
                <a:latin typeface="+mj-lt"/>
                <a:ea typeface="+mj-ea"/>
              </a:defRPr>
            </a:lvl9pPr>
          </a:lstStyle>
          <a:p>
            <a:endParaRPr kumimoji="1" lang="en-US" altLang="ja-JP" dirty="0"/>
          </a:p>
        </p:txBody>
      </p:sp>
      <p:sp>
        <p:nvSpPr>
          <p:cNvPr id="11" name="テキスト プレースホルダー 1">
            <a:extLst>
              <a:ext uri="{FF2B5EF4-FFF2-40B4-BE49-F238E27FC236}">
                <a16:creationId xmlns:a16="http://schemas.microsoft.com/office/drawing/2014/main" id="{A3DED759-B621-4874-82D3-58E2DB5810E1}"/>
              </a:ext>
            </a:extLst>
          </p:cNvPr>
          <p:cNvSpPr>
            <a:spLocks noGrp="1"/>
          </p:cNvSpPr>
          <p:nvPr>
            <p:ph type="body" idx="1"/>
          </p:nvPr>
        </p:nvSpPr>
        <p:spPr>
          <a:xfrm>
            <a:off x="360337" y="1260065"/>
            <a:ext cx="7920001" cy="4860053"/>
          </a:xfrm>
          <a:prstGeom prst="rect">
            <a:avLst/>
          </a:prstGeom>
          <a:noFill/>
        </p:spPr>
        <p:txBody>
          <a:bodyPr vert="horz" lIns="0" tIns="0" rIns="0" bIns="0" rtlCol="0" anchor="t" anchorCtr="0">
            <a:normAutofit/>
          </a:bodyPr>
          <a:lstStyle/>
          <a:p>
            <a:pPr lvl="0"/>
            <a:r>
              <a:rPr kumimoji="1" lang="ja-JP" altLang="en-US" dirty="0"/>
              <a:t>マスター テキストの書式設定</a:t>
            </a:r>
            <a:endParaRPr kumimoji="1" lang="en-US" altLang="ja-JP" dirty="0"/>
          </a:p>
          <a:p>
            <a:pPr lvl="1"/>
            <a:r>
              <a:rPr kumimoji="1" lang="ja-JP" altLang="en-US" dirty="0"/>
              <a:t>第 </a:t>
            </a:r>
            <a:r>
              <a:rPr kumimoji="1" lang="en-US" altLang="ja-JP" dirty="0"/>
              <a:t>2 </a:t>
            </a:r>
            <a:r>
              <a:rPr kumimoji="1" lang="ja-JP" altLang="en-US" dirty="0"/>
              <a:t>レベル</a:t>
            </a:r>
            <a:endParaRPr kumimoji="1" lang="en-US" altLang="ja-JP" dirty="0"/>
          </a:p>
          <a:p>
            <a:pPr lvl="2"/>
            <a:r>
              <a:rPr kumimoji="1" lang="ja-JP" altLang="en-US" dirty="0"/>
              <a:t>第 </a:t>
            </a:r>
            <a:r>
              <a:rPr kumimoji="1" lang="en-US" altLang="ja-JP" dirty="0"/>
              <a:t>3 </a:t>
            </a:r>
            <a:r>
              <a:rPr kumimoji="1" lang="ja-JP" altLang="en-US" dirty="0"/>
              <a:t>レベル</a:t>
            </a:r>
            <a:endParaRPr kumimoji="1" lang="en-US" altLang="ja-JP" dirty="0"/>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a:p>
            <a:pPr lvl="5"/>
            <a:r>
              <a:rPr kumimoji="1" lang="ja-JP" altLang="en-US" dirty="0"/>
              <a:t>第 </a:t>
            </a:r>
            <a:r>
              <a:rPr kumimoji="1" lang="en-US" altLang="ja-JP" dirty="0"/>
              <a:t>6 </a:t>
            </a:r>
            <a:r>
              <a:rPr kumimoji="1" lang="ja-JP" altLang="en-US" dirty="0"/>
              <a:t>レベル</a:t>
            </a:r>
            <a:endParaRPr kumimoji="1" lang="en-US" altLang="ja-JP" dirty="0"/>
          </a:p>
          <a:p>
            <a:pPr lvl="6"/>
            <a:r>
              <a:rPr kumimoji="1" lang="ja-JP" altLang="en-US" dirty="0"/>
              <a:t>第 </a:t>
            </a:r>
            <a:r>
              <a:rPr kumimoji="1" lang="en-US" altLang="ja-JP" dirty="0"/>
              <a:t>7 </a:t>
            </a:r>
            <a:r>
              <a:rPr kumimoji="1" lang="ja-JP" altLang="en-US" dirty="0"/>
              <a:t>レベル</a:t>
            </a:r>
            <a:endParaRPr kumimoji="1" lang="en-US" altLang="ja-JP" dirty="0"/>
          </a:p>
          <a:p>
            <a:pPr lvl="7"/>
            <a:r>
              <a:rPr kumimoji="1" lang="ja-JP" altLang="en-US" dirty="0"/>
              <a:t>第 </a:t>
            </a:r>
            <a:r>
              <a:rPr kumimoji="1" lang="en-US" altLang="ja-JP" dirty="0"/>
              <a:t>8 </a:t>
            </a:r>
            <a:r>
              <a:rPr kumimoji="1" lang="ja-JP" altLang="en-US" dirty="0"/>
              <a:t>レベル</a:t>
            </a:r>
            <a:endParaRPr kumimoji="1" lang="en-US" altLang="ja-JP" dirty="0"/>
          </a:p>
          <a:p>
            <a:pPr lvl="8"/>
            <a:r>
              <a:rPr kumimoji="1" lang="ja-JP" altLang="en-US" dirty="0"/>
              <a:t>第 </a:t>
            </a:r>
            <a:r>
              <a:rPr kumimoji="1" lang="en-US" altLang="ja-JP" dirty="0"/>
              <a:t>9</a:t>
            </a:r>
            <a:r>
              <a:rPr kumimoji="1" lang="ja-JP" altLang="en-US" dirty="0"/>
              <a:t> レベル</a:t>
            </a:r>
            <a:endParaRPr kumimoji="1" lang="en-US" altLang="ja-JP" dirty="0"/>
          </a:p>
        </p:txBody>
      </p:sp>
      <p:sp>
        <p:nvSpPr>
          <p:cNvPr id="2" name="タイトル プレースホルダー 1"/>
          <p:cNvSpPr>
            <a:spLocks noGrp="1"/>
          </p:cNvSpPr>
          <p:nvPr>
            <p:ph type="title"/>
          </p:nvPr>
        </p:nvSpPr>
        <p:spPr>
          <a:xfrm>
            <a:off x="360337" y="540057"/>
            <a:ext cx="7920088" cy="540006"/>
          </a:xfrm>
          <a:prstGeom prst="rect">
            <a:avLst/>
          </a:prstGeom>
          <a:noFill/>
        </p:spPr>
        <p:txBody>
          <a:bodyPr vert="horz" lIns="0" tIns="0" rIns="0" bIns="0" rtlCol="0" anchor="b" anchorCtr="0">
            <a:noAutofit/>
          </a:bodyPr>
          <a:lstStyle/>
          <a:p>
            <a:pPr lvl="0"/>
            <a:r>
              <a:rPr lang="ja-JP" altLang="en-US" dirty="0"/>
              <a:t>マスター タイトルの書式設定</a:t>
            </a:r>
            <a:endParaRPr lang="en-US" dirty="0"/>
          </a:p>
        </p:txBody>
      </p:sp>
    </p:spTree>
    <p:extLst>
      <p:ext uri="{BB962C8B-B14F-4D97-AF65-F5344CB8AC3E}">
        <p14:creationId xmlns:p14="http://schemas.microsoft.com/office/powerpoint/2010/main" val="180331875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9" r:id="rId6"/>
  </p:sldLayoutIdLst>
  <mc:AlternateContent xmlns:mc="http://schemas.openxmlformats.org/markup-compatibility/2006" xmlns:p14="http://schemas.microsoft.com/office/powerpoint/2010/main">
    <mc:Choice Requires="p14">
      <p:transition p14:dur="10"/>
    </mc:Choice>
    <mc:Fallback xmlns="">
      <p:transition/>
    </mc:Fallback>
  </mc:AlternateContent>
  <p:hf hdr="0" dt="0"/>
  <p:txStyles>
    <p:titleStyle>
      <a:lvl1pPr marL="0" indent="0" algn="l" defTabSz="180000" rtl="0" eaLnBrk="1" latinLnBrk="0" hangingPunct="1">
        <a:lnSpc>
          <a:spcPct val="100000"/>
        </a:lnSpc>
        <a:spcBef>
          <a:spcPts val="0"/>
        </a:spcBef>
        <a:spcAft>
          <a:spcPts val="0"/>
        </a:spcAft>
        <a:buFont typeface="Arial" panose="020B0604020202020204" pitchFamily="34" charset="0"/>
        <a:buNone/>
        <a:defRPr kumimoji="1" sz="3200" b="1" kern="1200" baseline="0">
          <a:solidFill>
            <a:schemeClr val="tx1">
              <a:lumMod val="75000"/>
              <a:lumOff val="25000"/>
            </a:schemeClr>
          </a:solidFill>
          <a:effectLst/>
          <a:latin typeface="+mj-lt"/>
          <a:ea typeface="+mj-ea"/>
          <a:cs typeface="+mj-cs"/>
        </a:defRPr>
      </a:lvl1pPr>
      <a:lvl2pPr marL="0" indent="0" algn="l" defTabSz="180000">
        <a:buFont typeface="+mj-lt"/>
        <a:buNone/>
        <a:defRPr sz="3200" b="1" baseline="0">
          <a:solidFill>
            <a:schemeClr val="accent1">
              <a:lumMod val="75000"/>
            </a:schemeClr>
          </a:solidFill>
          <a:latin typeface="+mj-lt"/>
          <a:ea typeface="+mj-ea"/>
        </a:defRPr>
      </a:lvl2pPr>
      <a:lvl3pPr marL="630000" indent="-630000" algn="l" defTabSz="180000">
        <a:buFont typeface="+mj-lt"/>
        <a:buAutoNum type="arabicPeriod"/>
        <a:defRPr sz="3200" b="1" baseline="0">
          <a:solidFill>
            <a:schemeClr val="tx1">
              <a:lumMod val="75000"/>
              <a:lumOff val="25000"/>
            </a:schemeClr>
          </a:solidFill>
          <a:latin typeface="+mj-lt"/>
          <a:ea typeface="+mj-ea"/>
        </a:defRPr>
      </a:lvl3pPr>
      <a:lvl4pPr marL="630000" indent="-630000" algn="l" defTabSz="180000">
        <a:buFont typeface="+mj-lt"/>
        <a:buAutoNum type="romanUcPeriod"/>
        <a:defRPr sz="3200" b="1" baseline="0">
          <a:solidFill>
            <a:schemeClr val="tx1">
              <a:lumMod val="75000"/>
              <a:lumOff val="25000"/>
            </a:schemeClr>
          </a:solidFill>
          <a:latin typeface="+mj-lt"/>
          <a:ea typeface="+mj-ea"/>
        </a:defRPr>
      </a:lvl4pPr>
      <a:lvl5pPr marL="630000" indent="-630000" algn="l" defTabSz="180000">
        <a:buFont typeface="+mj-lt"/>
        <a:buAutoNum type="alphaUcParenR"/>
        <a:defRPr sz="3200" b="1" baseline="0">
          <a:solidFill>
            <a:schemeClr val="tx1">
              <a:lumMod val="75000"/>
              <a:lumOff val="25000"/>
            </a:schemeClr>
          </a:solidFill>
          <a:latin typeface="+mj-lt"/>
          <a:ea typeface="+mj-ea"/>
        </a:defRPr>
      </a:lvl5pPr>
      <a:lvl6pPr marL="630000" indent="-630000" algn="l" defTabSz="180000">
        <a:buFont typeface="Wingdings" panose="05000000000000000000" pitchFamily="2" charset="2"/>
        <a:buChar char="l"/>
        <a:defRPr sz="3200" b="1" baseline="0">
          <a:solidFill>
            <a:schemeClr val="tx1">
              <a:lumMod val="75000"/>
              <a:lumOff val="25000"/>
            </a:schemeClr>
          </a:solidFill>
          <a:latin typeface="+mj-lt"/>
          <a:ea typeface="+mj-ea"/>
        </a:defRPr>
      </a:lvl6pPr>
      <a:lvl7pPr marL="630000" indent="-630000" algn="l" defTabSz="180000">
        <a:buFont typeface="Wingdings" panose="05000000000000000000" pitchFamily="2" charset="2"/>
        <a:buChar char="Ø"/>
        <a:defRPr sz="3200" b="1" baseline="0">
          <a:solidFill>
            <a:schemeClr val="tx1">
              <a:lumMod val="75000"/>
              <a:lumOff val="25000"/>
            </a:schemeClr>
          </a:solidFill>
          <a:latin typeface="+mj-lt"/>
          <a:ea typeface="+mj-ea"/>
        </a:defRPr>
      </a:lvl7pPr>
      <a:lvl8pPr marL="630000" indent="-630000" algn="l" defTabSz="180000">
        <a:buFont typeface="Wingdings" panose="05000000000000000000" pitchFamily="2" charset="2"/>
        <a:buChar char="ü"/>
        <a:defRPr sz="3200" b="1" baseline="0">
          <a:solidFill>
            <a:schemeClr val="tx1">
              <a:lumMod val="75000"/>
              <a:lumOff val="25000"/>
            </a:schemeClr>
          </a:solidFill>
          <a:latin typeface="+mj-lt"/>
          <a:ea typeface="+mj-ea"/>
        </a:defRPr>
      </a:lvl8pPr>
      <a:lvl9pPr marL="630000" indent="-630000" algn="l" defTabSz="180000">
        <a:buFont typeface="Wingdings" panose="05000000000000000000" pitchFamily="2" charset="2"/>
        <a:buChar char="u"/>
        <a:defRPr sz="3200" b="1" baseline="0">
          <a:solidFill>
            <a:schemeClr val="tx1">
              <a:lumMod val="75000"/>
              <a:lumOff val="25000"/>
            </a:schemeClr>
          </a:solidFill>
          <a:latin typeface="+mj-lt"/>
          <a:ea typeface="+mj-ea"/>
        </a:defRPr>
      </a:lvl9pPr>
    </p:titleStyle>
    <p:bodyStyle>
      <a:lvl1pPr marL="0" indent="0" algn="l" defTabSz="180000" rtl="0" eaLnBrk="1" latinLnBrk="0" hangingPunct="1">
        <a:lnSpc>
          <a:spcPct val="100000"/>
        </a:lnSpc>
        <a:spcBef>
          <a:spcPts val="0"/>
        </a:spcBef>
        <a:spcAft>
          <a:spcPts val="600"/>
        </a:spcAft>
        <a:buFont typeface="Wingdings" panose="05000000000000000000" pitchFamily="2" charset="2"/>
        <a:buNone/>
        <a:defRPr kumimoji="1" sz="2400" b="1" i="0" kern="1200" baseline="0">
          <a:solidFill>
            <a:schemeClr val="accent1">
              <a:lumMod val="75000"/>
            </a:schemeClr>
          </a:solidFill>
          <a:latin typeface="+mn-lt"/>
          <a:ea typeface="+mn-ea"/>
          <a:cs typeface="+mn-cs"/>
        </a:defRPr>
      </a:lvl1pPr>
      <a:lvl2pPr marL="360000" indent="-360000" algn="l" defTabSz="180000" rtl="0" eaLnBrk="1" latinLnBrk="0" hangingPunct="1">
        <a:lnSpc>
          <a:spcPct val="100000"/>
        </a:lnSpc>
        <a:spcBef>
          <a:spcPts val="0"/>
        </a:spcBef>
        <a:spcAft>
          <a:spcPts val="600"/>
        </a:spcAft>
        <a:buFont typeface="+mj-lt"/>
        <a:buAutoNum type="arabicPeriod"/>
        <a:defRPr kumimoji="1" sz="2400" b="1" i="0" kern="1200" baseline="0">
          <a:solidFill>
            <a:schemeClr val="accent1">
              <a:lumMod val="75000"/>
            </a:schemeClr>
          </a:solidFill>
          <a:latin typeface="+mn-lt"/>
          <a:ea typeface="+mn-ea"/>
          <a:cs typeface="+mn-cs"/>
        </a:defRPr>
      </a:lvl2pPr>
      <a:lvl3pPr marL="450000" indent="-270000" algn="l" defTabSz="180000" rtl="0" eaLnBrk="1" latinLnBrk="0" hangingPunct="1">
        <a:lnSpc>
          <a:spcPct val="100000"/>
        </a:lnSpc>
        <a:spcBef>
          <a:spcPts val="0"/>
        </a:spcBef>
        <a:spcAft>
          <a:spcPts val="600"/>
        </a:spcAft>
        <a:buFont typeface="Wingdings" panose="05000000000000000000" pitchFamily="2" charset="2"/>
        <a:buChar char="l"/>
        <a:tabLst>
          <a:tab pos="180975" algn="l"/>
        </a:tabLst>
        <a:defRPr kumimoji="1" sz="2000" b="1" i="0" kern="1200" baseline="0">
          <a:solidFill>
            <a:schemeClr val="tx1">
              <a:lumMod val="75000"/>
              <a:lumOff val="25000"/>
            </a:schemeClr>
          </a:solidFill>
          <a:latin typeface="+mn-lt"/>
          <a:ea typeface="+mn-ea"/>
          <a:cs typeface="+mn-cs"/>
        </a:defRPr>
      </a:lvl3pPr>
      <a:lvl4pPr marL="450000" indent="-270000" algn="l" defTabSz="180000" rtl="0" eaLnBrk="1" latinLnBrk="0" hangingPunct="1">
        <a:lnSpc>
          <a:spcPct val="100000"/>
        </a:lnSpc>
        <a:spcBef>
          <a:spcPts val="0"/>
        </a:spcBef>
        <a:spcAft>
          <a:spcPts val="600"/>
        </a:spcAft>
        <a:buFont typeface="+mj-lt"/>
        <a:buAutoNum type="arabicPeriod"/>
        <a:defRPr kumimoji="1" sz="2000" b="1" i="0" kern="1200" baseline="0">
          <a:solidFill>
            <a:schemeClr val="tx1">
              <a:lumMod val="75000"/>
              <a:lumOff val="25000"/>
            </a:schemeClr>
          </a:solidFill>
          <a:latin typeface="+mn-lt"/>
          <a:ea typeface="+mn-ea"/>
          <a:cs typeface="+mn-cs"/>
        </a:defRPr>
      </a:lvl4pPr>
      <a:lvl5pPr marL="450000" indent="0" algn="l" defTabSz="180000" rtl="0" eaLnBrk="1" latinLnBrk="0" hangingPunct="1">
        <a:lnSpc>
          <a:spcPct val="100000"/>
        </a:lnSpc>
        <a:spcBef>
          <a:spcPts val="0"/>
        </a:spcBef>
        <a:spcAft>
          <a:spcPts val="600"/>
        </a:spcAft>
        <a:buFont typeface="Wingdings" panose="05000000000000000000" pitchFamily="2" charset="2"/>
        <a:buNone/>
        <a:tabLst>
          <a:tab pos="898525" algn="l"/>
        </a:tabLst>
        <a:defRPr kumimoji="1" sz="2000" b="0" i="0" kern="1200" baseline="0">
          <a:solidFill>
            <a:schemeClr val="tx1">
              <a:lumMod val="75000"/>
              <a:lumOff val="25000"/>
            </a:schemeClr>
          </a:solidFill>
          <a:latin typeface="+mn-lt"/>
          <a:ea typeface="+mn-ea"/>
          <a:cs typeface="+mn-cs"/>
        </a:defRPr>
      </a:lvl5pPr>
      <a:lvl6pPr marL="900000" indent="-270000" algn="l" defTabSz="180000" rtl="0" eaLnBrk="1" latinLnBrk="0" hangingPunct="1">
        <a:lnSpc>
          <a:spcPct val="100000"/>
        </a:lnSpc>
        <a:spcBef>
          <a:spcPts val="0"/>
        </a:spcBef>
        <a:spcAft>
          <a:spcPts val="600"/>
        </a:spcAft>
        <a:buFont typeface="Wingdings" panose="05000000000000000000" pitchFamily="2" charset="2"/>
        <a:buChar char="Ø"/>
        <a:defRPr kumimoji="1" sz="1800" b="1" kern="1200" baseline="0">
          <a:solidFill>
            <a:schemeClr val="tx1">
              <a:lumMod val="75000"/>
              <a:lumOff val="25000"/>
            </a:schemeClr>
          </a:solidFill>
          <a:latin typeface="+mn-lt"/>
          <a:ea typeface="+mn-ea"/>
          <a:cs typeface="+mn-cs"/>
        </a:defRPr>
      </a:lvl6pPr>
      <a:lvl7pPr marL="900000" indent="-270000" algn="l" defTabSz="180000" rtl="0" eaLnBrk="1" latinLnBrk="0" hangingPunct="1">
        <a:lnSpc>
          <a:spcPct val="100000"/>
        </a:lnSpc>
        <a:spcBef>
          <a:spcPts val="0"/>
        </a:spcBef>
        <a:spcAft>
          <a:spcPts val="600"/>
        </a:spcAft>
        <a:buFont typeface="Wingdings" panose="05000000000000000000" pitchFamily="2" charset="2"/>
        <a:buChar char="ü"/>
        <a:defRPr kumimoji="1" sz="1800" b="1" kern="1200">
          <a:solidFill>
            <a:schemeClr val="tx1">
              <a:lumMod val="75000"/>
              <a:lumOff val="25000"/>
            </a:schemeClr>
          </a:solidFill>
          <a:latin typeface="+mn-lt"/>
          <a:ea typeface="+mn-ea"/>
          <a:cs typeface="+mn-cs"/>
        </a:defRPr>
      </a:lvl7pPr>
      <a:lvl8pPr marL="900000" indent="0" algn="l" defTabSz="180000" rtl="0" eaLnBrk="1" latinLnBrk="0" hangingPunct="1">
        <a:lnSpc>
          <a:spcPct val="100000"/>
        </a:lnSpc>
        <a:spcBef>
          <a:spcPts val="0"/>
        </a:spcBef>
        <a:spcAft>
          <a:spcPts val="600"/>
        </a:spcAft>
        <a:buFont typeface="Wingdings" panose="05000000000000000000" pitchFamily="2" charset="2"/>
        <a:buNone/>
        <a:defRPr kumimoji="1" sz="1800" b="1" kern="1200" baseline="0">
          <a:solidFill>
            <a:schemeClr val="tx1">
              <a:lumMod val="75000"/>
              <a:lumOff val="25000"/>
            </a:schemeClr>
          </a:solidFill>
          <a:latin typeface="+mn-lt"/>
          <a:ea typeface="+mn-ea"/>
          <a:cs typeface="+mn-cs"/>
        </a:defRPr>
      </a:lvl8pPr>
      <a:lvl9pPr marL="900000" indent="0" algn="l" defTabSz="180000" rtl="0" eaLnBrk="1" latinLnBrk="0" hangingPunct="1">
        <a:lnSpc>
          <a:spcPct val="100000"/>
        </a:lnSpc>
        <a:spcBef>
          <a:spcPts val="0"/>
        </a:spcBef>
        <a:spcAft>
          <a:spcPts val="600"/>
        </a:spcAft>
        <a:buFont typeface="Arial" panose="020B0604020202020204" pitchFamily="34" charset="0"/>
        <a:buNone/>
        <a:defRPr kumimoji="1" sz="1800" kern="1200" baseline="0">
          <a:solidFill>
            <a:schemeClr val="tx1">
              <a:lumMod val="75000"/>
              <a:lumOff val="25000"/>
            </a:schemeClr>
          </a:solidFill>
          <a:latin typeface="+mn-lt"/>
          <a:ea typeface="+mn-ea"/>
          <a:cs typeface="+mn-cs"/>
        </a:defRPr>
      </a:lvl9pPr>
    </p:bodyStyle>
    <p:otherStyle>
      <a:defPPr>
        <a:defRPr lang="en-US"/>
      </a:defPPr>
      <a:lvl1pPr marL="0" algn="l" defTabSz="864017" rtl="0" eaLnBrk="1" latinLnBrk="0" hangingPunct="1">
        <a:defRPr kumimoji="1" sz="1701" kern="1200">
          <a:solidFill>
            <a:schemeClr val="tx1"/>
          </a:solidFill>
          <a:latin typeface="+mn-lt"/>
          <a:ea typeface="+mn-ea"/>
          <a:cs typeface="+mn-cs"/>
        </a:defRPr>
      </a:lvl1pPr>
      <a:lvl2pPr marL="432008" algn="l" defTabSz="864017" rtl="0" eaLnBrk="1" latinLnBrk="0" hangingPunct="1">
        <a:defRPr kumimoji="1" sz="1701" kern="1200">
          <a:solidFill>
            <a:schemeClr val="tx1"/>
          </a:solidFill>
          <a:latin typeface="+mn-lt"/>
          <a:ea typeface="+mn-ea"/>
          <a:cs typeface="+mn-cs"/>
        </a:defRPr>
      </a:lvl2pPr>
      <a:lvl3pPr marL="864017" algn="l" defTabSz="864017" rtl="0" eaLnBrk="1" latinLnBrk="0" hangingPunct="1">
        <a:defRPr kumimoji="1" sz="1701" kern="1200">
          <a:solidFill>
            <a:schemeClr val="tx1"/>
          </a:solidFill>
          <a:latin typeface="+mn-lt"/>
          <a:ea typeface="+mn-ea"/>
          <a:cs typeface="+mn-cs"/>
        </a:defRPr>
      </a:lvl3pPr>
      <a:lvl4pPr marL="1296025" algn="l" defTabSz="864017" rtl="0" eaLnBrk="1" latinLnBrk="0" hangingPunct="1">
        <a:defRPr kumimoji="1" sz="1701" kern="1200">
          <a:solidFill>
            <a:schemeClr val="tx1"/>
          </a:solidFill>
          <a:latin typeface="+mn-lt"/>
          <a:ea typeface="+mn-ea"/>
          <a:cs typeface="+mn-cs"/>
        </a:defRPr>
      </a:lvl4pPr>
      <a:lvl5pPr marL="1728033" algn="l" defTabSz="864017" rtl="0" eaLnBrk="1" latinLnBrk="0" hangingPunct="1">
        <a:defRPr kumimoji="1" sz="1701" kern="1200">
          <a:solidFill>
            <a:schemeClr val="tx1"/>
          </a:solidFill>
          <a:latin typeface="+mn-lt"/>
          <a:ea typeface="+mn-ea"/>
          <a:cs typeface="+mn-cs"/>
        </a:defRPr>
      </a:lvl5pPr>
      <a:lvl6pPr marL="2160041" algn="l" defTabSz="864017" rtl="0" eaLnBrk="1" latinLnBrk="0" hangingPunct="1">
        <a:defRPr kumimoji="1" sz="1701" kern="1200">
          <a:solidFill>
            <a:schemeClr val="tx1"/>
          </a:solidFill>
          <a:latin typeface="+mn-lt"/>
          <a:ea typeface="+mn-ea"/>
          <a:cs typeface="+mn-cs"/>
        </a:defRPr>
      </a:lvl6pPr>
      <a:lvl7pPr marL="2592050" algn="l" defTabSz="864017" rtl="0" eaLnBrk="1" latinLnBrk="0" hangingPunct="1">
        <a:defRPr kumimoji="1" sz="1701" kern="1200">
          <a:solidFill>
            <a:schemeClr val="tx1"/>
          </a:solidFill>
          <a:latin typeface="+mn-lt"/>
          <a:ea typeface="+mn-ea"/>
          <a:cs typeface="+mn-cs"/>
        </a:defRPr>
      </a:lvl7pPr>
      <a:lvl8pPr marL="3024058" algn="l" defTabSz="864017" rtl="0" eaLnBrk="1" latinLnBrk="0" hangingPunct="1">
        <a:defRPr kumimoji="1" sz="1701" kern="1200">
          <a:solidFill>
            <a:schemeClr val="tx1"/>
          </a:solidFill>
          <a:latin typeface="+mn-lt"/>
          <a:ea typeface="+mn-ea"/>
          <a:cs typeface="+mn-cs"/>
        </a:defRPr>
      </a:lvl8pPr>
      <a:lvl9pPr marL="3456066" algn="l" defTabSz="864017" rtl="0" eaLnBrk="1" latinLnBrk="0" hangingPunct="1">
        <a:defRPr kumimoji="1" sz="1701"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041">
          <p15:clr>
            <a:srgbClr val="F26B43"/>
          </p15:clr>
        </p15:guide>
        <p15:guide id="4" pos="272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8680880-5AD2-4226-8B84-46B22371136F}"/>
              </a:ext>
            </a:extLst>
          </p:cNvPr>
          <p:cNvSpPr>
            <a:spLocks noGrp="1"/>
          </p:cNvSpPr>
          <p:nvPr>
            <p:ph type="body" sz="quarter" idx="13"/>
          </p:nvPr>
        </p:nvSpPr>
        <p:spPr/>
        <p:txBody>
          <a:bodyPr/>
          <a:lstStyle/>
          <a:p>
            <a:r>
              <a:rPr lang="ja-JP" altLang="en-US" dirty="0"/>
              <a:t>発表者　</a:t>
            </a:r>
            <a:r>
              <a:rPr kumimoji="1" lang="zh-TW" altLang="en-US" dirty="0"/>
              <a:t>│福井大学 </a:t>
            </a:r>
            <a:r>
              <a:rPr kumimoji="1" lang="en-US" altLang="zh-TW" dirty="0"/>
              <a:t>B</a:t>
            </a:r>
            <a:r>
              <a:rPr kumimoji="1" lang="en-US" altLang="ja-JP" dirty="0"/>
              <a:t>4</a:t>
            </a:r>
            <a:r>
              <a:rPr kumimoji="1" lang="en-US" altLang="zh-TW" dirty="0"/>
              <a:t> </a:t>
            </a:r>
            <a:r>
              <a:rPr kumimoji="1" lang="ja-JP" altLang="en-US" dirty="0"/>
              <a:t>渡辺 悠斗</a:t>
            </a:r>
            <a:r>
              <a:rPr kumimoji="1" lang="zh-TW" altLang="en-US" dirty="0"/>
              <a:t> </a:t>
            </a:r>
            <a:r>
              <a:rPr kumimoji="1" lang="en-US" altLang="zh-TW" dirty="0"/>
              <a:t>(Watanabe, </a:t>
            </a:r>
            <a:r>
              <a:rPr kumimoji="1" lang="en-US" altLang="zh-TW" dirty="0" err="1"/>
              <a:t>Yuto</a:t>
            </a:r>
            <a:r>
              <a:rPr kumimoji="1" lang="en-US" altLang="zh-TW" dirty="0"/>
              <a:t>)</a:t>
            </a:r>
          </a:p>
          <a:p>
            <a:r>
              <a:rPr lang="ja-JP" altLang="en-US" dirty="0"/>
              <a:t>指導教員</a:t>
            </a:r>
            <a:r>
              <a:rPr kumimoji="1" lang="zh-TW" altLang="en-US" dirty="0"/>
              <a:t>│重信 颯人</a:t>
            </a:r>
            <a:r>
              <a:rPr kumimoji="1" lang="en-US" altLang="zh-TW" dirty="0"/>
              <a:t>, </a:t>
            </a:r>
            <a:r>
              <a:rPr kumimoji="1" lang="zh-TW" altLang="en-US" dirty="0"/>
              <a:t>髙橋 明子</a:t>
            </a:r>
            <a:r>
              <a:rPr kumimoji="1" lang="en-US" altLang="zh-TW" dirty="0"/>
              <a:t>, </a:t>
            </a:r>
            <a:r>
              <a:rPr kumimoji="1" lang="zh-TW" altLang="en-US" dirty="0"/>
              <a:t>伊藤 雅一</a:t>
            </a:r>
          </a:p>
        </p:txBody>
      </p:sp>
      <p:sp>
        <p:nvSpPr>
          <p:cNvPr id="3" name="テキスト プレースホルダー 2">
            <a:extLst>
              <a:ext uri="{FF2B5EF4-FFF2-40B4-BE49-F238E27FC236}">
                <a16:creationId xmlns:a16="http://schemas.microsoft.com/office/drawing/2014/main" id="{EF1DB67C-8CD0-4170-8CB4-4172EC0A9313}"/>
              </a:ext>
            </a:extLst>
          </p:cNvPr>
          <p:cNvSpPr>
            <a:spLocks noGrp="1"/>
          </p:cNvSpPr>
          <p:nvPr>
            <p:ph type="body" sz="quarter" idx="12"/>
          </p:nvPr>
        </p:nvSpPr>
        <p:spPr/>
        <p:txBody>
          <a:bodyPr/>
          <a:lstStyle/>
          <a:p>
            <a:r>
              <a:rPr kumimoji="1" lang="en-US" altLang="ja-JP" sz="1400" dirty="0"/>
              <a:t>JST </a:t>
            </a:r>
            <a:r>
              <a:rPr kumimoji="1" lang="ja-JP" altLang="en-US" sz="1400" dirty="0"/>
              <a:t>共創の場形成支援プログラム</a:t>
            </a:r>
            <a:r>
              <a:rPr kumimoji="1" lang="en-US" altLang="ja-JP" sz="1400" dirty="0"/>
              <a:t>(COI) (</a:t>
            </a:r>
            <a:r>
              <a:rPr kumimoji="1" lang="ja-JP" altLang="en-US" sz="1400" dirty="0"/>
              <a:t>琉球大学 </a:t>
            </a:r>
            <a:r>
              <a:rPr kumimoji="1" lang="en-US" altLang="ja-JP" sz="1400" dirty="0"/>
              <a:t>COI-NEXT)</a:t>
            </a:r>
            <a:br>
              <a:rPr kumimoji="1" lang="en-US" altLang="ja-JP" sz="1400" dirty="0"/>
            </a:br>
            <a:r>
              <a:rPr kumimoji="1" lang="ja-JP" altLang="en-US" sz="1400" dirty="0"/>
              <a:t>資源循環型共生社会実現に向けた農水一体型サステイナブル陸上養殖のグローバル拠点</a:t>
            </a:r>
            <a:br>
              <a:rPr kumimoji="1" lang="ja-JP" altLang="en-US" sz="1400" dirty="0"/>
            </a:br>
            <a:r>
              <a:rPr kumimoji="1" lang="ja-JP" altLang="en-US" sz="1400" dirty="0"/>
              <a:t>研究開発課題</a:t>
            </a:r>
            <a:r>
              <a:rPr kumimoji="1" lang="en-US" altLang="ja-JP" sz="1400" dirty="0"/>
              <a:t>3 </a:t>
            </a:r>
            <a:r>
              <a:rPr kumimoji="1" lang="ja-JP" altLang="en-US" sz="1400" dirty="0"/>
              <a:t>再生可能エネルギー</a:t>
            </a:r>
            <a:r>
              <a:rPr kumimoji="1" lang="en-US" altLang="ja-JP" sz="1400" dirty="0"/>
              <a:t>100%</a:t>
            </a:r>
            <a:r>
              <a:rPr kumimoji="1" lang="ja-JP" altLang="en-US" sz="1400" dirty="0"/>
              <a:t>による電源供給</a:t>
            </a:r>
          </a:p>
          <a:p>
            <a:r>
              <a:rPr kumimoji="1" lang="en-US" altLang="ja-JP" sz="1400" dirty="0"/>
              <a:t>2025</a:t>
            </a:r>
            <a:r>
              <a:rPr kumimoji="1" lang="ja-JP" altLang="en-US" sz="1400" dirty="0"/>
              <a:t>年</a:t>
            </a:r>
            <a:r>
              <a:rPr kumimoji="1" lang="en-US" altLang="ja-JP" sz="1400" dirty="0"/>
              <a:t>06</a:t>
            </a:r>
            <a:r>
              <a:rPr kumimoji="1" lang="ja-JP" altLang="en-US" sz="1400" dirty="0"/>
              <a:t>月</a:t>
            </a:r>
            <a:r>
              <a:rPr lang="en-US" altLang="ja-JP" sz="1400" dirty="0"/>
              <a:t>23</a:t>
            </a:r>
            <a:r>
              <a:rPr kumimoji="1" lang="ja-JP" altLang="en-US" sz="1400" dirty="0"/>
              <a:t>日</a:t>
            </a:r>
            <a:r>
              <a:rPr kumimoji="1" lang="en-US" altLang="ja-JP" sz="1400" dirty="0"/>
              <a:t>(</a:t>
            </a:r>
            <a:r>
              <a:rPr lang="ja-JP" altLang="en-US" sz="1400" dirty="0"/>
              <a:t>月</a:t>
            </a:r>
            <a:r>
              <a:rPr kumimoji="1" lang="en-US" altLang="ja-JP" sz="1400" dirty="0"/>
              <a:t>) 17:00 – 18:00 </a:t>
            </a:r>
            <a:r>
              <a:rPr kumimoji="1" lang="ja-JP" altLang="en-US" sz="1400" dirty="0"/>
              <a:t>サステイナブルエネルギー部会</a:t>
            </a:r>
          </a:p>
        </p:txBody>
      </p:sp>
      <p:sp>
        <p:nvSpPr>
          <p:cNvPr id="4" name="タイトル 3">
            <a:extLst>
              <a:ext uri="{FF2B5EF4-FFF2-40B4-BE49-F238E27FC236}">
                <a16:creationId xmlns:a16="http://schemas.microsoft.com/office/drawing/2014/main" id="{865CAE1A-2925-449B-BD07-CDF9C5A12B93}"/>
              </a:ext>
            </a:extLst>
          </p:cNvPr>
          <p:cNvSpPr>
            <a:spLocks noGrp="1"/>
          </p:cNvSpPr>
          <p:nvPr>
            <p:ph type="title"/>
          </p:nvPr>
        </p:nvSpPr>
        <p:spPr/>
        <p:txBody>
          <a:bodyPr/>
          <a:lstStyle/>
          <a:p>
            <a:r>
              <a:rPr lang="zh-TW" altLang="en-US" sz="4000" b="1" i="0" dirty="0">
                <a:solidFill>
                  <a:schemeClr val="accent1">
                    <a:lumMod val="75000"/>
                  </a:schemeClr>
                </a:solidFill>
                <a:effectLst/>
                <a:latin typeface="ヒラギノ角ゴ Pro"/>
              </a:rPr>
              <a:t>閉鎖循環式陸上養殖</a:t>
            </a:r>
            <a:r>
              <a:rPr lang="en-US" altLang="zh-TW" sz="4000" b="1" i="0" dirty="0">
                <a:solidFill>
                  <a:schemeClr val="accent1">
                    <a:lumMod val="75000"/>
                  </a:schemeClr>
                </a:solidFill>
                <a:effectLst/>
                <a:latin typeface="ヒラギノ角ゴ Pro"/>
              </a:rPr>
              <a:t>(RAS)</a:t>
            </a:r>
            <a:r>
              <a:rPr lang="ja-JP" altLang="en-US" sz="4000" b="1" i="0" dirty="0">
                <a:solidFill>
                  <a:schemeClr val="accent1">
                    <a:lumMod val="75000"/>
                  </a:schemeClr>
                </a:solidFill>
                <a:effectLst/>
                <a:latin typeface="ヒラギノ角ゴ Pro"/>
              </a:rPr>
              <a:t>施設の</a:t>
            </a:r>
            <a:br>
              <a:rPr lang="en-US" altLang="ja-JP" sz="4000" b="1" i="0" dirty="0">
                <a:solidFill>
                  <a:schemeClr val="accent1">
                    <a:lumMod val="75000"/>
                  </a:schemeClr>
                </a:solidFill>
                <a:effectLst/>
                <a:latin typeface="ヒラギノ角ゴ Pro"/>
              </a:rPr>
            </a:br>
            <a:r>
              <a:rPr lang="ja-JP" altLang="en-US" sz="4000" b="1" i="0" dirty="0">
                <a:solidFill>
                  <a:schemeClr val="accent1">
                    <a:lumMod val="75000"/>
                  </a:schemeClr>
                </a:solidFill>
                <a:effectLst/>
                <a:latin typeface="ヒラギノ角ゴ Pro"/>
              </a:rPr>
              <a:t>　</a:t>
            </a:r>
            <a:r>
              <a:rPr lang="ja-JP" altLang="en-US" sz="4000" dirty="0">
                <a:solidFill>
                  <a:schemeClr val="accent1">
                    <a:lumMod val="75000"/>
                  </a:schemeClr>
                </a:solidFill>
                <a:latin typeface="ヒラギノ角ゴ Pro"/>
              </a:rPr>
              <a:t>プラントモデル構築の初期検討</a:t>
            </a:r>
            <a:br>
              <a:rPr kumimoji="1" lang="en-US" altLang="ja-JP" sz="4000" dirty="0">
                <a:solidFill>
                  <a:schemeClr val="accent1">
                    <a:lumMod val="75000"/>
                  </a:schemeClr>
                </a:solidFill>
              </a:rPr>
            </a:br>
            <a:r>
              <a:rPr kumimoji="1" lang="ja-JP" altLang="en-US" sz="2800" dirty="0"/>
              <a:t>　　　－魚育成水槽の溶存酸素濃度の</a:t>
            </a:r>
            <a:br>
              <a:rPr kumimoji="1" lang="en-US" altLang="ja-JP" sz="2800" dirty="0"/>
            </a:br>
            <a:r>
              <a:rPr kumimoji="1" lang="ja-JP" altLang="en-US" sz="2800" dirty="0"/>
              <a:t>　　　　　　　　　　　　状態方程式の</a:t>
            </a:r>
            <a:r>
              <a:rPr lang="ja-JP" altLang="en-US" sz="2800" dirty="0"/>
              <a:t>検討</a:t>
            </a:r>
            <a:endParaRPr kumimoji="1" lang="ja-JP" altLang="en-US" sz="2800" dirty="0"/>
          </a:p>
        </p:txBody>
      </p:sp>
    </p:spTree>
    <p:extLst>
      <p:ext uri="{BB962C8B-B14F-4D97-AF65-F5344CB8AC3E}">
        <p14:creationId xmlns:p14="http://schemas.microsoft.com/office/powerpoint/2010/main" val="7321204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259DCBA-BAFF-4B9C-AEEC-14089138E6DE}"/>
              </a:ext>
            </a:extLst>
          </p:cNvPr>
          <p:cNvSpPr>
            <a:spLocks noGrp="1"/>
          </p:cNvSpPr>
          <p:nvPr>
            <p:ph sz="quarter" idx="13"/>
          </p:nvPr>
        </p:nvSpPr>
        <p:spPr/>
        <p:txBody>
          <a:bodyPr/>
          <a:lstStyle/>
          <a:p>
            <a:r>
              <a:rPr kumimoji="1" lang="ja-JP" altLang="en-US" dirty="0"/>
              <a:t>今年度の福井大学における研究内容</a:t>
            </a:r>
            <a:endParaRPr kumimoji="1" lang="en-US" altLang="ja-JP" dirty="0"/>
          </a:p>
          <a:p>
            <a:pPr lvl="2"/>
            <a:r>
              <a:rPr lang="ja-JP" altLang="en-US" dirty="0"/>
              <a:t>リスク最小化</a:t>
            </a:r>
            <a:r>
              <a:rPr lang="ja-JP" altLang="en-US" b="0" dirty="0"/>
              <a:t>を目的とした</a:t>
            </a:r>
            <a:r>
              <a:rPr lang="zh-TW" altLang="en-US" b="0" u="sng" dirty="0"/>
              <a:t>閉鎖循環式陸上養殖</a:t>
            </a:r>
            <a:r>
              <a:rPr lang="en-US" altLang="zh-TW" b="0" u="sng" dirty="0"/>
              <a:t>(RAS)</a:t>
            </a:r>
            <a:r>
              <a:rPr lang="zh-TW" altLang="en-US" b="0" u="sng" dirty="0"/>
              <a:t>施設</a:t>
            </a:r>
            <a:r>
              <a:rPr lang="ja-JP" altLang="en-US" b="0" dirty="0"/>
              <a:t>の</a:t>
            </a:r>
            <a:br>
              <a:rPr lang="en-US" altLang="ja-JP" b="0" dirty="0"/>
            </a:br>
            <a:r>
              <a:rPr lang="ja-JP" altLang="en-US" dirty="0"/>
              <a:t>マネジメント最適化手法</a:t>
            </a:r>
            <a:r>
              <a:rPr lang="ja-JP" altLang="en-US" b="0" dirty="0"/>
              <a:t>の</a:t>
            </a:r>
            <a:r>
              <a:rPr lang="ja-JP" altLang="en-US" b="0" u="sng" dirty="0"/>
              <a:t>開発</a:t>
            </a:r>
            <a:endParaRPr lang="en-US" altLang="ja-JP" b="0" u="sng" dirty="0"/>
          </a:p>
          <a:p>
            <a:pPr lvl="6"/>
            <a:endParaRPr lang="en-US" altLang="ja-JP" sz="900" b="0" dirty="0"/>
          </a:p>
          <a:p>
            <a:pPr lvl="6"/>
            <a:r>
              <a:rPr lang="ja-JP" altLang="en-US" b="0" u="sng" dirty="0"/>
              <a:t>時刻別</a:t>
            </a:r>
            <a:r>
              <a:rPr lang="ja-JP" altLang="en-US" u="sng" dirty="0"/>
              <a:t>日射量予測手法</a:t>
            </a:r>
            <a:r>
              <a:rPr lang="ja-JP" altLang="en-US" b="0" dirty="0"/>
              <a:t>とその</a:t>
            </a:r>
            <a:r>
              <a:rPr lang="ja-JP" altLang="en-US" u="sng" dirty="0"/>
              <a:t>予測誤差推定</a:t>
            </a:r>
            <a:r>
              <a:rPr lang="ja-JP" altLang="en-US" b="0" u="sng" dirty="0"/>
              <a:t>結果</a:t>
            </a:r>
            <a:r>
              <a:rPr lang="ja-JP" altLang="en-US" b="0" dirty="0"/>
              <a:t>を考慮</a:t>
            </a:r>
            <a:endParaRPr lang="en-US" altLang="ja-JP" b="0" dirty="0"/>
          </a:p>
          <a:p>
            <a:pPr lvl="6"/>
            <a:endParaRPr lang="en-US" altLang="ja-JP" b="0" dirty="0"/>
          </a:p>
          <a:p>
            <a:pPr lvl="6"/>
            <a:r>
              <a:rPr lang="en-US" altLang="ja-JP" b="0" dirty="0"/>
              <a:t>RAS</a:t>
            </a:r>
            <a:r>
              <a:rPr lang="ja-JP" altLang="en-US" b="0" dirty="0"/>
              <a:t>施設の</a:t>
            </a:r>
            <a:r>
              <a:rPr lang="ja-JP" altLang="en-US" u="sng" dirty="0"/>
              <a:t>プラントモデル</a:t>
            </a:r>
            <a:r>
              <a:rPr lang="ja-JP" altLang="en-US" b="0" dirty="0"/>
              <a:t>の構築</a:t>
            </a:r>
            <a:endParaRPr lang="en-US" altLang="ja-JP" b="0" dirty="0"/>
          </a:p>
          <a:p>
            <a:pPr lvl="6"/>
            <a:endParaRPr lang="en-US" altLang="ja-JP" b="0" dirty="0"/>
          </a:p>
          <a:p>
            <a:pPr lvl="6"/>
            <a:r>
              <a:rPr lang="en-US" altLang="ja-JP" b="0" dirty="0"/>
              <a:t>RAS</a:t>
            </a:r>
            <a:r>
              <a:rPr lang="ja-JP" altLang="en-US" b="0" dirty="0"/>
              <a:t>施設の</a:t>
            </a:r>
            <a:r>
              <a:rPr lang="ja-JP" altLang="en-US" b="0" u="sng" dirty="0"/>
              <a:t>人的・環境・設備</a:t>
            </a:r>
            <a:r>
              <a:rPr lang="ja-JP" altLang="en-US" dirty="0"/>
              <a:t>リスク</a:t>
            </a:r>
            <a:r>
              <a:rPr lang="ja-JP" altLang="en-US" b="0" dirty="0"/>
              <a:t>の</a:t>
            </a:r>
            <a:r>
              <a:rPr lang="ja-JP" altLang="en-US" dirty="0"/>
              <a:t>発生確率</a:t>
            </a:r>
            <a:r>
              <a:rPr lang="ja-JP" altLang="en-US" b="0" dirty="0"/>
              <a:t>と</a:t>
            </a:r>
            <a:r>
              <a:rPr lang="ja-JP" altLang="en-US" dirty="0"/>
              <a:t>影響度</a:t>
            </a:r>
            <a:r>
              <a:rPr lang="ja-JP" altLang="en-US" b="0" dirty="0"/>
              <a:t>を定義</a:t>
            </a:r>
            <a:endParaRPr lang="en-US" altLang="ja-JP" b="0" dirty="0"/>
          </a:p>
          <a:p>
            <a:pPr lvl="6"/>
            <a:endParaRPr lang="en-US" altLang="ja-JP" b="0" dirty="0"/>
          </a:p>
          <a:p>
            <a:pPr lvl="6"/>
            <a:r>
              <a:rPr lang="ja-JP" altLang="en-US" b="0" dirty="0"/>
              <a:t>モデル予測制御の考え方に基づく</a:t>
            </a:r>
            <a:br>
              <a:rPr lang="en-US" altLang="ja-JP" b="0" dirty="0"/>
            </a:br>
            <a:r>
              <a:rPr lang="en-US" altLang="ja-JP" b="0" u="sng" dirty="0"/>
              <a:t>PV</a:t>
            </a:r>
            <a:r>
              <a:rPr lang="ja-JP" altLang="en-US" b="0" u="sng" dirty="0"/>
              <a:t>出力の</a:t>
            </a:r>
            <a:r>
              <a:rPr lang="ja-JP" altLang="en-US" u="sng" dirty="0"/>
              <a:t>逐次予測</a:t>
            </a:r>
            <a:r>
              <a:rPr lang="ja-JP" altLang="en-US" b="0" u="sng" dirty="0"/>
              <a:t>・</a:t>
            </a:r>
            <a:r>
              <a:rPr lang="en-US" altLang="ja-JP" b="0" u="sng" dirty="0"/>
              <a:t>RAS</a:t>
            </a:r>
            <a:r>
              <a:rPr lang="ja-JP" altLang="en-US" b="0" u="sng" dirty="0"/>
              <a:t>運転スケジュールの</a:t>
            </a:r>
            <a:r>
              <a:rPr lang="ja-JP" altLang="en-US" u="sng" dirty="0"/>
              <a:t>逐次計画</a:t>
            </a:r>
            <a:r>
              <a:rPr lang="ja-JP" altLang="en-US" b="0" dirty="0"/>
              <a:t>の適応</a:t>
            </a:r>
            <a:endParaRPr lang="en-US" altLang="ja-JP" b="0" dirty="0"/>
          </a:p>
          <a:p>
            <a:pPr lvl="6"/>
            <a:endParaRPr lang="en-US" altLang="ja-JP" b="0" dirty="0"/>
          </a:p>
          <a:p>
            <a:pPr lvl="6"/>
            <a:r>
              <a:rPr lang="ja-JP" altLang="en-US" b="0" dirty="0"/>
              <a:t>実機検証に向けて，</a:t>
            </a:r>
            <a:r>
              <a:rPr lang="ja-JP" altLang="en-US" b="0" u="sng" dirty="0"/>
              <a:t>マネジメント最適化手法の</a:t>
            </a:r>
            <a:r>
              <a:rPr lang="ja-JP" altLang="en-US" u="sng" dirty="0"/>
              <a:t>計算負荷低減</a:t>
            </a:r>
            <a:r>
              <a:rPr lang="ja-JP" altLang="en-US" b="0" dirty="0"/>
              <a:t>の検討</a:t>
            </a:r>
            <a:br>
              <a:rPr lang="en-US" altLang="ja-JP" b="0" dirty="0"/>
            </a:br>
            <a:r>
              <a:rPr lang="ja-JP" altLang="en-US" b="0" dirty="0"/>
              <a:t>（</a:t>
            </a:r>
            <a:r>
              <a:rPr lang="ja-JP" altLang="en-US" b="0" u="sng" dirty="0"/>
              <a:t>エッジコンピューティング</a:t>
            </a:r>
            <a:r>
              <a:rPr lang="ja-JP" altLang="en-US" b="0" dirty="0"/>
              <a:t>による部分最適化計算の適応など）</a:t>
            </a:r>
            <a:endParaRPr lang="en-US" altLang="ja-JP" b="0" dirty="0"/>
          </a:p>
        </p:txBody>
      </p:sp>
      <p:sp>
        <p:nvSpPr>
          <p:cNvPr id="4" name="スライド番号プレースホルダー 3">
            <a:extLst>
              <a:ext uri="{FF2B5EF4-FFF2-40B4-BE49-F238E27FC236}">
                <a16:creationId xmlns:a16="http://schemas.microsoft.com/office/drawing/2014/main" id="{702176DB-8398-414D-AFB0-00B4D0936DC8}"/>
              </a:ext>
            </a:extLst>
          </p:cNvPr>
          <p:cNvSpPr>
            <a:spLocks noGrp="1"/>
          </p:cNvSpPr>
          <p:nvPr>
            <p:ph type="sldNum" sz="quarter" idx="4"/>
          </p:nvPr>
        </p:nvSpPr>
        <p:spPr/>
        <p:txBody>
          <a:bodyPr/>
          <a:lstStyle/>
          <a:p>
            <a:fld id="{8F5BC5A1-44EB-431C-8BBA-B062B60F96C2}" type="slidenum">
              <a:rPr kumimoji="1" lang="ja-JP" altLang="en-US" smtClean="0"/>
              <a:pPr/>
              <a:t>2</a:t>
            </a:fld>
            <a:r>
              <a:rPr kumimoji="1" lang="en-US" altLang="ja-JP" dirty="0"/>
              <a:t>/8</a:t>
            </a:r>
            <a:endParaRPr kumimoji="1" lang="ja-JP" altLang="en-US" dirty="0"/>
          </a:p>
        </p:txBody>
      </p:sp>
      <p:sp>
        <p:nvSpPr>
          <p:cNvPr id="5" name="テキスト プレースホルダー 4">
            <a:extLst>
              <a:ext uri="{FF2B5EF4-FFF2-40B4-BE49-F238E27FC236}">
                <a16:creationId xmlns:a16="http://schemas.microsoft.com/office/drawing/2014/main" id="{76F68B05-F539-48BE-B386-E61EA3CDDE21}"/>
              </a:ext>
            </a:extLst>
          </p:cNvPr>
          <p:cNvSpPr>
            <a:spLocks noGrp="1"/>
          </p:cNvSpPr>
          <p:nvPr>
            <p:ph type="body" sz="quarter" idx="12"/>
          </p:nvPr>
        </p:nvSpPr>
        <p:spPr/>
        <p:txBody>
          <a:bodyPr/>
          <a:lstStyle/>
          <a:p>
            <a:endParaRPr kumimoji="1" lang="ja-JP" altLang="en-US" dirty="0"/>
          </a:p>
        </p:txBody>
      </p:sp>
      <p:sp>
        <p:nvSpPr>
          <p:cNvPr id="6" name="タイトル 5">
            <a:extLst>
              <a:ext uri="{FF2B5EF4-FFF2-40B4-BE49-F238E27FC236}">
                <a16:creationId xmlns:a16="http://schemas.microsoft.com/office/drawing/2014/main" id="{C2C75289-2A96-4197-BCE7-E74AEE386007}"/>
              </a:ext>
            </a:extLst>
          </p:cNvPr>
          <p:cNvSpPr>
            <a:spLocks noGrp="1"/>
          </p:cNvSpPr>
          <p:nvPr>
            <p:ph type="title"/>
          </p:nvPr>
        </p:nvSpPr>
        <p:spPr/>
        <p:txBody>
          <a:bodyPr/>
          <a:lstStyle/>
          <a:p>
            <a:r>
              <a:rPr kumimoji="1" lang="ja-JP" altLang="en-US" dirty="0"/>
              <a:t>はじめに</a:t>
            </a:r>
          </a:p>
        </p:txBody>
      </p:sp>
    </p:spTree>
    <p:extLst>
      <p:ext uri="{BB962C8B-B14F-4D97-AF65-F5344CB8AC3E}">
        <p14:creationId xmlns:p14="http://schemas.microsoft.com/office/powerpoint/2010/main" val="37303668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直線コネクタ 44">
            <a:extLst>
              <a:ext uri="{FF2B5EF4-FFF2-40B4-BE49-F238E27FC236}">
                <a16:creationId xmlns:a16="http://schemas.microsoft.com/office/drawing/2014/main" id="{FAADFCC0-7273-4A03-A7D6-D6C2C229D8D4}"/>
              </a:ext>
            </a:extLst>
          </p:cNvPr>
          <p:cNvCxnSpPr>
            <a:cxnSpLocks/>
            <a:stCxn id="44" idx="0"/>
          </p:cNvCxnSpPr>
          <p:nvPr/>
        </p:nvCxnSpPr>
        <p:spPr>
          <a:xfrm flipH="1" flipV="1">
            <a:off x="3240369" y="2970084"/>
            <a:ext cx="6" cy="839722"/>
          </a:xfrm>
          <a:prstGeom prst="line">
            <a:avLst/>
          </a:prstGeom>
          <a:ln w="76200" cap="rnd">
            <a:solidFill>
              <a:schemeClr val="accent3">
                <a:lumMod val="20000"/>
                <a:lumOff val="80000"/>
              </a:schemeClr>
            </a:solidFill>
            <a:round/>
            <a:tailEnd type="triangle" w="sm" len="sm"/>
          </a:ln>
        </p:spPr>
        <p:style>
          <a:lnRef idx="2">
            <a:schemeClr val="accent1"/>
          </a:lnRef>
          <a:fillRef idx="0">
            <a:schemeClr val="accent1"/>
          </a:fillRef>
          <a:effectRef idx="1">
            <a:schemeClr val="accent1"/>
          </a:effectRef>
          <a:fontRef idx="minor">
            <a:schemeClr val="tx1"/>
          </a:fontRef>
        </p:style>
      </p:cxnSp>
      <p:cxnSp>
        <p:nvCxnSpPr>
          <p:cNvPr id="73" name="直線コネクタ 72">
            <a:extLst>
              <a:ext uri="{FF2B5EF4-FFF2-40B4-BE49-F238E27FC236}">
                <a16:creationId xmlns:a16="http://schemas.microsoft.com/office/drawing/2014/main" id="{7545FAF6-80BD-46B6-9731-788A549CA04E}"/>
              </a:ext>
            </a:extLst>
          </p:cNvPr>
          <p:cNvCxnSpPr>
            <a:cxnSpLocks/>
            <a:stCxn id="61" idx="5"/>
          </p:cNvCxnSpPr>
          <p:nvPr/>
        </p:nvCxnSpPr>
        <p:spPr>
          <a:xfrm>
            <a:off x="4124930" y="1874631"/>
            <a:ext cx="1095461" cy="570663"/>
          </a:xfrm>
          <a:prstGeom prst="line">
            <a:avLst/>
          </a:prstGeom>
          <a:ln w="76200" cap="rnd">
            <a:solidFill>
              <a:schemeClr val="accent3">
                <a:lumMod val="60000"/>
                <a:lumOff val="40000"/>
              </a:schemeClr>
            </a:solidFill>
            <a:round/>
            <a:tailEnd type="triangle" w="sm" len="sm"/>
          </a:ln>
        </p:spPr>
        <p:style>
          <a:lnRef idx="2">
            <a:schemeClr val="accent1"/>
          </a:lnRef>
          <a:fillRef idx="0">
            <a:schemeClr val="accent1"/>
          </a:fillRef>
          <a:effectRef idx="1">
            <a:schemeClr val="accent1"/>
          </a:effectRef>
          <a:fontRef idx="minor">
            <a:schemeClr val="tx1"/>
          </a:fontRef>
        </p:style>
      </p:cxnSp>
      <p:cxnSp>
        <p:nvCxnSpPr>
          <p:cNvPr id="50" name="直線コネクタ 49">
            <a:extLst>
              <a:ext uri="{FF2B5EF4-FFF2-40B4-BE49-F238E27FC236}">
                <a16:creationId xmlns:a16="http://schemas.microsoft.com/office/drawing/2014/main" id="{533E8869-42A1-4F3E-A0D4-3AEA1B848404}"/>
              </a:ext>
            </a:extLst>
          </p:cNvPr>
          <p:cNvCxnSpPr>
            <a:cxnSpLocks/>
            <a:stCxn id="49" idx="3"/>
          </p:cNvCxnSpPr>
          <p:nvPr/>
        </p:nvCxnSpPr>
        <p:spPr>
          <a:xfrm flipH="1">
            <a:off x="5367654" y="1874631"/>
            <a:ext cx="768196" cy="497164"/>
          </a:xfrm>
          <a:prstGeom prst="line">
            <a:avLst/>
          </a:prstGeom>
          <a:ln w="76200" cap="rnd">
            <a:solidFill>
              <a:schemeClr val="accent1">
                <a:lumMod val="60000"/>
                <a:lumOff val="40000"/>
              </a:schemeClr>
            </a:solidFill>
            <a:round/>
            <a:tailEnd type="triangle" w="sm" len="sm"/>
          </a:ln>
        </p:spPr>
        <p:style>
          <a:lnRef idx="2">
            <a:schemeClr val="accent1"/>
          </a:lnRef>
          <a:fillRef idx="0">
            <a:schemeClr val="accent1"/>
          </a:fillRef>
          <a:effectRef idx="1">
            <a:schemeClr val="accent1"/>
          </a:effectRef>
          <a:fontRef idx="minor">
            <a:schemeClr val="tx1"/>
          </a:fontRef>
        </p:style>
      </p:cxnSp>
      <p:cxnSp>
        <p:nvCxnSpPr>
          <p:cNvPr id="56" name="直線コネクタ 55">
            <a:extLst>
              <a:ext uri="{FF2B5EF4-FFF2-40B4-BE49-F238E27FC236}">
                <a16:creationId xmlns:a16="http://schemas.microsoft.com/office/drawing/2014/main" id="{03C5817B-3B1F-450A-A0FD-7C4068B573E3}"/>
              </a:ext>
            </a:extLst>
          </p:cNvPr>
          <p:cNvCxnSpPr>
            <a:cxnSpLocks/>
            <a:stCxn id="49" idx="3"/>
          </p:cNvCxnSpPr>
          <p:nvPr/>
        </p:nvCxnSpPr>
        <p:spPr>
          <a:xfrm flipH="1">
            <a:off x="1620351" y="1874631"/>
            <a:ext cx="4515499" cy="570663"/>
          </a:xfrm>
          <a:prstGeom prst="line">
            <a:avLst/>
          </a:prstGeom>
          <a:ln w="76200" cap="rnd">
            <a:solidFill>
              <a:schemeClr val="accent1">
                <a:lumMod val="60000"/>
                <a:lumOff val="40000"/>
              </a:schemeClr>
            </a:solidFill>
            <a:round/>
            <a:tailEnd type="triangle" w="sm" len="sm"/>
          </a:ln>
        </p:spPr>
        <p:style>
          <a:lnRef idx="2">
            <a:schemeClr val="accent1"/>
          </a:lnRef>
          <a:fillRef idx="0">
            <a:schemeClr val="accent1"/>
          </a:fillRef>
          <a:effectRef idx="1">
            <a:schemeClr val="accent1"/>
          </a:effectRef>
          <a:fontRef idx="minor">
            <a:schemeClr val="tx1"/>
          </a:fontRef>
        </p:style>
      </p:cxnSp>
      <p:cxnSp>
        <p:nvCxnSpPr>
          <p:cNvPr id="53" name="直線コネクタ 52">
            <a:extLst>
              <a:ext uri="{FF2B5EF4-FFF2-40B4-BE49-F238E27FC236}">
                <a16:creationId xmlns:a16="http://schemas.microsoft.com/office/drawing/2014/main" id="{ABD994CA-AC5D-4BDA-9BE2-3B254F77AC1E}"/>
              </a:ext>
            </a:extLst>
          </p:cNvPr>
          <p:cNvCxnSpPr>
            <a:cxnSpLocks/>
          </p:cNvCxnSpPr>
          <p:nvPr/>
        </p:nvCxnSpPr>
        <p:spPr>
          <a:xfrm flipH="1">
            <a:off x="3738574" y="1874369"/>
            <a:ext cx="2606835" cy="710325"/>
          </a:xfrm>
          <a:prstGeom prst="line">
            <a:avLst/>
          </a:prstGeom>
          <a:ln w="76200" cap="rnd">
            <a:solidFill>
              <a:schemeClr val="accent1">
                <a:lumMod val="60000"/>
                <a:lumOff val="40000"/>
              </a:schemeClr>
            </a:solidFill>
            <a:round/>
            <a:tailEnd type="triangle" w="sm" len="sm"/>
          </a:ln>
        </p:spPr>
        <p:style>
          <a:lnRef idx="2">
            <a:schemeClr val="accent1"/>
          </a:lnRef>
          <a:fillRef idx="0">
            <a:schemeClr val="accent1"/>
          </a:fillRef>
          <a:effectRef idx="1">
            <a:schemeClr val="accent1"/>
          </a:effectRef>
          <a:fontRef idx="minor">
            <a:schemeClr val="tx1"/>
          </a:fontRef>
        </p:style>
      </p:cxnSp>
      <p:cxnSp>
        <p:nvCxnSpPr>
          <p:cNvPr id="70" name="直線コネクタ 69">
            <a:extLst>
              <a:ext uri="{FF2B5EF4-FFF2-40B4-BE49-F238E27FC236}">
                <a16:creationId xmlns:a16="http://schemas.microsoft.com/office/drawing/2014/main" id="{E2DBBA13-8F2C-48CC-ADCA-F704CDAF351F}"/>
              </a:ext>
            </a:extLst>
          </p:cNvPr>
          <p:cNvCxnSpPr>
            <a:cxnSpLocks/>
            <a:stCxn id="61" idx="4"/>
          </p:cNvCxnSpPr>
          <p:nvPr/>
        </p:nvCxnSpPr>
        <p:spPr>
          <a:xfrm flipH="1">
            <a:off x="3706747" y="1980073"/>
            <a:ext cx="163625" cy="539997"/>
          </a:xfrm>
          <a:prstGeom prst="line">
            <a:avLst/>
          </a:prstGeom>
          <a:ln w="76200" cap="rnd">
            <a:solidFill>
              <a:schemeClr val="accent3">
                <a:lumMod val="60000"/>
                <a:lumOff val="40000"/>
              </a:schemeClr>
            </a:solidFill>
            <a:round/>
            <a:tailEnd type="triangle" w="sm" len="sm"/>
          </a:ln>
        </p:spPr>
        <p:style>
          <a:lnRef idx="2">
            <a:schemeClr val="accent1"/>
          </a:lnRef>
          <a:fillRef idx="0">
            <a:schemeClr val="accent1"/>
          </a:fillRef>
          <a:effectRef idx="1">
            <a:schemeClr val="accent1"/>
          </a:effectRef>
          <a:fontRef idx="minor">
            <a:schemeClr val="tx1"/>
          </a:fontRef>
        </p:style>
      </p:cxnSp>
      <p:cxnSp>
        <p:nvCxnSpPr>
          <p:cNvPr id="67" name="直線コネクタ 66">
            <a:extLst>
              <a:ext uri="{FF2B5EF4-FFF2-40B4-BE49-F238E27FC236}">
                <a16:creationId xmlns:a16="http://schemas.microsoft.com/office/drawing/2014/main" id="{D35928E6-2491-4B1B-8B8F-9A0989F4111B}"/>
              </a:ext>
            </a:extLst>
          </p:cNvPr>
          <p:cNvCxnSpPr>
            <a:cxnSpLocks/>
            <a:stCxn id="62" idx="4"/>
          </p:cNvCxnSpPr>
          <p:nvPr/>
        </p:nvCxnSpPr>
        <p:spPr>
          <a:xfrm>
            <a:off x="2970362" y="1980073"/>
            <a:ext cx="270007" cy="540006"/>
          </a:xfrm>
          <a:prstGeom prst="line">
            <a:avLst/>
          </a:prstGeom>
          <a:ln w="76200" cap="rnd">
            <a:solidFill>
              <a:schemeClr val="accent3">
                <a:lumMod val="60000"/>
                <a:lumOff val="40000"/>
              </a:schemeClr>
            </a:solidFill>
            <a:round/>
            <a:tailEnd type="triangle" w="sm" len="sm"/>
          </a:ln>
        </p:spPr>
        <p:style>
          <a:lnRef idx="2">
            <a:schemeClr val="accent1"/>
          </a:lnRef>
          <a:fillRef idx="0">
            <a:schemeClr val="accent1"/>
          </a:fillRef>
          <a:effectRef idx="1">
            <a:schemeClr val="accent1"/>
          </a:effectRef>
          <a:fontRef idx="minor">
            <a:schemeClr val="tx1"/>
          </a:fontRef>
        </p:style>
      </p:cxnSp>
      <p:cxnSp>
        <p:nvCxnSpPr>
          <p:cNvPr id="84" name="直線コネクタ 83">
            <a:extLst>
              <a:ext uri="{FF2B5EF4-FFF2-40B4-BE49-F238E27FC236}">
                <a16:creationId xmlns:a16="http://schemas.microsoft.com/office/drawing/2014/main" id="{5267BF55-DF47-4403-BD1D-35B0DB4F7CCE}"/>
              </a:ext>
            </a:extLst>
          </p:cNvPr>
          <p:cNvCxnSpPr>
            <a:cxnSpLocks/>
            <a:stCxn id="83" idx="0"/>
          </p:cNvCxnSpPr>
          <p:nvPr/>
        </p:nvCxnSpPr>
        <p:spPr>
          <a:xfrm flipH="1" flipV="1">
            <a:off x="1620351" y="2970084"/>
            <a:ext cx="179998" cy="540006"/>
          </a:xfrm>
          <a:prstGeom prst="line">
            <a:avLst/>
          </a:prstGeom>
          <a:ln w="76200" cap="rnd">
            <a:solidFill>
              <a:schemeClr val="accent2">
                <a:lumMod val="60000"/>
                <a:lumOff val="40000"/>
              </a:schemeClr>
            </a:solidFill>
            <a:round/>
            <a:tailEnd type="triangle" w="sm" len="sm"/>
          </a:ln>
        </p:spPr>
        <p:style>
          <a:lnRef idx="2">
            <a:schemeClr val="accent1"/>
          </a:lnRef>
          <a:fillRef idx="0">
            <a:schemeClr val="accent1"/>
          </a:fillRef>
          <a:effectRef idx="1">
            <a:schemeClr val="accent1"/>
          </a:effectRef>
          <a:fontRef idx="minor">
            <a:schemeClr val="tx1"/>
          </a:fontRef>
        </p:style>
      </p:cxnSp>
      <p:cxnSp>
        <p:nvCxnSpPr>
          <p:cNvPr id="17" name="直線コネクタ 16">
            <a:extLst>
              <a:ext uri="{FF2B5EF4-FFF2-40B4-BE49-F238E27FC236}">
                <a16:creationId xmlns:a16="http://schemas.microsoft.com/office/drawing/2014/main" id="{EBD9125D-72FD-40A4-A603-A2EDFDA434C5}"/>
              </a:ext>
            </a:extLst>
          </p:cNvPr>
          <p:cNvCxnSpPr>
            <a:cxnSpLocks/>
            <a:stCxn id="16" idx="0"/>
          </p:cNvCxnSpPr>
          <p:nvPr/>
        </p:nvCxnSpPr>
        <p:spPr>
          <a:xfrm flipV="1">
            <a:off x="810346" y="2880083"/>
            <a:ext cx="360000" cy="630015"/>
          </a:xfrm>
          <a:prstGeom prst="line">
            <a:avLst/>
          </a:prstGeom>
          <a:ln w="76200" cap="rnd">
            <a:solidFill>
              <a:schemeClr val="accent2">
                <a:lumMod val="60000"/>
                <a:lumOff val="40000"/>
              </a:schemeClr>
            </a:solidFill>
            <a:round/>
            <a:tailEnd type="triangle" w="sm" len="sm"/>
          </a:ln>
        </p:spPr>
        <p:style>
          <a:lnRef idx="2">
            <a:schemeClr val="accent1"/>
          </a:lnRef>
          <a:fillRef idx="0">
            <a:schemeClr val="accent1"/>
          </a:fillRef>
          <a:effectRef idx="1">
            <a:schemeClr val="accent1"/>
          </a:effectRef>
          <a:fontRef idx="minor">
            <a:schemeClr val="tx1"/>
          </a:fontRef>
        </p:style>
      </p:cxnSp>
      <p:cxnSp>
        <p:nvCxnSpPr>
          <p:cNvPr id="28" name="直線コネクタ 27">
            <a:extLst>
              <a:ext uri="{FF2B5EF4-FFF2-40B4-BE49-F238E27FC236}">
                <a16:creationId xmlns:a16="http://schemas.microsoft.com/office/drawing/2014/main" id="{D42762A3-AAE6-4694-8273-51BACCA6FED2}"/>
              </a:ext>
            </a:extLst>
          </p:cNvPr>
          <p:cNvCxnSpPr>
            <a:cxnSpLocks/>
          </p:cNvCxnSpPr>
          <p:nvPr/>
        </p:nvCxnSpPr>
        <p:spPr>
          <a:xfrm flipH="1" flipV="1">
            <a:off x="4590384" y="3821639"/>
            <a:ext cx="450005" cy="513901"/>
          </a:xfrm>
          <a:prstGeom prst="line">
            <a:avLst/>
          </a:prstGeom>
          <a:ln w="76200" cap="rnd">
            <a:solidFill>
              <a:schemeClr val="accent4">
                <a:lumMod val="20000"/>
                <a:lumOff val="80000"/>
              </a:schemeClr>
            </a:solidFill>
            <a:round/>
            <a:tailEnd type="triangle" w="sm" len="sm"/>
          </a:ln>
        </p:spPr>
        <p:style>
          <a:lnRef idx="2">
            <a:schemeClr val="accent1"/>
          </a:lnRef>
          <a:fillRef idx="0">
            <a:schemeClr val="accent1"/>
          </a:fillRef>
          <a:effectRef idx="1">
            <a:schemeClr val="accent1"/>
          </a:effectRef>
          <a:fontRef idx="minor">
            <a:schemeClr val="tx1"/>
          </a:fontRef>
        </p:style>
      </p:cxnSp>
      <p:sp>
        <p:nvSpPr>
          <p:cNvPr id="44" name="フローチャート: 代替処理 43">
            <a:extLst>
              <a:ext uri="{FF2B5EF4-FFF2-40B4-BE49-F238E27FC236}">
                <a16:creationId xmlns:a16="http://schemas.microsoft.com/office/drawing/2014/main" id="{E9DF3AFC-3CDC-47D8-93D2-7C7A034BBB26}"/>
              </a:ext>
            </a:extLst>
          </p:cNvPr>
          <p:cNvSpPr/>
          <p:nvPr/>
        </p:nvSpPr>
        <p:spPr>
          <a:xfrm>
            <a:off x="2700375" y="3809806"/>
            <a:ext cx="1080000" cy="1320301"/>
          </a:xfrm>
          <a:prstGeom prst="flowChartAlternateProcess">
            <a:avLst/>
          </a:prstGeom>
          <a:solidFill>
            <a:schemeClr val="accent3">
              <a:lumMod val="20000"/>
              <a:lumOff val="80000"/>
            </a:schemeClr>
          </a:solidFill>
          <a:ln w="76200" cap="rnd">
            <a:noFill/>
            <a:round/>
          </a:ln>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lstStyle/>
          <a:p>
            <a:pPr algn="ctr"/>
            <a:r>
              <a:rPr kumimoji="1" lang="ja-JP" altLang="en-US" sz="1200" dirty="0">
                <a:solidFill>
                  <a:schemeClr val="tx1">
                    <a:lumMod val="75000"/>
                    <a:lumOff val="25000"/>
                  </a:schemeClr>
                </a:solidFill>
              </a:rPr>
              <a:t>評価指標</a:t>
            </a:r>
            <a:endParaRPr kumimoji="1" lang="en-US" altLang="ja-JP" sz="1200" dirty="0">
              <a:solidFill>
                <a:schemeClr val="tx1">
                  <a:lumMod val="75000"/>
                  <a:lumOff val="25000"/>
                </a:schemeClr>
              </a:solidFill>
            </a:endParaRPr>
          </a:p>
          <a:p>
            <a:pPr algn="ctr"/>
            <a:endParaRPr kumimoji="1" lang="en-US" altLang="ja-JP" sz="1200" dirty="0">
              <a:solidFill>
                <a:schemeClr val="tx1">
                  <a:lumMod val="75000"/>
                  <a:lumOff val="25000"/>
                </a:schemeClr>
              </a:solidFill>
            </a:endParaRPr>
          </a:p>
          <a:p>
            <a:pPr algn="ctr"/>
            <a:endParaRPr kumimoji="1" lang="en-US" altLang="ja-JP" sz="1200" dirty="0">
              <a:solidFill>
                <a:schemeClr val="tx1">
                  <a:lumMod val="75000"/>
                  <a:lumOff val="25000"/>
                </a:schemeClr>
              </a:solidFill>
            </a:endParaRPr>
          </a:p>
          <a:p>
            <a:pPr algn="ctr"/>
            <a:endParaRPr kumimoji="1" lang="en-US" altLang="ja-JP" sz="1200" dirty="0">
              <a:solidFill>
                <a:schemeClr val="tx1">
                  <a:lumMod val="75000"/>
                  <a:lumOff val="25000"/>
                </a:schemeClr>
              </a:solidFill>
            </a:endParaRPr>
          </a:p>
          <a:p>
            <a:pPr algn="ctr"/>
            <a:endParaRPr kumimoji="1" lang="en-US" altLang="ja-JP" sz="1200" dirty="0">
              <a:solidFill>
                <a:schemeClr val="tx1">
                  <a:lumMod val="75000"/>
                  <a:lumOff val="25000"/>
                </a:schemeClr>
              </a:solidFill>
            </a:endParaRPr>
          </a:p>
          <a:p>
            <a:pPr algn="ctr"/>
            <a:endParaRPr kumimoji="1" lang="en-US" altLang="ja-JP" sz="1200" dirty="0">
              <a:solidFill>
                <a:schemeClr val="tx1">
                  <a:lumMod val="75000"/>
                  <a:lumOff val="25000"/>
                </a:schemeClr>
              </a:solidFill>
            </a:endParaRPr>
          </a:p>
          <a:p>
            <a:pPr algn="ctr"/>
            <a:endParaRPr kumimoji="1" lang="en-US" altLang="ja-JP" sz="1200" dirty="0">
              <a:solidFill>
                <a:schemeClr val="tx1">
                  <a:lumMod val="75000"/>
                  <a:lumOff val="25000"/>
                </a:schemeClr>
              </a:solidFill>
            </a:endParaRPr>
          </a:p>
          <a:p>
            <a:pPr algn="ctr"/>
            <a:r>
              <a:rPr kumimoji="1" lang="ja-JP" altLang="en-US" sz="1200" dirty="0">
                <a:solidFill>
                  <a:schemeClr val="tx1">
                    <a:lumMod val="75000"/>
                    <a:lumOff val="25000"/>
                  </a:schemeClr>
                </a:solidFill>
              </a:rPr>
              <a:t>　　　　など</a:t>
            </a:r>
            <a:endParaRPr kumimoji="1" lang="en-US" altLang="ja-JP" sz="1200" dirty="0">
              <a:solidFill>
                <a:schemeClr val="tx1">
                  <a:lumMod val="75000"/>
                  <a:lumOff val="25000"/>
                </a:schemeClr>
              </a:solidFill>
            </a:endParaRPr>
          </a:p>
          <a:p>
            <a:pPr algn="ctr"/>
            <a:endParaRPr kumimoji="1" lang="ja-JP" altLang="en-US" sz="1200" dirty="0">
              <a:solidFill>
                <a:schemeClr val="tx1">
                  <a:lumMod val="75000"/>
                  <a:lumOff val="25000"/>
                </a:schemeClr>
              </a:solidFill>
            </a:endParaRPr>
          </a:p>
        </p:txBody>
      </p:sp>
      <p:sp>
        <p:nvSpPr>
          <p:cNvPr id="43" name="フローチャート: 代替処理 42">
            <a:extLst>
              <a:ext uri="{FF2B5EF4-FFF2-40B4-BE49-F238E27FC236}">
                <a16:creationId xmlns:a16="http://schemas.microsoft.com/office/drawing/2014/main" id="{92E9107B-B644-4997-A8CB-E24D9FB4885D}"/>
              </a:ext>
            </a:extLst>
          </p:cNvPr>
          <p:cNvSpPr/>
          <p:nvPr/>
        </p:nvSpPr>
        <p:spPr>
          <a:xfrm>
            <a:off x="5040389" y="3960109"/>
            <a:ext cx="3060033" cy="1260000"/>
          </a:xfrm>
          <a:prstGeom prst="flowChartAlternateProcess">
            <a:avLst/>
          </a:prstGeom>
          <a:solidFill>
            <a:schemeClr val="accent4">
              <a:lumMod val="20000"/>
              <a:lumOff val="80000"/>
            </a:schemeClr>
          </a:solidFill>
          <a:ln w="76200" cap="rnd">
            <a:noFill/>
            <a:round/>
          </a:ln>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lstStyle/>
          <a:p>
            <a:pPr algn="ctr"/>
            <a:r>
              <a:rPr kumimoji="1" lang="ja-JP" altLang="en-US" sz="1200" dirty="0">
                <a:solidFill>
                  <a:schemeClr val="tx1">
                    <a:lumMod val="75000"/>
                    <a:lumOff val="25000"/>
                  </a:schemeClr>
                </a:solidFill>
              </a:rPr>
              <a:t>内部モデル</a:t>
            </a:r>
            <a:endParaRPr kumimoji="1" lang="en-US" altLang="ja-JP" sz="1200" dirty="0">
              <a:solidFill>
                <a:schemeClr val="tx1">
                  <a:lumMod val="75000"/>
                  <a:lumOff val="25000"/>
                </a:schemeClr>
              </a:solidFill>
            </a:endParaRPr>
          </a:p>
          <a:p>
            <a:pPr algn="ctr"/>
            <a:endParaRPr kumimoji="1" lang="en-US" altLang="ja-JP" sz="1200" dirty="0">
              <a:solidFill>
                <a:schemeClr val="tx1">
                  <a:lumMod val="75000"/>
                  <a:lumOff val="25000"/>
                </a:schemeClr>
              </a:solidFill>
            </a:endParaRPr>
          </a:p>
          <a:p>
            <a:pPr algn="ctr"/>
            <a:endParaRPr kumimoji="1" lang="en-US" altLang="ja-JP" sz="1200" dirty="0">
              <a:solidFill>
                <a:schemeClr val="tx1">
                  <a:lumMod val="75000"/>
                  <a:lumOff val="25000"/>
                </a:schemeClr>
              </a:solidFill>
            </a:endParaRPr>
          </a:p>
          <a:p>
            <a:pPr algn="ctr"/>
            <a:endParaRPr kumimoji="1" lang="en-US" altLang="ja-JP" sz="1200" dirty="0">
              <a:solidFill>
                <a:schemeClr val="tx1">
                  <a:lumMod val="75000"/>
                  <a:lumOff val="25000"/>
                </a:schemeClr>
              </a:solidFill>
            </a:endParaRPr>
          </a:p>
          <a:p>
            <a:pPr algn="ctr"/>
            <a:endParaRPr kumimoji="1" lang="en-US" altLang="ja-JP" sz="1200" dirty="0">
              <a:solidFill>
                <a:schemeClr val="tx1">
                  <a:lumMod val="75000"/>
                  <a:lumOff val="25000"/>
                </a:schemeClr>
              </a:solidFill>
            </a:endParaRPr>
          </a:p>
          <a:p>
            <a:pPr algn="ctr"/>
            <a:endParaRPr kumimoji="1" lang="ja-JP" altLang="en-US" sz="1200" dirty="0">
              <a:solidFill>
                <a:schemeClr val="tx1">
                  <a:lumMod val="75000"/>
                  <a:lumOff val="25000"/>
                </a:schemeClr>
              </a:solidFill>
            </a:endParaRPr>
          </a:p>
        </p:txBody>
      </p:sp>
      <p:cxnSp>
        <p:nvCxnSpPr>
          <p:cNvPr id="14" name="直線コネクタ 13">
            <a:extLst>
              <a:ext uri="{FF2B5EF4-FFF2-40B4-BE49-F238E27FC236}">
                <a16:creationId xmlns:a16="http://schemas.microsoft.com/office/drawing/2014/main" id="{378D937D-DB9A-47D3-B1D4-A7C338CB8B35}"/>
              </a:ext>
            </a:extLst>
          </p:cNvPr>
          <p:cNvCxnSpPr>
            <a:cxnSpLocks/>
          </p:cNvCxnSpPr>
          <p:nvPr/>
        </p:nvCxnSpPr>
        <p:spPr>
          <a:xfrm>
            <a:off x="540339" y="2700082"/>
            <a:ext cx="6930077" cy="0"/>
          </a:xfrm>
          <a:prstGeom prst="line">
            <a:avLst/>
          </a:prstGeom>
          <a:ln w="152400" cap="rnd">
            <a:solidFill>
              <a:schemeClr val="accent5">
                <a:lumMod val="60000"/>
                <a:lumOff val="40000"/>
              </a:schemeClr>
            </a:solidFill>
            <a:round/>
            <a:tailEnd type="triangle" w="sm" len="sm"/>
          </a:ln>
        </p:spPr>
        <p:style>
          <a:lnRef idx="2">
            <a:schemeClr val="accent1"/>
          </a:lnRef>
          <a:fillRef idx="0">
            <a:schemeClr val="accent1"/>
          </a:fillRef>
          <a:effectRef idx="1">
            <a:schemeClr val="accent1"/>
          </a:effectRef>
          <a:fontRef idx="minor">
            <a:schemeClr val="tx1"/>
          </a:fontRef>
        </p:style>
      </p:cxnSp>
      <p:sp>
        <p:nvSpPr>
          <p:cNvPr id="4" name="スライド番号プレースホルダー 3">
            <a:extLst>
              <a:ext uri="{FF2B5EF4-FFF2-40B4-BE49-F238E27FC236}">
                <a16:creationId xmlns:a16="http://schemas.microsoft.com/office/drawing/2014/main" id="{88D1A34D-0AC2-4497-A89A-F7EC82205C60}"/>
              </a:ext>
            </a:extLst>
          </p:cNvPr>
          <p:cNvSpPr>
            <a:spLocks noGrp="1"/>
          </p:cNvSpPr>
          <p:nvPr>
            <p:ph type="sldNum" sz="quarter" idx="4"/>
          </p:nvPr>
        </p:nvSpPr>
        <p:spPr/>
        <p:txBody>
          <a:bodyPr/>
          <a:lstStyle/>
          <a:p>
            <a:fld id="{8F5BC5A1-44EB-431C-8BBA-B062B60F96C2}" type="slidenum">
              <a:rPr kumimoji="1" lang="ja-JP" altLang="en-US" smtClean="0"/>
              <a:pPr/>
              <a:t>3</a:t>
            </a:fld>
            <a:r>
              <a:rPr kumimoji="1" lang="en-US" altLang="ja-JP" dirty="0"/>
              <a:t>/8</a:t>
            </a:r>
            <a:endParaRPr kumimoji="1" lang="ja-JP" altLang="en-US" dirty="0"/>
          </a:p>
        </p:txBody>
      </p:sp>
      <p:sp>
        <p:nvSpPr>
          <p:cNvPr id="5" name="テキスト プレースホルダー 4">
            <a:extLst>
              <a:ext uri="{FF2B5EF4-FFF2-40B4-BE49-F238E27FC236}">
                <a16:creationId xmlns:a16="http://schemas.microsoft.com/office/drawing/2014/main" id="{E8C828E5-1EE0-44A0-B4D7-8433463586D7}"/>
              </a:ext>
            </a:extLst>
          </p:cNvPr>
          <p:cNvSpPr>
            <a:spLocks noGrp="1"/>
          </p:cNvSpPr>
          <p:nvPr>
            <p:ph type="body" sz="quarter" idx="12"/>
          </p:nvPr>
        </p:nvSpPr>
        <p:spPr/>
        <p:txBody>
          <a:bodyPr>
            <a:normAutofit/>
          </a:bodyPr>
          <a:lstStyle/>
          <a:p>
            <a:endParaRPr kumimoji="1" lang="ja-JP" altLang="en-US" dirty="0"/>
          </a:p>
        </p:txBody>
      </p:sp>
      <p:sp>
        <p:nvSpPr>
          <p:cNvPr id="6" name="タイトル 5">
            <a:extLst>
              <a:ext uri="{FF2B5EF4-FFF2-40B4-BE49-F238E27FC236}">
                <a16:creationId xmlns:a16="http://schemas.microsoft.com/office/drawing/2014/main" id="{7DFD606D-BD68-435B-B1DF-1A7FCB69F91C}"/>
              </a:ext>
            </a:extLst>
          </p:cNvPr>
          <p:cNvSpPr>
            <a:spLocks noGrp="1"/>
          </p:cNvSpPr>
          <p:nvPr>
            <p:ph type="title"/>
          </p:nvPr>
        </p:nvSpPr>
        <p:spPr/>
        <p:txBody>
          <a:bodyPr/>
          <a:lstStyle/>
          <a:p>
            <a:r>
              <a:rPr kumimoji="1" lang="ja-JP" altLang="en-US" dirty="0"/>
              <a:t>マネジメント最適化手法の開発フロー</a:t>
            </a:r>
          </a:p>
        </p:txBody>
      </p:sp>
      <p:sp>
        <p:nvSpPr>
          <p:cNvPr id="8" name="楕円 7">
            <a:extLst>
              <a:ext uri="{FF2B5EF4-FFF2-40B4-BE49-F238E27FC236}">
                <a16:creationId xmlns:a16="http://schemas.microsoft.com/office/drawing/2014/main" id="{D357DAEF-566B-4377-96A9-B241B9AE4030}"/>
              </a:ext>
            </a:extLst>
          </p:cNvPr>
          <p:cNvSpPr/>
          <p:nvPr/>
        </p:nvSpPr>
        <p:spPr>
          <a:xfrm>
            <a:off x="990344" y="2250076"/>
            <a:ext cx="900000" cy="900000"/>
          </a:xfrm>
          <a:prstGeom prst="ellipse">
            <a:avLst/>
          </a:prstGeom>
          <a:solidFill>
            <a:schemeClr val="bg2"/>
          </a:solidFill>
          <a:ln w="76200" cap="rnd">
            <a:solidFill>
              <a:schemeClr val="accent2">
                <a:lumMod val="60000"/>
                <a:lumOff val="4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lstStyle/>
          <a:p>
            <a:pPr algn="ctr"/>
            <a:r>
              <a:rPr kumimoji="1" lang="ja-JP" altLang="en-US" sz="1600" dirty="0">
                <a:solidFill>
                  <a:schemeClr val="tx1">
                    <a:lumMod val="75000"/>
                    <a:lumOff val="25000"/>
                  </a:schemeClr>
                </a:solidFill>
              </a:rPr>
              <a:t>発電</a:t>
            </a:r>
            <a:br>
              <a:rPr kumimoji="1" lang="en-US" altLang="ja-JP" sz="1600" dirty="0">
                <a:solidFill>
                  <a:schemeClr val="tx1">
                    <a:lumMod val="75000"/>
                    <a:lumOff val="25000"/>
                  </a:schemeClr>
                </a:solidFill>
              </a:rPr>
            </a:br>
            <a:r>
              <a:rPr kumimoji="1" lang="ja-JP" altLang="en-US" sz="1600" dirty="0">
                <a:solidFill>
                  <a:schemeClr val="tx1">
                    <a:lumMod val="75000"/>
                    <a:lumOff val="25000"/>
                  </a:schemeClr>
                </a:solidFill>
              </a:rPr>
              <a:t>予測</a:t>
            </a:r>
          </a:p>
        </p:txBody>
      </p:sp>
      <p:sp>
        <p:nvSpPr>
          <p:cNvPr id="9" name="楕円 8">
            <a:extLst>
              <a:ext uri="{FF2B5EF4-FFF2-40B4-BE49-F238E27FC236}">
                <a16:creationId xmlns:a16="http://schemas.microsoft.com/office/drawing/2014/main" id="{05EE32DE-DEEF-491C-A5BE-4F8AF76D9A92}"/>
              </a:ext>
            </a:extLst>
          </p:cNvPr>
          <p:cNvSpPr/>
          <p:nvPr/>
        </p:nvSpPr>
        <p:spPr>
          <a:xfrm>
            <a:off x="2970376" y="2250076"/>
            <a:ext cx="900000" cy="900000"/>
          </a:xfrm>
          <a:prstGeom prst="ellipse">
            <a:avLst/>
          </a:prstGeom>
          <a:solidFill>
            <a:schemeClr val="bg2"/>
          </a:solidFill>
          <a:ln w="76200" cap="rnd">
            <a:solidFill>
              <a:schemeClr val="accent3">
                <a:lumMod val="60000"/>
                <a:lumOff val="4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lstStyle/>
          <a:p>
            <a:pPr algn="ctr"/>
            <a:r>
              <a:rPr kumimoji="1" lang="ja-JP" altLang="en-US" sz="1600" dirty="0">
                <a:solidFill>
                  <a:schemeClr val="tx1">
                    <a:lumMod val="75000"/>
                    <a:lumOff val="25000"/>
                  </a:schemeClr>
                </a:solidFill>
              </a:rPr>
              <a:t>計画</a:t>
            </a:r>
          </a:p>
        </p:txBody>
      </p:sp>
      <p:sp>
        <p:nvSpPr>
          <p:cNvPr id="10" name="楕円 9">
            <a:extLst>
              <a:ext uri="{FF2B5EF4-FFF2-40B4-BE49-F238E27FC236}">
                <a16:creationId xmlns:a16="http://schemas.microsoft.com/office/drawing/2014/main" id="{046DDCC0-0BD6-4CF6-A2C1-721E553ED719}"/>
              </a:ext>
            </a:extLst>
          </p:cNvPr>
          <p:cNvSpPr/>
          <p:nvPr/>
        </p:nvSpPr>
        <p:spPr>
          <a:xfrm>
            <a:off x="4950398" y="2250076"/>
            <a:ext cx="900000" cy="900000"/>
          </a:xfrm>
          <a:prstGeom prst="ellipse">
            <a:avLst/>
          </a:prstGeom>
          <a:solidFill>
            <a:schemeClr val="bg2"/>
          </a:solidFill>
          <a:ln w="76200" cap="rnd">
            <a:solidFill>
              <a:schemeClr val="accent1">
                <a:lumMod val="60000"/>
                <a:lumOff val="4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lstStyle/>
          <a:p>
            <a:pPr algn="ctr"/>
            <a:r>
              <a:rPr kumimoji="1" lang="ja-JP" altLang="en-US" sz="1600" dirty="0">
                <a:solidFill>
                  <a:schemeClr val="tx1">
                    <a:lumMod val="75000"/>
                    <a:lumOff val="25000"/>
                  </a:schemeClr>
                </a:solidFill>
              </a:rPr>
              <a:t>現代</a:t>
            </a:r>
            <a:br>
              <a:rPr kumimoji="1" lang="en-US" altLang="ja-JP" sz="1600" dirty="0">
                <a:solidFill>
                  <a:schemeClr val="tx1">
                    <a:lumMod val="75000"/>
                    <a:lumOff val="25000"/>
                  </a:schemeClr>
                </a:solidFill>
              </a:rPr>
            </a:br>
            <a:r>
              <a:rPr kumimoji="1" lang="ja-JP" altLang="en-US" sz="1600" dirty="0">
                <a:solidFill>
                  <a:schemeClr val="tx1">
                    <a:lumMod val="75000"/>
                    <a:lumOff val="25000"/>
                  </a:schemeClr>
                </a:solidFill>
              </a:rPr>
              <a:t>制御</a:t>
            </a:r>
          </a:p>
        </p:txBody>
      </p:sp>
      <p:sp>
        <p:nvSpPr>
          <p:cNvPr id="11" name="楕円 10">
            <a:extLst>
              <a:ext uri="{FF2B5EF4-FFF2-40B4-BE49-F238E27FC236}">
                <a16:creationId xmlns:a16="http://schemas.microsoft.com/office/drawing/2014/main" id="{F65A97F1-B543-4AF4-AAA5-5EDFD7F9BCEE}"/>
              </a:ext>
            </a:extLst>
          </p:cNvPr>
          <p:cNvSpPr/>
          <p:nvPr/>
        </p:nvSpPr>
        <p:spPr>
          <a:xfrm>
            <a:off x="6840419" y="2250076"/>
            <a:ext cx="900000" cy="900000"/>
          </a:xfrm>
          <a:prstGeom prst="ellipse">
            <a:avLst/>
          </a:prstGeom>
          <a:solidFill>
            <a:schemeClr val="bg2"/>
          </a:solidFill>
          <a:ln w="76200" cap="rnd">
            <a:solidFill>
              <a:schemeClr val="accent5">
                <a:lumMod val="60000"/>
                <a:lumOff val="4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lstStyle/>
          <a:p>
            <a:pPr algn="ctr"/>
            <a:r>
              <a:rPr kumimoji="1" lang="ja-JP" altLang="en-US" sz="1600" dirty="0">
                <a:solidFill>
                  <a:schemeClr val="tx1">
                    <a:lumMod val="75000"/>
                    <a:lumOff val="25000"/>
                  </a:schemeClr>
                </a:solidFill>
              </a:rPr>
              <a:t>施設</a:t>
            </a:r>
            <a:br>
              <a:rPr kumimoji="1" lang="en-US" altLang="ja-JP" sz="1600" dirty="0">
                <a:solidFill>
                  <a:schemeClr val="tx1">
                    <a:lumMod val="75000"/>
                    <a:lumOff val="25000"/>
                  </a:schemeClr>
                </a:solidFill>
              </a:rPr>
            </a:br>
            <a:r>
              <a:rPr kumimoji="1" lang="ja-JP" altLang="en-US" sz="1600" dirty="0">
                <a:solidFill>
                  <a:schemeClr val="tx1">
                    <a:lumMod val="75000"/>
                    <a:lumOff val="25000"/>
                  </a:schemeClr>
                </a:solidFill>
              </a:rPr>
              <a:t>エネ</a:t>
            </a:r>
            <a:br>
              <a:rPr kumimoji="1" lang="en-US" altLang="ja-JP" sz="1600" dirty="0">
                <a:solidFill>
                  <a:schemeClr val="tx1">
                    <a:lumMod val="75000"/>
                    <a:lumOff val="25000"/>
                  </a:schemeClr>
                </a:solidFill>
              </a:rPr>
            </a:br>
            <a:r>
              <a:rPr kumimoji="1" lang="ja-JP" altLang="en-US" sz="1600" dirty="0">
                <a:solidFill>
                  <a:schemeClr val="tx1">
                    <a:lumMod val="75000"/>
                    <a:lumOff val="25000"/>
                  </a:schemeClr>
                </a:solidFill>
              </a:rPr>
              <a:t>マネ</a:t>
            </a:r>
          </a:p>
        </p:txBody>
      </p:sp>
      <p:cxnSp>
        <p:nvCxnSpPr>
          <p:cNvPr id="12" name="直線コネクタ 11">
            <a:extLst>
              <a:ext uri="{FF2B5EF4-FFF2-40B4-BE49-F238E27FC236}">
                <a16:creationId xmlns:a16="http://schemas.microsoft.com/office/drawing/2014/main" id="{5FFCAAD6-D70F-4C2A-A3B4-FB14EEDC0066}"/>
              </a:ext>
            </a:extLst>
          </p:cNvPr>
          <p:cNvCxnSpPr>
            <a:cxnSpLocks/>
          </p:cNvCxnSpPr>
          <p:nvPr/>
        </p:nvCxnSpPr>
        <p:spPr>
          <a:xfrm>
            <a:off x="2520361" y="1440067"/>
            <a:ext cx="0" cy="4320000"/>
          </a:xfrm>
          <a:prstGeom prst="line">
            <a:avLst/>
          </a:prstGeom>
          <a:ln cap="rnd">
            <a:solidFill>
              <a:schemeClr val="tx1">
                <a:lumMod val="75000"/>
                <a:lumOff val="25000"/>
              </a:schemeClr>
            </a:solidFill>
            <a:round/>
          </a:ln>
        </p:spPr>
        <p:style>
          <a:lnRef idx="2">
            <a:schemeClr val="accent1"/>
          </a:lnRef>
          <a:fillRef idx="0">
            <a:schemeClr val="accent1"/>
          </a:fillRef>
          <a:effectRef idx="1">
            <a:schemeClr val="accent1"/>
          </a:effectRef>
          <a:fontRef idx="minor">
            <a:schemeClr val="tx1"/>
          </a:fontRef>
        </p:style>
      </p:cxnSp>
      <p:sp>
        <p:nvSpPr>
          <p:cNvPr id="13" name="正方形/長方形 12">
            <a:extLst>
              <a:ext uri="{FF2B5EF4-FFF2-40B4-BE49-F238E27FC236}">
                <a16:creationId xmlns:a16="http://schemas.microsoft.com/office/drawing/2014/main" id="{E6DB0944-9244-454A-94A5-E09FCF60BD12}"/>
              </a:ext>
            </a:extLst>
          </p:cNvPr>
          <p:cNvSpPr/>
          <p:nvPr/>
        </p:nvSpPr>
        <p:spPr>
          <a:xfrm>
            <a:off x="336893" y="5580111"/>
            <a:ext cx="1980000" cy="7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defTabSz="180000"/>
            <a:r>
              <a:rPr kumimoji="1" lang="ja-JP" altLang="en-US" sz="1400" dirty="0">
                <a:solidFill>
                  <a:schemeClr val="tx1">
                    <a:lumMod val="75000"/>
                    <a:lumOff val="25000"/>
                  </a:schemeClr>
                </a:solidFill>
              </a:rPr>
              <a:t>昨年度まで</a:t>
            </a:r>
            <a:endParaRPr kumimoji="1" lang="en-US" altLang="ja-JP" sz="1400" dirty="0">
              <a:solidFill>
                <a:schemeClr val="tx1">
                  <a:lumMod val="75000"/>
                  <a:lumOff val="25000"/>
                </a:schemeClr>
              </a:solidFill>
            </a:endParaRPr>
          </a:p>
          <a:p>
            <a:pPr defTabSz="180000"/>
            <a:r>
              <a:rPr kumimoji="1" lang="ja-JP" altLang="en-US" sz="1400" dirty="0">
                <a:solidFill>
                  <a:schemeClr val="tx1">
                    <a:lumMod val="75000"/>
                    <a:lumOff val="25000"/>
                  </a:schemeClr>
                </a:solidFill>
              </a:rPr>
              <a:t>　日射量予測手法の開発</a:t>
            </a:r>
          </a:p>
        </p:txBody>
      </p:sp>
      <p:sp>
        <p:nvSpPr>
          <p:cNvPr id="16" name="楕円 15">
            <a:extLst>
              <a:ext uri="{FF2B5EF4-FFF2-40B4-BE49-F238E27FC236}">
                <a16:creationId xmlns:a16="http://schemas.microsoft.com/office/drawing/2014/main" id="{49FA1196-B09A-4500-9A91-C981546E8C88}"/>
              </a:ext>
            </a:extLst>
          </p:cNvPr>
          <p:cNvSpPr/>
          <p:nvPr/>
        </p:nvSpPr>
        <p:spPr>
          <a:xfrm>
            <a:off x="450346" y="3510098"/>
            <a:ext cx="720000" cy="720000"/>
          </a:xfrm>
          <a:prstGeom prst="ellipse">
            <a:avLst/>
          </a:prstGeom>
          <a:solidFill>
            <a:schemeClr val="bg2"/>
          </a:solidFill>
          <a:ln w="76200" cap="rnd">
            <a:solidFill>
              <a:schemeClr val="accent2">
                <a:lumMod val="60000"/>
                <a:lumOff val="4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lstStyle/>
          <a:p>
            <a:pPr algn="ctr"/>
            <a:r>
              <a:rPr kumimoji="1" lang="ja-JP" altLang="en-US" sz="1200" dirty="0">
                <a:solidFill>
                  <a:schemeClr val="tx1">
                    <a:lumMod val="75000"/>
                    <a:lumOff val="25000"/>
                  </a:schemeClr>
                </a:solidFill>
              </a:rPr>
              <a:t>日射</a:t>
            </a:r>
            <a:br>
              <a:rPr kumimoji="1" lang="en-US" altLang="ja-JP" sz="1200" dirty="0">
                <a:solidFill>
                  <a:schemeClr val="tx1">
                    <a:lumMod val="75000"/>
                    <a:lumOff val="25000"/>
                  </a:schemeClr>
                </a:solidFill>
              </a:rPr>
            </a:br>
            <a:r>
              <a:rPr kumimoji="1" lang="ja-JP" altLang="en-US" sz="1200" dirty="0">
                <a:solidFill>
                  <a:schemeClr val="tx1">
                    <a:lumMod val="75000"/>
                    <a:lumOff val="25000"/>
                  </a:schemeClr>
                </a:solidFill>
              </a:rPr>
              <a:t>予測</a:t>
            </a:r>
          </a:p>
        </p:txBody>
      </p:sp>
      <p:sp>
        <p:nvSpPr>
          <p:cNvPr id="19" name="楕円 18">
            <a:extLst>
              <a:ext uri="{FF2B5EF4-FFF2-40B4-BE49-F238E27FC236}">
                <a16:creationId xmlns:a16="http://schemas.microsoft.com/office/drawing/2014/main" id="{1FA7F5B1-85DB-4DC7-8AE7-3A32E9C1734C}"/>
              </a:ext>
            </a:extLst>
          </p:cNvPr>
          <p:cNvSpPr/>
          <p:nvPr/>
        </p:nvSpPr>
        <p:spPr>
          <a:xfrm>
            <a:off x="4050386" y="3330088"/>
            <a:ext cx="720000" cy="720000"/>
          </a:xfrm>
          <a:prstGeom prst="ellipse">
            <a:avLst/>
          </a:prstGeom>
          <a:solidFill>
            <a:schemeClr val="bg2"/>
          </a:solidFill>
          <a:ln w="76200" cap="rnd">
            <a:solidFill>
              <a:schemeClr val="accent4">
                <a:lumMod val="60000"/>
                <a:lumOff val="4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lstStyle/>
          <a:p>
            <a:pPr algn="ctr"/>
            <a:r>
              <a:rPr kumimoji="1" lang="ja-JP" altLang="en-US" sz="1200" dirty="0">
                <a:solidFill>
                  <a:schemeClr val="tx1">
                    <a:lumMod val="75000"/>
                    <a:lumOff val="25000"/>
                  </a:schemeClr>
                </a:solidFill>
              </a:rPr>
              <a:t>プラント</a:t>
            </a:r>
            <a:br>
              <a:rPr kumimoji="1" lang="en-US" altLang="ja-JP" sz="1200" dirty="0">
                <a:solidFill>
                  <a:schemeClr val="tx1">
                    <a:lumMod val="75000"/>
                    <a:lumOff val="25000"/>
                  </a:schemeClr>
                </a:solidFill>
              </a:rPr>
            </a:br>
            <a:r>
              <a:rPr kumimoji="1" lang="ja-JP" altLang="en-US" sz="1200" dirty="0">
                <a:solidFill>
                  <a:schemeClr val="tx1">
                    <a:lumMod val="75000"/>
                    <a:lumOff val="25000"/>
                  </a:schemeClr>
                </a:solidFill>
              </a:rPr>
              <a:t>モデル</a:t>
            </a:r>
          </a:p>
        </p:txBody>
      </p:sp>
      <p:cxnSp>
        <p:nvCxnSpPr>
          <p:cNvPr id="20" name="直線コネクタ 19">
            <a:extLst>
              <a:ext uri="{FF2B5EF4-FFF2-40B4-BE49-F238E27FC236}">
                <a16:creationId xmlns:a16="http://schemas.microsoft.com/office/drawing/2014/main" id="{4F24C500-0BED-43AF-8C6B-B7FAA64CBDF9}"/>
              </a:ext>
            </a:extLst>
          </p:cNvPr>
          <p:cNvCxnSpPr>
            <a:cxnSpLocks/>
            <a:stCxn id="19" idx="1"/>
            <a:endCxn id="9" idx="5"/>
          </p:cNvCxnSpPr>
          <p:nvPr/>
        </p:nvCxnSpPr>
        <p:spPr>
          <a:xfrm flipH="1" flipV="1">
            <a:off x="3738574" y="3018274"/>
            <a:ext cx="417254" cy="417256"/>
          </a:xfrm>
          <a:prstGeom prst="line">
            <a:avLst/>
          </a:prstGeom>
          <a:ln w="76200" cap="rnd">
            <a:solidFill>
              <a:schemeClr val="accent4">
                <a:lumMod val="60000"/>
                <a:lumOff val="40000"/>
              </a:schemeClr>
            </a:solidFill>
            <a:round/>
            <a:tailEnd type="triangle" w="sm" len="sm"/>
          </a:ln>
        </p:spPr>
        <p:style>
          <a:lnRef idx="2">
            <a:schemeClr val="accent1"/>
          </a:lnRef>
          <a:fillRef idx="0">
            <a:schemeClr val="accent1"/>
          </a:fillRef>
          <a:effectRef idx="1">
            <a:schemeClr val="accent1"/>
          </a:effectRef>
          <a:fontRef idx="minor">
            <a:schemeClr val="tx1"/>
          </a:fontRef>
        </p:style>
      </p:cxnSp>
      <p:cxnSp>
        <p:nvCxnSpPr>
          <p:cNvPr id="23" name="直線コネクタ 22">
            <a:extLst>
              <a:ext uri="{FF2B5EF4-FFF2-40B4-BE49-F238E27FC236}">
                <a16:creationId xmlns:a16="http://schemas.microsoft.com/office/drawing/2014/main" id="{4B091951-6665-4DBC-A2BD-70CD1C78B9E4}"/>
              </a:ext>
            </a:extLst>
          </p:cNvPr>
          <p:cNvCxnSpPr>
            <a:cxnSpLocks/>
            <a:stCxn id="19" idx="7"/>
            <a:endCxn id="10" idx="3"/>
          </p:cNvCxnSpPr>
          <p:nvPr/>
        </p:nvCxnSpPr>
        <p:spPr>
          <a:xfrm flipV="1">
            <a:off x="4664944" y="3018274"/>
            <a:ext cx="417256" cy="417256"/>
          </a:xfrm>
          <a:prstGeom prst="line">
            <a:avLst/>
          </a:prstGeom>
          <a:ln w="76200" cap="rnd">
            <a:solidFill>
              <a:schemeClr val="accent4">
                <a:lumMod val="60000"/>
                <a:lumOff val="40000"/>
              </a:schemeClr>
            </a:solidFill>
            <a:round/>
            <a:tailEnd type="triangle" w="sm" len="sm"/>
          </a:ln>
        </p:spPr>
        <p:style>
          <a:lnRef idx="2">
            <a:schemeClr val="accent1"/>
          </a:lnRef>
          <a:fillRef idx="0">
            <a:schemeClr val="accent1"/>
          </a:fillRef>
          <a:effectRef idx="1">
            <a:schemeClr val="accent1"/>
          </a:effectRef>
          <a:fontRef idx="minor">
            <a:schemeClr val="tx1"/>
          </a:fontRef>
        </p:style>
      </p:cxnSp>
      <p:sp>
        <p:nvSpPr>
          <p:cNvPr id="31" name="楕円 30">
            <a:extLst>
              <a:ext uri="{FF2B5EF4-FFF2-40B4-BE49-F238E27FC236}">
                <a16:creationId xmlns:a16="http://schemas.microsoft.com/office/drawing/2014/main" id="{62A8C3B1-3D3D-4A7E-B28A-EDF8DCC23299}"/>
              </a:ext>
            </a:extLst>
          </p:cNvPr>
          <p:cNvSpPr/>
          <p:nvPr/>
        </p:nvSpPr>
        <p:spPr>
          <a:xfrm>
            <a:off x="5220391" y="4304650"/>
            <a:ext cx="720000" cy="720000"/>
          </a:xfrm>
          <a:prstGeom prst="ellipse">
            <a:avLst/>
          </a:prstGeom>
          <a:solidFill>
            <a:schemeClr val="bg2"/>
          </a:solidFill>
          <a:ln w="76200" cap="rnd">
            <a:solidFill>
              <a:schemeClr val="accent4">
                <a:lumMod val="60000"/>
                <a:lumOff val="4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lstStyle/>
          <a:p>
            <a:pPr algn="ctr"/>
            <a:r>
              <a:rPr kumimoji="1" lang="ja-JP" altLang="en-US" sz="1200" dirty="0">
                <a:solidFill>
                  <a:schemeClr val="tx1">
                    <a:lumMod val="75000"/>
                    <a:lumOff val="25000"/>
                  </a:schemeClr>
                </a:solidFill>
              </a:rPr>
              <a:t>消費</a:t>
            </a:r>
            <a:endParaRPr kumimoji="1" lang="en-US" altLang="ja-JP" sz="1200" dirty="0">
              <a:solidFill>
                <a:schemeClr val="tx1">
                  <a:lumMod val="75000"/>
                  <a:lumOff val="25000"/>
                </a:schemeClr>
              </a:solidFill>
            </a:endParaRPr>
          </a:p>
          <a:p>
            <a:pPr algn="ctr"/>
            <a:r>
              <a:rPr kumimoji="1" lang="ja-JP" altLang="en-US" sz="1200" dirty="0">
                <a:solidFill>
                  <a:schemeClr val="tx1">
                    <a:lumMod val="75000"/>
                    <a:lumOff val="25000"/>
                  </a:schemeClr>
                </a:solidFill>
              </a:rPr>
              <a:t>電力</a:t>
            </a:r>
            <a:endParaRPr kumimoji="1" lang="en-US" altLang="ja-JP" sz="1200" dirty="0">
              <a:solidFill>
                <a:schemeClr val="tx1">
                  <a:lumMod val="75000"/>
                  <a:lumOff val="25000"/>
                </a:schemeClr>
              </a:solidFill>
            </a:endParaRPr>
          </a:p>
          <a:p>
            <a:pPr algn="ctr"/>
            <a:r>
              <a:rPr kumimoji="1" lang="ja-JP" altLang="en-US" sz="1200" dirty="0">
                <a:solidFill>
                  <a:schemeClr val="tx1">
                    <a:lumMod val="75000"/>
                    <a:lumOff val="25000"/>
                  </a:schemeClr>
                </a:solidFill>
              </a:rPr>
              <a:t>モデル</a:t>
            </a:r>
          </a:p>
        </p:txBody>
      </p:sp>
      <p:sp>
        <p:nvSpPr>
          <p:cNvPr id="32" name="楕円 31">
            <a:extLst>
              <a:ext uri="{FF2B5EF4-FFF2-40B4-BE49-F238E27FC236}">
                <a16:creationId xmlns:a16="http://schemas.microsoft.com/office/drawing/2014/main" id="{4EB5FD05-AECB-4B5B-9A45-712FE8976866}"/>
              </a:ext>
            </a:extLst>
          </p:cNvPr>
          <p:cNvSpPr/>
          <p:nvPr/>
        </p:nvSpPr>
        <p:spPr>
          <a:xfrm>
            <a:off x="6225851" y="4320107"/>
            <a:ext cx="720000" cy="720000"/>
          </a:xfrm>
          <a:prstGeom prst="ellipse">
            <a:avLst/>
          </a:prstGeom>
          <a:solidFill>
            <a:schemeClr val="bg2"/>
          </a:solidFill>
          <a:ln w="76200" cap="rnd">
            <a:solidFill>
              <a:schemeClr val="accent4">
                <a:lumMod val="60000"/>
                <a:lumOff val="4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lstStyle/>
          <a:p>
            <a:pPr algn="ctr"/>
            <a:r>
              <a:rPr kumimoji="1" lang="ja-JP" altLang="en-US" sz="1200" dirty="0">
                <a:solidFill>
                  <a:schemeClr val="tx1">
                    <a:lumMod val="75000"/>
                    <a:lumOff val="25000"/>
                  </a:schemeClr>
                </a:solidFill>
              </a:rPr>
              <a:t>溶存</a:t>
            </a:r>
            <a:endParaRPr kumimoji="1" lang="en-US" altLang="ja-JP" sz="1200" dirty="0">
              <a:solidFill>
                <a:schemeClr val="tx1">
                  <a:lumMod val="75000"/>
                  <a:lumOff val="25000"/>
                </a:schemeClr>
              </a:solidFill>
            </a:endParaRPr>
          </a:p>
          <a:p>
            <a:pPr algn="ctr"/>
            <a:r>
              <a:rPr kumimoji="1" lang="ja-JP" altLang="en-US" sz="1200" dirty="0">
                <a:solidFill>
                  <a:schemeClr val="tx1">
                    <a:lumMod val="75000"/>
                    <a:lumOff val="25000"/>
                  </a:schemeClr>
                </a:solidFill>
              </a:rPr>
              <a:t>酸素濃度</a:t>
            </a:r>
            <a:endParaRPr kumimoji="1" lang="en-US" altLang="ja-JP" sz="1200" dirty="0">
              <a:solidFill>
                <a:schemeClr val="tx1">
                  <a:lumMod val="75000"/>
                  <a:lumOff val="25000"/>
                </a:schemeClr>
              </a:solidFill>
            </a:endParaRPr>
          </a:p>
          <a:p>
            <a:pPr algn="ctr"/>
            <a:r>
              <a:rPr kumimoji="1" lang="ja-JP" altLang="en-US" sz="1200" dirty="0">
                <a:solidFill>
                  <a:schemeClr val="tx1">
                    <a:lumMod val="75000"/>
                    <a:lumOff val="25000"/>
                  </a:schemeClr>
                </a:solidFill>
              </a:rPr>
              <a:t>モデル</a:t>
            </a:r>
          </a:p>
        </p:txBody>
      </p:sp>
      <p:sp>
        <p:nvSpPr>
          <p:cNvPr id="33" name="楕円 32">
            <a:extLst>
              <a:ext uri="{FF2B5EF4-FFF2-40B4-BE49-F238E27FC236}">
                <a16:creationId xmlns:a16="http://schemas.microsoft.com/office/drawing/2014/main" id="{6ED81510-9705-4613-BDA5-B6E3DEB64EF6}"/>
              </a:ext>
            </a:extLst>
          </p:cNvPr>
          <p:cNvSpPr/>
          <p:nvPr/>
        </p:nvSpPr>
        <p:spPr>
          <a:xfrm>
            <a:off x="7215862" y="4320107"/>
            <a:ext cx="720000" cy="720000"/>
          </a:xfrm>
          <a:prstGeom prst="ellipse">
            <a:avLst/>
          </a:prstGeom>
          <a:solidFill>
            <a:schemeClr val="bg2"/>
          </a:solidFill>
          <a:ln w="76200" cap="rnd">
            <a:solidFill>
              <a:schemeClr val="accent4">
                <a:lumMod val="60000"/>
                <a:lumOff val="4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lstStyle/>
          <a:p>
            <a:pPr algn="ctr"/>
            <a:r>
              <a:rPr kumimoji="1" lang="ja-JP" altLang="en-US" sz="1200" dirty="0">
                <a:solidFill>
                  <a:schemeClr val="tx1">
                    <a:lumMod val="75000"/>
                    <a:lumOff val="25000"/>
                  </a:schemeClr>
                </a:solidFill>
              </a:rPr>
              <a:t>水温</a:t>
            </a:r>
            <a:endParaRPr kumimoji="1" lang="en-US" altLang="ja-JP" sz="1200" dirty="0">
              <a:solidFill>
                <a:schemeClr val="tx1">
                  <a:lumMod val="75000"/>
                  <a:lumOff val="25000"/>
                </a:schemeClr>
              </a:solidFill>
            </a:endParaRPr>
          </a:p>
          <a:p>
            <a:pPr algn="ctr"/>
            <a:r>
              <a:rPr kumimoji="1" lang="ja-JP" altLang="en-US" sz="1200" dirty="0">
                <a:solidFill>
                  <a:schemeClr val="tx1">
                    <a:lumMod val="75000"/>
                    <a:lumOff val="25000"/>
                  </a:schemeClr>
                </a:solidFill>
              </a:rPr>
              <a:t>モデル</a:t>
            </a:r>
          </a:p>
        </p:txBody>
      </p:sp>
      <p:sp>
        <p:nvSpPr>
          <p:cNvPr id="36" name="楕円 35">
            <a:extLst>
              <a:ext uri="{FF2B5EF4-FFF2-40B4-BE49-F238E27FC236}">
                <a16:creationId xmlns:a16="http://schemas.microsoft.com/office/drawing/2014/main" id="{46A339DD-4218-444E-8A6E-1D39030E00CA}"/>
              </a:ext>
            </a:extLst>
          </p:cNvPr>
          <p:cNvSpPr/>
          <p:nvPr/>
        </p:nvSpPr>
        <p:spPr>
          <a:xfrm>
            <a:off x="2906753" y="3934864"/>
            <a:ext cx="720000" cy="720000"/>
          </a:xfrm>
          <a:prstGeom prst="ellipse">
            <a:avLst/>
          </a:prstGeom>
          <a:solidFill>
            <a:schemeClr val="bg2"/>
          </a:solidFill>
          <a:ln w="76200" cap="rnd">
            <a:solidFill>
              <a:schemeClr val="accent3">
                <a:lumMod val="60000"/>
                <a:lumOff val="4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lstStyle/>
          <a:p>
            <a:pPr algn="ctr"/>
            <a:r>
              <a:rPr kumimoji="1" lang="ja-JP" altLang="en-US" sz="1200" dirty="0">
                <a:solidFill>
                  <a:schemeClr val="tx1">
                    <a:lumMod val="75000"/>
                    <a:lumOff val="25000"/>
                  </a:schemeClr>
                </a:solidFill>
              </a:rPr>
              <a:t>リスク</a:t>
            </a:r>
            <a:endParaRPr kumimoji="1" lang="en-US" altLang="ja-JP" sz="1200" dirty="0">
              <a:solidFill>
                <a:schemeClr val="tx1">
                  <a:lumMod val="75000"/>
                  <a:lumOff val="25000"/>
                </a:schemeClr>
              </a:solidFill>
            </a:endParaRPr>
          </a:p>
          <a:p>
            <a:pPr algn="ctr"/>
            <a:r>
              <a:rPr kumimoji="1" lang="ja-JP" altLang="en-US" sz="1200" dirty="0">
                <a:solidFill>
                  <a:schemeClr val="tx1">
                    <a:lumMod val="75000"/>
                    <a:lumOff val="25000"/>
                  </a:schemeClr>
                </a:solidFill>
              </a:rPr>
              <a:t>モデル</a:t>
            </a:r>
          </a:p>
        </p:txBody>
      </p:sp>
      <p:sp>
        <p:nvSpPr>
          <p:cNvPr id="49" name="楕円 48">
            <a:extLst>
              <a:ext uri="{FF2B5EF4-FFF2-40B4-BE49-F238E27FC236}">
                <a16:creationId xmlns:a16="http://schemas.microsoft.com/office/drawing/2014/main" id="{4824637D-55D1-420C-A790-FA93BF3B933B}"/>
              </a:ext>
            </a:extLst>
          </p:cNvPr>
          <p:cNvSpPr/>
          <p:nvPr/>
        </p:nvSpPr>
        <p:spPr>
          <a:xfrm>
            <a:off x="6030408" y="1260073"/>
            <a:ext cx="720000" cy="720000"/>
          </a:xfrm>
          <a:prstGeom prst="ellipse">
            <a:avLst/>
          </a:prstGeom>
          <a:solidFill>
            <a:schemeClr val="bg2"/>
          </a:solidFill>
          <a:ln w="76200" cap="rnd">
            <a:solidFill>
              <a:schemeClr val="accent1">
                <a:lumMod val="60000"/>
                <a:lumOff val="4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lstStyle/>
          <a:p>
            <a:pPr algn="ctr"/>
            <a:r>
              <a:rPr kumimoji="1" lang="ja-JP" altLang="en-US" sz="1200" dirty="0">
                <a:solidFill>
                  <a:schemeClr val="tx1">
                    <a:lumMod val="75000"/>
                    <a:lumOff val="25000"/>
                  </a:schemeClr>
                </a:solidFill>
              </a:rPr>
              <a:t>逐次予測</a:t>
            </a:r>
            <a:endParaRPr kumimoji="1" lang="en-US" altLang="ja-JP" sz="1200" dirty="0">
              <a:solidFill>
                <a:schemeClr val="tx1">
                  <a:lumMod val="75000"/>
                  <a:lumOff val="25000"/>
                </a:schemeClr>
              </a:solidFill>
            </a:endParaRPr>
          </a:p>
          <a:p>
            <a:pPr algn="ctr"/>
            <a:r>
              <a:rPr kumimoji="1" lang="ja-JP" altLang="en-US" sz="1200" dirty="0">
                <a:solidFill>
                  <a:schemeClr val="tx1">
                    <a:lumMod val="75000"/>
                    <a:lumOff val="25000"/>
                  </a:schemeClr>
                </a:solidFill>
              </a:rPr>
              <a:t>逐次計画</a:t>
            </a:r>
          </a:p>
        </p:txBody>
      </p:sp>
      <p:sp>
        <p:nvSpPr>
          <p:cNvPr id="61" name="楕円 60">
            <a:extLst>
              <a:ext uri="{FF2B5EF4-FFF2-40B4-BE49-F238E27FC236}">
                <a16:creationId xmlns:a16="http://schemas.microsoft.com/office/drawing/2014/main" id="{A9A0F674-91B8-4330-97B4-3F297C448602}"/>
              </a:ext>
            </a:extLst>
          </p:cNvPr>
          <p:cNvSpPr/>
          <p:nvPr/>
        </p:nvSpPr>
        <p:spPr>
          <a:xfrm>
            <a:off x="3510372" y="1260073"/>
            <a:ext cx="720000" cy="720000"/>
          </a:xfrm>
          <a:prstGeom prst="ellipse">
            <a:avLst/>
          </a:prstGeom>
          <a:solidFill>
            <a:schemeClr val="bg2"/>
          </a:solidFill>
          <a:ln w="76200" cap="rnd">
            <a:solidFill>
              <a:schemeClr val="accent3">
                <a:lumMod val="60000"/>
                <a:lumOff val="4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lstStyle/>
          <a:p>
            <a:pPr algn="ctr"/>
            <a:r>
              <a:rPr kumimoji="1" lang="ja-JP" altLang="en-US" sz="1200" dirty="0">
                <a:solidFill>
                  <a:schemeClr val="tx1">
                    <a:lumMod val="75000"/>
                    <a:lumOff val="25000"/>
                  </a:schemeClr>
                </a:solidFill>
              </a:rPr>
              <a:t>線形化</a:t>
            </a:r>
            <a:br>
              <a:rPr kumimoji="1" lang="en-US" altLang="ja-JP" sz="1200" dirty="0">
                <a:solidFill>
                  <a:schemeClr val="tx1">
                    <a:lumMod val="75000"/>
                    <a:lumOff val="25000"/>
                  </a:schemeClr>
                </a:solidFill>
              </a:rPr>
            </a:br>
            <a:r>
              <a:rPr kumimoji="1" lang="en-US" altLang="ja-JP" sz="1200" dirty="0">
                <a:solidFill>
                  <a:schemeClr val="tx1">
                    <a:lumMod val="75000"/>
                    <a:lumOff val="25000"/>
                  </a:schemeClr>
                </a:solidFill>
              </a:rPr>
              <a:t>(MILP</a:t>
            </a:r>
            <a:r>
              <a:rPr kumimoji="1" lang="ja-JP" altLang="en-US" sz="1200" dirty="0">
                <a:solidFill>
                  <a:schemeClr val="tx1">
                    <a:lumMod val="75000"/>
                    <a:lumOff val="25000"/>
                  </a:schemeClr>
                </a:solidFill>
              </a:rPr>
              <a:t>化</a:t>
            </a:r>
            <a:r>
              <a:rPr kumimoji="1" lang="en-US" altLang="ja-JP" sz="1200" dirty="0">
                <a:solidFill>
                  <a:schemeClr val="tx1">
                    <a:lumMod val="75000"/>
                    <a:lumOff val="25000"/>
                  </a:schemeClr>
                </a:solidFill>
              </a:rPr>
              <a:t>)</a:t>
            </a:r>
            <a:endParaRPr kumimoji="1" lang="ja-JP" altLang="en-US" sz="1200" dirty="0">
              <a:solidFill>
                <a:schemeClr val="tx1">
                  <a:lumMod val="75000"/>
                  <a:lumOff val="25000"/>
                </a:schemeClr>
              </a:solidFill>
            </a:endParaRPr>
          </a:p>
        </p:txBody>
      </p:sp>
      <p:sp>
        <p:nvSpPr>
          <p:cNvPr id="62" name="楕円 61">
            <a:extLst>
              <a:ext uri="{FF2B5EF4-FFF2-40B4-BE49-F238E27FC236}">
                <a16:creationId xmlns:a16="http://schemas.microsoft.com/office/drawing/2014/main" id="{927A74FA-12C4-4F9F-90A1-08CD10ECEE69}"/>
              </a:ext>
            </a:extLst>
          </p:cNvPr>
          <p:cNvSpPr/>
          <p:nvPr/>
        </p:nvSpPr>
        <p:spPr>
          <a:xfrm>
            <a:off x="2610362" y="1260073"/>
            <a:ext cx="720000" cy="720000"/>
          </a:xfrm>
          <a:prstGeom prst="ellipse">
            <a:avLst/>
          </a:prstGeom>
          <a:solidFill>
            <a:schemeClr val="bg2"/>
          </a:solidFill>
          <a:ln w="76200" cap="rnd">
            <a:solidFill>
              <a:schemeClr val="accent3">
                <a:lumMod val="60000"/>
                <a:lumOff val="4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lstStyle/>
          <a:p>
            <a:pPr algn="ctr"/>
            <a:r>
              <a:rPr kumimoji="1" lang="ja-JP" altLang="en-US" sz="1200" dirty="0">
                <a:solidFill>
                  <a:schemeClr val="tx1">
                    <a:lumMod val="75000"/>
                    <a:lumOff val="25000"/>
                  </a:schemeClr>
                </a:solidFill>
              </a:rPr>
              <a:t>部分</a:t>
            </a:r>
            <a:endParaRPr kumimoji="1" lang="en-US" altLang="ja-JP" sz="1200" dirty="0">
              <a:solidFill>
                <a:schemeClr val="tx1">
                  <a:lumMod val="75000"/>
                  <a:lumOff val="25000"/>
                </a:schemeClr>
              </a:solidFill>
            </a:endParaRPr>
          </a:p>
          <a:p>
            <a:pPr algn="ctr"/>
            <a:r>
              <a:rPr kumimoji="1" lang="ja-JP" altLang="en-US" sz="1200" dirty="0">
                <a:solidFill>
                  <a:schemeClr val="tx1">
                    <a:lumMod val="75000"/>
                    <a:lumOff val="25000"/>
                  </a:schemeClr>
                </a:solidFill>
              </a:rPr>
              <a:t>最適化</a:t>
            </a:r>
            <a:endParaRPr kumimoji="1" lang="en-US" altLang="ja-JP" sz="1200" dirty="0">
              <a:solidFill>
                <a:schemeClr val="tx1">
                  <a:lumMod val="75000"/>
                  <a:lumOff val="25000"/>
                </a:schemeClr>
              </a:solidFill>
            </a:endParaRPr>
          </a:p>
          <a:p>
            <a:pPr algn="ctr"/>
            <a:r>
              <a:rPr kumimoji="1" lang="ja-JP" altLang="en-US" sz="1200" dirty="0">
                <a:solidFill>
                  <a:schemeClr val="tx1">
                    <a:lumMod val="75000"/>
                    <a:lumOff val="25000"/>
                  </a:schemeClr>
                </a:solidFill>
              </a:rPr>
              <a:t>計算</a:t>
            </a:r>
            <a:endParaRPr kumimoji="1" lang="en-US" altLang="ja-JP" sz="1200" dirty="0">
              <a:solidFill>
                <a:schemeClr val="tx1">
                  <a:lumMod val="75000"/>
                  <a:lumOff val="25000"/>
                </a:schemeClr>
              </a:solidFill>
            </a:endParaRPr>
          </a:p>
        </p:txBody>
      </p:sp>
      <p:sp>
        <p:nvSpPr>
          <p:cNvPr id="83" name="楕円 82">
            <a:extLst>
              <a:ext uri="{FF2B5EF4-FFF2-40B4-BE49-F238E27FC236}">
                <a16:creationId xmlns:a16="http://schemas.microsoft.com/office/drawing/2014/main" id="{4C254B72-C951-4DAB-84E4-C3861FBF0EEC}"/>
              </a:ext>
            </a:extLst>
          </p:cNvPr>
          <p:cNvSpPr/>
          <p:nvPr/>
        </p:nvSpPr>
        <p:spPr>
          <a:xfrm>
            <a:off x="1440349" y="3510090"/>
            <a:ext cx="720000" cy="720000"/>
          </a:xfrm>
          <a:prstGeom prst="ellipse">
            <a:avLst/>
          </a:prstGeom>
          <a:solidFill>
            <a:schemeClr val="bg2"/>
          </a:solidFill>
          <a:ln w="76200" cap="rnd">
            <a:solidFill>
              <a:schemeClr val="accent2">
                <a:lumMod val="60000"/>
                <a:lumOff val="4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lstStyle/>
          <a:p>
            <a:pPr algn="ctr"/>
            <a:r>
              <a:rPr kumimoji="1" lang="ja-JP" altLang="en-US" sz="1200" dirty="0">
                <a:solidFill>
                  <a:schemeClr val="tx1">
                    <a:lumMod val="75000"/>
                    <a:lumOff val="25000"/>
                  </a:schemeClr>
                </a:solidFill>
              </a:rPr>
              <a:t>予測</a:t>
            </a:r>
            <a:endParaRPr kumimoji="1" lang="en-US" altLang="ja-JP" sz="1200" dirty="0">
              <a:solidFill>
                <a:schemeClr val="tx1">
                  <a:lumMod val="75000"/>
                  <a:lumOff val="25000"/>
                </a:schemeClr>
              </a:solidFill>
            </a:endParaRPr>
          </a:p>
          <a:p>
            <a:pPr algn="ctr"/>
            <a:r>
              <a:rPr kumimoji="1" lang="ja-JP" altLang="en-US" sz="1200" dirty="0">
                <a:solidFill>
                  <a:schemeClr val="tx1">
                    <a:lumMod val="75000"/>
                    <a:lumOff val="25000"/>
                  </a:schemeClr>
                </a:solidFill>
              </a:rPr>
              <a:t>誤差</a:t>
            </a:r>
            <a:br>
              <a:rPr kumimoji="1" lang="en-US" altLang="ja-JP" sz="1200" dirty="0">
                <a:solidFill>
                  <a:schemeClr val="tx1">
                    <a:lumMod val="75000"/>
                    <a:lumOff val="25000"/>
                  </a:schemeClr>
                </a:solidFill>
              </a:rPr>
            </a:br>
            <a:r>
              <a:rPr kumimoji="1" lang="ja-JP" altLang="en-US" sz="1200" dirty="0">
                <a:solidFill>
                  <a:schemeClr val="tx1">
                    <a:lumMod val="75000"/>
                    <a:lumOff val="25000"/>
                  </a:schemeClr>
                </a:solidFill>
              </a:rPr>
              <a:t>推定</a:t>
            </a:r>
          </a:p>
        </p:txBody>
      </p:sp>
      <p:sp>
        <p:nvSpPr>
          <p:cNvPr id="88" name="正方形/長方形 87">
            <a:extLst>
              <a:ext uri="{FF2B5EF4-FFF2-40B4-BE49-F238E27FC236}">
                <a16:creationId xmlns:a16="http://schemas.microsoft.com/office/drawing/2014/main" id="{1577AC3B-E019-4EFF-B763-D1E0A21A816E}"/>
              </a:ext>
            </a:extLst>
          </p:cNvPr>
          <p:cNvSpPr/>
          <p:nvPr/>
        </p:nvSpPr>
        <p:spPr>
          <a:xfrm>
            <a:off x="6030400" y="5580121"/>
            <a:ext cx="2160000" cy="7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defTabSz="180000"/>
            <a:r>
              <a:rPr kumimoji="1" lang="ja-JP" altLang="en-US" sz="1400" dirty="0">
                <a:solidFill>
                  <a:schemeClr val="tx1">
                    <a:lumMod val="75000"/>
                    <a:lumOff val="25000"/>
                  </a:schemeClr>
                </a:solidFill>
              </a:rPr>
              <a:t>今年度から</a:t>
            </a:r>
            <a:endParaRPr kumimoji="1" lang="en-US" altLang="ja-JP" sz="1400" dirty="0">
              <a:solidFill>
                <a:schemeClr val="tx1">
                  <a:lumMod val="75000"/>
                  <a:lumOff val="25000"/>
                </a:schemeClr>
              </a:solidFill>
            </a:endParaRPr>
          </a:p>
          <a:p>
            <a:pPr defTabSz="180000"/>
            <a:r>
              <a:rPr kumimoji="1" lang="ja-JP" altLang="en-US" sz="1400" dirty="0">
                <a:solidFill>
                  <a:schemeClr val="tx1">
                    <a:lumMod val="75000"/>
                    <a:lumOff val="25000"/>
                  </a:schemeClr>
                </a:solidFill>
              </a:rPr>
              <a:t>　マネジメント手法の開発</a:t>
            </a:r>
          </a:p>
        </p:txBody>
      </p:sp>
      <p:sp>
        <p:nvSpPr>
          <p:cNvPr id="89" name="フローチャート: 代替処理 88">
            <a:extLst>
              <a:ext uri="{FF2B5EF4-FFF2-40B4-BE49-F238E27FC236}">
                <a16:creationId xmlns:a16="http://schemas.microsoft.com/office/drawing/2014/main" id="{A39368BC-21F3-4677-AA37-8B41C4005135}"/>
              </a:ext>
            </a:extLst>
          </p:cNvPr>
          <p:cNvSpPr/>
          <p:nvPr/>
        </p:nvSpPr>
        <p:spPr>
          <a:xfrm>
            <a:off x="6140454" y="3821639"/>
            <a:ext cx="900017" cy="1530035"/>
          </a:xfrm>
          <a:prstGeom prst="flowChartAlternateProcess">
            <a:avLst/>
          </a:prstGeom>
          <a:noFill/>
          <a:ln w="76200" cap="rnd">
            <a:solidFill>
              <a:srgbClr val="00B050"/>
            </a:solidFill>
            <a:round/>
          </a:ln>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lstStyle/>
          <a:p>
            <a:pPr algn="ctr"/>
            <a:endParaRPr kumimoji="1" lang="en-US" altLang="ja-JP" sz="1200" dirty="0">
              <a:solidFill>
                <a:schemeClr val="tx1">
                  <a:lumMod val="75000"/>
                  <a:lumOff val="25000"/>
                </a:schemeClr>
              </a:solidFill>
            </a:endParaRPr>
          </a:p>
          <a:p>
            <a:pPr algn="ctr"/>
            <a:endParaRPr kumimoji="1" lang="en-US" altLang="ja-JP" sz="1200" dirty="0">
              <a:solidFill>
                <a:schemeClr val="tx1">
                  <a:lumMod val="75000"/>
                  <a:lumOff val="25000"/>
                </a:schemeClr>
              </a:solidFill>
            </a:endParaRPr>
          </a:p>
          <a:p>
            <a:pPr algn="ctr"/>
            <a:endParaRPr kumimoji="1" lang="en-US" altLang="ja-JP" sz="1200" dirty="0">
              <a:solidFill>
                <a:schemeClr val="tx1">
                  <a:lumMod val="75000"/>
                  <a:lumOff val="25000"/>
                </a:schemeClr>
              </a:solidFill>
            </a:endParaRPr>
          </a:p>
          <a:p>
            <a:pPr algn="ctr"/>
            <a:endParaRPr kumimoji="1" lang="en-US" altLang="ja-JP" sz="1200" dirty="0">
              <a:solidFill>
                <a:schemeClr val="tx1">
                  <a:lumMod val="75000"/>
                  <a:lumOff val="25000"/>
                </a:schemeClr>
              </a:solidFill>
            </a:endParaRPr>
          </a:p>
          <a:p>
            <a:pPr algn="ctr"/>
            <a:endParaRPr kumimoji="1" lang="ja-JP" altLang="en-US" sz="1200" dirty="0">
              <a:solidFill>
                <a:schemeClr val="tx1">
                  <a:lumMod val="75000"/>
                  <a:lumOff val="25000"/>
                </a:schemeClr>
              </a:solidFill>
            </a:endParaRPr>
          </a:p>
        </p:txBody>
      </p:sp>
      <p:sp>
        <p:nvSpPr>
          <p:cNvPr id="90" name="正方形/長方形 89">
            <a:extLst>
              <a:ext uri="{FF2B5EF4-FFF2-40B4-BE49-F238E27FC236}">
                <a16:creationId xmlns:a16="http://schemas.microsoft.com/office/drawing/2014/main" id="{578CE841-2309-4CC9-AC00-090BCCEC22FE}"/>
              </a:ext>
            </a:extLst>
          </p:cNvPr>
          <p:cNvSpPr/>
          <p:nvPr/>
        </p:nvSpPr>
        <p:spPr>
          <a:xfrm>
            <a:off x="3960377" y="5486721"/>
            <a:ext cx="1485006" cy="6333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80000"/>
            <a:r>
              <a:rPr kumimoji="1" lang="ja-JP" altLang="en-US" sz="1400" b="1" dirty="0">
                <a:solidFill>
                  <a:srgbClr val="00B050"/>
                </a:solidFill>
              </a:rPr>
              <a:t>今回の報告内容</a:t>
            </a:r>
            <a:endParaRPr kumimoji="1" lang="en-US" altLang="ja-JP" sz="1400" b="1" dirty="0">
              <a:solidFill>
                <a:srgbClr val="00B050"/>
              </a:solidFill>
            </a:endParaRPr>
          </a:p>
          <a:p>
            <a:pPr algn="ctr" defTabSz="180000"/>
            <a:r>
              <a:rPr kumimoji="1" lang="ja-JP" altLang="en-US" sz="1400" b="1" dirty="0">
                <a:solidFill>
                  <a:srgbClr val="00B050"/>
                </a:solidFill>
              </a:rPr>
              <a:t>はこれらの</a:t>
            </a:r>
            <a:endParaRPr kumimoji="1" lang="en-US" altLang="ja-JP" sz="1400" b="1" dirty="0">
              <a:solidFill>
                <a:srgbClr val="00B050"/>
              </a:solidFill>
            </a:endParaRPr>
          </a:p>
          <a:p>
            <a:pPr algn="ctr" defTabSz="180000"/>
            <a:r>
              <a:rPr kumimoji="1" lang="ja-JP" altLang="en-US" sz="1400" b="1" dirty="0">
                <a:solidFill>
                  <a:srgbClr val="00B050"/>
                </a:solidFill>
              </a:rPr>
              <a:t>文献調査</a:t>
            </a:r>
          </a:p>
        </p:txBody>
      </p:sp>
      <p:sp>
        <p:nvSpPr>
          <p:cNvPr id="94" name="フローチャート: 代替処理 93">
            <a:extLst>
              <a:ext uri="{FF2B5EF4-FFF2-40B4-BE49-F238E27FC236}">
                <a16:creationId xmlns:a16="http://schemas.microsoft.com/office/drawing/2014/main" id="{58B02EA6-42E4-459F-8639-BA45696F8C20}"/>
              </a:ext>
            </a:extLst>
          </p:cNvPr>
          <p:cNvSpPr/>
          <p:nvPr/>
        </p:nvSpPr>
        <p:spPr>
          <a:xfrm>
            <a:off x="2832171" y="3899864"/>
            <a:ext cx="900017" cy="778254"/>
          </a:xfrm>
          <a:prstGeom prst="flowChartAlternateProcess">
            <a:avLst/>
          </a:prstGeom>
          <a:noFill/>
          <a:ln w="76200" cap="rnd">
            <a:solidFill>
              <a:srgbClr val="00B050"/>
            </a:solidFill>
            <a:round/>
          </a:ln>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lstStyle/>
          <a:p>
            <a:pPr algn="ctr"/>
            <a:endParaRPr kumimoji="1" lang="en-US" altLang="ja-JP" sz="1200" dirty="0">
              <a:solidFill>
                <a:schemeClr val="tx1">
                  <a:lumMod val="75000"/>
                  <a:lumOff val="25000"/>
                </a:schemeClr>
              </a:solidFill>
            </a:endParaRPr>
          </a:p>
          <a:p>
            <a:pPr algn="ctr"/>
            <a:endParaRPr kumimoji="1" lang="en-US" altLang="ja-JP" sz="1200" dirty="0">
              <a:solidFill>
                <a:schemeClr val="tx1">
                  <a:lumMod val="75000"/>
                  <a:lumOff val="25000"/>
                </a:schemeClr>
              </a:solidFill>
            </a:endParaRPr>
          </a:p>
          <a:p>
            <a:pPr algn="ctr"/>
            <a:endParaRPr kumimoji="1" lang="en-US" altLang="ja-JP" sz="1200" dirty="0">
              <a:solidFill>
                <a:schemeClr val="tx1">
                  <a:lumMod val="75000"/>
                  <a:lumOff val="25000"/>
                </a:schemeClr>
              </a:solidFill>
            </a:endParaRPr>
          </a:p>
          <a:p>
            <a:pPr algn="ctr"/>
            <a:endParaRPr kumimoji="1" lang="en-US" altLang="ja-JP" sz="1200" dirty="0">
              <a:solidFill>
                <a:schemeClr val="tx1">
                  <a:lumMod val="75000"/>
                  <a:lumOff val="25000"/>
                </a:schemeClr>
              </a:solidFill>
            </a:endParaRPr>
          </a:p>
          <a:p>
            <a:pPr algn="ctr"/>
            <a:endParaRPr kumimoji="1" lang="ja-JP" altLang="en-US" sz="1200" dirty="0">
              <a:solidFill>
                <a:schemeClr val="tx1">
                  <a:lumMod val="75000"/>
                  <a:lumOff val="25000"/>
                </a:schemeClr>
              </a:solidFill>
            </a:endParaRPr>
          </a:p>
        </p:txBody>
      </p:sp>
      <p:cxnSp>
        <p:nvCxnSpPr>
          <p:cNvPr id="95" name="直線コネクタ 94">
            <a:extLst>
              <a:ext uri="{FF2B5EF4-FFF2-40B4-BE49-F238E27FC236}">
                <a16:creationId xmlns:a16="http://schemas.microsoft.com/office/drawing/2014/main" id="{B63B9299-B576-48D6-8262-66634D69FE95}"/>
              </a:ext>
            </a:extLst>
          </p:cNvPr>
          <p:cNvCxnSpPr>
            <a:cxnSpLocks/>
            <a:stCxn id="90" idx="0"/>
          </p:cNvCxnSpPr>
          <p:nvPr/>
        </p:nvCxnSpPr>
        <p:spPr>
          <a:xfrm flipH="1" flipV="1">
            <a:off x="3667140" y="4500141"/>
            <a:ext cx="1035740" cy="986580"/>
          </a:xfrm>
          <a:prstGeom prst="line">
            <a:avLst/>
          </a:prstGeom>
          <a:ln w="25400" cap="rnd">
            <a:solidFill>
              <a:srgbClr val="00B050"/>
            </a:solidFill>
            <a:round/>
            <a:tailEnd type="none" w="sm" len="sm"/>
          </a:ln>
        </p:spPr>
        <p:style>
          <a:lnRef idx="2">
            <a:schemeClr val="accent1"/>
          </a:lnRef>
          <a:fillRef idx="0">
            <a:schemeClr val="accent1"/>
          </a:fillRef>
          <a:effectRef idx="1">
            <a:schemeClr val="accent1"/>
          </a:effectRef>
          <a:fontRef idx="minor">
            <a:schemeClr val="tx1"/>
          </a:fontRef>
        </p:style>
      </p:cxnSp>
      <p:cxnSp>
        <p:nvCxnSpPr>
          <p:cNvPr id="98" name="直線コネクタ 97">
            <a:extLst>
              <a:ext uri="{FF2B5EF4-FFF2-40B4-BE49-F238E27FC236}">
                <a16:creationId xmlns:a16="http://schemas.microsoft.com/office/drawing/2014/main" id="{69724823-17B4-4399-8C69-4CBB7A1CCE19}"/>
              </a:ext>
            </a:extLst>
          </p:cNvPr>
          <p:cNvCxnSpPr>
            <a:cxnSpLocks/>
            <a:stCxn id="90" idx="0"/>
          </p:cNvCxnSpPr>
          <p:nvPr/>
        </p:nvCxnSpPr>
        <p:spPr>
          <a:xfrm flipV="1">
            <a:off x="4702880" y="5087255"/>
            <a:ext cx="1428351" cy="399466"/>
          </a:xfrm>
          <a:prstGeom prst="line">
            <a:avLst/>
          </a:prstGeom>
          <a:ln w="25400" cap="rnd">
            <a:solidFill>
              <a:srgbClr val="00B050"/>
            </a:solidFill>
            <a:round/>
            <a:tailEnd type="none" w="sm" len="sm"/>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1163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C517B7FC-A1CE-4009-BF48-1F12C609F936}"/>
              </a:ext>
            </a:extLst>
          </p:cNvPr>
          <p:cNvSpPr>
            <a:spLocks noGrp="1"/>
          </p:cNvSpPr>
          <p:nvPr>
            <p:ph type="ftr" sz="quarter" idx="3"/>
          </p:nvPr>
        </p:nvSpPr>
        <p:spPr/>
        <p:txBody>
          <a:bodyPr/>
          <a:lstStyle/>
          <a:p>
            <a:endParaRPr kumimoji="1" lang="en-US" altLang="zh-CN" dirty="0"/>
          </a:p>
        </p:txBody>
      </p:sp>
      <p:sp>
        <p:nvSpPr>
          <p:cNvPr id="3" name="コンテンツ プレースホルダー 2">
            <a:extLst>
              <a:ext uri="{FF2B5EF4-FFF2-40B4-BE49-F238E27FC236}">
                <a16:creationId xmlns:a16="http://schemas.microsoft.com/office/drawing/2014/main" id="{18DBB5BA-B323-45B9-9821-D60C2C807595}"/>
              </a:ext>
            </a:extLst>
          </p:cNvPr>
          <p:cNvSpPr>
            <a:spLocks noGrp="1"/>
          </p:cNvSpPr>
          <p:nvPr>
            <p:ph sz="quarter" idx="13"/>
          </p:nvPr>
        </p:nvSpPr>
        <p:spPr/>
        <p:txBody>
          <a:bodyPr/>
          <a:lstStyle/>
          <a:p>
            <a:r>
              <a:rPr kumimoji="1" lang="ja-JP" altLang="en-US" dirty="0"/>
              <a:t>文献調査</a:t>
            </a:r>
            <a:r>
              <a:rPr kumimoji="1" lang="ja-JP" altLang="en-US" b="0" dirty="0">
                <a:solidFill>
                  <a:schemeClr val="tx1">
                    <a:lumMod val="75000"/>
                    <a:lumOff val="25000"/>
                  </a:schemeClr>
                </a:solidFill>
              </a:rPr>
              <a:t>｜</a:t>
            </a:r>
            <a:r>
              <a:rPr kumimoji="1" lang="en-US" altLang="zh-TW" dirty="0">
                <a:solidFill>
                  <a:schemeClr val="tx1">
                    <a:lumMod val="75000"/>
                    <a:lumOff val="25000"/>
                  </a:schemeClr>
                </a:solidFill>
              </a:rPr>
              <a:t>DO</a:t>
            </a:r>
            <a:r>
              <a:rPr kumimoji="1" lang="zh-TW" altLang="en-US" dirty="0">
                <a:solidFill>
                  <a:schemeClr val="tx1">
                    <a:lumMod val="75000"/>
                    <a:lumOff val="25000"/>
                  </a:schemeClr>
                </a:solidFill>
              </a:rPr>
              <a:t>濃度</a:t>
            </a:r>
            <a:r>
              <a:rPr lang="ja-JP" altLang="en-US" b="0" dirty="0">
                <a:solidFill>
                  <a:schemeClr val="tx1">
                    <a:lumMod val="75000"/>
                    <a:lumOff val="25000"/>
                  </a:schemeClr>
                </a:solidFill>
              </a:rPr>
              <a:t>が</a:t>
            </a:r>
            <a:r>
              <a:rPr lang="ja-JP" altLang="en-US" dirty="0">
                <a:solidFill>
                  <a:schemeClr val="tx1">
                    <a:lumMod val="75000"/>
                    <a:lumOff val="25000"/>
                  </a:schemeClr>
                </a:solidFill>
              </a:rPr>
              <a:t>魚の</a:t>
            </a:r>
            <a:r>
              <a:rPr kumimoji="1" lang="ja-JP" altLang="en-US" dirty="0">
                <a:solidFill>
                  <a:schemeClr val="tx1">
                    <a:lumMod val="75000"/>
                    <a:lumOff val="25000"/>
                  </a:schemeClr>
                </a:solidFill>
              </a:rPr>
              <a:t>生存</a:t>
            </a:r>
            <a:r>
              <a:rPr kumimoji="1" lang="ja-JP" altLang="en-US" b="0" dirty="0">
                <a:solidFill>
                  <a:schemeClr val="tx1">
                    <a:lumMod val="75000"/>
                    <a:lumOff val="25000"/>
                  </a:schemeClr>
                </a:solidFill>
              </a:rPr>
              <a:t>に与える</a:t>
            </a:r>
            <a:r>
              <a:rPr kumimoji="1" lang="ja-JP" altLang="en-US" dirty="0">
                <a:solidFill>
                  <a:schemeClr val="tx1">
                    <a:lumMod val="75000"/>
                    <a:lumOff val="25000"/>
                  </a:schemeClr>
                </a:solidFill>
              </a:rPr>
              <a:t>影響</a:t>
            </a:r>
            <a:endParaRPr lang="en-US" altLang="ja-JP" dirty="0">
              <a:solidFill>
                <a:schemeClr val="tx1">
                  <a:lumMod val="75000"/>
                  <a:lumOff val="25000"/>
                </a:schemeClr>
              </a:solidFill>
            </a:endParaRPr>
          </a:p>
          <a:p>
            <a:pPr lvl="1"/>
            <a:r>
              <a:rPr kumimoji="1" lang="ja-JP" altLang="en-US" b="0" u="sng" dirty="0">
                <a:solidFill>
                  <a:schemeClr val="tx1">
                    <a:lumMod val="75000"/>
                    <a:lumOff val="25000"/>
                  </a:schemeClr>
                </a:solidFill>
              </a:rPr>
              <a:t>魚の死亡</a:t>
            </a:r>
            <a:r>
              <a:rPr kumimoji="1" lang="ja-JP" altLang="en-US" b="0" dirty="0">
                <a:solidFill>
                  <a:schemeClr val="tx1">
                    <a:lumMod val="75000"/>
                    <a:lumOff val="25000"/>
                  </a:schemeClr>
                </a:solidFill>
              </a:rPr>
              <a:t>が確認された</a:t>
            </a:r>
            <a:r>
              <a:rPr kumimoji="1" lang="en-US" altLang="zh-TW" b="0" dirty="0">
                <a:solidFill>
                  <a:schemeClr val="tx1">
                    <a:lumMod val="75000"/>
                    <a:lumOff val="25000"/>
                  </a:schemeClr>
                </a:solidFill>
              </a:rPr>
              <a:t>DO</a:t>
            </a:r>
            <a:r>
              <a:rPr kumimoji="1" lang="zh-TW" altLang="en-US" b="0" u="sng" dirty="0">
                <a:solidFill>
                  <a:schemeClr val="tx1">
                    <a:lumMod val="75000"/>
                    <a:lumOff val="25000"/>
                  </a:schemeClr>
                </a:solidFill>
              </a:rPr>
              <a:t>濃度</a:t>
            </a:r>
            <a:r>
              <a:rPr kumimoji="1" lang="en-US" altLang="zh-TW" b="0" dirty="0">
                <a:solidFill>
                  <a:schemeClr val="tx1">
                    <a:lumMod val="75000"/>
                    <a:lumOff val="25000"/>
                  </a:schemeClr>
                </a:solidFill>
              </a:rPr>
              <a:t>[mg/L]</a:t>
            </a:r>
            <a:r>
              <a:rPr kumimoji="1" lang="ja-JP" altLang="en-US" b="0" dirty="0">
                <a:solidFill>
                  <a:schemeClr val="tx1">
                    <a:lumMod val="75000"/>
                    <a:lumOff val="25000"/>
                  </a:schemeClr>
                </a:solidFill>
              </a:rPr>
              <a:t>の値</a:t>
            </a:r>
          </a:p>
          <a:p>
            <a:pPr lvl="2"/>
            <a:r>
              <a:rPr kumimoji="1" lang="ja-JP" altLang="en-US" b="0" dirty="0">
                <a:solidFill>
                  <a:schemeClr val="tx1">
                    <a:lumMod val="75000"/>
                    <a:lumOff val="25000"/>
                  </a:schemeClr>
                </a:solidFill>
              </a:rPr>
              <a:t>文献</a:t>
            </a:r>
            <a:r>
              <a:rPr kumimoji="1" lang="en-US" altLang="ja-JP" b="0" dirty="0">
                <a:solidFill>
                  <a:schemeClr val="tx1">
                    <a:lumMod val="75000"/>
                    <a:lumOff val="25000"/>
                  </a:schemeClr>
                </a:solidFill>
              </a:rPr>
              <a:t>A	</a:t>
            </a:r>
            <a:r>
              <a:rPr lang="ja-JP" altLang="en-US" b="0" dirty="0"/>
              <a:t>｜バラつきがあるが，</a:t>
            </a:r>
            <a:r>
              <a:rPr kumimoji="1" lang="ja-JP" altLang="en-US" b="0" dirty="0">
                <a:solidFill>
                  <a:schemeClr val="tx1">
                    <a:lumMod val="75000"/>
                    <a:lumOff val="25000"/>
                  </a:schemeClr>
                </a:solidFill>
              </a:rPr>
              <a:t>平均</a:t>
            </a:r>
            <a:r>
              <a:rPr kumimoji="1" lang="en-US" altLang="ja-JP" b="0" dirty="0">
                <a:solidFill>
                  <a:schemeClr val="tx1">
                    <a:lumMod val="75000"/>
                    <a:lumOff val="25000"/>
                  </a:schemeClr>
                </a:solidFill>
              </a:rPr>
              <a:t>0.7 mg/L</a:t>
            </a:r>
            <a:r>
              <a:rPr kumimoji="1" lang="ja-JP" altLang="en-US" b="0" dirty="0">
                <a:solidFill>
                  <a:schemeClr val="tx1">
                    <a:lumMod val="75000"/>
                    <a:lumOff val="25000"/>
                  </a:schemeClr>
                </a:solidFill>
              </a:rPr>
              <a:t>以下で死亡</a:t>
            </a:r>
            <a:br>
              <a:rPr lang="en-US" altLang="ja-JP" b="0" dirty="0"/>
            </a:br>
            <a:r>
              <a:rPr lang="ja-JP" altLang="en-US" b="0" dirty="0"/>
              <a:t>　　　</a:t>
            </a:r>
            <a:r>
              <a:rPr lang="en-US" altLang="ja-JP" b="0" dirty="0"/>
              <a:t>	</a:t>
            </a:r>
            <a:r>
              <a:rPr lang="ja-JP" altLang="en-US" b="0" dirty="0"/>
              <a:t>　</a:t>
            </a:r>
            <a:r>
              <a:rPr kumimoji="1" lang="ja-JP" altLang="en-US" b="0" dirty="0">
                <a:solidFill>
                  <a:schemeClr val="tx1">
                    <a:lumMod val="75000"/>
                    <a:lumOff val="25000"/>
                  </a:schemeClr>
                </a:solidFill>
              </a:rPr>
              <a:t>約</a:t>
            </a:r>
            <a:r>
              <a:rPr kumimoji="1" lang="en-US" altLang="ja-JP" b="0" dirty="0">
                <a:solidFill>
                  <a:schemeClr val="tx1">
                    <a:lumMod val="75000"/>
                    <a:lumOff val="25000"/>
                  </a:schemeClr>
                </a:solidFill>
              </a:rPr>
              <a:t>1.3 mg/L</a:t>
            </a:r>
            <a:r>
              <a:rPr kumimoji="1" lang="ja-JP" altLang="en-US" b="0" dirty="0">
                <a:solidFill>
                  <a:schemeClr val="tx1">
                    <a:lumMod val="75000"/>
                    <a:lumOff val="25000"/>
                  </a:schemeClr>
                </a:solidFill>
              </a:rPr>
              <a:t>でも死亡する場合あり</a:t>
            </a:r>
            <a:endParaRPr kumimoji="1" lang="en-US" altLang="ja-JP" b="0" dirty="0">
              <a:solidFill>
                <a:schemeClr val="tx1">
                  <a:lumMod val="75000"/>
                  <a:lumOff val="25000"/>
                </a:schemeClr>
              </a:solidFill>
            </a:endParaRPr>
          </a:p>
          <a:p>
            <a:pPr lvl="2"/>
            <a:r>
              <a:rPr kumimoji="1" lang="ja-JP" altLang="en-US" b="0" dirty="0">
                <a:solidFill>
                  <a:schemeClr val="tx1">
                    <a:lumMod val="75000"/>
                    <a:lumOff val="25000"/>
                  </a:schemeClr>
                </a:solidFill>
              </a:rPr>
              <a:t>文献</a:t>
            </a:r>
            <a:r>
              <a:rPr kumimoji="1" lang="en-US" altLang="ja-JP" b="0" dirty="0">
                <a:solidFill>
                  <a:schemeClr val="tx1">
                    <a:lumMod val="75000"/>
                    <a:lumOff val="25000"/>
                  </a:schemeClr>
                </a:solidFill>
              </a:rPr>
              <a:t>B	</a:t>
            </a:r>
            <a:r>
              <a:rPr lang="ja-JP" altLang="en-US" b="0" dirty="0"/>
              <a:t>｜</a:t>
            </a:r>
            <a:r>
              <a:rPr kumimoji="1" lang="ja-JP" altLang="en-US" b="0" dirty="0">
                <a:solidFill>
                  <a:schemeClr val="tx1">
                    <a:lumMod val="75000"/>
                    <a:lumOff val="25000"/>
                  </a:schemeClr>
                </a:solidFill>
              </a:rPr>
              <a:t>約</a:t>
            </a:r>
            <a:r>
              <a:rPr kumimoji="1" lang="en-US" altLang="ja-JP" b="0" dirty="0">
                <a:solidFill>
                  <a:schemeClr val="tx1">
                    <a:lumMod val="75000"/>
                    <a:lumOff val="25000"/>
                  </a:schemeClr>
                </a:solidFill>
              </a:rPr>
              <a:t>3.3 mg/L</a:t>
            </a:r>
            <a:r>
              <a:rPr lang="ja-JP" altLang="en-US" b="0" dirty="0"/>
              <a:t>以下</a:t>
            </a:r>
            <a:r>
              <a:rPr kumimoji="1" lang="ja-JP" altLang="en-US" b="0" dirty="0">
                <a:solidFill>
                  <a:schemeClr val="tx1">
                    <a:lumMod val="75000"/>
                    <a:lumOff val="25000"/>
                  </a:schemeClr>
                </a:solidFill>
              </a:rPr>
              <a:t>で死亡</a:t>
            </a:r>
            <a:endParaRPr kumimoji="1" lang="en-US" altLang="ja-JP" b="0" dirty="0">
              <a:solidFill>
                <a:schemeClr val="tx1">
                  <a:lumMod val="75000"/>
                  <a:lumOff val="25000"/>
                </a:schemeClr>
              </a:solidFill>
            </a:endParaRPr>
          </a:p>
          <a:p>
            <a:pPr lvl="2"/>
            <a:r>
              <a:rPr kumimoji="1" lang="ja-JP" altLang="en-US" b="0" dirty="0">
                <a:solidFill>
                  <a:schemeClr val="tx1">
                    <a:lumMod val="75000"/>
                    <a:lumOff val="25000"/>
                  </a:schemeClr>
                </a:solidFill>
              </a:rPr>
              <a:t>文献</a:t>
            </a:r>
            <a:r>
              <a:rPr kumimoji="1" lang="en-US" altLang="ja-JP" b="0" dirty="0">
                <a:solidFill>
                  <a:schemeClr val="tx1">
                    <a:lumMod val="75000"/>
                    <a:lumOff val="25000"/>
                  </a:schemeClr>
                </a:solidFill>
              </a:rPr>
              <a:t>C	</a:t>
            </a:r>
            <a:r>
              <a:rPr lang="ja-JP" altLang="en-US" b="0" dirty="0"/>
              <a:t>｜</a:t>
            </a:r>
            <a:r>
              <a:rPr kumimoji="1" lang="ja-JP" altLang="en-US" b="0" dirty="0">
                <a:solidFill>
                  <a:schemeClr val="tx1">
                    <a:lumMod val="75000"/>
                    <a:lumOff val="25000"/>
                  </a:schemeClr>
                </a:solidFill>
              </a:rPr>
              <a:t>約</a:t>
            </a:r>
            <a:r>
              <a:rPr kumimoji="1" lang="en-US" altLang="ja-JP" b="0" dirty="0">
                <a:solidFill>
                  <a:schemeClr val="tx1">
                    <a:lumMod val="75000"/>
                    <a:lumOff val="25000"/>
                  </a:schemeClr>
                </a:solidFill>
              </a:rPr>
              <a:t>2 mg/L</a:t>
            </a:r>
            <a:r>
              <a:rPr kumimoji="1" lang="ja-JP" altLang="en-US" b="0" dirty="0">
                <a:solidFill>
                  <a:schemeClr val="tx1">
                    <a:lumMod val="75000"/>
                    <a:lumOff val="25000"/>
                  </a:schemeClr>
                </a:solidFill>
              </a:rPr>
              <a:t>以下で死亡</a:t>
            </a:r>
            <a:endParaRPr lang="en-US" altLang="ja-JP" b="0" dirty="0"/>
          </a:p>
          <a:p>
            <a:pPr marL="180000" lvl="2" indent="0">
              <a:buNone/>
            </a:pPr>
            <a:endParaRPr kumimoji="1" lang="en-US" altLang="ja-JP" sz="500" b="0" dirty="0">
              <a:solidFill>
                <a:schemeClr val="tx1">
                  <a:lumMod val="75000"/>
                  <a:lumOff val="25000"/>
                </a:schemeClr>
              </a:solidFill>
            </a:endParaRPr>
          </a:p>
          <a:p>
            <a:pPr lvl="1"/>
            <a:r>
              <a:rPr kumimoji="1" lang="ja-JP" altLang="en-US" b="0" dirty="0">
                <a:solidFill>
                  <a:schemeClr val="tx1">
                    <a:lumMod val="75000"/>
                    <a:lumOff val="25000"/>
                  </a:schemeClr>
                </a:solidFill>
              </a:rPr>
              <a:t>その他の魚の生存に関する</a:t>
            </a:r>
            <a:r>
              <a:rPr kumimoji="1" lang="en-US" altLang="zh-TW" b="0" dirty="0">
                <a:solidFill>
                  <a:schemeClr val="tx1">
                    <a:lumMod val="75000"/>
                    <a:lumOff val="25000"/>
                  </a:schemeClr>
                </a:solidFill>
              </a:rPr>
              <a:t>DO</a:t>
            </a:r>
            <a:r>
              <a:rPr kumimoji="1" lang="zh-TW" altLang="en-US" b="0" u="sng" dirty="0">
                <a:solidFill>
                  <a:schemeClr val="tx1">
                    <a:lumMod val="75000"/>
                    <a:lumOff val="25000"/>
                  </a:schemeClr>
                </a:solidFill>
              </a:rPr>
              <a:t>濃度</a:t>
            </a:r>
            <a:r>
              <a:rPr kumimoji="1" lang="en-US" altLang="zh-TW" b="0" dirty="0">
                <a:solidFill>
                  <a:schemeClr val="tx1">
                    <a:lumMod val="75000"/>
                    <a:lumOff val="25000"/>
                  </a:schemeClr>
                </a:solidFill>
              </a:rPr>
              <a:t>[mg/L]</a:t>
            </a:r>
            <a:r>
              <a:rPr kumimoji="1" lang="ja-JP" altLang="en-US" b="0" dirty="0">
                <a:solidFill>
                  <a:schemeClr val="tx1">
                    <a:lumMod val="75000"/>
                    <a:lumOff val="25000"/>
                  </a:schemeClr>
                </a:solidFill>
              </a:rPr>
              <a:t>の値</a:t>
            </a:r>
            <a:endParaRPr kumimoji="1" lang="en-US" altLang="ja-JP" b="0" dirty="0">
              <a:solidFill>
                <a:schemeClr val="tx1">
                  <a:lumMod val="75000"/>
                  <a:lumOff val="25000"/>
                </a:schemeClr>
              </a:solidFill>
            </a:endParaRPr>
          </a:p>
          <a:p>
            <a:pPr lvl="2"/>
            <a:r>
              <a:rPr kumimoji="1" lang="ja-JP" altLang="en-US" b="0" dirty="0">
                <a:solidFill>
                  <a:schemeClr val="tx1">
                    <a:lumMod val="75000"/>
                    <a:lumOff val="25000"/>
                  </a:schemeClr>
                </a:solidFill>
              </a:rPr>
              <a:t>文献</a:t>
            </a:r>
            <a:r>
              <a:rPr kumimoji="1" lang="en-US" altLang="ja-JP" b="0" dirty="0">
                <a:solidFill>
                  <a:schemeClr val="tx1">
                    <a:lumMod val="75000"/>
                    <a:lumOff val="25000"/>
                  </a:schemeClr>
                </a:solidFill>
              </a:rPr>
              <a:t>D	</a:t>
            </a:r>
            <a:r>
              <a:rPr lang="ja-JP" altLang="en-US" b="0" dirty="0"/>
              <a:t>｜</a:t>
            </a:r>
            <a:r>
              <a:rPr kumimoji="1" lang="en-US" altLang="ja-JP" b="0" dirty="0">
                <a:solidFill>
                  <a:schemeClr val="tx1">
                    <a:lumMod val="75000"/>
                    <a:lumOff val="25000"/>
                  </a:schemeClr>
                </a:solidFill>
              </a:rPr>
              <a:t>3 mg/L</a:t>
            </a:r>
            <a:r>
              <a:rPr lang="ja-JP" altLang="en-US" b="0" dirty="0"/>
              <a:t>を下回ると</a:t>
            </a:r>
            <a:r>
              <a:rPr kumimoji="1" lang="ja-JP" altLang="en-US" b="0" dirty="0">
                <a:solidFill>
                  <a:schemeClr val="tx1">
                    <a:lumMod val="75000"/>
                    <a:lumOff val="25000"/>
                  </a:schemeClr>
                </a:solidFill>
              </a:rPr>
              <a:t>分槽を処置を行うように飼育</a:t>
            </a:r>
            <a:br>
              <a:rPr lang="en-US" altLang="ja-JP" b="0" dirty="0"/>
            </a:br>
            <a:r>
              <a:rPr lang="en-US" altLang="ja-JP" b="0" dirty="0"/>
              <a:t>						</a:t>
            </a:r>
            <a:r>
              <a:rPr kumimoji="1" lang="ja-JP" altLang="en-US" b="0" dirty="0">
                <a:solidFill>
                  <a:schemeClr val="accent1">
                    <a:lumMod val="75000"/>
                  </a:schemeClr>
                </a:solidFill>
              </a:rPr>
              <a:t>平均約</a:t>
            </a:r>
            <a:r>
              <a:rPr kumimoji="1" lang="en-US" altLang="ja-JP" b="0" dirty="0">
                <a:solidFill>
                  <a:schemeClr val="accent1">
                    <a:lumMod val="75000"/>
                  </a:schemeClr>
                </a:solidFill>
              </a:rPr>
              <a:t>5</a:t>
            </a:r>
            <a:r>
              <a:rPr lang="ja-JP" altLang="en-US" b="0" dirty="0">
                <a:solidFill>
                  <a:schemeClr val="accent1">
                    <a:lumMod val="75000"/>
                  </a:schemeClr>
                </a:solidFill>
              </a:rPr>
              <a:t> </a:t>
            </a:r>
            <a:r>
              <a:rPr kumimoji="1" lang="en-US" altLang="ja-JP" b="0" dirty="0">
                <a:solidFill>
                  <a:schemeClr val="accent1">
                    <a:lumMod val="75000"/>
                  </a:schemeClr>
                </a:solidFill>
              </a:rPr>
              <a:t>mg/L</a:t>
            </a:r>
            <a:r>
              <a:rPr lang="ja-JP" altLang="en-US" b="0" dirty="0">
                <a:solidFill>
                  <a:schemeClr val="accent1">
                    <a:lumMod val="75000"/>
                  </a:schemeClr>
                </a:solidFill>
              </a:rPr>
              <a:t>であれば</a:t>
            </a:r>
            <a:r>
              <a:rPr kumimoji="1" lang="ja-JP" altLang="en-US" b="0" dirty="0">
                <a:solidFill>
                  <a:schemeClr val="accent1">
                    <a:lumMod val="75000"/>
                  </a:schemeClr>
                </a:solidFill>
              </a:rPr>
              <a:t>生残率は</a:t>
            </a:r>
            <a:r>
              <a:rPr kumimoji="1" lang="en-US" altLang="ja-JP" b="0" dirty="0">
                <a:solidFill>
                  <a:schemeClr val="accent1">
                    <a:lumMod val="75000"/>
                  </a:schemeClr>
                </a:solidFill>
              </a:rPr>
              <a:t>100</a:t>
            </a:r>
            <a:r>
              <a:rPr kumimoji="1" lang="ja-JP" altLang="en-US" b="0" dirty="0">
                <a:solidFill>
                  <a:schemeClr val="accent1">
                    <a:lumMod val="75000"/>
                  </a:schemeClr>
                </a:solidFill>
              </a:rPr>
              <a:t>％となる</a:t>
            </a:r>
            <a:endParaRPr kumimoji="1" lang="en-US" altLang="ja-JP" b="0" dirty="0">
              <a:solidFill>
                <a:schemeClr val="accent1">
                  <a:lumMod val="75000"/>
                </a:schemeClr>
              </a:solidFill>
            </a:endParaRPr>
          </a:p>
          <a:p>
            <a:pPr lvl="2"/>
            <a:r>
              <a:rPr kumimoji="1" lang="ja-JP" altLang="en-US" b="0" dirty="0">
                <a:solidFill>
                  <a:schemeClr val="tx1">
                    <a:lumMod val="75000"/>
                    <a:lumOff val="25000"/>
                  </a:schemeClr>
                </a:solidFill>
              </a:rPr>
              <a:t>文献</a:t>
            </a:r>
            <a:r>
              <a:rPr kumimoji="1" lang="en-US" altLang="ja-JP" b="0" dirty="0">
                <a:solidFill>
                  <a:schemeClr val="tx1">
                    <a:lumMod val="75000"/>
                    <a:lumOff val="25000"/>
                  </a:schemeClr>
                </a:solidFill>
              </a:rPr>
              <a:t>E	</a:t>
            </a:r>
            <a:r>
              <a:rPr lang="ja-JP" altLang="en-US" b="0" dirty="0"/>
              <a:t>｜</a:t>
            </a:r>
            <a:r>
              <a:rPr kumimoji="1" lang="en-US" altLang="ja-JP" b="0" dirty="0">
                <a:solidFill>
                  <a:schemeClr val="tx1">
                    <a:lumMod val="75000"/>
                    <a:lumOff val="25000"/>
                  </a:schemeClr>
                </a:solidFill>
              </a:rPr>
              <a:t>2 mg/L</a:t>
            </a:r>
            <a:r>
              <a:rPr kumimoji="1" lang="ja-JP" altLang="en-US" b="0" dirty="0">
                <a:solidFill>
                  <a:schemeClr val="tx1">
                    <a:lumMod val="75000"/>
                    <a:lumOff val="25000"/>
                  </a:schemeClr>
                </a:solidFill>
              </a:rPr>
              <a:t>ほどで魚の摂餌活性が低下することを確認</a:t>
            </a:r>
          </a:p>
          <a:p>
            <a:pPr marL="180000" lvl="2" indent="0">
              <a:buNone/>
            </a:pPr>
            <a:endParaRPr lang="en-US" altLang="ja-JP" sz="500" b="1" dirty="0"/>
          </a:p>
          <a:p>
            <a:pPr algn="ctr"/>
            <a:r>
              <a:rPr lang="ja-JP" altLang="en-US" sz="2000" b="0" dirty="0">
                <a:solidFill>
                  <a:schemeClr val="tx1">
                    <a:lumMod val="75000"/>
                    <a:lumOff val="25000"/>
                  </a:schemeClr>
                </a:solidFill>
              </a:rPr>
              <a:t>文献により値が大きく異なるが，</a:t>
            </a:r>
            <a:br>
              <a:rPr lang="en-US" altLang="ja-JP" sz="2000" b="0" dirty="0">
                <a:solidFill>
                  <a:schemeClr val="tx1">
                    <a:lumMod val="75000"/>
                    <a:lumOff val="25000"/>
                  </a:schemeClr>
                </a:solidFill>
              </a:rPr>
            </a:br>
            <a:r>
              <a:rPr lang="ja-JP" altLang="en-US" sz="2000" b="0" dirty="0"/>
              <a:t>魚の生存リスクを考える際の閾値</a:t>
            </a:r>
            <a:r>
              <a:rPr lang="en-US" altLang="ja-JP" sz="2000" b="0" dirty="0"/>
              <a:t>(</a:t>
            </a:r>
            <a:r>
              <a:rPr lang="ja-JP" altLang="en-US" sz="2000" b="0" dirty="0"/>
              <a:t>制約としての下界</a:t>
            </a:r>
            <a:r>
              <a:rPr lang="en-US" altLang="ja-JP" sz="2000" b="0" dirty="0"/>
              <a:t>)</a:t>
            </a:r>
            <a:r>
              <a:rPr lang="ja-JP" altLang="en-US" sz="2000" b="0" dirty="0"/>
              <a:t>は</a:t>
            </a:r>
            <a:br>
              <a:rPr lang="en-US" altLang="ja-JP" sz="2000" b="0" dirty="0"/>
            </a:br>
            <a:r>
              <a:rPr kumimoji="1" lang="en-US" altLang="zh-TW" sz="2000" u="sng" dirty="0"/>
              <a:t>DO</a:t>
            </a:r>
            <a:r>
              <a:rPr kumimoji="1" lang="zh-TW" altLang="en-US" sz="2000" u="sng" dirty="0"/>
              <a:t>濃度</a:t>
            </a:r>
            <a:r>
              <a:rPr kumimoji="1" lang="ja-JP" altLang="en-US" sz="2000" u="sng" dirty="0"/>
              <a:t> </a:t>
            </a:r>
            <a:r>
              <a:rPr lang="en-US" altLang="ja-JP" sz="2000" u="sng" dirty="0"/>
              <a:t>5 mg/L</a:t>
            </a:r>
            <a:r>
              <a:rPr lang="ja-JP" altLang="en-US" sz="2000" u="sng" dirty="0"/>
              <a:t>あたりが妥当か？</a:t>
            </a:r>
            <a:endParaRPr lang="en-US" altLang="ja-JP" sz="2000" dirty="0"/>
          </a:p>
          <a:p>
            <a:endParaRPr kumimoji="1" lang="en-US" altLang="ja-JP" b="0" dirty="0">
              <a:solidFill>
                <a:schemeClr val="tx1">
                  <a:lumMod val="75000"/>
                  <a:lumOff val="25000"/>
                </a:schemeClr>
              </a:solidFill>
            </a:endParaRPr>
          </a:p>
        </p:txBody>
      </p:sp>
      <p:sp>
        <p:nvSpPr>
          <p:cNvPr id="4" name="スライド番号プレースホルダー 3">
            <a:extLst>
              <a:ext uri="{FF2B5EF4-FFF2-40B4-BE49-F238E27FC236}">
                <a16:creationId xmlns:a16="http://schemas.microsoft.com/office/drawing/2014/main" id="{52985154-209E-4DE5-92B1-E8470F04CC89}"/>
              </a:ext>
            </a:extLst>
          </p:cNvPr>
          <p:cNvSpPr>
            <a:spLocks noGrp="1"/>
          </p:cNvSpPr>
          <p:nvPr>
            <p:ph type="sldNum" sz="quarter" idx="4"/>
          </p:nvPr>
        </p:nvSpPr>
        <p:spPr/>
        <p:txBody>
          <a:bodyPr/>
          <a:lstStyle/>
          <a:p>
            <a:fld id="{8F5BC5A1-44EB-431C-8BBA-B062B60F96C2}" type="slidenum">
              <a:rPr kumimoji="1" lang="ja-JP" altLang="en-US" smtClean="0"/>
              <a:pPr/>
              <a:t>4</a:t>
            </a:fld>
            <a:r>
              <a:rPr kumimoji="1" lang="en-US" altLang="ja-JP" dirty="0"/>
              <a:t>/8</a:t>
            </a:r>
            <a:endParaRPr kumimoji="1" lang="ja-JP" altLang="en-US" dirty="0"/>
          </a:p>
        </p:txBody>
      </p:sp>
      <p:sp>
        <p:nvSpPr>
          <p:cNvPr id="5" name="テキスト プレースホルダー 4">
            <a:extLst>
              <a:ext uri="{FF2B5EF4-FFF2-40B4-BE49-F238E27FC236}">
                <a16:creationId xmlns:a16="http://schemas.microsoft.com/office/drawing/2014/main" id="{BA31816F-B5F8-49D9-A5D4-23C420A443C3}"/>
              </a:ext>
            </a:extLst>
          </p:cNvPr>
          <p:cNvSpPr>
            <a:spLocks noGrp="1"/>
          </p:cNvSpPr>
          <p:nvPr>
            <p:ph type="body" sz="quarter" idx="12"/>
          </p:nvPr>
        </p:nvSpPr>
        <p:spPr/>
        <p:txBody>
          <a:bodyPr/>
          <a:lstStyle/>
          <a:p>
            <a:r>
              <a:rPr kumimoji="1" lang="ja-JP" altLang="en-US" dirty="0">
                <a:highlight>
                  <a:srgbClr val="FBEFD2"/>
                </a:highlight>
              </a:rPr>
              <a:t>リスクモデル</a:t>
            </a:r>
            <a:r>
              <a:rPr kumimoji="1" lang="ja-JP" altLang="en-US" dirty="0"/>
              <a:t>に関する文献調査</a:t>
            </a:r>
          </a:p>
        </p:txBody>
      </p:sp>
      <p:sp>
        <p:nvSpPr>
          <p:cNvPr id="6" name="タイトル 5">
            <a:extLst>
              <a:ext uri="{FF2B5EF4-FFF2-40B4-BE49-F238E27FC236}">
                <a16:creationId xmlns:a16="http://schemas.microsoft.com/office/drawing/2014/main" id="{BD5D783C-9B2E-4F23-A061-FD495917838D}"/>
              </a:ext>
            </a:extLst>
          </p:cNvPr>
          <p:cNvSpPr>
            <a:spLocks noGrp="1"/>
          </p:cNvSpPr>
          <p:nvPr>
            <p:ph type="title"/>
          </p:nvPr>
        </p:nvSpPr>
        <p:spPr/>
        <p:txBody>
          <a:bodyPr/>
          <a:lstStyle/>
          <a:p>
            <a:r>
              <a:rPr kumimoji="1" lang="ja-JP" altLang="en-US" dirty="0"/>
              <a:t>魚育成水槽の溶存酸素</a:t>
            </a:r>
            <a:r>
              <a:rPr kumimoji="1" lang="en-US" altLang="ja-JP" dirty="0"/>
              <a:t>(DO)</a:t>
            </a:r>
            <a:r>
              <a:rPr kumimoji="1" lang="ja-JP" altLang="en-US" dirty="0"/>
              <a:t>濃度について</a:t>
            </a:r>
          </a:p>
        </p:txBody>
      </p:sp>
    </p:spTree>
    <p:extLst>
      <p:ext uri="{BB962C8B-B14F-4D97-AF65-F5344CB8AC3E}">
        <p14:creationId xmlns:p14="http://schemas.microsoft.com/office/powerpoint/2010/main" val="2496347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C517B7FC-A1CE-4009-BF48-1F12C609F936}"/>
              </a:ext>
            </a:extLst>
          </p:cNvPr>
          <p:cNvSpPr>
            <a:spLocks noGrp="1"/>
          </p:cNvSpPr>
          <p:nvPr>
            <p:ph type="ftr" sz="quarter" idx="3"/>
          </p:nvPr>
        </p:nvSpPr>
        <p:spPr/>
        <p:txBody>
          <a:bodyPr/>
          <a:lstStyle/>
          <a:p>
            <a:endParaRPr kumimoji="1" lang="en-US" altLang="zh-CN"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8DBB5BA-B323-45B9-9821-D60C2C807595}"/>
                  </a:ext>
                </a:extLst>
              </p:cNvPr>
              <p:cNvSpPr>
                <a:spLocks noGrp="1"/>
              </p:cNvSpPr>
              <p:nvPr>
                <p:ph sz="quarter" idx="13"/>
              </p:nvPr>
            </p:nvSpPr>
            <p:spPr>
              <a:xfrm>
                <a:off x="360335" y="1260065"/>
                <a:ext cx="8100092" cy="4860052"/>
              </a:xfrm>
            </p:spPr>
            <p:txBody>
              <a:bodyPr/>
              <a:lstStyle/>
              <a:p>
                <a:r>
                  <a:rPr kumimoji="1" lang="ja-JP" altLang="en-US" dirty="0"/>
                  <a:t>文献調査</a:t>
                </a:r>
                <a:r>
                  <a:rPr kumimoji="1" lang="ja-JP" altLang="en-US" b="0" dirty="0">
                    <a:solidFill>
                      <a:schemeClr val="tx1">
                        <a:lumMod val="75000"/>
                        <a:lumOff val="25000"/>
                      </a:schemeClr>
                    </a:solidFill>
                  </a:rPr>
                  <a:t>｜</a:t>
                </a:r>
                <a:r>
                  <a:rPr lang="ja-JP" altLang="en-US" b="0" dirty="0">
                    <a:solidFill>
                      <a:schemeClr val="tx1">
                        <a:lumMod val="75000"/>
                        <a:lumOff val="25000"/>
                      </a:schemeClr>
                    </a:solidFill>
                  </a:rPr>
                  <a:t>エアレーションなどにより酸素供給をする際の</a:t>
                </a:r>
                <a:endParaRPr lang="en-US" altLang="ja-JP" b="0" dirty="0">
                  <a:solidFill>
                    <a:schemeClr val="tx1">
                      <a:lumMod val="75000"/>
                      <a:lumOff val="25000"/>
                    </a:schemeClr>
                  </a:solidFill>
                </a:endParaRPr>
              </a:p>
              <a:p>
                <a:r>
                  <a:rPr lang="ja-JP" altLang="en-US" b="0" dirty="0">
                    <a:solidFill>
                      <a:schemeClr val="tx1">
                        <a:lumMod val="75000"/>
                        <a:lumOff val="25000"/>
                      </a:schemeClr>
                    </a:solidFill>
                  </a:rPr>
                  <a:t>　　　　　水槽の状態量としての</a:t>
                </a:r>
                <a:r>
                  <a:rPr lang="en-US" altLang="ja-JP" b="0" dirty="0">
                    <a:solidFill>
                      <a:schemeClr val="tx1">
                        <a:lumMod val="75000"/>
                        <a:lumOff val="25000"/>
                      </a:schemeClr>
                    </a:solidFill>
                  </a:rPr>
                  <a:t>DO</a:t>
                </a:r>
                <a:r>
                  <a:rPr lang="ja-JP" altLang="en-US" b="0" dirty="0">
                    <a:solidFill>
                      <a:schemeClr val="tx1">
                        <a:lumMod val="75000"/>
                        <a:lumOff val="25000"/>
                      </a:schemeClr>
                    </a:solidFill>
                  </a:rPr>
                  <a:t>濃度の状態方程式</a:t>
                </a:r>
                <a:endParaRPr lang="en-US" altLang="ja-JP" dirty="0">
                  <a:solidFill>
                    <a:schemeClr val="tx1">
                      <a:lumMod val="75000"/>
                      <a:lumOff val="25000"/>
                    </a:schemeClr>
                  </a:solidFill>
                </a:endParaRPr>
              </a:p>
              <a:p>
                <a:pPr/>
                <a14:m>
                  <m:oMathPara xmlns:m="http://schemas.openxmlformats.org/officeDocument/2006/math">
                    <m:oMathParaPr>
                      <m:jc m:val="centerGroup"/>
                    </m:oMathParaPr>
                    <m:oMath xmlns:m="http://schemas.openxmlformats.org/officeDocument/2006/math">
                      <m:f>
                        <m:fPr>
                          <m:ctrlPr>
                            <a:rPr lang="en-US" altLang="ja-JP" sz="4400" i="1" smtClean="0">
                              <a:solidFill>
                                <a:schemeClr val="tx1">
                                  <a:lumMod val="75000"/>
                                  <a:lumOff val="25000"/>
                                </a:schemeClr>
                              </a:solidFill>
                              <a:latin typeface="Cambria Math" panose="02040503050406030204" pitchFamily="18" charset="0"/>
                            </a:rPr>
                          </m:ctrlPr>
                        </m:fPr>
                        <m:num>
                          <m:r>
                            <m:rPr>
                              <m:sty m:val="p"/>
                            </m:rPr>
                            <a:rPr lang="en-US" altLang="ja-JP" sz="4400" i="0">
                              <a:solidFill>
                                <a:schemeClr val="tx1">
                                  <a:lumMod val="75000"/>
                                  <a:lumOff val="25000"/>
                                </a:schemeClr>
                              </a:solidFill>
                              <a:latin typeface="Cambria Math" panose="02040503050406030204" pitchFamily="18" charset="0"/>
                            </a:rPr>
                            <m:t>d</m:t>
                          </m:r>
                          <m:r>
                            <a:rPr lang="en-US" altLang="ja-JP" sz="4400" i="1" smtClean="0">
                              <a:solidFill>
                                <a:schemeClr val="accent1">
                                  <a:lumMod val="75000"/>
                                </a:schemeClr>
                              </a:solidFill>
                              <a:latin typeface="Cambria Math" panose="02040503050406030204" pitchFamily="18" charset="0"/>
                            </a:rPr>
                            <m:t>𝐶</m:t>
                          </m:r>
                          <m:r>
                            <a:rPr lang="en-US" altLang="ja-JP" sz="4400" b="1" i="1" smtClean="0">
                              <a:solidFill>
                                <a:schemeClr val="accent1">
                                  <a:lumMod val="75000"/>
                                </a:schemeClr>
                              </a:solidFill>
                              <a:latin typeface="Cambria Math" panose="02040503050406030204" pitchFamily="18" charset="0"/>
                            </a:rPr>
                            <m:t>(</m:t>
                          </m:r>
                          <m:r>
                            <a:rPr lang="en-US" altLang="ja-JP" sz="4400" b="0" i="1" smtClean="0">
                              <a:solidFill>
                                <a:schemeClr val="accent1">
                                  <a:lumMod val="75000"/>
                                </a:schemeClr>
                              </a:solidFill>
                              <a:latin typeface="Cambria Math" panose="02040503050406030204" pitchFamily="18" charset="0"/>
                            </a:rPr>
                            <m:t>𝑡</m:t>
                          </m:r>
                          <m:r>
                            <a:rPr lang="en-US" altLang="ja-JP" sz="4400" b="1" i="1" smtClean="0">
                              <a:solidFill>
                                <a:schemeClr val="accent1">
                                  <a:lumMod val="75000"/>
                                </a:schemeClr>
                              </a:solidFill>
                              <a:latin typeface="Cambria Math" panose="02040503050406030204" pitchFamily="18" charset="0"/>
                            </a:rPr>
                            <m:t>)</m:t>
                          </m:r>
                        </m:num>
                        <m:den>
                          <m:r>
                            <m:rPr>
                              <m:sty m:val="p"/>
                            </m:rPr>
                            <a:rPr lang="en-US" altLang="ja-JP" sz="4400" i="0">
                              <a:solidFill>
                                <a:schemeClr val="tx1">
                                  <a:lumMod val="75000"/>
                                  <a:lumOff val="25000"/>
                                </a:schemeClr>
                              </a:solidFill>
                              <a:latin typeface="Cambria Math" panose="02040503050406030204" pitchFamily="18" charset="0"/>
                            </a:rPr>
                            <m:t>d</m:t>
                          </m:r>
                          <m:r>
                            <a:rPr lang="en-US" altLang="ja-JP" sz="4400" i="1">
                              <a:solidFill>
                                <a:schemeClr val="tx1">
                                  <a:lumMod val="75000"/>
                                  <a:lumOff val="25000"/>
                                </a:schemeClr>
                              </a:solidFill>
                              <a:latin typeface="Cambria Math" panose="02040503050406030204" pitchFamily="18" charset="0"/>
                            </a:rPr>
                            <m:t>𝑡</m:t>
                          </m:r>
                        </m:den>
                      </m:f>
                      <m:r>
                        <a:rPr lang="en-US" altLang="ja-JP" sz="4400">
                          <a:solidFill>
                            <a:schemeClr val="tx1">
                              <a:lumMod val="75000"/>
                              <a:lumOff val="25000"/>
                            </a:schemeClr>
                          </a:solidFill>
                          <a:latin typeface="Cambria Math" panose="02040503050406030204" pitchFamily="18" charset="0"/>
                        </a:rPr>
                        <m:t>=</m:t>
                      </m:r>
                      <m:sSub>
                        <m:sSubPr>
                          <m:ctrlPr>
                            <a:rPr lang="en-US" altLang="ja-JP" sz="4400" i="1">
                              <a:solidFill>
                                <a:schemeClr val="tx1">
                                  <a:lumMod val="75000"/>
                                  <a:lumOff val="25000"/>
                                </a:schemeClr>
                              </a:solidFill>
                              <a:latin typeface="Cambria Math" panose="02040503050406030204" pitchFamily="18" charset="0"/>
                            </a:rPr>
                          </m:ctrlPr>
                        </m:sSubPr>
                        <m:e>
                          <m:r>
                            <a:rPr lang="en-US" altLang="ja-JP" sz="4400" i="1">
                              <a:solidFill>
                                <a:schemeClr val="tx1">
                                  <a:lumMod val="75000"/>
                                  <a:lumOff val="25000"/>
                                </a:schemeClr>
                              </a:solidFill>
                              <a:latin typeface="Cambria Math" panose="02040503050406030204" pitchFamily="18" charset="0"/>
                            </a:rPr>
                            <m:t>𝐾</m:t>
                          </m:r>
                        </m:e>
                        <m:sub>
                          <m:r>
                            <a:rPr lang="en-US" altLang="ja-JP" sz="4400" i="1">
                              <a:solidFill>
                                <a:schemeClr val="tx1">
                                  <a:lumMod val="75000"/>
                                  <a:lumOff val="25000"/>
                                </a:schemeClr>
                              </a:solidFill>
                              <a:latin typeface="Cambria Math" panose="02040503050406030204" pitchFamily="18" charset="0"/>
                            </a:rPr>
                            <m:t>𝐿</m:t>
                          </m:r>
                        </m:sub>
                      </m:sSub>
                      <m:r>
                        <a:rPr lang="en-US" altLang="ja-JP" sz="4400" i="1">
                          <a:solidFill>
                            <a:schemeClr val="tx1">
                              <a:lumMod val="75000"/>
                              <a:lumOff val="25000"/>
                            </a:schemeClr>
                          </a:solidFill>
                          <a:latin typeface="Cambria Math" panose="02040503050406030204" pitchFamily="18" charset="0"/>
                        </a:rPr>
                        <m:t>𝑎</m:t>
                      </m:r>
                      <m:r>
                        <a:rPr lang="en-US" altLang="ja-JP" sz="4400" i="1">
                          <a:solidFill>
                            <a:schemeClr val="tx1">
                              <a:lumMod val="75000"/>
                              <a:lumOff val="25000"/>
                            </a:schemeClr>
                          </a:solidFill>
                          <a:latin typeface="Cambria Math" panose="02040503050406030204" pitchFamily="18" charset="0"/>
                        </a:rPr>
                        <m:t>(</m:t>
                      </m:r>
                      <m:sSub>
                        <m:sSubPr>
                          <m:ctrlPr>
                            <a:rPr lang="en-US" altLang="ja-JP" sz="4400" i="1">
                              <a:solidFill>
                                <a:schemeClr val="tx1">
                                  <a:lumMod val="75000"/>
                                  <a:lumOff val="25000"/>
                                </a:schemeClr>
                              </a:solidFill>
                              <a:latin typeface="Cambria Math" panose="02040503050406030204" pitchFamily="18" charset="0"/>
                            </a:rPr>
                          </m:ctrlPr>
                        </m:sSubPr>
                        <m:e>
                          <m:r>
                            <a:rPr lang="en-US" altLang="ja-JP" sz="4400" i="1">
                              <a:solidFill>
                                <a:schemeClr val="tx1">
                                  <a:lumMod val="75000"/>
                                  <a:lumOff val="25000"/>
                                </a:schemeClr>
                              </a:solidFill>
                              <a:latin typeface="Cambria Math" panose="02040503050406030204" pitchFamily="18" charset="0"/>
                            </a:rPr>
                            <m:t>𝐶</m:t>
                          </m:r>
                        </m:e>
                        <m:sub>
                          <m:r>
                            <a:rPr lang="en-US" altLang="ja-JP" sz="4400" i="1">
                              <a:solidFill>
                                <a:schemeClr val="tx1">
                                  <a:lumMod val="75000"/>
                                  <a:lumOff val="25000"/>
                                </a:schemeClr>
                              </a:solidFill>
                              <a:latin typeface="Cambria Math" panose="02040503050406030204" pitchFamily="18" charset="0"/>
                            </a:rPr>
                            <m:t>𝑠</m:t>
                          </m:r>
                        </m:sub>
                      </m:sSub>
                      <m:r>
                        <a:rPr lang="en-US" altLang="ja-JP" sz="4400" i="1">
                          <a:solidFill>
                            <a:schemeClr val="tx1">
                              <a:lumMod val="75000"/>
                              <a:lumOff val="25000"/>
                            </a:schemeClr>
                          </a:solidFill>
                          <a:latin typeface="Cambria Math" panose="02040503050406030204" pitchFamily="18" charset="0"/>
                        </a:rPr>
                        <m:t>−</m:t>
                      </m:r>
                      <m:r>
                        <a:rPr lang="en-US" altLang="ja-JP" sz="4400" i="1" smtClean="0">
                          <a:solidFill>
                            <a:schemeClr val="accent1">
                              <a:lumMod val="75000"/>
                            </a:schemeClr>
                          </a:solidFill>
                          <a:latin typeface="Cambria Math" panose="02040503050406030204" pitchFamily="18" charset="0"/>
                        </a:rPr>
                        <m:t>𝐶</m:t>
                      </m:r>
                      <m:r>
                        <a:rPr lang="en-US" altLang="ja-JP" sz="4400" b="1" i="1" smtClean="0">
                          <a:solidFill>
                            <a:schemeClr val="accent1">
                              <a:lumMod val="75000"/>
                            </a:schemeClr>
                          </a:solidFill>
                          <a:latin typeface="Cambria Math" panose="02040503050406030204" pitchFamily="18" charset="0"/>
                        </a:rPr>
                        <m:t>(</m:t>
                      </m:r>
                      <m:r>
                        <a:rPr lang="en-US" altLang="ja-JP" sz="4400" b="0" i="1" smtClean="0">
                          <a:solidFill>
                            <a:schemeClr val="accent1">
                              <a:lumMod val="75000"/>
                            </a:schemeClr>
                          </a:solidFill>
                          <a:latin typeface="Cambria Math" panose="02040503050406030204" pitchFamily="18" charset="0"/>
                        </a:rPr>
                        <m:t>𝑡</m:t>
                      </m:r>
                      <m:r>
                        <a:rPr lang="en-US" altLang="ja-JP" sz="4400" b="1" i="1" smtClean="0">
                          <a:solidFill>
                            <a:schemeClr val="accent1">
                              <a:lumMod val="75000"/>
                            </a:schemeClr>
                          </a:solidFill>
                          <a:latin typeface="Cambria Math" panose="02040503050406030204" pitchFamily="18" charset="0"/>
                        </a:rPr>
                        <m:t>)</m:t>
                      </m:r>
                      <m:r>
                        <a:rPr lang="en-US" altLang="ja-JP" sz="4400" i="1">
                          <a:solidFill>
                            <a:schemeClr val="tx1">
                              <a:lumMod val="75000"/>
                              <a:lumOff val="25000"/>
                            </a:schemeClr>
                          </a:solidFill>
                          <a:latin typeface="Cambria Math" panose="02040503050406030204" pitchFamily="18" charset="0"/>
                        </a:rPr>
                        <m:t>)</m:t>
                      </m:r>
                    </m:oMath>
                  </m:oMathPara>
                </a14:m>
                <a:endParaRPr lang="en-US" altLang="ja-JP" sz="4400" dirty="0">
                  <a:solidFill>
                    <a:schemeClr val="tx1">
                      <a:lumMod val="75000"/>
                      <a:lumOff val="25000"/>
                    </a:schemeClr>
                  </a:solidFill>
                </a:endParaRPr>
              </a:p>
              <a:p>
                <a:r>
                  <a:rPr lang="ja-JP" altLang="en-US" sz="2000" b="0" dirty="0">
                    <a:solidFill>
                      <a:schemeClr val="tx1">
                        <a:lumMod val="75000"/>
                        <a:lumOff val="25000"/>
                      </a:schemeClr>
                    </a:solidFill>
                    <a:latin typeface="Cambria Math" panose="02040503050406030204" pitchFamily="18" charset="0"/>
                  </a:rPr>
                  <a:t>ここで，</a:t>
                </a:r>
                <a:r>
                  <a:rPr lang="en-US" altLang="ja-JP" sz="2000" b="0" dirty="0">
                    <a:solidFill>
                      <a:schemeClr val="tx1">
                        <a:lumMod val="75000"/>
                        <a:lumOff val="25000"/>
                      </a:schemeClr>
                    </a:solidFill>
                    <a:latin typeface="Cambria Math" panose="02040503050406030204" pitchFamily="18" charset="0"/>
                  </a:rPr>
                  <a:t>	</a:t>
                </a:r>
                <a14:m>
                  <m:oMath xmlns:m="http://schemas.openxmlformats.org/officeDocument/2006/math">
                    <m:r>
                      <a:rPr lang="en-US" altLang="ja-JP" sz="2000" b="0" i="1">
                        <a:solidFill>
                          <a:schemeClr val="tx1">
                            <a:lumMod val="75000"/>
                            <a:lumOff val="25000"/>
                          </a:schemeClr>
                        </a:solidFill>
                        <a:latin typeface="Cambria Math" panose="02040503050406030204" pitchFamily="18" charset="0"/>
                      </a:rPr>
                      <m:t>𝑡</m:t>
                    </m:r>
                  </m:oMath>
                </a14:m>
                <a:r>
                  <a:rPr lang="ja-JP" altLang="en-US" sz="2000" b="0" dirty="0">
                    <a:solidFill>
                      <a:schemeClr val="tx1">
                        <a:lumMod val="75000"/>
                        <a:lumOff val="25000"/>
                      </a:schemeClr>
                    </a:solidFill>
                    <a:latin typeface="Cambria Math" panose="02040503050406030204" pitchFamily="18" charset="0"/>
                  </a:rPr>
                  <a:t>は時刻，</a:t>
                </a:r>
                <a14:m>
                  <m:oMath xmlns:m="http://schemas.openxmlformats.org/officeDocument/2006/math">
                    <m:r>
                      <a:rPr lang="en-US" altLang="ja-JP" sz="2000" i="1" smtClean="0">
                        <a:solidFill>
                          <a:schemeClr val="accent1">
                            <a:lumMod val="75000"/>
                          </a:schemeClr>
                        </a:solidFill>
                        <a:latin typeface="Cambria Math" panose="02040503050406030204" pitchFamily="18" charset="0"/>
                      </a:rPr>
                      <m:t>𝐶</m:t>
                    </m:r>
                    <m:r>
                      <a:rPr lang="en-US" altLang="ja-JP" sz="2000" b="1" i="1" smtClean="0">
                        <a:solidFill>
                          <a:schemeClr val="accent1">
                            <a:lumMod val="75000"/>
                          </a:schemeClr>
                        </a:solidFill>
                        <a:latin typeface="Cambria Math" panose="02040503050406030204" pitchFamily="18" charset="0"/>
                      </a:rPr>
                      <m:t>(</m:t>
                    </m:r>
                    <m:r>
                      <a:rPr lang="en-US" altLang="ja-JP" sz="2000" b="0" i="1" smtClean="0">
                        <a:solidFill>
                          <a:schemeClr val="accent1">
                            <a:lumMod val="75000"/>
                          </a:schemeClr>
                        </a:solidFill>
                        <a:latin typeface="Cambria Math" panose="02040503050406030204" pitchFamily="18" charset="0"/>
                      </a:rPr>
                      <m:t>𝑡</m:t>
                    </m:r>
                    <m:r>
                      <a:rPr lang="en-US" altLang="ja-JP" sz="2000" b="1" i="1" smtClean="0">
                        <a:solidFill>
                          <a:schemeClr val="accent1">
                            <a:lumMod val="75000"/>
                          </a:schemeClr>
                        </a:solidFill>
                        <a:latin typeface="Cambria Math" panose="02040503050406030204" pitchFamily="18" charset="0"/>
                      </a:rPr>
                      <m:t>)</m:t>
                    </m:r>
                  </m:oMath>
                </a14:m>
                <a:r>
                  <a:rPr lang="ja-JP" altLang="en-US" sz="2000" b="0" dirty="0">
                    <a:solidFill>
                      <a:schemeClr val="tx1">
                        <a:lumMod val="75000"/>
                        <a:lumOff val="25000"/>
                      </a:schemeClr>
                    </a:solidFill>
                    <a:latin typeface="Cambria Math" panose="02040503050406030204" pitchFamily="18" charset="0"/>
                  </a:rPr>
                  <a:t>は</a:t>
                </a:r>
                <a:r>
                  <a:rPr lang="en-US" altLang="ja-JP" sz="2000" b="0" dirty="0">
                    <a:solidFill>
                      <a:schemeClr val="tx1">
                        <a:lumMod val="75000"/>
                        <a:lumOff val="25000"/>
                      </a:schemeClr>
                    </a:solidFill>
                    <a:latin typeface="Cambria Math" panose="02040503050406030204" pitchFamily="18" charset="0"/>
                  </a:rPr>
                  <a:t>DO</a:t>
                </a:r>
                <a:r>
                  <a:rPr lang="ja-JP" altLang="en-US" sz="2000" b="0" dirty="0">
                    <a:solidFill>
                      <a:schemeClr val="tx1">
                        <a:lumMod val="75000"/>
                        <a:lumOff val="25000"/>
                      </a:schemeClr>
                    </a:solidFill>
                    <a:latin typeface="Cambria Math" panose="02040503050406030204" pitchFamily="18" charset="0"/>
                  </a:rPr>
                  <a:t>濃度</a:t>
                </a:r>
                <a:r>
                  <a:rPr lang="en-US" altLang="ja-JP" sz="2000" b="0" dirty="0">
                    <a:solidFill>
                      <a:schemeClr val="tx1">
                        <a:lumMod val="75000"/>
                        <a:lumOff val="25000"/>
                      </a:schemeClr>
                    </a:solidFill>
                    <a:latin typeface="Cambria Math" panose="02040503050406030204" pitchFamily="18" charset="0"/>
                  </a:rPr>
                  <a:t>[mg/L]</a:t>
                </a:r>
                <a:r>
                  <a:rPr lang="ja-JP" altLang="en-US" sz="2000" b="0" dirty="0">
                    <a:solidFill>
                      <a:schemeClr val="tx1">
                        <a:lumMod val="75000"/>
                        <a:lumOff val="25000"/>
                      </a:schemeClr>
                    </a:solidFill>
                    <a:latin typeface="Cambria Math" panose="02040503050406030204" pitchFamily="18" charset="0"/>
                  </a:rPr>
                  <a:t>，</a:t>
                </a:r>
                <a14:m>
                  <m:oMath xmlns:m="http://schemas.openxmlformats.org/officeDocument/2006/math">
                    <m:sSub>
                      <m:sSubPr>
                        <m:ctrlPr>
                          <a:rPr lang="en-US" altLang="ja-JP" sz="2000" i="1">
                            <a:solidFill>
                              <a:schemeClr val="tx1">
                                <a:lumMod val="75000"/>
                                <a:lumOff val="25000"/>
                              </a:schemeClr>
                            </a:solidFill>
                            <a:latin typeface="Cambria Math" panose="02040503050406030204" pitchFamily="18" charset="0"/>
                          </a:rPr>
                        </m:ctrlPr>
                      </m:sSubPr>
                      <m:e>
                        <m:r>
                          <a:rPr lang="en-US" altLang="ja-JP" sz="2000" i="1">
                            <a:solidFill>
                              <a:schemeClr val="tx1">
                                <a:lumMod val="75000"/>
                                <a:lumOff val="25000"/>
                              </a:schemeClr>
                            </a:solidFill>
                            <a:latin typeface="Cambria Math" panose="02040503050406030204" pitchFamily="18" charset="0"/>
                          </a:rPr>
                          <m:t>𝐶</m:t>
                        </m:r>
                      </m:e>
                      <m:sub>
                        <m:r>
                          <a:rPr lang="en-US" altLang="ja-JP" sz="2000" i="1">
                            <a:solidFill>
                              <a:schemeClr val="tx1">
                                <a:lumMod val="75000"/>
                                <a:lumOff val="25000"/>
                              </a:schemeClr>
                            </a:solidFill>
                            <a:latin typeface="Cambria Math" panose="02040503050406030204" pitchFamily="18" charset="0"/>
                          </a:rPr>
                          <m:t>𝑠</m:t>
                        </m:r>
                      </m:sub>
                    </m:sSub>
                  </m:oMath>
                </a14:m>
                <a:r>
                  <a:rPr lang="ja-JP" altLang="en-US" sz="2000" b="0" dirty="0">
                    <a:solidFill>
                      <a:schemeClr val="tx1">
                        <a:lumMod val="75000"/>
                        <a:lumOff val="25000"/>
                      </a:schemeClr>
                    </a:solidFill>
                    <a:latin typeface="Cambria Math" panose="02040503050406030204" pitchFamily="18" charset="0"/>
                  </a:rPr>
                  <a:t>は飽和</a:t>
                </a:r>
                <a:r>
                  <a:rPr lang="en-US" altLang="ja-JP" sz="2000" b="0" dirty="0">
                    <a:solidFill>
                      <a:schemeClr val="tx1">
                        <a:lumMod val="75000"/>
                        <a:lumOff val="25000"/>
                      </a:schemeClr>
                    </a:solidFill>
                    <a:latin typeface="Cambria Math" panose="02040503050406030204" pitchFamily="18" charset="0"/>
                  </a:rPr>
                  <a:t>DO</a:t>
                </a:r>
                <a:r>
                  <a:rPr lang="ja-JP" altLang="en-US" sz="2000" b="0" dirty="0">
                    <a:solidFill>
                      <a:schemeClr val="tx1">
                        <a:lumMod val="75000"/>
                        <a:lumOff val="25000"/>
                      </a:schemeClr>
                    </a:solidFill>
                    <a:latin typeface="Cambria Math" panose="02040503050406030204" pitchFamily="18" charset="0"/>
                  </a:rPr>
                  <a:t>濃度</a:t>
                </a:r>
                <a:r>
                  <a:rPr lang="en-US" altLang="ja-JP" sz="2000" b="0" dirty="0">
                    <a:solidFill>
                      <a:schemeClr val="tx1">
                        <a:lumMod val="75000"/>
                        <a:lumOff val="25000"/>
                      </a:schemeClr>
                    </a:solidFill>
                    <a:latin typeface="Cambria Math" panose="02040503050406030204" pitchFamily="18" charset="0"/>
                  </a:rPr>
                  <a:t>[mg/L]</a:t>
                </a:r>
                <a:r>
                  <a:rPr lang="ja-JP" altLang="en-US" sz="2000" b="0" dirty="0">
                    <a:solidFill>
                      <a:schemeClr val="tx1">
                        <a:lumMod val="75000"/>
                        <a:lumOff val="25000"/>
                      </a:schemeClr>
                    </a:solidFill>
                    <a:latin typeface="Cambria Math" panose="02040503050406030204" pitchFamily="18" charset="0"/>
                  </a:rPr>
                  <a:t>，</a:t>
                </a:r>
                <a:br>
                  <a:rPr lang="en-US" altLang="ja-JP" sz="2000" b="0" dirty="0">
                    <a:solidFill>
                      <a:schemeClr val="tx1">
                        <a:lumMod val="75000"/>
                        <a:lumOff val="25000"/>
                      </a:schemeClr>
                    </a:solidFill>
                    <a:latin typeface="Cambria Math" panose="02040503050406030204" pitchFamily="18" charset="0"/>
                  </a:rPr>
                </a:br>
                <a:r>
                  <a:rPr lang="ja-JP" altLang="en-US" sz="2000" b="0" dirty="0">
                    <a:solidFill>
                      <a:schemeClr val="tx1">
                        <a:lumMod val="75000"/>
                        <a:lumOff val="25000"/>
                      </a:schemeClr>
                    </a:solidFill>
                    <a:latin typeface="Cambria Math" panose="02040503050406030204" pitchFamily="18" charset="0"/>
                  </a:rPr>
                  <a:t>　　　　</a:t>
                </a:r>
                <a:r>
                  <a:rPr lang="en-US" altLang="ja-JP" sz="2000" b="0" dirty="0">
                    <a:solidFill>
                      <a:schemeClr val="tx1">
                        <a:lumMod val="75000"/>
                        <a:lumOff val="25000"/>
                      </a:schemeClr>
                    </a:solidFill>
                    <a:latin typeface="Cambria Math" panose="02040503050406030204" pitchFamily="18" charset="0"/>
                  </a:rPr>
                  <a:t>	</a:t>
                </a:r>
                <a14:m>
                  <m:oMath xmlns:m="http://schemas.openxmlformats.org/officeDocument/2006/math">
                    <m:sSub>
                      <m:sSubPr>
                        <m:ctrlPr>
                          <a:rPr lang="en-US" altLang="ja-JP" sz="2000" i="1">
                            <a:solidFill>
                              <a:schemeClr val="tx1">
                                <a:lumMod val="75000"/>
                                <a:lumOff val="25000"/>
                              </a:schemeClr>
                            </a:solidFill>
                            <a:latin typeface="Cambria Math" panose="02040503050406030204" pitchFamily="18" charset="0"/>
                          </a:rPr>
                        </m:ctrlPr>
                      </m:sSubPr>
                      <m:e>
                        <m:r>
                          <a:rPr lang="en-US" altLang="ja-JP" sz="2000" i="1">
                            <a:solidFill>
                              <a:schemeClr val="tx1">
                                <a:lumMod val="75000"/>
                                <a:lumOff val="25000"/>
                              </a:schemeClr>
                            </a:solidFill>
                            <a:latin typeface="Cambria Math" panose="02040503050406030204" pitchFamily="18" charset="0"/>
                          </a:rPr>
                          <m:t>𝐾</m:t>
                        </m:r>
                      </m:e>
                      <m:sub>
                        <m:r>
                          <a:rPr lang="en-US" altLang="ja-JP" sz="2000" i="1">
                            <a:solidFill>
                              <a:schemeClr val="tx1">
                                <a:lumMod val="75000"/>
                                <a:lumOff val="25000"/>
                              </a:schemeClr>
                            </a:solidFill>
                            <a:latin typeface="Cambria Math" panose="02040503050406030204" pitchFamily="18" charset="0"/>
                          </a:rPr>
                          <m:t>𝐿</m:t>
                        </m:r>
                      </m:sub>
                    </m:sSub>
                    <m:r>
                      <a:rPr lang="en-US" altLang="ja-JP" sz="2000" i="1">
                        <a:solidFill>
                          <a:schemeClr val="tx1">
                            <a:lumMod val="75000"/>
                            <a:lumOff val="25000"/>
                          </a:schemeClr>
                        </a:solidFill>
                        <a:latin typeface="Cambria Math" panose="02040503050406030204" pitchFamily="18" charset="0"/>
                      </a:rPr>
                      <m:t>𝑎</m:t>
                    </m:r>
                  </m:oMath>
                </a14:m>
                <a:r>
                  <a:rPr lang="ja-JP" altLang="en-US" sz="2000" b="0" dirty="0">
                    <a:solidFill>
                      <a:schemeClr val="tx1">
                        <a:lumMod val="75000"/>
                        <a:lumOff val="25000"/>
                      </a:schemeClr>
                    </a:solidFill>
                    <a:latin typeface="Cambria Math" panose="02040503050406030204" pitchFamily="18" charset="0"/>
                  </a:rPr>
                  <a:t>は総括物質移動容量係数</a:t>
                </a:r>
                <a:r>
                  <a:rPr lang="en-US" altLang="ja-JP" sz="2000" b="0" dirty="0">
                    <a:solidFill>
                      <a:schemeClr val="tx1">
                        <a:lumMod val="75000"/>
                        <a:lumOff val="25000"/>
                      </a:schemeClr>
                    </a:solidFill>
                    <a:latin typeface="Cambria Math" panose="02040503050406030204" pitchFamily="18" charset="0"/>
                  </a:rPr>
                  <a:t>[/</a:t>
                </a:r>
                <a:r>
                  <a:rPr lang="ja-JP" altLang="en-US" sz="2000" b="0" dirty="0">
                    <a:solidFill>
                      <a:schemeClr val="tx1">
                        <a:lumMod val="75000"/>
                        <a:lumOff val="25000"/>
                      </a:schemeClr>
                    </a:solidFill>
                    <a:latin typeface="Cambria Math" panose="02040503050406030204" pitchFamily="18" charset="0"/>
                  </a:rPr>
                  <a:t>時間</a:t>
                </a:r>
                <a:r>
                  <a:rPr lang="en-US" altLang="ja-JP" sz="2000" b="0" dirty="0">
                    <a:solidFill>
                      <a:schemeClr val="tx1">
                        <a:lumMod val="75000"/>
                        <a:lumOff val="25000"/>
                      </a:schemeClr>
                    </a:solidFill>
                    <a:latin typeface="Cambria Math" panose="02040503050406030204" pitchFamily="18" charset="0"/>
                  </a:rPr>
                  <a:t>]</a:t>
                </a:r>
                <a:r>
                  <a:rPr lang="ja-JP" altLang="en-US" sz="2000" b="0" dirty="0">
                    <a:solidFill>
                      <a:schemeClr val="tx1">
                        <a:lumMod val="75000"/>
                        <a:lumOff val="25000"/>
                      </a:schemeClr>
                    </a:solidFill>
                    <a:latin typeface="Cambria Math" panose="02040503050406030204" pitchFamily="18" charset="0"/>
                  </a:rPr>
                  <a:t>であり，</a:t>
                </a:r>
                <a:br>
                  <a:rPr lang="en-US" altLang="ja-JP" sz="2000" b="0" dirty="0">
                    <a:solidFill>
                      <a:schemeClr val="tx1">
                        <a:lumMod val="75000"/>
                        <a:lumOff val="25000"/>
                      </a:schemeClr>
                    </a:solidFill>
                    <a:latin typeface="Cambria Math" panose="02040503050406030204" pitchFamily="18" charset="0"/>
                  </a:rPr>
                </a:br>
                <a:r>
                  <a:rPr lang="en-US" altLang="ja-JP" sz="2000" b="0" dirty="0">
                    <a:solidFill>
                      <a:schemeClr val="tx1">
                        <a:lumMod val="75000"/>
                        <a:lumOff val="25000"/>
                      </a:schemeClr>
                    </a:solidFill>
                    <a:latin typeface="Cambria Math" panose="02040503050406030204" pitchFamily="18" charset="0"/>
                  </a:rPr>
                  <a:t>						</a:t>
                </a:r>
                <a14:m>
                  <m:oMath xmlns:m="http://schemas.openxmlformats.org/officeDocument/2006/math">
                    <m:r>
                      <a:rPr lang="en-US" altLang="ja-JP" sz="2000" i="1" smtClean="0">
                        <a:solidFill>
                          <a:schemeClr val="accent1">
                            <a:lumMod val="75000"/>
                          </a:schemeClr>
                        </a:solidFill>
                        <a:latin typeface="Cambria Math" panose="02040503050406030204" pitchFamily="18" charset="0"/>
                      </a:rPr>
                      <m:t>𝐶</m:t>
                    </m:r>
                    <m:r>
                      <a:rPr lang="en-US" altLang="ja-JP" sz="2000" i="1" smtClean="0">
                        <a:solidFill>
                          <a:schemeClr val="accent1">
                            <a:lumMod val="75000"/>
                          </a:schemeClr>
                        </a:solidFill>
                        <a:latin typeface="Cambria Math" panose="02040503050406030204" pitchFamily="18" charset="0"/>
                      </a:rPr>
                      <m:t>(</m:t>
                    </m:r>
                    <m:r>
                      <a:rPr lang="en-US" altLang="ja-JP" sz="2000" b="0" i="1">
                        <a:solidFill>
                          <a:schemeClr val="accent1">
                            <a:lumMod val="75000"/>
                          </a:schemeClr>
                        </a:solidFill>
                        <a:latin typeface="Cambria Math" panose="02040503050406030204" pitchFamily="18" charset="0"/>
                      </a:rPr>
                      <m:t>𝑡</m:t>
                    </m:r>
                    <m:r>
                      <a:rPr lang="en-US" altLang="ja-JP" sz="2000" i="1">
                        <a:solidFill>
                          <a:schemeClr val="accent1">
                            <a:lumMod val="75000"/>
                          </a:schemeClr>
                        </a:solidFill>
                        <a:latin typeface="Cambria Math" panose="02040503050406030204" pitchFamily="18" charset="0"/>
                      </a:rPr>
                      <m:t>)</m:t>
                    </m:r>
                  </m:oMath>
                </a14:m>
                <a:r>
                  <a:rPr lang="ja-JP" altLang="en-US" sz="2000" b="0" dirty="0">
                    <a:solidFill>
                      <a:schemeClr val="tx1">
                        <a:lumMod val="75000"/>
                        <a:lumOff val="25000"/>
                      </a:schemeClr>
                    </a:solidFill>
                    <a:latin typeface="Cambria Math" panose="02040503050406030204" pitchFamily="18" charset="0"/>
                  </a:rPr>
                  <a:t>は変数，その他はパラメータとして扱う</a:t>
                </a:r>
                <a:endParaRPr lang="en-US" altLang="ja-JP" sz="2000" b="0" dirty="0">
                  <a:solidFill>
                    <a:schemeClr val="tx1">
                      <a:lumMod val="75000"/>
                      <a:lumOff val="25000"/>
                    </a:schemeClr>
                  </a:solidFill>
                  <a:latin typeface="Cambria Math" panose="02040503050406030204" pitchFamily="18" charset="0"/>
                </a:endParaRPr>
              </a:p>
              <a:p>
                <a:r>
                  <a:rPr lang="ja-JP" altLang="en-US" sz="2000" b="0" dirty="0">
                    <a:solidFill>
                      <a:schemeClr val="tx1">
                        <a:lumMod val="75000"/>
                        <a:lumOff val="25000"/>
                      </a:schemeClr>
                    </a:solidFill>
                    <a:latin typeface="Cambria Math" panose="02040503050406030204" pitchFamily="18" charset="0"/>
                  </a:rPr>
                  <a:t>この式を変形すると，</a:t>
                </a:r>
                <a:endParaRPr lang="en-US" altLang="ja-JP" sz="2000" b="0" dirty="0">
                  <a:solidFill>
                    <a:schemeClr val="tx1">
                      <a:lumMod val="75000"/>
                      <a:lumOff val="25000"/>
                    </a:schemeClr>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ja-JP" sz="4400" i="1" smtClean="0">
                          <a:solidFill>
                            <a:schemeClr val="accent1">
                              <a:lumMod val="75000"/>
                            </a:schemeClr>
                          </a:solidFill>
                          <a:latin typeface="Cambria Math" panose="02040503050406030204" pitchFamily="18" charset="0"/>
                        </a:rPr>
                        <m:t>𝐶</m:t>
                      </m:r>
                      <m:d>
                        <m:dPr>
                          <m:ctrlPr>
                            <a:rPr lang="en-US" altLang="ja-JP" sz="4400" i="1">
                              <a:solidFill>
                                <a:schemeClr val="accent1">
                                  <a:lumMod val="75000"/>
                                </a:schemeClr>
                              </a:solidFill>
                              <a:latin typeface="Cambria Math" panose="02040503050406030204" pitchFamily="18" charset="0"/>
                            </a:rPr>
                          </m:ctrlPr>
                        </m:dPr>
                        <m:e>
                          <m:r>
                            <a:rPr lang="en-US" altLang="ja-JP" sz="4400" i="1">
                              <a:solidFill>
                                <a:schemeClr val="accent1">
                                  <a:lumMod val="75000"/>
                                </a:schemeClr>
                              </a:solidFill>
                              <a:latin typeface="Cambria Math" panose="02040503050406030204" pitchFamily="18" charset="0"/>
                            </a:rPr>
                            <m:t>𝑡</m:t>
                          </m:r>
                        </m:e>
                      </m:d>
                      <m:r>
                        <a:rPr lang="en-US" altLang="ja-JP" sz="4400" i="1">
                          <a:solidFill>
                            <a:schemeClr val="tx1">
                              <a:lumMod val="75000"/>
                              <a:lumOff val="25000"/>
                            </a:schemeClr>
                          </a:solidFill>
                          <a:latin typeface="Cambria Math" panose="02040503050406030204" pitchFamily="18" charset="0"/>
                        </a:rPr>
                        <m:t>=</m:t>
                      </m:r>
                      <m:sSub>
                        <m:sSubPr>
                          <m:ctrlPr>
                            <a:rPr lang="en-US" altLang="ja-JP" sz="4400" i="1">
                              <a:solidFill>
                                <a:schemeClr val="tx1">
                                  <a:lumMod val="75000"/>
                                  <a:lumOff val="25000"/>
                                </a:schemeClr>
                              </a:solidFill>
                              <a:latin typeface="Cambria Math" panose="02040503050406030204" pitchFamily="18" charset="0"/>
                            </a:rPr>
                          </m:ctrlPr>
                        </m:sSubPr>
                        <m:e>
                          <m:r>
                            <a:rPr lang="en-US" altLang="ja-JP" sz="4400" i="1">
                              <a:solidFill>
                                <a:schemeClr val="tx1">
                                  <a:lumMod val="75000"/>
                                  <a:lumOff val="25000"/>
                                </a:schemeClr>
                              </a:solidFill>
                              <a:latin typeface="Cambria Math" panose="02040503050406030204" pitchFamily="18" charset="0"/>
                            </a:rPr>
                            <m:t>𝐶</m:t>
                          </m:r>
                        </m:e>
                        <m:sub>
                          <m:r>
                            <a:rPr lang="en-US" altLang="ja-JP" sz="4400" i="1">
                              <a:solidFill>
                                <a:schemeClr val="tx1">
                                  <a:lumMod val="75000"/>
                                  <a:lumOff val="25000"/>
                                </a:schemeClr>
                              </a:solidFill>
                              <a:latin typeface="Cambria Math" panose="02040503050406030204" pitchFamily="18" charset="0"/>
                            </a:rPr>
                            <m:t>𝑠</m:t>
                          </m:r>
                        </m:sub>
                      </m:sSub>
                      <m:r>
                        <a:rPr lang="en-US" altLang="ja-JP" sz="4400" i="1">
                          <a:solidFill>
                            <a:schemeClr val="tx1">
                              <a:lumMod val="75000"/>
                              <a:lumOff val="25000"/>
                            </a:schemeClr>
                          </a:solidFill>
                          <a:latin typeface="Cambria Math" panose="02040503050406030204" pitchFamily="18" charset="0"/>
                        </a:rPr>
                        <m:t>(1−</m:t>
                      </m:r>
                      <m:sSup>
                        <m:sSupPr>
                          <m:ctrlPr>
                            <a:rPr lang="en-US" altLang="ja-JP" sz="4400" i="1">
                              <a:solidFill>
                                <a:schemeClr val="tx1">
                                  <a:lumMod val="75000"/>
                                  <a:lumOff val="25000"/>
                                </a:schemeClr>
                              </a:solidFill>
                              <a:latin typeface="Cambria Math" panose="02040503050406030204" pitchFamily="18" charset="0"/>
                            </a:rPr>
                          </m:ctrlPr>
                        </m:sSupPr>
                        <m:e>
                          <m:r>
                            <a:rPr lang="en-US" altLang="ja-JP" sz="4400" i="1">
                              <a:solidFill>
                                <a:schemeClr val="tx1">
                                  <a:lumMod val="75000"/>
                                  <a:lumOff val="25000"/>
                                </a:schemeClr>
                              </a:solidFill>
                              <a:latin typeface="Cambria Math" panose="02040503050406030204" pitchFamily="18" charset="0"/>
                            </a:rPr>
                            <m:t>𝑒</m:t>
                          </m:r>
                        </m:e>
                        <m:sup>
                          <m:r>
                            <a:rPr lang="en-US" altLang="ja-JP" sz="4400" i="1">
                              <a:solidFill>
                                <a:schemeClr val="tx1">
                                  <a:lumMod val="75000"/>
                                  <a:lumOff val="25000"/>
                                </a:schemeClr>
                              </a:solidFill>
                              <a:latin typeface="Cambria Math" panose="02040503050406030204" pitchFamily="18" charset="0"/>
                            </a:rPr>
                            <m:t>−</m:t>
                          </m:r>
                          <m:sSub>
                            <m:sSubPr>
                              <m:ctrlPr>
                                <a:rPr lang="en-US" altLang="ja-JP" sz="4400" i="1">
                                  <a:solidFill>
                                    <a:schemeClr val="tx1">
                                      <a:lumMod val="75000"/>
                                      <a:lumOff val="25000"/>
                                    </a:schemeClr>
                                  </a:solidFill>
                                  <a:latin typeface="Cambria Math" panose="02040503050406030204" pitchFamily="18" charset="0"/>
                                </a:rPr>
                              </m:ctrlPr>
                            </m:sSubPr>
                            <m:e>
                              <m:r>
                                <a:rPr lang="en-US" altLang="ja-JP" sz="4400" i="1">
                                  <a:solidFill>
                                    <a:schemeClr val="tx1">
                                      <a:lumMod val="75000"/>
                                      <a:lumOff val="25000"/>
                                    </a:schemeClr>
                                  </a:solidFill>
                                  <a:latin typeface="Cambria Math" panose="02040503050406030204" pitchFamily="18" charset="0"/>
                                </a:rPr>
                                <m:t>𝐾</m:t>
                              </m:r>
                            </m:e>
                            <m:sub>
                              <m:r>
                                <a:rPr lang="en-US" altLang="ja-JP" sz="4400" i="1">
                                  <a:solidFill>
                                    <a:schemeClr val="tx1">
                                      <a:lumMod val="75000"/>
                                      <a:lumOff val="25000"/>
                                    </a:schemeClr>
                                  </a:solidFill>
                                  <a:latin typeface="Cambria Math" panose="02040503050406030204" pitchFamily="18" charset="0"/>
                                </a:rPr>
                                <m:t>𝐿</m:t>
                              </m:r>
                            </m:sub>
                          </m:sSub>
                          <m:r>
                            <a:rPr lang="en-US" altLang="ja-JP" sz="4400" i="1">
                              <a:solidFill>
                                <a:schemeClr val="tx1">
                                  <a:lumMod val="75000"/>
                                  <a:lumOff val="25000"/>
                                </a:schemeClr>
                              </a:solidFill>
                              <a:latin typeface="Cambria Math" panose="02040503050406030204" pitchFamily="18" charset="0"/>
                            </a:rPr>
                            <m:t>𝑎𝑡</m:t>
                          </m:r>
                        </m:sup>
                      </m:sSup>
                      <m:r>
                        <a:rPr lang="en-US" altLang="ja-JP" sz="4400" i="1">
                          <a:solidFill>
                            <a:schemeClr val="tx1">
                              <a:lumMod val="75000"/>
                              <a:lumOff val="25000"/>
                            </a:schemeClr>
                          </a:solidFill>
                          <a:latin typeface="Cambria Math" panose="02040503050406030204" pitchFamily="18" charset="0"/>
                        </a:rPr>
                        <m:t>)</m:t>
                      </m:r>
                    </m:oMath>
                  </m:oMathPara>
                </a14:m>
                <a:endParaRPr lang="en-US" altLang="ja-JP" sz="4400" dirty="0">
                  <a:solidFill>
                    <a:schemeClr val="tx1">
                      <a:lumMod val="75000"/>
                      <a:lumOff val="25000"/>
                    </a:schemeClr>
                  </a:solidFill>
                </a:endParaRPr>
              </a:p>
            </p:txBody>
          </p:sp>
        </mc:Choice>
        <mc:Fallback xmlns="">
          <p:sp>
            <p:nvSpPr>
              <p:cNvPr id="3" name="コンテンツ プレースホルダー 2">
                <a:extLst>
                  <a:ext uri="{FF2B5EF4-FFF2-40B4-BE49-F238E27FC236}">
                    <a16:creationId xmlns:a16="http://schemas.microsoft.com/office/drawing/2014/main" id="{18DBB5BA-B323-45B9-9821-D60C2C807595}"/>
                  </a:ext>
                </a:extLst>
              </p:cNvPr>
              <p:cNvSpPr>
                <a:spLocks noGrp="1" noRot="1" noChangeAspect="1" noMove="1" noResize="1" noEditPoints="1" noAdjustHandles="1" noChangeArrowheads="1" noChangeShapeType="1" noTextEdit="1"/>
              </p:cNvSpPr>
              <p:nvPr>
                <p:ph sz="quarter" idx="13"/>
              </p:nvPr>
            </p:nvSpPr>
            <p:spPr>
              <a:xfrm>
                <a:off x="360335" y="1260065"/>
                <a:ext cx="8100092" cy="4860052"/>
              </a:xfrm>
              <a:blipFill>
                <a:blip r:embed="rId2"/>
                <a:stretch>
                  <a:fillRect l="-2257" t="-1882" r="-15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52985154-209E-4DE5-92B1-E8470F04CC89}"/>
              </a:ext>
            </a:extLst>
          </p:cNvPr>
          <p:cNvSpPr>
            <a:spLocks noGrp="1"/>
          </p:cNvSpPr>
          <p:nvPr>
            <p:ph type="sldNum" sz="quarter" idx="4"/>
          </p:nvPr>
        </p:nvSpPr>
        <p:spPr/>
        <p:txBody>
          <a:bodyPr/>
          <a:lstStyle/>
          <a:p>
            <a:fld id="{8F5BC5A1-44EB-431C-8BBA-B062B60F96C2}" type="slidenum">
              <a:rPr kumimoji="1" lang="ja-JP" altLang="en-US" smtClean="0"/>
              <a:pPr/>
              <a:t>5</a:t>
            </a:fld>
            <a:r>
              <a:rPr kumimoji="1" lang="en-US" altLang="ja-JP" dirty="0"/>
              <a:t>/8</a:t>
            </a:r>
            <a:endParaRPr kumimoji="1" lang="ja-JP" altLang="en-US" dirty="0"/>
          </a:p>
        </p:txBody>
      </p:sp>
      <p:sp>
        <p:nvSpPr>
          <p:cNvPr id="5" name="テキスト プレースホルダー 4">
            <a:extLst>
              <a:ext uri="{FF2B5EF4-FFF2-40B4-BE49-F238E27FC236}">
                <a16:creationId xmlns:a16="http://schemas.microsoft.com/office/drawing/2014/main" id="{BA31816F-B5F8-49D9-A5D4-23C420A443C3}"/>
              </a:ext>
            </a:extLst>
          </p:cNvPr>
          <p:cNvSpPr>
            <a:spLocks noGrp="1"/>
          </p:cNvSpPr>
          <p:nvPr>
            <p:ph type="body" sz="quarter" idx="12"/>
          </p:nvPr>
        </p:nvSpPr>
        <p:spPr/>
        <p:txBody>
          <a:bodyPr/>
          <a:lstStyle/>
          <a:p>
            <a:r>
              <a:rPr kumimoji="1" lang="ja-JP" altLang="en-US" dirty="0">
                <a:highlight>
                  <a:srgbClr val="E7CDFA"/>
                </a:highlight>
              </a:rPr>
              <a:t>溶存酸素濃度モデル</a:t>
            </a:r>
            <a:r>
              <a:rPr kumimoji="1" lang="ja-JP" altLang="en-US" dirty="0"/>
              <a:t>に関する文献調査</a:t>
            </a:r>
          </a:p>
        </p:txBody>
      </p:sp>
      <p:sp>
        <p:nvSpPr>
          <p:cNvPr id="6" name="タイトル 5">
            <a:extLst>
              <a:ext uri="{FF2B5EF4-FFF2-40B4-BE49-F238E27FC236}">
                <a16:creationId xmlns:a16="http://schemas.microsoft.com/office/drawing/2014/main" id="{BD5D783C-9B2E-4F23-A061-FD495917838D}"/>
              </a:ext>
            </a:extLst>
          </p:cNvPr>
          <p:cNvSpPr>
            <a:spLocks noGrp="1"/>
          </p:cNvSpPr>
          <p:nvPr>
            <p:ph type="title"/>
          </p:nvPr>
        </p:nvSpPr>
        <p:spPr/>
        <p:txBody>
          <a:bodyPr/>
          <a:lstStyle/>
          <a:p>
            <a:r>
              <a:rPr kumimoji="1" lang="ja-JP" altLang="en-US" dirty="0"/>
              <a:t>魚育成水槽の溶存酸素</a:t>
            </a:r>
            <a:r>
              <a:rPr kumimoji="1" lang="en-US" altLang="ja-JP" dirty="0"/>
              <a:t>(DO)</a:t>
            </a:r>
            <a:r>
              <a:rPr kumimoji="1" lang="ja-JP" altLang="en-US" dirty="0"/>
              <a:t>濃度について</a:t>
            </a:r>
          </a:p>
        </p:txBody>
      </p:sp>
    </p:spTree>
    <p:extLst>
      <p:ext uri="{BB962C8B-B14F-4D97-AF65-F5344CB8AC3E}">
        <p14:creationId xmlns:p14="http://schemas.microsoft.com/office/powerpoint/2010/main" val="6916080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8DBB5BA-B323-45B9-9821-D60C2C807595}"/>
                  </a:ext>
                </a:extLst>
              </p:cNvPr>
              <p:cNvSpPr>
                <a:spLocks noGrp="1"/>
              </p:cNvSpPr>
              <p:nvPr>
                <p:ph sz="quarter" idx="13"/>
              </p:nvPr>
            </p:nvSpPr>
            <p:spPr>
              <a:xfrm>
                <a:off x="360335" y="1350065"/>
                <a:ext cx="8280018" cy="4770051"/>
              </a:xfrm>
            </p:spPr>
            <p:txBody>
              <a:bodyPr/>
              <a:lstStyle/>
              <a:p>
                <a:r>
                  <a:rPr kumimoji="1" lang="ja-JP" altLang="en-US" dirty="0"/>
                  <a:t>文献調査</a:t>
                </a:r>
                <a:r>
                  <a:rPr kumimoji="1" lang="ja-JP" altLang="en-US" b="0" dirty="0">
                    <a:solidFill>
                      <a:schemeClr val="tx1">
                        <a:lumMod val="75000"/>
                        <a:lumOff val="25000"/>
                      </a:schemeClr>
                    </a:solidFill>
                  </a:rPr>
                  <a:t>｜エアレーションなどにより酸素供給をする際の</a:t>
                </a:r>
                <a:endParaRPr kumimoji="1" lang="en-US" altLang="ja-JP" b="0" dirty="0">
                  <a:solidFill>
                    <a:schemeClr val="tx1">
                      <a:lumMod val="75000"/>
                      <a:lumOff val="25000"/>
                    </a:schemeClr>
                  </a:solidFill>
                </a:endParaRPr>
              </a:p>
              <a:p>
                <a:r>
                  <a:rPr lang="ja-JP" altLang="en-US" b="0" dirty="0">
                    <a:solidFill>
                      <a:schemeClr val="tx1">
                        <a:lumMod val="75000"/>
                        <a:lumOff val="25000"/>
                      </a:schemeClr>
                    </a:solidFill>
                  </a:rPr>
                  <a:t>　　　　　</a:t>
                </a:r>
                <a:r>
                  <a:rPr kumimoji="1" lang="ja-JP" altLang="en-US" b="0" dirty="0">
                    <a:solidFill>
                      <a:schemeClr val="tx1">
                        <a:lumMod val="75000"/>
                        <a:lumOff val="25000"/>
                      </a:schemeClr>
                    </a:solidFill>
                  </a:rPr>
                  <a:t>水槽</a:t>
                </a:r>
                <a:r>
                  <a:rPr lang="ja-JP" altLang="en-US" b="0" dirty="0">
                    <a:solidFill>
                      <a:schemeClr val="tx1">
                        <a:lumMod val="75000"/>
                        <a:lumOff val="25000"/>
                      </a:schemeClr>
                    </a:solidFill>
                  </a:rPr>
                  <a:t>の状態量としての</a:t>
                </a:r>
                <a:r>
                  <a:rPr lang="en-US" altLang="ja-JP" b="0" dirty="0">
                    <a:solidFill>
                      <a:schemeClr val="tx1">
                        <a:lumMod val="75000"/>
                        <a:lumOff val="25000"/>
                      </a:schemeClr>
                    </a:solidFill>
                  </a:rPr>
                  <a:t>DO</a:t>
                </a:r>
                <a:r>
                  <a:rPr lang="ja-JP" altLang="en-US" b="0" dirty="0">
                    <a:solidFill>
                      <a:schemeClr val="tx1">
                        <a:lumMod val="75000"/>
                        <a:lumOff val="25000"/>
                      </a:schemeClr>
                    </a:solidFill>
                  </a:rPr>
                  <a:t>濃度の状態方程式</a:t>
                </a:r>
                <a:endParaRPr lang="en-US" altLang="ja-JP" dirty="0">
                  <a:solidFill>
                    <a:schemeClr val="tx1">
                      <a:lumMod val="75000"/>
                      <a:lumOff val="25000"/>
                    </a:schemeClr>
                  </a:solidFill>
                </a:endParaRPr>
              </a:p>
              <a:p>
                <a:pPr/>
                <a14:m>
                  <m:oMathPara xmlns:m="http://schemas.openxmlformats.org/officeDocument/2006/math">
                    <m:oMathParaPr>
                      <m:jc m:val="centerGroup"/>
                    </m:oMathParaPr>
                    <m:oMath xmlns:m="http://schemas.openxmlformats.org/officeDocument/2006/math">
                      <m:r>
                        <a:rPr lang="en-US" altLang="ja-JP" sz="4400" i="1" smtClean="0">
                          <a:solidFill>
                            <a:schemeClr val="accent1">
                              <a:lumMod val="75000"/>
                            </a:schemeClr>
                          </a:solidFill>
                          <a:latin typeface="Cambria Math" panose="02040503050406030204" pitchFamily="18" charset="0"/>
                        </a:rPr>
                        <m:t>𝐶</m:t>
                      </m:r>
                      <m:d>
                        <m:dPr>
                          <m:ctrlPr>
                            <a:rPr lang="en-US" altLang="ja-JP" sz="4400" i="1">
                              <a:solidFill>
                                <a:schemeClr val="accent1">
                                  <a:lumMod val="75000"/>
                                </a:schemeClr>
                              </a:solidFill>
                              <a:latin typeface="Cambria Math" panose="02040503050406030204" pitchFamily="18" charset="0"/>
                            </a:rPr>
                          </m:ctrlPr>
                        </m:dPr>
                        <m:e>
                          <m:r>
                            <a:rPr lang="en-US" altLang="ja-JP" sz="4400" i="1">
                              <a:solidFill>
                                <a:schemeClr val="accent1">
                                  <a:lumMod val="75000"/>
                                </a:schemeClr>
                              </a:solidFill>
                              <a:latin typeface="Cambria Math" panose="02040503050406030204" pitchFamily="18" charset="0"/>
                            </a:rPr>
                            <m:t>𝑡</m:t>
                          </m:r>
                        </m:e>
                      </m:d>
                      <m:r>
                        <a:rPr lang="en-US" altLang="ja-JP" sz="4400" i="1">
                          <a:solidFill>
                            <a:schemeClr val="tx1">
                              <a:lumMod val="75000"/>
                              <a:lumOff val="25000"/>
                            </a:schemeClr>
                          </a:solidFill>
                          <a:latin typeface="Cambria Math" panose="02040503050406030204" pitchFamily="18" charset="0"/>
                        </a:rPr>
                        <m:t>=</m:t>
                      </m:r>
                      <m:sSub>
                        <m:sSubPr>
                          <m:ctrlPr>
                            <a:rPr lang="en-US" altLang="ja-JP" sz="4400" i="1">
                              <a:solidFill>
                                <a:schemeClr val="tx1">
                                  <a:lumMod val="75000"/>
                                  <a:lumOff val="25000"/>
                                </a:schemeClr>
                              </a:solidFill>
                              <a:latin typeface="Cambria Math" panose="02040503050406030204" pitchFamily="18" charset="0"/>
                            </a:rPr>
                          </m:ctrlPr>
                        </m:sSubPr>
                        <m:e>
                          <m:r>
                            <a:rPr lang="en-US" altLang="ja-JP" sz="4400" i="1">
                              <a:solidFill>
                                <a:schemeClr val="tx1">
                                  <a:lumMod val="75000"/>
                                  <a:lumOff val="25000"/>
                                </a:schemeClr>
                              </a:solidFill>
                              <a:latin typeface="Cambria Math" panose="02040503050406030204" pitchFamily="18" charset="0"/>
                            </a:rPr>
                            <m:t>𝐶</m:t>
                          </m:r>
                        </m:e>
                        <m:sub>
                          <m:r>
                            <a:rPr lang="en-US" altLang="ja-JP" sz="4400" i="1">
                              <a:solidFill>
                                <a:schemeClr val="tx1">
                                  <a:lumMod val="75000"/>
                                  <a:lumOff val="25000"/>
                                </a:schemeClr>
                              </a:solidFill>
                              <a:latin typeface="Cambria Math" panose="02040503050406030204" pitchFamily="18" charset="0"/>
                            </a:rPr>
                            <m:t>𝑠</m:t>
                          </m:r>
                        </m:sub>
                      </m:sSub>
                      <m:r>
                        <a:rPr lang="en-US" altLang="ja-JP" sz="4400" i="1">
                          <a:solidFill>
                            <a:schemeClr val="tx1">
                              <a:lumMod val="75000"/>
                              <a:lumOff val="25000"/>
                            </a:schemeClr>
                          </a:solidFill>
                          <a:latin typeface="Cambria Math" panose="02040503050406030204" pitchFamily="18" charset="0"/>
                        </a:rPr>
                        <m:t>(1−</m:t>
                      </m:r>
                      <m:sSup>
                        <m:sSupPr>
                          <m:ctrlPr>
                            <a:rPr lang="en-US" altLang="ja-JP" sz="4400" i="1">
                              <a:solidFill>
                                <a:schemeClr val="tx1">
                                  <a:lumMod val="75000"/>
                                  <a:lumOff val="25000"/>
                                </a:schemeClr>
                              </a:solidFill>
                              <a:latin typeface="Cambria Math" panose="02040503050406030204" pitchFamily="18" charset="0"/>
                            </a:rPr>
                          </m:ctrlPr>
                        </m:sSupPr>
                        <m:e>
                          <m:r>
                            <a:rPr lang="en-US" altLang="ja-JP" sz="4400" i="1">
                              <a:solidFill>
                                <a:schemeClr val="tx1">
                                  <a:lumMod val="75000"/>
                                  <a:lumOff val="25000"/>
                                </a:schemeClr>
                              </a:solidFill>
                              <a:latin typeface="Cambria Math" panose="02040503050406030204" pitchFamily="18" charset="0"/>
                            </a:rPr>
                            <m:t>𝑒</m:t>
                          </m:r>
                        </m:e>
                        <m:sup>
                          <m:r>
                            <a:rPr lang="en-US" altLang="ja-JP" sz="4400" i="1">
                              <a:solidFill>
                                <a:schemeClr val="tx1">
                                  <a:lumMod val="75000"/>
                                  <a:lumOff val="25000"/>
                                </a:schemeClr>
                              </a:solidFill>
                              <a:latin typeface="Cambria Math" panose="02040503050406030204" pitchFamily="18" charset="0"/>
                            </a:rPr>
                            <m:t>−</m:t>
                          </m:r>
                          <m:sSub>
                            <m:sSubPr>
                              <m:ctrlPr>
                                <a:rPr lang="en-US" altLang="ja-JP" sz="4400" i="1">
                                  <a:solidFill>
                                    <a:schemeClr val="tx1">
                                      <a:lumMod val="75000"/>
                                      <a:lumOff val="25000"/>
                                    </a:schemeClr>
                                  </a:solidFill>
                                  <a:latin typeface="Cambria Math" panose="02040503050406030204" pitchFamily="18" charset="0"/>
                                </a:rPr>
                              </m:ctrlPr>
                            </m:sSubPr>
                            <m:e>
                              <m:r>
                                <a:rPr lang="en-US" altLang="ja-JP" sz="4400" i="1">
                                  <a:solidFill>
                                    <a:schemeClr val="tx1">
                                      <a:lumMod val="75000"/>
                                      <a:lumOff val="25000"/>
                                    </a:schemeClr>
                                  </a:solidFill>
                                  <a:latin typeface="Cambria Math" panose="02040503050406030204" pitchFamily="18" charset="0"/>
                                </a:rPr>
                                <m:t>𝐾</m:t>
                              </m:r>
                            </m:e>
                            <m:sub>
                              <m:r>
                                <a:rPr lang="en-US" altLang="ja-JP" sz="4400" i="1">
                                  <a:solidFill>
                                    <a:schemeClr val="tx1">
                                      <a:lumMod val="75000"/>
                                      <a:lumOff val="25000"/>
                                    </a:schemeClr>
                                  </a:solidFill>
                                  <a:latin typeface="Cambria Math" panose="02040503050406030204" pitchFamily="18" charset="0"/>
                                </a:rPr>
                                <m:t>𝐿</m:t>
                              </m:r>
                            </m:sub>
                          </m:sSub>
                          <m:r>
                            <a:rPr lang="en-US" altLang="ja-JP" sz="4400" i="1">
                              <a:solidFill>
                                <a:schemeClr val="tx1">
                                  <a:lumMod val="75000"/>
                                  <a:lumOff val="25000"/>
                                </a:schemeClr>
                              </a:solidFill>
                              <a:latin typeface="Cambria Math" panose="02040503050406030204" pitchFamily="18" charset="0"/>
                            </a:rPr>
                            <m:t>𝑎𝑡</m:t>
                          </m:r>
                        </m:sup>
                      </m:sSup>
                      <m:r>
                        <a:rPr lang="en-US" altLang="ja-JP" sz="4400" i="1">
                          <a:solidFill>
                            <a:schemeClr val="tx1">
                              <a:lumMod val="75000"/>
                              <a:lumOff val="25000"/>
                            </a:schemeClr>
                          </a:solidFill>
                          <a:latin typeface="Cambria Math" panose="02040503050406030204" pitchFamily="18" charset="0"/>
                        </a:rPr>
                        <m:t>)</m:t>
                      </m:r>
                    </m:oMath>
                  </m:oMathPara>
                </a14:m>
                <a:endParaRPr lang="en-US" altLang="ja-JP" sz="4400" dirty="0">
                  <a:solidFill>
                    <a:schemeClr val="tx1">
                      <a:lumMod val="75000"/>
                      <a:lumOff val="25000"/>
                    </a:schemeClr>
                  </a:solidFill>
                </a:endParaRPr>
              </a:p>
              <a:p>
                <a:r>
                  <a:rPr lang="ja-JP" altLang="en-US" sz="1600" b="0" dirty="0">
                    <a:solidFill>
                      <a:schemeClr val="tx1">
                        <a:lumMod val="75000"/>
                        <a:lumOff val="25000"/>
                      </a:schemeClr>
                    </a:solidFill>
                    <a:latin typeface="Cambria Math" panose="02040503050406030204" pitchFamily="18" charset="0"/>
                  </a:rPr>
                  <a:t>ここで，</a:t>
                </a:r>
                <a:r>
                  <a:rPr lang="en-US" altLang="ja-JP" sz="1600" b="0" dirty="0">
                    <a:solidFill>
                      <a:schemeClr val="tx1">
                        <a:lumMod val="75000"/>
                        <a:lumOff val="25000"/>
                      </a:schemeClr>
                    </a:solidFill>
                    <a:latin typeface="Cambria Math" panose="02040503050406030204" pitchFamily="18" charset="0"/>
                  </a:rPr>
                  <a:t>	</a:t>
                </a:r>
                <a14:m>
                  <m:oMath xmlns:m="http://schemas.openxmlformats.org/officeDocument/2006/math">
                    <m:r>
                      <a:rPr lang="en-US" altLang="ja-JP" sz="1600" b="0" i="1">
                        <a:solidFill>
                          <a:schemeClr val="tx1">
                            <a:lumMod val="75000"/>
                            <a:lumOff val="25000"/>
                          </a:schemeClr>
                        </a:solidFill>
                        <a:latin typeface="Cambria Math" panose="02040503050406030204" pitchFamily="18" charset="0"/>
                      </a:rPr>
                      <m:t>𝑡</m:t>
                    </m:r>
                  </m:oMath>
                </a14:m>
                <a:r>
                  <a:rPr lang="ja-JP" altLang="en-US" sz="1600" b="0" dirty="0">
                    <a:solidFill>
                      <a:schemeClr val="tx1">
                        <a:lumMod val="75000"/>
                        <a:lumOff val="25000"/>
                      </a:schemeClr>
                    </a:solidFill>
                    <a:latin typeface="Cambria Math" panose="02040503050406030204" pitchFamily="18" charset="0"/>
                  </a:rPr>
                  <a:t>は時刻，</a:t>
                </a:r>
                <a14:m>
                  <m:oMath xmlns:m="http://schemas.openxmlformats.org/officeDocument/2006/math">
                    <m:r>
                      <a:rPr lang="en-US" altLang="ja-JP" sz="1600" i="1" smtClean="0">
                        <a:solidFill>
                          <a:schemeClr val="accent1">
                            <a:lumMod val="75000"/>
                          </a:schemeClr>
                        </a:solidFill>
                        <a:latin typeface="Cambria Math" panose="02040503050406030204" pitchFamily="18" charset="0"/>
                      </a:rPr>
                      <m:t>𝐶</m:t>
                    </m:r>
                    <m:r>
                      <a:rPr lang="en-US" altLang="ja-JP" sz="1600" b="1" i="1" smtClean="0">
                        <a:solidFill>
                          <a:schemeClr val="accent1">
                            <a:lumMod val="75000"/>
                          </a:schemeClr>
                        </a:solidFill>
                        <a:latin typeface="Cambria Math" panose="02040503050406030204" pitchFamily="18" charset="0"/>
                      </a:rPr>
                      <m:t>(</m:t>
                    </m:r>
                    <m:r>
                      <a:rPr lang="en-US" altLang="ja-JP" sz="1600" b="0" i="1" smtClean="0">
                        <a:solidFill>
                          <a:schemeClr val="accent1">
                            <a:lumMod val="75000"/>
                          </a:schemeClr>
                        </a:solidFill>
                        <a:latin typeface="Cambria Math" panose="02040503050406030204" pitchFamily="18" charset="0"/>
                      </a:rPr>
                      <m:t>𝑡</m:t>
                    </m:r>
                    <m:r>
                      <a:rPr lang="en-US" altLang="ja-JP" sz="1600" b="1" i="1" smtClean="0">
                        <a:solidFill>
                          <a:schemeClr val="accent1">
                            <a:lumMod val="75000"/>
                          </a:schemeClr>
                        </a:solidFill>
                        <a:latin typeface="Cambria Math" panose="02040503050406030204" pitchFamily="18" charset="0"/>
                      </a:rPr>
                      <m:t>)</m:t>
                    </m:r>
                  </m:oMath>
                </a14:m>
                <a:r>
                  <a:rPr lang="ja-JP" altLang="en-US" sz="1600" b="0" dirty="0">
                    <a:solidFill>
                      <a:schemeClr val="tx1">
                        <a:lumMod val="75000"/>
                        <a:lumOff val="25000"/>
                      </a:schemeClr>
                    </a:solidFill>
                    <a:latin typeface="Cambria Math" panose="02040503050406030204" pitchFamily="18" charset="0"/>
                  </a:rPr>
                  <a:t>は</a:t>
                </a:r>
                <a:r>
                  <a:rPr lang="en-US" altLang="ja-JP" sz="1600" b="0" dirty="0">
                    <a:solidFill>
                      <a:schemeClr val="tx1">
                        <a:lumMod val="75000"/>
                        <a:lumOff val="25000"/>
                      </a:schemeClr>
                    </a:solidFill>
                    <a:latin typeface="Cambria Math" panose="02040503050406030204" pitchFamily="18" charset="0"/>
                  </a:rPr>
                  <a:t>DO</a:t>
                </a:r>
                <a:r>
                  <a:rPr lang="ja-JP" altLang="en-US" sz="1600" b="0" dirty="0">
                    <a:solidFill>
                      <a:schemeClr val="tx1">
                        <a:lumMod val="75000"/>
                        <a:lumOff val="25000"/>
                      </a:schemeClr>
                    </a:solidFill>
                    <a:latin typeface="Cambria Math" panose="02040503050406030204" pitchFamily="18" charset="0"/>
                  </a:rPr>
                  <a:t>濃度</a:t>
                </a:r>
                <a:r>
                  <a:rPr lang="en-US" altLang="ja-JP" sz="1600" b="0" dirty="0">
                    <a:solidFill>
                      <a:schemeClr val="tx1">
                        <a:lumMod val="75000"/>
                        <a:lumOff val="25000"/>
                      </a:schemeClr>
                    </a:solidFill>
                    <a:latin typeface="Cambria Math" panose="02040503050406030204" pitchFamily="18" charset="0"/>
                  </a:rPr>
                  <a:t>[mg/L]</a:t>
                </a:r>
                <a:r>
                  <a:rPr lang="ja-JP" altLang="en-US" sz="1600" b="0" dirty="0">
                    <a:solidFill>
                      <a:schemeClr val="tx1">
                        <a:lumMod val="75000"/>
                        <a:lumOff val="25000"/>
                      </a:schemeClr>
                    </a:solidFill>
                    <a:latin typeface="Cambria Math" panose="02040503050406030204" pitchFamily="18" charset="0"/>
                  </a:rPr>
                  <a:t>，</a:t>
                </a:r>
                <a14:m>
                  <m:oMath xmlns:m="http://schemas.openxmlformats.org/officeDocument/2006/math">
                    <m:sSub>
                      <m:sSubPr>
                        <m:ctrlPr>
                          <a:rPr lang="en-US" altLang="ja-JP" sz="1600" i="1">
                            <a:solidFill>
                              <a:schemeClr val="tx1">
                                <a:lumMod val="75000"/>
                                <a:lumOff val="25000"/>
                              </a:schemeClr>
                            </a:solidFill>
                            <a:latin typeface="Cambria Math" panose="02040503050406030204" pitchFamily="18" charset="0"/>
                          </a:rPr>
                        </m:ctrlPr>
                      </m:sSubPr>
                      <m:e>
                        <m:r>
                          <a:rPr lang="en-US" altLang="ja-JP" sz="1600" i="1">
                            <a:solidFill>
                              <a:schemeClr val="tx1">
                                <a:lumMod val="75000"/>
                                <a:lumOff val="25000"/>
                              </a:schemeClr>
                            </a:solidFill>
                            <a:latin typeface="Cambria Math" panose="02040503050406030204" pitchFamily="18" charset="0"/>
                          </a:rPr>
                          <m:t>𝐶</m:t>
                        </m:r>
                      </m:e>
                      <m:sub>
                        <m:r>
                          <a:rPr lang="en-US" altLang="ja-JP" sz="1600" i="1">
                            <a:solidFill>
                              <a:schemeClr val="tx1">
                                <a:lumMod val="75000"/>
                                <a:lumOff val="25000"/>
                              </a:schemeClr>
                            </a:solidFill>
                            <a:latin typeface="Cambria Math" panose="02040503050406030204" pitchFamily="18" charset="0"/>
                          </a:rPr>
                          <m:t>𝑠</m:t>
                        </m:r>
                      </m:sub>
                    </m:sSub>
                  </m:oMath>
                </a14:m>
                <a:r>
                  <a:rPr lang="ja-JP" altLang="en-US" sz="1600" b="0" dirty="0">
                    <a:solidFill>
                      <a:schemeClr val="tx1">
                        <a:lumMod val="75000"/>
                        <a:lumOff val="25000"/>
                      </a:schemeClr>
                    </a:solidFill>
                    <a:latin typeface="Cambria Math" panose="02040503050406030204" pitchFamily="18" charset="0"/>
                  </a:rPr>
                  <a:t>は飽和</a:t>
                </a:r>
                <a:r>
                  <a:rPr lang="en-US" altLang="ja-JP" sz="1600" b="0" dirty="0">
                    <a:solidFill>
                      <a:schemeClr val="tx1">
                        <a:lumMod val="75000"/>
                        <a:lumOff val="25000"/>
                      </a:schemeClr>
                    </a:solidFill>
                    <a:latin typeface="Cambria Math" panose="02040503050406030204" pitchFamily="18" charset="0"/>
                  </a:rPr>
                  <a:t>DO</a:t>
                </a:r>
                <a:r>
                  <a:rPr lang="ja-JP" altLang="en-US" sz="1600" b="0" dirty="0">
                    <a:solidFill>
                      <a:schemeClr val="tx1">
                        <a:lumMod val="75000"/>
                        <a:lumOff val="25000"/>
                      </a:schemeClr>
                    </a:solidFill>
                    <a:latin typeface="Cambria Math" panose="02040503050406030204" pitchFamily="18" charset="0"/>
                  </a:rPr>
                  <a:t>濃度</a:t>
                </a:r>
                <a:r>
                  <a:rPr lang="en-US" altLang="ja-JP" sz="1600" b="0" dirty="0">
                    <a:solidFill>
                      <a:schemeClr val="tx1">
                        <a:lumMod val="75000"/>
                        <a:lumOff val="25000"/>
                      </a:schemeClr>
                    </a:solidFill>
                    <a:latin typeface="Cambria Math" panose="02040503050406030204" pitchFamily="18" charset="0"/>
                  </a:rPr>
                  <a:t>[mg/L]</a:t>
                </a:r>
                <a:r>
                  <a:rPr lang="ja-JP" altLang="en-US" sz="1600" b="0" dirty="0">
                    <a:solidFill>
                      <a:schemeClr val="tx1">
                        <a:lumMod val="75000"/>
                        <a:lumOff val="25000"/>
                      </a:schemeClr>
                    </a:solidFill>
                    <a:latin typeface="Cambria Math" panose="02040503050406030204" pitchFamily="18" charset="0"/>
                  </a:rPr>
                  <a:t>，</a:t>
                </a:r>
                <a:br>
                  <a:rPr lang="en-US" altLang="ja-JP" sz="1600" b="0" dirty="0">
                    <a:solidFill>
                      <a:schemeClr val="tx1">
                        <a:lumMod val="75000"/>
                        <a:lumOff val="25000"/>
                      </a:schemeClr>
                    </a:solidFill>
                    <a:latin typeface="Cambria Math" panose="02040503050406030204" pitchFamily="18" charset="0"/>
                  </a:rPr>
                </a:br>
                <a:r>
                  <a:rPr lang="ja-JP" altLang="en-US" sz="1600" b="0" dirty="0">
                    <a:solidFill>
                      <a:schemeClr val="tx1">
                        <a:lumMod val="75000"/>
                        <a:lumOff val="25000"/>
                      </a:schemeClr>
                    </a:solidFill>
                    <a:latin typeface="Cambria Math" panose="02040503050406030204" pitchFamily="18" charset="0"/>
                  </a:rPr>
                  <a:t>　</a:t>
                </a:r>
                <a14:m>
                  <m:oMath xmlns:m="http://schemas.openxmlformats.org/officeDocument/2006/math">
                    <m:sSub>
                      <m:sSubPr>
                        <m:ctrlPr>
                          <a:rPr lang="en-US" altLang="ja-JP" sz="1600" i="1">
                            <a:solidFill>
                              <a:schemeClr val="tx1">
                                <a:lumMod val="75000"/>
                                <a:lumOff val="25000"/>
                              </a:schemeClr>
                            </a:solidFill>
                            <a:latin typeface="Cambria Math" panose="02040503050406030204" pitchFamily="18" charset="0"/>
                          </a:rPr>
                        </m:ctrlPr>
                      </m:sSubPr>
                      <m:e>
                        <m:r>
                          <a:rPr lang="en-US" altLang="ja-JP" sz="1600" i="1">
                            <a:solidFill>
                              <a:schemeClr val="tx1">
                                <a:lumMod val="75000"/>
                                <a:lumOff val="25000"/>
                              </a:schemeClr>
                            </a:solidFill>
                            <a:latin typeface="Cambria Math" panose="02040503050406030204" pitchFamily="18" charset="0"/>
                          </a:rPr>
                          <m:t>𝐾</m:t>
                        </m:r>
                      </m:e>
                      <m:sub>
                        <m:r>
                          <a:rPr lang="en-US" altLang="ja-JP" sz="1600" i="1">
                            <a:solidFill>
                              <a:schemeClr val="tx1">
                                <a:lumMod val="75000"/>
                                <a:lumOff val="25000"/>
                              </a:schemeClr>
                            </a:solidFill>
                            <a:latin typeface="Cambria Math" panose="02040503050406030204" pitchFamily="18" charset="0"/>
                          </a:rPr>
                          <m:t>𝐿</m:t>
                        </m:r>
                      </m:sub>
                    </m:sSub>
                    <m:r>
                      <a:rPr lang="en-US" altLang="ja-JP" sz="1600" i="1">
                        <a:solidFill>
                          <a:schemeClr val="tx1">
                            <a:lumMod val="75000"/>
                            <a:lumOff val="25000"/>
                          </a:schemeClr>
                        </a:solidFill>
                        <a:latin typeface="Cambria Math" panose="02040503050406030204" pitchFamily="18" charset="0"/>
                      </a:rPr>
                      <m:t>𝑎</m:t>
                    </m:r>
                  </m:oMath>
                </a14:m>
                <a:r>
                  <a:rPr lang="ja-JP" altLang="en-US" sz="1600" b="0" dirty="0">
                    <a:solidFill>
                      <a:schemeClr val="tx1">
                        <a:lumMod val="75000"/>
                        <a:lumOff val="25000"/>
                      </a:schemeClr>
                    </a:solidFill>
                    <a:latin typeface="Cambria Math" panose="02040503050406030204" pitchFamily="18" charset="0"/>
                  </a:rPr>
                  <a:t>は総括物質移動容量係数</a:t>
                </a:r>
                <a:r>
                  <a:rPr lang="en-US" altLang="ja-JP" sz="1600" b="0" dirty="0">
                    <a:solidFill>
                      <a:schemeClr val="tx1">
                        <a:lumMod val="75000"/>
                        <a:lumOff val="25000"/>
                      </a:schemeClr>
                    </a:solidFill>
                    <a:latin typeface="Cambria Math" panose="02040503050406030204" pitchFamily="18" charset="0"/>
                  </a:rPr>
                  <a:t>[/</a:t>
                </a:r>
                <a:r>
                  <a:rPr lang="ja-JP" altLang="en-US" sz="1600" b="0" dirty="0">
                    <a:solidFill>
                      <a:schemeClr val="tx1">
                        <a:lumMod val="75000"/>
                        <a:lumOff val="25000"/>
                      </a:schemeClr>
                    </a:solidFill>
                    <a:latin typeface="Cambria Math" panose="02040503050406030204" pitchFamily="18" charset="0"/>
                  </a:rPr>
                  <a:t>時間</a:t>
                </a:r>
                <a:r>
                  <a:rPr lang="en-US" altLang="ja-JP" sz="1600" b="0" dirty="0">
                    <a:solidFill>
                      <a:schemeClr val="tx1">
                        <a:lumMod val="75000"/>
                        <a:lumOff val="25000"/>
                      </a:schemeClr>
                    </a:solidFill>
                    <a:latin typeface="Cambria Math" panose="02040503050406030204" pitchFamily="18" charset="0"/>
                  </a:rPr>
                  <a:t>]</a:t>
                </a:r>
                <a:r>
                  <a:rPr lang="ja-JP" altLang="en-US" sz="1600" b="0" dirty="0">
                    <a:solidFill>
                      <a:schemeClr val="tx1">
                        <a:lumMod val="75000"/>
                        <a:lumOff val="25000"/>
                      </a:schemeClr>
                    </a:solidFill>
                    <a:latin typeface="Cambria Math" panose="02040503050406030204" pitchFamily="18" charset="0"/>
                  </a:rPr>
                  <a:t>であり，</a:t>
                </a:r>
                <a:br>
                  <a:rPr lang="en-US" altLang="ja-JP" sz="1600" b="0" dirty="0">
                    <a:solidFill>
                      <a:schemeClr val="tx1">
                        <a:lumMod val="75000"/>
                        <a:lumOff val="25000"/>
                      </a:schemeClr>
                    </a:solidFill>
                    <a:latin typeface="Cambria Math" panose="02040503050406030204" pitchFamily="18" charset="0"/>
                  </a:rPr>
                </a:br>
                <a:r>
                  <a:rPr lang="en-US" altLang="ja-JP" sz="1600" b="0" dirty="0">
                    <a:solidFill>
                      <a:schemeClr val="tx1">
                        <a:lumMod val="75000"/>
                        <a:lumOff val="25000"/>
                      </a:schemeClr>
                    </a:solidFill>
                    <a:latin typeface="Cambria Math" panose="02040503050406030204" pitchFamily="18" charset="0"/>
                  </a:rPr>
                  <a:t>	</a:t>
                </a:r>
                <a14:m>
                  <m:oMath xmlns:m="http://schemas.openxmlformats.org/officeDocument/2006/math">
                    <m:r>
                      <a:rPr lang="en-US" altLang="ja-JP" sz="1600" i="1" smtClean="0">
                        <a:solidFill>
                          <a:schemeClr val="accent1">
                            <a:lumMod val="75000"/>
                          </a:schemeClr>
                        </a:solidFill>
                        <a:latin typeface="Cambria Math" panose="02040503050406030204" pitchFamily="18" charset="0"/>
                      </a:rPr>
                      <m:t>𝐶</m:t>
                    </m:r>
                    <m:r>
                      <a:rPr lang="en-US" altLang="ja-JP" sz="1600" i="1" smtClean="0">
                        <a:solidFill>
                          <a:schemeClr val="accent1">
                            <a:lumMod val="75000"/>
                          </a:schemeClr>
                        </a:solidFill>
                        <a:latin typeface="Cambria Math" panose="02040503050406030204" pitchFamily="18" charset="0"/>
                      </a:rPr>
                      <m:t>(</m:t>
                    </m:r>
                    <m:r>
                      <a:rPr lang="en-US" altLang="ja-JP" sz="1600" b="0" i="1">
                        <a:solidFill>
                          <a:schemeClr val="accent1">
                            <a:lumMod val="75000"/>
                          </a:schemeClr>
                        </a:solidFill>
                        <a:latin typeface="Cambria Math" panose="02040503050406030204" pitchFamily="18" charset="0"/>
                      </a:rPr>
                      <m:t>𝑡</m:t>
                    </m:r>
                    <m:r>
                      <a:rPr lang="en-US" altLang="ja-JP" sz="1600" i="1">
                        <a:solidFill>
                          <a:schemeClr val="accent1">
                            <a:lumMod val="75000"/>
                          </a:schemeClr>
                        </a:solidFill>
                        <a:latin typeface="Cambria Math" panose="02040503050406030204" pitchFamily="18" charset="0"/>
                      </a:rPr>
                      <m:t>)</m:t>
                    </m:r>
                  </m:oMath>
                </a14:m>
                <a:r>
                  <a:rPr lang="ja-JP" altLang="en-US" sz="1600" b="0" dirty="0">
                    <a:solidFill>
                      <a:schemeClr val="tx1">
                        <a:lumMod val="75000"/>
                        <a:lumOff val="25000"/>
                      </a:schemeClr>
                    </a:solidFill>
                    <a:latin typeface="Cambria Math" panose="02040503050406030204" pitchFamily="18" charset="0"/>
                  </a:rPr>
                  <a:t>は変数，その他はパラメータとして扱う</a:t>
                </a:r>
                <a:endParaRPr lang="en-US" altLang="ja-JP" sz="1600" b="0" dirty="0">
                  <a:solidFill>
                    <a:schemeClr val="tx1">
                      <a:lumMod val="75000"/>
                      <a:lumOff val="25000"/>
                    </a:schemeClr>
                  </a:solidFill>
                  <a:latin typeface="Cambria Math" panose="02040503050406030204" pitchFamily="18" charset="0"/>
                </a:endParaRPr>
              </a:p>
              <a:p>
                <a:r>
                  <a:rPr lang="ja-JP" altLang="en-US" sz="2000" b="0" dirty="0">
                    <a:solidFill>
                      <a:schemeClr val="tx1">
                        <a:lumMod val="75000"/>
                        <a:lumOff val="25000"/>
                      </a:schemeClr>
                    </a:solidFill>
                    <a:latin typeface="Cambria Math" panose="02040503050406030204" pitchFamily="18" charset="0"/>
                  </a:rPr>
                  <a:t>実際の文献より得た時刻</a:t>
                </a:r>
                <a:r>
                  <a:rPr lang="en-US" altLang="ja-JP" sz="2000" b="0" dirty="0">
                    <a:solidFill>
                      <a:schemeClr val="tx1">
                        <a:lumMod val="75000"/>
                        <a:lumOff val="25000"/>
                      </a:schemeClr>
                    </a:solidFill>
                    <a:latin typeface="Cambria Math" panose="02040503050406030204" pitchFamily="18" charset="0"/>
                  </a:rPr>
                  <a:t>	</a:t>
                </a:r>
                <a14:m>
                  <m:oMath xmlns:m="http://schemas.openxmlformats.org/officeDocument/2006/math">
                    <m:r>
                      <a:rPr lang="en-US" altLang="ja-JP" sz="2000" b="0" i="1">
                        <a:solidFill>
                          <a:schemeClr val="tx1">
                            <a:lumMod val="75000"/>
                            <a:lumOff val="25000"/>
                          </a:schemeClr>
                        </a:solidFill>
                        <a:latin typeface="Cambria Math" panose="02040503050406030204" pitchFamily="18" charset="0"/>
                      </a:rPr>
                      <m:t>𝑡</m:t>
                    </m:r>
                  </m:oMath>
                </a14:m>
                <a:r>
                  <a:rPr lang="ja-JP" altLang="en-US" sz="2000" b="0" dirty="0">
                    <a:solidFill>
                      <a:schemeClr val="tx1">
                        <a:lumMod val="75000"/>
                        <a:lumOff val="25000"/>
                      </a:schemeClr>
                    </a:solidFill>
                    <a:latin typeface="Cambria Math" panose="02040503050406030204" pitchFamily="18" charset="0"/>
                  </a:rPr>
                  <a:t>と</a:t>
                </a:r>
                <a:r>
                  <a:rPr lang="en-US" altLang="ja-JP" sz="2000" b="0" dirty="0">
                    <a:solidFill>
                      <a:schemeClr val="tx1">
                        <a:lumMod val="75000"/>
                        <a:lumOff val="25000"/>
                      </a:schemeClr>
                    </a:solidFill>
                    <a:latin typeface="Cambria Math" panose="02040503050406030204" pitchFamily="18" charset="0"/>
                  </a:rPr>
                  <a:t>DO</a:t>
                </a:r>
                <a:r>
                  <a:rPr lang="ja-JP" altLang="en-US" sz="2000" b="0" dirty="0">
                    <a:solidFill>
                      <a:schemeClr val="tx1">
                        <a:lumMod val="75000"/>
                        <a:lumOff val="25000"/>
                      </a:schemeClr>
                    </a:solidFill>
                    <a:latin typeface="Cambria Math" panose="02040503050406030204" pitchFamily="18" charset="0"/>
                  </a:rPr>
                  <a:t>濃度</a:t>
                </a:r>
                <a14:m>
                  <m:oMath xmlns:m="http://schemas.openxmlformats.org/officeDocument/2006/math">
                    <m:r>
                      <a:rPr lang="en-US" altLang="ja-JP" sz="2000" i="1" smtClean="0">
                        <a:solidFill>
                          <a:schemeClr val="accent1">
                            <a:lumMod val="75000"/>
                          </a:schemeClr>
                        </a:solidFill>
                        <a:latin typeface="Cambria Math" panose="02040503050406030204" pitchFamily="18" charset="0"/>
                      </a:rPr>
                      <m:t>𝐶</m:t>
                    </m:r>
                    <m:r>
                      <a:rPr lang="en-US" altLang="ja-JP" sz="2000" i="1" smtClean="0">
                        <a:solidFill>
                          <a:schemeClr val="accent1">
                            <a:lumMod val="75000"/>
                          </a:schemeClr>
                        </a:solidFill>
                        <a:latin typeface="Cambria Math" panose="02040503050406030204" pitchFamily="18" charset="0"/>
                      </a:rPr>
                      <m:t>(</m:t>
                    </m:r>
                    <m:r>
                      <a:rPr lang="en-US" altLang="ja-JP" sz="2000" b="0" i="1">
                        <a:solidFill>
                          <a:schemeClr val="accent1">
                            <a:lumMod val="75000"/>
                          </a:schemeClr>
                        </a:solidFill>
                        <a:latin typeface="Cambria Math" panose="02040503050406030204" pitchFamily="18" charset="0"/>
                      </a:rPr>
                      <m:t>𝑡</m:t>
                    </m:r>
                    <m:r>
                      <a:rPr lang="en-US" altLang="ja-JP" sz="2000" i="1">
                        <a:solidFill>
                          <a:schemeClr val="accent1">
                            <a:lumMod val="75000"/>
                          </a:schemeClr>
                        </a:solidFill>
                        <a:latin typeface="Cambria Math" panose="02040503050406030204" pitchFamily="18" charset="0"/>
                      </a:rPr>
                      <m:t>)</m:t>
                    </m:r>
                  </m:oMath>
                </a14:m>
                <a:r>
                  <a:rPr lang="en-US" altLang="ja-JP" sz="2000" b="0" dirty="0">
                    <a:solidFill>
                      <a:schemeClr val="tx1">
                        <a:lumMod val="75000"/>
                        <a:lumOff val="25000"/>
                      </a:schemeClr>
                    </a:solidFill>
                    <a:latin typeface="Cambria Math" panose="02040503050406030204" pitchFamily="18" charset="0"/>
                  </a:rPr>
                  <a:t>[mg/L]</a:t>
                </a:r>
              </a:p>
              <a:p>
                <a:r>
                  <a:rPr lang="ja-JP" altLang="en-US" sz="2000" b="0" dirty="0">
                    <a:solidFill>
                      <a:schemeClr val="tx1">
                        <a:lumMod val="75000"/>
                        <a:lumOff val="25000"/>
                      </a:schemeClr>
                    </a:solidFill>
                    <a:latin typeface="Cambria Math" panose="02040503050406030204" pitchFamily="18" charset="0"/>
                  </a:rPr>
                  <a:t>の関係の図→</a:t>
                </a:r>
                <a:endParaRPr lang="en-US" altLang="ja-JP" sz="2000" b="0" dirty="0">
                  <a:solidFill>
                    <a:schemeClr val="tx1">
                      <a:lumMod val="75000"/>
                      <a:lumOff val="25000"/>
                    </a:schemeClr>
                  </a:solidFill>
                  <a:latin typeface="Cambria Math" panose="02040503050406030204" pitchFamily="18" charset="0"/>
                </a:endParaRPr>
              </a:p>
              <a:p>
                <a:endParaRPr lang="en-US" altLang="ja-JP" sz="500" b="0" dirty="0">
                  <a:solidFill>
                    <a:schemeClr val="tx1">
                      <a:lumMod val="75000"/>
                      <a:lumOff val="25000"/>
                    </a:schemeClr>
                  </a:solidFill>
                  <a:latin typeface="Cambria Math" panose="02040503050406030204" pitchFamily="18" charset="0"/>
                </a:endParaRPr>
              </a:p>
              <a:p>
                <a:r>
                  <a:rPr lang="ja-JP" altLang="en-US" sz="2000" b="0" dirty="0">
                    <a:solidFill>
                      <a:schemeClr val="tx1">
                        <a:lumMod val="75000"/>
                        <a:lumOff val="25000"/>
                      </a:schemeClr>
                    </a:solidFill>
                    <a:latin typeface="Cambria Math" panose="02040503050406030204" pitchFamily="18" charset="0"/>
                  </a:rPr>
                  <a:t>　→　</a:t>
                </a:r>
                <a:r>
                  <a:rPr lang="ja-JP" altLang="en-US" sz="2000" strike="sngStrike" dirty="0">
                    <a:solidFill>
                      <a:schemeClr val="tx1">
                        <a:lumMod val="75000"/>
                        <a:lumOff val="25000"/>
                      </a:schemeClr>
                    </a:solidFill>
                    <a:latin typeface="Cambria Math" panose="02040503050406030204" pitchFamily="18" charset="0"/>
                  </a:rPr>
                  <a:t>区分線形近似できそうな形</a:t>
                </a:r>
              </a:p>
              <a:p>
                <a:endParaRPr lang="en-US" altLang="ja-JP" sz="500" dirty="0">
                  <a:solidFill>
                    <a:schemeClr val="tx1">
                      <a:lumMod val="75000"/>
                      <a:lumOff val="25000"/>
                    </a:schemeClr>
                  </a:solidFill>
                  <a:latin typeface="Cambria Math" panose="02040503050406030204" pitchFamily="18" charset="0"/>
                </a:endParaRPr>
              </a:p>
              <a:p>
                <a:r>
                  <a:rPr lang="ja-JP" altLang="en-US" sz="2000" dirty="0">
                    <a:latin typeface="Cambria Math" panose="02040503050406030204" pitchFamily="18" charset="0"/>
                  </a:rPr>
                  <a:t>　　　</a:t>
                </a:r>
                <a:r>
                  <a:rPr lang="ja-JP" altLang="en-US" sz="2000" dirty="0">
                    <a:solidFill>
                      <a:schemeClr val="tx1">
                        <a:lumMod val="75000"/>
                        <a:lumOff val="25000"/>
                      </a:schemeClr>
                    </a:solidFill>
                    <a:latin typeface="Cambria Math" panose="02040503050406030204" pitchFamily="18" charset="0"/>
                  </a:rPr>
                  <a:t>→　</a:t>
                </a:r>
                <a:r>
                  <a:rPr lang="en-US" altLang="ja-JP" sz="2000" strike="sngStrike" dirty="0">
                    <a:latin typeface="Cambria Math" panose="02040503050406030204" pitchFamily="18" charset="0"/>
                  </a:rPr>
                  <a:t>DO</a:t>
                </a:r>
                <a:r>
                  <a:rPr lang="ja-JP" altLang="en-US" sz="2000" strike="sngStrike" dirty="0">
                    <a:latin typeface="Cambria Math" panose="02040503050406030204" pitchFamily="18" charset="0"/>
                  </a:rPr>
                  <a:t>濃度調整する行為</a:t>
                </a:r>
                <a:br>
                  <a:rPr lang="en-US" altLang="ja-JP" sz="2000" dirty="0">
                    <a:latin typeface="Cambria Math" panose="02040503050406030204" pitchFamily="18" charset="0"/>
                  </a:rPr>
                </a:br>
                <a:r>
                  <a:rPr lang="ja-JP" altLang="en-US" sz="2000" dirty="0">
                    <a:latin typeface="Cambria Math" panose="02040503050406030204" pitchFamily="18" charset="0"/>
                  </a:rPr>
                  <a:t>　　　　　</a:t>
                </a:r>
                <a:r>
                  <a:rPr lang="en-US" altLang="ja-JP" sz="2000" strike="sngStrike" dirty="0">
                    <a:latin typeface="Cambria Math" panose="02040503050406030204" pitchFamily="18" charset="0"/>
                  </a:rPr>
                  <a:t>(</a:t>
                </a:r>
                <a:r>
                  <a:rPr lang="ja-JP" altLang="en-US" sz="2000" strike="sngStrike" dirty="0">
                    <a:latin typeface="Cambria Math" panose="02040503050406030204" pitchFamily="18" charset="0"/>
                  </a:rPr>
                  <a:t>エアレーション</a:t>
                </a:r>
                <a:r>
                  <a:rPr lang="en-US" altLang="ja-JP" sz="2000" strike="sngStrike" dirty="0">
                    <a:latin typeface="Cambria Math" panose="02040503050406030204" pitchFamily="18" charset="0"/>
                  </a:rPr>
                  <a:t>)</a:t>
                </a:r>
                <a:r>
                  <a:rPr lang="ja-JP" altLang="en-US" sz="2000" strike="sngStrike" dirty="0">
                    <a:latin typeface="Cambria Math" panose="02040503050406030204" pitchFamily="18" charset="0"/>
                  </a:rPr>
                  <a:t>に必要な電力</a:t>
                </a:r>
                <a:br>
                  <a:rPr lang="en-US" altLang="ja-JP" sz="2000" strike="sngStrike" dirty="0">
                    <a:latin typeface="Cambria Math" panose="02040503050406030204" pitchFamily="18" charset="0"/>
                  </a:rPr>
                </a:br>
                <a:r>
                  <a:rPr lang="ja-JP" altLang="en-US" sz="2000" dirty="0">
                    <a:latin typeface="Cambria Math" panose="02040503050406030204" pitchFamily="18" charset="0"/>
                  </a:rPr>
                  <a:t>　　　　　</a:t>
                </a:r>
                <a:r>
                  <a:rPr lang="ja-JP" altLang="en-US" sz="2000" strike="sngStrike" dirty="0">
                    <a:latin typeface="Cambria Math" panose="02040503050406030204" pitchFamily="18" charset="0"/>
                  </a:rPr>
                  <a:t>操作量とすれば，</a:t>
                </a:r>
                <a:br>
                  <a:rPr lang="en-US" altLang="ja-JP" sz="2000" dirty="0">
                    <a:latin typeface="Cambria Math" panose="02040503050406030204" pitchFamily="18" charset="0"/>
                  </a:rPr>
                </a:br>
                <a:r>
                  <a:rPr lang="ja-JP" altLang="en-US" sz="2000" dirty="0">
                    <a:latin typeface="Cambria Math" panose="02040503050406030204" pitchFamily="18" charset="0"/>
                  </a:rPr>
                  <a:t>　　　　　</a:t>
                </a:r>
                <a:r>
                  <a:rPr lang="ja-JP" altLang="en-US" sz="2000" strike="sngStrike" dirty="0">
                    <a:latin typeface="Cambria Math" panose="02040503050406030204" pitchFamily="18" charset="0"/>
                  </a:rPr>
                  <a:t>線形モデル化できるかも？</a:t>
                </a:r>
                <a:endParaRPr lang="en-US" altLang="ja-JP" sz="2000" strike="sngStrike" dirty="0">
                  <a:latin typeface="Cambria Math" panose="02040503050406030204" pitchFamily="18" charset="0"/>
                </a:endParaRPr>
              </a:p>
            </p:txBody>
          </p:sp>
        </mc:Choice>
        <mc:Fallback xmlns="">
          <p:sp>
            <p:nvSpPr>
              <p:cNvPr id="3" name="コンテンツ プレースホルダー 2">
                <a:extLst>
                  <a:ext uri="{FF2B5EF4-FFF2-40B4-BE49-F238E27FC236}">
                    <a16:creationId xmlns:a16="http://schemas.microsoft.com/office/drawing/2014/main" id="{18DBB5BA-B323-45B9-9821-D60C2C807595}"/>
                  </a:ext>
                </a:extLst>
              </p:cNvPr>
              <p:cNvSpPr>
                <a:spLocks noGrp="1" noRot="1" noChangeAspect="1" noMove="1" noResize="1" noEditPoints="1" noAdjustHandles="1" noChangeArrowheads="1" noChangeShapeType="1" noTextEdit="1"/>
              </p:cNvSpPr>
              <p:nvPr>
                <p:ph sz="quarter" idx="13"/>
              </p:nvPr>
            </p:nvSpPr>
            <p:spPr>
              <a:xfrm>
                <a:off x="360335" y="1350065"/>
                <a:ext cx="8280018" cy="4770051"/>
              </a:xfrm>
              <a:blipFill>
                <a:blip r:embed="rId2"/>
                <a:stretch>
                  <a:fillRect l="-2209" t="-1788" b="-10345"/>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52985154-209E-4DE5-92B1-E8470F04CC89}"/>
              </a:ext>
            </a:extLst>
          </p:cNvPr>
          <p:cNvSpPr>
            <a:spLocks noGrp="1"/>
          </p:cNvSpPr>
          <p:nvPr>
            <p:ph type="sldNum" sz="quarter" idx="4"/>
          </p:nvPr>
        </p:nvSpPr>
        <p:spPr/>
        <p:txBody>
          <a:bodyPr/>
          <a:lstStyle/>
          <a:p>
            <a:fld id="{8F5BC5A1-44EB-431C-8BBA-B062B60F96C2}" type="slidenum">
              <a:rPr kumimoji="1" lang="ja-JP" altLang="en-US" smtClean="0"/>
              <a:pPr/>
              <a:t>6</a:t>
            </a:fld>
            <a:r>
              <a:rPr kumimoji="1" lang="en-US" altLang="ja-JP" dirty="0"/>
              <a:t>/8</a:t>
            </a:r>
            <a:endParaRPr kumimoji="1" lang="ja-JP" altLang="en-US" dirty="0"/>
          </a:p>
        </p:txBody>
      </p:sp>
      <p:sp>
        <p:nvSpPr>
          <p:cNvPr id="5" name="テキスト プレースホルダー 4">
            <a:extLst>
              <a:ext uri="{FF2B5EF4-FFF2-40B4-BE49-F238E27FC236}">
                <a16:creationId xmlns:a16="http://schemas.microsoft.com/office/drawing/2014/main" id="{BA31816F-B5F8-49D9-A5D4-23C420A443C3}"/>
              </a:ext>
            </a:extLst>
          </p:cNvPr>
          <p:cNvSpPr>
            <a:spLocks noGrp="1"/>
          </p:cNvSpPr>
          <p:nvPr>
            <p:ph type="body" sz="quarter" idx="12"/>
          </p:nvPr>
        </p:nvSpPr>
        <p:spPr/>
        <p:txBody>
          <a:bodyPr/>
          <a:lstStyle/>
          <a:p>
            <a:r>
              <a:rPr kumimoji="1" lang="ja-JP" altLang="en-US" dirty="0">
                <a:highlight>
                  <a:srgbClr val="E7CDFA"/>
                </a:highlight>
              </a:rPr>
              <a:t>溶存酸素濃度モデル</a:t>
            </a:r>
            <a:r>
              <a:rPr kumimoji="1" lang="ja-JP" altLang="en-US" dirty="0"/>
              <a:t>に関する文献調査</a:t>
            </a:r>
          </a:p>
        </p:txBody>
      </p:sp>
      <p:sp>
        <p:nvSpPr>
          <p:cNvPr id="6" name="タイトル 5">
            <a:extLst>
              <a:ext uri="{FF2B5EF4-FFF2-40B4-BE49-F238E27FC236}">
                <a16:creationId xmlns:a16="http://schemas.microsoft.com/office/drawing/2014/main" id="{BD5D783C-9B2E-4F23-A061-FD495917838D}"/>
              </a:ext>
            </a:extLst>
          </p:cNvPr>
          <p:cNvSpPr>
            <a:spLocks noGrp="1"/>
          </p:cNvSpPr>
          <p:nvPr>
            <p:ph type="title"/>
          </p:nvPr>
        </p:nvSpPr>
        <p:spPr/>
        <p:txBody>
          <a:bodyPr/>
          <a:lstStyle/>
          <a:p>
            <a:r>
              <a:rPr kumimoji="1" lang="ja-JP" altLang="en-US" dirty="0"/>
              <a:t>魚育成水槽の溶存酸素</a:t>
            </a:r>
            <a:r>
              <a:rPr kumimoji="1" lang="en-US" altLang="ja-JP" dirty="0"/>
              <a:t>(DO)</a:t>
            </a:r>
            <a:r>
              <a:rPr kumimoji="1" lang="ja-JP" altLang="en-US" dirty="0"/>
              <a:t>濃度について</a:t>
            </a:r>
          </a:p>
        </p:txBody>
      </p:sp>
      <p:pic>
        <p:nvPicPr>
          <p:cNvPr id="7" name="図 6">
            <a:extLst>
              <a:ext uri="{FF2B5EF4-FFF2-40B4-BE49-F238E27FC236}">
                <a16:creationId xmlns:a16="http://schemas.microsoft.com/office/drawing/2014/main" id="{03ADBF0E-22D4-4A14-AF06-D4174C17C4A9}"/>
              </a:ext>
            </a:extLst>
          </p:cNvPr>
          <p:cNvPicPr>
            <a:picLocks noChangeAspect="1"/>
          </p:cNvPicPr>
          <p:nvPr/>
        </p:nvPicPr>
        <p:blipFill rotWithShape="1">
          <a:blip r:embed="rId3"/>
          <a:srcRect l="2820" r="6913"/>
          <a:stretch/>
        </p:blipFill>
        <p:spPr>
          <a:xfrm>
            <a:off x="5760321" y="3460276"/>
            <a:ext cx="2880032" cy="2880000"/>
          </a:xfrm>
          <a:prstGeom prst="rect">
            <a:avLst/>
          </a:prstGeom>
        </p:spPr>
      </p:pic>
    </p:spTree>
    <p:extLst>
      <p:ext uri="{BB962C8B-B14F-4D97-AF65-F5344CB8AC3E}">
        <p14:creationId xmlns:p14="http://schemas.microsoft.com/office/powerpoint/2010/main" val="28485003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フローチャート: 代替処理 18">
            <a:extLst>
              <a:ext uri="{FF2B5EF4-FFF2-40B4-BE49-F238E27FC236}">
                <a16:creationId xmlns:a16="http://schemas.microsoft.com/office/drawing/2014/main" id="{95002CF5-59C3-422A-8753-E647BADE1308}"/>
              </a:ext>
            </a:extLst>
          </p:cNvPr>
          <p:cNvSpPr/>
          <p:nvPr/>
        </p:nvSpPr>
        <p:spPr>
          <a:xfrm>
            <a:off x="5940399" y="2214910"/>
            <a:ext cx="1509946" cy="1169977"/>
          </a:xfrm>
          <a:prstGeom prst="flowChartAlternateProcess">
            <a:avLst/>
          </a:prstGeom>
          <a:solidFill>
            <a:schemeClr val="accent3">
              <a:lumMod val="20000"/>
              <a:lumOff val="80000"/>
            </a:schemeClr>
          </a:solidFill>
          <a:ln w="76200" cap="rnd">
            <a:noFill/>
            <a:round/>
          </a:ln>
        </p:spPr>
        <p:style>
          <a:lnRef idx="2">
            <a:schemeClr val="accent1">
              <a:shade val="50000"/>
            </a:schemeClr>
          </a:lnRef>
          <a:fillRef idx="1">
            <a:schemeClr val="accent1"/>
          </a:fillRef>
          <a:effectRef idx="0">
            <a:schemeClr val="accent1"/>
          </a:effectRef>
          <a:fontRef idx="minor">
            <a:schemeClr val="lt1"/>
          </a:fontRef>
        </p:style>
        <p:txBody>
          <a:bodyPr wrap="none" tIns="0" bIns="0" rtlCol="0" anchor="ctr"/>
          <a:lstStyle/>
          <a:p>
            <a:pPr algn="ctr"/>
            <a:r>
              <a:rPr kumimoji="1" lang="ja-JP" altLang="en-US" sz="1200" dirty="0">
                <a:solidFill>
                  <a:schemeClr val="tx1">
                    <a:lumMod val="75000"/>
                    <a:lumOff val="25000"/>
                  </a:schemeClr>
                </a:solidFill>
              </a:rPr>
              <a:t>追加した項</a:t>
            </a:r>
            <a:endParaRPr kumimoji="1" lang="en-US" altLang="ja-JP" sz="1200" dirty="0">
              <a:solidFill>
                <a:schemeClr val="tx1">
                  <a:lumMod val="75000"/>
                  <a:lumOff val="25000"/>
                </a:schemeClr>
              </a:solidFill>
            </a:endParaRPr>
          </a:p>
          <a:p>
            <a:pPr algn="ctr"/>
            <a:endParaRPr kumimoji="1" lang="en-US" altLang="ja-JP" sz="1200" dirty="0">
              <a:solidFill>
                <a:schemeClr val="tx1">
                  <a:lumMod val="75000"/>
                  <a:lumOff val="25000"/>
                </a:schemeClr>
              </a:solidFill>
              <a:highlight>
                <a:srgbClr val="E7CDFA"/>
              </a:highlight>
            </a:endParaRPr>
          </a:p>
          <a:p>
            <a:pPr algn="ctr"/>
            <a:endParaRPr kumimoji="1" lang="en-US" altLang="ja-JP" sz="1200" dirty="0">
              <a:solidFill>
                <a:schemeClr val="tx1">
                  <a:lumMod val="75000"/>
                  <a:lumOff val="25000"/>
                </a:schemeClr>
              </a:solidFill>
              <a:highlight>
                <a:srgbClr val="E7CDFA"/>
              </a:highlight>
            </a:endParaRPr>
          </a:p>
          <a:p>
            <a:pPr algn="ctr"/>
            <a:endParaRPr kumimoji="1" lang="en-US" altLang="ja-JP" sz="1200" dirty="0">
              <a:solidFill>
                <a:schemeClr val="tx1">
                  <a:lumMod val="75000"/>
                  <a:lumOff val="25000"/>
                </a:schemeClr>
              </a:solidFill>
              <a:highlight>
                <a:srgbClr val="E7CDFA"/>
              </a:highlight>
            </a:endParaRPr>
          </a:p>
          <a:p>
            <a:pPr algn="ctr"/>
            <a:endParaRPr kumimoji="1" lang="ja-JP" altLang="en-US" sz="1200" dirty="0">
              <a:solidFill>
                <a:schemeClr val="tx1">
                  <a:lumMod val="75000"/>
                  <a:lumOff val="25000"/>
                </a:schemeClr>
              </a:solidFill>
              <a:highlight>
                <a:srgbClr val="E7CDFA"/>
              </a:highlight>
            </a:endParaRPr>
          </a:p>
        </p:txBody>
      </p:sp>
      <p:sp>
        <p:nvSpPr>
          <p:cNvPr id="4" name="スライド番号プレースホルダー 3">
            <a:extLst>
              <a:ext uri="{FF2B5EF4-FFF2-40B4-BE49-F238E27FC236}">
                <a16:creationId xmlns:a16="http://schemas.microsoft.com/office/drawing/2014/main" id="{52985154-209E-4DE5-92B1-E8470F04CC89}"/>
              </a:ext>
            </a:extLst>
          </p:cNvPr>
          <p:cNvSpPr>
            <a:spLocks noGrp="1"/>
          </p:cNvSpPr>
          <p:nvPr>
            <p:ph type="sldNum" sz="quarter" idx="4"/>
          </p:nvPr>
        </p:nvSpPr>
        <p:spPr/>
        <p:txBody>
          <a:bodyPr/>
          <a:lstStyle/>
          <a:p>
            <a:fld id="{8F5BC5A1-44EB-431C-8BBA-B062B60F96C2}" type="slidenum">
              <a:rPr kumimoji="1" lang="ja-JP" altLang="en-US" smtClean="0"/>
              <a:pPr/>
              <a:t>7</a:t>
            </a:fld>
            <a:r>
              <a:rPr kumimoji="1" lang="en-US" altLang="ja-JP" dirty="0"/>
              <a:t>/8</a:t>
            </a:r>
            <a:endParaRPr kumimoji="1" lang="ja-JP" altLang="en-US" dirty="0"/>
          </a:p>
        </p:txBody>
      </p:sp>
      <p:sp>
        <p:nvSpPr>
          <p:cNvPr id="5" name="テキスト プレースホルダー 4">
            <a:extLst>
              <a:ext uri="{FF2B5EF4-FFF2-40B4-BE49-F238E27FC236}">
                <a16:creationId xmlns:a16="http://schemas.microsoft.com/office/drawing/2014/main" id="{BA31816F-B5F8-49D9-A5D4-23C420A443C3}"/>
              </a:ext>
            </a:extLst>
          </p:cNvPr>
          <p:cNvSpPr>
            <a:spLocks noGrp="1"/>
          </p:cNvSpPr>
          <p:nvPr>
            <p:ph type="body" sz="quarter" idx="12"/>
          </p:nvPr>
        </p:nvSpPr>
        <p:spPr/>
        <p:txBody>
          <a:bodyPr/>
          <a:lstStyle/>
          <a:p>
            <a:r>
              <a:rPr kumimoji="1" lang="ja-JP" altLang="en-US" dirty="0">
                <a:highlight>
                  <a:srgbClr val="E7CDFA"/>
                </a:highlight>
              </a:rPr>
              <a:t>溶存酸素濃度モデル</a:t>
            </a:r>
            <a:r>
              <a:rPr kumimoji="1" lang="ja-JP" altLang="en-US" dirty="0"/>
              <a:t>に関する文献調査</a:t>
            </a:r>
          </a:p>
        </p:txBody>
      </p:sp>
      <p:sp>
        <p:nvSpPr>
          <p:cNvPr id="6" name="タイトル 5">
            <a:extLst>
              <a:ext uri="{FF2B5EF4-FFF2-40B4-BE49-F238E27FC236}">
                <a16:creationId xmlns:a16="http://schemas.microsoft.com/office/drawing/2014/main" id="{BD5D783C-9B2E-4F23-A061-FD495917838D}"/>
              </a:ext>
            </a:extLst>
          </p:cNvPr>
          <p:cNvSpPr>
            <a:spLocks noGrp="1"/>
          </p:cNvSpPr>
          <p:nvPr>
            <p:ph type="title"/>
          </p:nvPr>
        </p:nvSpPr>
        <p:spPr/>
        <p:txBody>
          <a:bodyPr/>
          <a:lstStyle/>
          <a:p>
            <a:r>
              <a:rPr kumimoji="1" lang="ja-JP" altLang="en-US" dirty="0"/>
              <a:t>魚育成水槽の溶存酸素</a:t>
            </a:r>
            <a:r>
              <a:rPr kumimoji="1" lang="en-US" altLang="ja-JP" dirty="0"/>
              <a:t>(DO)</a:t>
            </a:r>
            <a:r>
              <a:rPr kumimoji="1" lang="ja-JP" altLang="en-US" dirty="0"/>
              <a:t>濃度について</a:t>
            </a:r>
          </a:p>
        </p:txBody>
      </p:sp>
      <mc:AlternateContent xmlns:mc="http://schemas.openxmlformats.org/markup-compatibility/2006" xmlns:a14="http://schemas.microsoft.com/office/drawing/2010/main">
        <mc:Choice Requires="a14">
          <p:sp>
            <p:nvSpPr>
              <p:cNvPr id="12" name="コンテンツ プレースホルダー 2">
                <a:extLst>
                  <a:ext uri="{FF2B5EF4-FFF2-40B4-BE49-F238E27FC236}">
                    <a16:creationId xmlns:a16="http://schemas.microsoft.com/office/drawing/2014/main" id="{EC2B32E7-B9BC-49B8-B970-8EC71E9EA4CF}"/>
                  </a:ext>
                </a:extLst>
              </p:cNvPr>
              <p:cNvSpPr>
                <a:spLocks noGrp="1"/>
              </p:cNvSpPr>
              <p:nvPr>
                <p:ph sz="quarter" idx="13"/>
              </p:nvPr>
            </p:nvSpPr>
            <p:spPr>
              <a:xfrm>
                <a:off x="360335" y="1260065"/>
                <a:ext cx="7920001" cy="4860052"/>
              </a:xfrm>
            </p:spPr>
            <p:txBody>
              <a:bodyPr/>
              <a:lstStyle/>
              <a:p>
                <a:r>
                  <a:rPr kumimoji="1" lang="ja-JP" altLang="en-US" dirty="0"/>
                  <a:t>モデル化の検討</a:t>
                </a:r>
                <a:r>
                  <a:rPr kumimoji="1" lang="ja-JP" altLang="en-US" b="0" dirty="0">
                    <a:solidFill>
                      <a:schemeClr val="tx1">
                        <a:lumMod val="75000"/>
                        <a:lumOff val="25000"/>
                      </a:schemeClr>
                    </a:solidFill>
                  </a:rPr>
                  <a:t>｜</a:t>
                </a:r>
                <a:r>
                  <a:rPr lang="en-US" altLang="ja-JP" b="0" dirty="0">
                    <a:solidFill>
                      <a:schemeClr val="tx1">
                        <a:lumMod val="75000"/>
                        <a:lumOff val="25000"/>
                      </a:schemeClr>
                    </a:solidFill>
                  </a:rPr>
                  <a:t>DO</a:t>
                </a:r>
                <a:r>
                  <a:rPr lang="ja-JP" altLang="en-US" b="0" dirty="0">
                    <a:solidFill>
                      <a:schemeClr val="tx1">
                        <a:lumMod val="75000"/>
                        <a:lumOff val="25000"/>
                      </a:schemeClr>
                    </a:solidFill>
                  </a:rPr>
                  <a:t>濃度の状態方程式に操作量を追加</a:t>
                </a:r>
                <a:endParaRPr lang="en-US" altLang="ja-JP" dirty="0">
                  <a:solidFill>
                    <a:schemeClr val="tx1">
                      <a:lumMod val="75000"/>
                      <a:lumOff val="25000"/>
                    </a:schemeClr>
                  </a:solidFill>
                </a:endParaRPr>
              </a:p>
              <a:p>
                <a:endParaRPr lang="en-US" altLang="ja-JP" sz="3200" i="1" dirty="0">
                  <a:solidFill>
                    <a:schemeClr val="tx1">
                      <a:lumMod val="75000"/>
                      <a:lumOff val="25000"/>
                    </a:schemeClr>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altLang="ja-JP" sz="3200" i="1" smtClean="0">
                              <a:solidFill>
                                <a:schemeClr val="tx1">
                                  <a:lumMod val="75000"/>
                                  <a:lumOff val="25000"/>
                                </a:schemeClr>
                              </a:solidFill>
                              <a:latin typeface="Cambria Math" panose="02040503050406030204" pitchFamily="18" charset="0"/>
                            </a:rPr>
                          </m:ctrlPr>
                        </m:fPr>
                        <m:num>
                          <m:r>
                            <m:rPr>
                              <m:sty m:val="p"/>
                            </m:rPr>
                            <a:rPr lang="en-US" altLang="ja-JP" sz="3200" i="0">
                              <a:solidFill>
                                <a:schemeClr val="tx1">
                                  <a:lumMod val="75000"/>
                                  <a:lumOff val="25000"/>
                                </a:schemeClr>
                              </a:solidFill>
                              <a:latin typeface="Cambria Math" panose="02040503050406030204" pitchFamily="18" charset="0"/>
                            </a:rPr>
                            <m:t>d</m:t>
                          </m:r>
                          <m:r>
                            <a:rPr lang="en-US" altLang="ja-JP" sz="3200" i="1" smtClean="0">
                              <a:solidFill>
                                <a:schemeClr val="accent1">
                                  <a:lumMod val="75000"/>
                                </a:schemeClr>
                              </a:solidFill>
                              <a:latin typeface="Cambria Math" panose="02040503050406030204" pitchFamily="18" charset="0"/>
                            </a:rPr>
                            <m:t>𝐶</m:t>
                          </m:r>
                          <m:r>
                            <a:rPr lang="en-US" altLang="ja-JP" sz="3200" b="1" i="1" smtClean="0">
                              <a:solidFill>
                                <a:schemeClr val="accent1">
                                  <a:lumMod val="75000"/>
                                </a:schemeClr>
                              </a:solidFill>
                              <a:latin typeface="Cambria Math" panose="02040503050406030204" pitchFamily="18" charset="0"/>
                            </a:rPr>
                            <m:t>(</m:t>
                          </m:r>
                          <m:r>
                            <a:rPr lang="en-US" altLang="ja-JP" sz="3200" b="0" i="1" smtClean="0">
                              <a:solidFill>
                                <a:schemeClr val="accent1">
                                  <a:lumMod val="75000"/>
                                </a:schemeClr>
                              </a:solidFill>
                              <a:latin typeface="Cambria Math" panose="02040503050406030204" pitchFamily="18" charset="0"/>
                            </a:rPr>
                            <m:t>𝑡</m:t>
                          </m:r>
                          <m:r>
                            <a:rPr lang="en-US" altLang="ja-JP" sz="3200" b="1" i="1" smtClean="0">
                              <a:solidFill>
                                <a:schemeClr val="accent1">
                                  <a:lumMod val="75000"/>
                                </a:schemeClr>
                              </a:solidFill>
                              <a:latin typeface="Cambria Math" panose="02040503050406030204" pitchFamily="18" charset="0"/>
                            </a:rPr>
                            <m:t>)</m:t>
                          </m:r>
                        </m:num>
                        <m:den>
                          <m:r>
                            <m:rPr>
                              <m:sty m:val="p"/>
                            </m:rPr>
                            <a:rPr lang="en-US" altLang="ja-JP" sz="3200" i="0">
                              <a:solidFill>
                                <a:schemeClr val="tx1">
                                  <a:lumMod val="75000"/>
                                  <a:lumOff val="25000"/>
                                </a:schemeClr>
                              </a:solidFill>
                              <a:latin typeface="Cambria Math" panose="02040503050406030204" pitchFamily="18" charset="0"/>
                            </a:rPr>
                            <m:t>d</m:t>
                          </m:r>
                          <m:r>
                            <a:rPr lang="en-US" altLang="ja-JP" sz="3200" i="1">
                              <a:solidFill>
                                <a:schemeClr val="tx1">
                                  <a:lumMod val="75000"/>
                                  <a:lumOff val="25000"/>
                                </a:schemeClr>
                              </a:solidFill>
                              <a:latin typeface="Cambria Math" panose="02040503050406030204" pitchFamily="18" charset="0"/>
                            </a:rPr>
                            <m:t>𝑡</m:t>
                          </m:r>
                        </m:den>
                      </m:f>
                      <m:r>
                        <a:rPr lang="en-US" altLang="ja-JP" sz="3200">
                          <a:solidFill>
                            <a:schemeClr val="tx1">
                              <a:lumMod val="75000"/>
                              <a:lumOff val="25000"/>
                            </a:schemeClr>
                          </a:solidFill>
                          <a:latin typeface="Cambria Math" panose="02040503050406030204" pitchFamily="18" charset="0"/>
                        </a:rPr>
                        <m:t>=</m:t>
                      </m:r>
                      <m:sSub>
                        <m:sSubPr>
                          <m:ctrlPr>
                            <a:rPr lang="en-US" altLang="ja-JP" sz="3200" i="1" smtClean="0">
                              <a:solidFill>
                                <a:schemeClr val="accent5">
                                  <a:lumMod val="60000"/>
                                  <a:lumOff val="40000"/>
                                </a:schemeClr>
                              </a:solidFill>
                              <a:latin typeface="Cambria Math" panose="02040503050406030204" pitchFamily="18" charset="0"/>
                            </a:rPr>
                          </m:ctrlPr>
                        </m:sSubPr>
                        <m:e>
                          <m:r>
                            <a:rPr lang="en-US" altLang="ja-JP" sz="3200" i="1">
                              <a:solidFill>
                                <a:schemeClr val="accent5">
                                  <a:lumMod val="60000"/>
                                  <a:lumOff val="40000"/>
                                </a:schemeClr>
                              </a:solidFill>
                              <a:latin typeface="Cambria Math" panose="02040503050406030204" pitchFamily="18" charset="0"/>
                            </a:rPr>
                            <m:t>𝐾</m:t>
                          </m:r>
                        </m:e>
                        <m:sub>
                          <m:r>
                            <a:rPr lang="en-US" altLang="ja-JP" sz="3200" i="1">
                              <a:solidFill>
                                <a:schemeClr val="accent5">
                                  <a:lumMod val="60000"/>
                                  <a:lumOff val="40000"/>
                                </a:schemeClr>
                              </a:solidFill>
                              <a:latin typeface="Cambria Math" panose="02040503050406030204" pitchFamily="18" charset="0"/>
                            </a:rPr>
                            <m:t>𝐿</m:t>
                          </m:r>
                        </m:sub>
                      </m:sSub>
                      <m:r>
                        <a:rPr lang="en-US" altLang="ja-JP" sz="3200" i="1">
                          <a:solidFill>
                            <a:schemeClr val="accent5">
                              <a:lumMod val="60000"/>
                              <a:lumOff val="40000"/>
                            </a:schemeClr>
                          </a:solidFill>
                          <a:latin typeface="Cambria Math" panose="02040503050406030204" pitchFamily="18" charset="0"/>
                        </a:rPr>
                        <m:t>𝑎</m:t>
                      </m:r>
                      <m:d>
                        <m:dPr>
                          <m:ctrlPr>
                            <a:rPr lang="en-US" altLang="ja-JP" sz="3200" i="1">
                              <a:solidFill>
                                <a:schemeClr val="tx1">
                                  <a:lumMod val="75000"/>
                                  <a:lumOff val="25000"/>
                                </a:schemeClr>
                              </a:solidFill>
                              <a:latin typeface="Cambria Math" panose="02040503050406030204" pitchFamily="18" charset="0"/>
                            </a:rPr>
                          </m:ctrlPr>
                        </m:dPr>
                        <m:e>
                          <m:sSub>
                            <m:sSubPr>
                              <m:ctrlPr>
                                <a:rPr lang="en-US" altLang="ja-JP" sz="3200" i="1">
                                  <a:solidFill>
                                    <a:schemeClr val="tx1">
                                      <a:lumMod val="75000"/>
                                      <a:lumOff val="25000"/>
                                    </a:schemeClr>
                                  </a:solidFill>
                                  <a:latin typeface="Cambria Math" panose="02040503050406030204" pitchFamily="18" charset="0"/>
                                </a:rPr>
                              </m:ctrlPr>
                            </m:sSubPr>
                            <m:e>
                              <m:r>
                                <a:rPr lang="en-US" altLang="ja-JP" sz="3200" i="1">
                                  <a:solidFill>
                                    <a:schemeClr val="tx1">
                                      <a:lumMod val="75000"/>
                                      <a:lumOff val="25000"/>
                                    </a:schemeClr>
                                  </a:solidFill>
                                  <a:latin typeface="Cambria Math" panose="02040503050406030204" pitchFamily="18" charset="0"/>
                                </a:rPr>
                                <m:t>𝐶</m:t>
                              </m:r>
                            </m:e>
                            <m:sub>
                              <m:r>
                                <a:rPr lang="en-US" altLang="ja-JP" sz="3200" i="1">
                                  <a:solidFill>
                                    <a:schemeClr val="tx1">
                                      <a:lumMod val="75000"/>
                                      <a:lumOff val="25000"/>
                                    </a:schemeClr>
                                  </a:solidFill>
                                  <a:latin typeface="Cambria Math" panose="02040503050406030204" pitchFamily="18" charset="0"/>
                                </a:rPr>
                                <m:t>𝑠</m:t>
                              </m:r>
                            </m:sub>
                          </m:sSub>
                          <m:r>
                            <a:rPr lang="en-US" altLang="ja-JP" sz="3200" i="1">
                              <a:solidFill>
                                <a:schemeClr val="tx1">
                                  <a:lumMod val="75000"/>
                                  <a:lumOff val="25000"/>
                                </a:schemeClr>
                              </a:solidFill>
                              <a:latin typeface="Cambria Math" panose="02040503050406030204" pitchFamily="18" charset="0"/>
                            </a:rPr>
                            <m:t>−</m:t>
                          </m:r>
                          <m:r>
                            <a:rPr lang="en-US" altLang="ja-JP" sz="3200" i="1" smtClean="0">
                              <a:solidFill>
                                <a:schemeClr val="accent1">
                                  <a:lumMod val="75000"/>
                                </a:schemeClr>
                              </a:solidFill>
                              <a:latin typeface="Cambria Math" panose="02040503050406030204" pitchFamily="18" charset="0"/>
                            </a:rPr>
                            <m:t>𝐶</m:t>
                          </m:r>
                          <m:d>
                            <m:dPr>
                              <m:ctrlPr>
                                <a:rPr lang="en-US" altLang="ja-JP" sz="3200" b="1" i="1" smtClean="0">
                                  <a:solidFill>
                                    <a:schemeClr val="accent1">
                                      <a:lumMod val="75000"/>
                                    </a:schemeClr>
                                  </a:solidFill>
                                  <a:latin typeface="Cambria Math" panose="02040503050406030204" pitchFamily="18" charset="0"/>
                                </a:rPr>
                              </m:ctrlPr>
                            </m:dPr>
                            <m:e>
                              <m:r>
                                <a:rPr lang="en-US" altLang="ja-JP" sz="3200" b="0" i="1" smtClean="0">
                                  <a:solidFill>
                                    <a:schemeClr val="accent1">
                                      <a:lumMod val="75000"/>
                                    </a:schemeClr>
                                  </a:solidFill>
                                  <a:latin typeface="Cambria Math" panose="02040503050406030204" pitchFamily="18" charset="0"/>
                                </a:rPr>
                                <m:t>𝑡</m:t>
                              </m:r>
                            </m:e>
                          </m:d>
                        </m:e>
                      </m:d>
                      <m:r>
                        <a:rPr lang="en-US" altLang="ja-JP" sz="3200" b="1" i="1" smtClean="0">
                          <a:solidFill>
                            <a:schemeClr val="tx1">
                              <a:lumMod val="75000"/>
                              <a:lumOff val="25000"/>
                            </a:schemeClr>
                          </a:solidFill>
                          <a:latin typeface="Cambria Math" panose="02040503050406030204" pitchFamily="18" charset="0"/>
                        </a:rPr>
                        <m:t>−</m:t>
                      </m:r>
                      <m:acc>
                        <m:accPr>
                          <m:chr m:val="̂"/>
                          <m:ctrlPr>
                            <a:rPr lang="en-US" altLang="ja-JP" sz="3200" b="0" i="1" smtClean="0">
                              <a:solidFill>
                                <a:schemeClr val="tx1">
                                  <a:lumMod val="75000"/>
                                  <a:lumOff val="25000"/>
                                </a:schemeClr>
                              </a:solidFill>
                              <a:latin typeface="Cambria Math" panose="02040503050406030204" pitchFamily="18" charset="0"/>
                            </a:rPr>
                          </m:ctrlPr>
                        </m:accPr>
                        <m:e>
                          <m:sSub>
                            <m:sSubPr>
                              <m:ctrlPr>
                                <a:rPr lang="en-US" altLang="ja-JP" sz="3200" i="1">
                                  <a:solidFill>
                                    <a:schemeClr val="tx1">
                                      <a:lumMod val="75000"/>
                                      <a:lumOff val="25000"/>
                                    </a:schemeClr>
                                  </a:solidFill>
                                  <a:latin typeface="Cambria Math" panose="02040503050406030204" pitchFamily="18" charset="0"/>
                                </a:rPr>
                              </m:ctrlPr>
                            </m:sSubPr>
                            <m:e>
                              <m:r>
                                <a:rPr lang="en-US" altLang="ja-JP" sz="3200" b="0" i="1" smtClean="0">
                                  <a:solidFill>
                                    <a:schemeClr val="tx1">
                                      <a:lumMod val="75000"/>
                                      <a:lumOff val="25000"/>
                                    </a:schemeClr>
                                  </a:solidFill>
                                  <a:latin typeface="Cambria Math" panose="02040503050406030204" pitchFamily="18" charset="0"/>
                                </a:rPr>
                                <m:t>𝑣</m:t>
                              </m:r>
                            </m:e>
                            <m:sub>
                              <m:r>
                                <m:rPr>
                                  <m:sty m:val="p"/>
                                </m:rPr>
                                <a:rPr lang="en-US" altLang="ja-JP" sz="3200" b="0" i="0" smtClean="0">
                                  <a:solidFill>
                                    <a:schemeClr val="tx1">
                                      <a:lumMod val="75000"/>
                                      <a:lumOff val="25000"/>
                                    </a:schemeClr>
                                  </a:solidFill>
                                  <a:latin typeface="Cambria Math" panose="02040503050406030204" pitchFamily="18" charset="0"/>
                                </a:rPr>
                                <m:t>dem</m:t>
                              </m:r>
                            </m:sub>
                          </m:sSub>
                        </m:e>
                      </m:acc>
                      <m:r>
                        <a:rPr lang="en-US" altLang="ja-JP" sz="3200" b="0" i="1" smtClean="0">
                          <a:solidFill>
                            <a:schemeClr val="tx1">
                              <a:lumMod val="75000"/>
                              <a:lumOff val="25000"/>
                            </a:schemeClr>
                          </a:solidFill>
                          <a:latin typeface="Cambria Math" panose="02040503050406030204" pitchFamily="18" charset="0"/>
                        </a:rPr>
                        <m:t>(</m:t>
                      </m:r>
                      <m:r>
                        <a:rPr lang="en-US" altLang="ja-JP" sz="3200" b="0" i="1" smtClean="0">
                          <a:solidFill>
                            <a:schemeClr val="tx1">
                              <a:lumMod val="75000"/>
                              <a:lumOff val="25000"/>
                            </a:schemeClr>
                          </a:solidFill>
                          <a:latin typeface="Cambria Math" panose="02040503050406030204" pitchFamily="18" charset="0"/>
                        </a:rPr>
                        <m:t>𝑡</m:t>
                      </m:r>
                      <m:r>
                        <a:rPr lang="en-US" altLang="ja-JP" sz="3200" b="0" i="1" smtClean="0">
                          <a:solidFill>
                            <a:schemeClr val="tx1">
                              <a:lumMod val="75000"/>
                              <a:lumOff val="25000"/>
                            </a:schemeClr>
                          </a:solidFill>
                          <a:latin typeface="Cambria Math" panose="02040503050406030204" pitchFamily="18" charset="0"/>
                        </a:rPr>
                        <m:t>)</m:t>
                      </m:r>
                    </m:oMath>
                  </m:oMathPara>
                </a14:m>
                <a:endParaRPr lang="en-US" altLang="ja-JP" sz="4400" b="0" dirty="0">
                  <a:solidFill>
                    <a:schemeClr val="tx1">
                      <a:lumMod val="75000"/>
                      <a:lumOff val="25000"/>
                    </a:schemeClr>
                  </a:solidFill>
                </a:endParaRPr>
              </a:p>
              <a:p>
                <a:endParaRPr lang="en-US" altLang="ja-JP" sz="2000" b="0" dirty="0">
                  <a:solidFill>
                    <a:schemeClr val="tx1">
                      <a:lumMod val="75000"/>
                      <a:lumOff val="25000"/>
                    </a:schemeClr>
                  </a:solidFill>
                  <a:latin typeface="Cambria Math" panose="02040503050406030204" pitchFamily="18" charset="0"/>
                </a:endParaRPr>
              </a:p>
              <a:p>
                <a:endParaRPr lang="en-US" altLang="ja-JP" sz="1000" b="0" dirty="0">
                  <a:solidFill>
                    <a:schemeClr val="tx1">
                      <a:lumMod val="75000"/>
                      <a:lumOff val="25000"/>
                    </a:schemeClr>
                  </a:solidFill>
                  <a:latin typeface="Cambria Math" panose="02040503050406030204" pitchFamily="18" charset="0"/>
                </a:endParaRPr>
              </a:p>
              <a:p>
                <a:r>
                  <a:rPr lang="ja-JP" altLang="en-US" sz="1600" b="0" dirty="0">
                    <a:solidFill>
                      <a:schemeClr val="tx1">
                        <a:lumMod val="75000"/>
                        <a:lumOff val="25000"/>
                      </a:schemeClr>
                    </a:solidFill>
                    <a:latin typeface="Cambria Math" panose="02040503050406030204" pitchFamily="18" charset="0"/>
                  </a:rPr>
                  <a:t>外乱として，自然拡散や魚の酸素濃度消費速度</a:t>
                </a:r>
                <a14:m>
                  <m:oMath xmlns:m="http://schemas.openxmlformats.org/officeDocument/2006/math">
                    <m:acc>
                      <m:accPr>
                        <m:chr m:val="̂"/>
                        <m:ctrlPr>
                          <a:rPr lang="en-US" altLang="ja-JP" sz="1600" b="0" i="1">
                            <a:solidFill>
                              <a:schemeClr val="tx1">
                                <a:lumMod val="75000"/>
                                <a:lumOff val="25000"/>
                              </a:schemeClr>
                            </a:solidFill>
                            <a:latin typeface="Cambria Math" panose="02040503050406030204" pitchFamily="18" charset="0"/>
                          </a:rPr>
                        </m:ctrlPr>
                      </m:accPr>
                      <m:e>
                        <m:sSub>
                          <m:sSubPr>
                            <m:ctrlPr>
                              <a:rPr lang="en-US" altLang="ja-JP" sz="1600" i="1">
                                <a:solidFill>
                                  <a:schemeClr val="tx1">
                                    <a:lumMod val="75000"/>
                                    <a:lumOff val="25000"/>
                                  </a:schemeClr>
                                </a:solidFill>
                                <a:latin typeface="Cambria Math" panose="02040503050406030204" pitchFamily="18" charset="0"/>
                              </a:rPr>
                            </m:ctrlPr>
                          </m:sSubPr>
                          <m:e>
                            <m:r>
                              <a:rPr lang="en-US" altLang="ja-JP" sz="1600" b="0" i="1">
                                <a:solidFill>
                                  <a:schemeClr val="tx1">
                                    <a:lumMod val="75000"/>
                                    <a:lumOff val="25000"/>
                                  </a:schemeClr>
                                </a:solidFill>
                                <a:latin typeface="Cambria Math" panose="02040503050406030204" pitchFamily="18" charset="0"/>
                              </a:rPr>
                              <m:t>𝑣</m:t>
                            </m:r>
                          </m:e>
                          <m:sub>
                            <m:r>
                              <m:rPr>
                                <m:sty m:val="p"/>
                              </m:rPr>
                              <a:rPr lang="en-US" altLang="ja-JP" sz="1600" b="0">
                                <a:solidFill>
                                  <a:schemeClr val="tx1">
                                    <a:lumMod val="75000"/>
                                    <a:lumOff val="25000"/>
                                  </a:schemeClr>
                                </a:solidFill>
                                <a:latin typeface="Cambria Math" panose="02040503050406030204" pitchFamily="18" charset="0"/>
                              </a:rPr>
                              <m:t>dem</m:t>
                            </m:r>
                          </m:sub>
                        </m:sSub>
                      </m:e>
                    </m:acc>
                    <m:r>
                      <a:rPr lang="en-US" altLang="ja-JP" sz="1600" b="0" i="1">
                        <a:solidFill>
                          <a:schemeClr val="tx1">
                            <a:lumMod val="75000"/>
                            <a:lumOff val="25000"/>
                          </a:schemeClr>
                        </a:solidFill>
                        <a:latin typeface="Cambria Math" panose="02040503050406030204" pitchFamily="18" charset="0"/>
                      </a:rPr>
                      <m:t>(</m:t>
                    </m:r>
                    <m:r>
                      <a:rPr lang="en-US" altLang="ja-JP" sz="1600" b="0" i="1">
                        <a:solidFill>
                          <a:schemeClr val="tx1">
                            <a:lumMod val="75000"/>
                            <a:lumOff val="25000"/>
                          </a:schemeClr>
                        </a:solidFill>
                        <a:latin typeface="Cambria Math" panose="02040503050406030204" pitchFamily="18" charset="0"/>
                      </a:rPr>
                      <m:t>𝑡</m:t>
                    </m:r>
                    <m:r>
                      <a:rPr lang="en-US" altLang="ja-JP" sz="1600" b="0" i="1">
                        <a:solidFill>
                          <a:schemeClr val="tx1">
                            <a:lumMod val="75000"/>
                            <a:lumOff val="25000"/>
                          </a:schemeClr>
                        </a:solidFill>
                        <a:latin typeface="Cambria Math" panose="02040503050406030204" pitchFamily="18" charset="0"/>
                      </a:rPr>
                      <m:t>)</m:t>
                    </m:r>
                  </m:oMath>
                </a14:m>
                <a:r>
                  <a:rPr lang="en-US" altLang="ja-JP" sz="1600" b="0" dirty="0">
                    <a:solidFill>
                      <a:schemeClr val="tx1">
                        <a:lumMod val="75000"/>
                        <a:lumOff val="25000"/>
                      </a:schemeClr>
                    </a:solidFill>
                    <a:latin typeface="Cambria Math" panose="02040503050406030204" pitchFamily="18" charset="0"/>
                  </a:rPr>
                  <a:t>[mg/L/s]</a:t>
                </a:r>
                <a:r>
                  <a:rPr lang="ja-JP" altLang="en-US" sz="1600" b="0" dirty="0">
                    <a:solidFill>
                      <a:schemeClr val="tx1">
                        <a:lumMod val="75000"/>
                        <a:lumOff val="25000"/>
                      </a:schemeClr>
                    </a:solidFill>
                    <a:latin typeface="Cambria Math" panose="02040503050406030204" pitchFamily="18" charset="0"/>
                  </a:rPr>
                  <a:t>を追加</a:t>
                </a:r>
                <a:endParaRPr lang="en-US" altLang="ja-JP" sz="1600" b="0" dirty="0">
                  <a:solidFill>
                    <a:schemeClr val="tx1">
                      <a:lumMod val="75000"/>
                      <a:lumOff val="25000"/>
                    </a:schemeClr>
                  </a:solidFill>
                  <a:latin typeface="Cambria Math" panose="02040503050406030204" pitchFamily="18" charset="0"/>
                </a:endParaRPr>
              </a:p>
              <a:p>
                <a:r>
                  <a:rPr lang="ja-JP" altLang="en-US" sz="1600" b="0" dirty="0">
                    <a:solidFill>
                      <a:schemeClr val="tx1">
                        <a:lumMod val="75000"/>
                        <a:lumOff val="25000"/>
                      </a:schemeClr>
                    </a:solidFill>
                    <a:latin typeface="Cambria Math" panose="02040503050406030204" pitchFamily="18" charset="0"/>
                  </a:rPr>
                  <a:t>　→　外乱の予測や予測誤差を含めて魚の生存リスクを考慮できそう</a:t>
                </a:r>
                <a:endParaRPr lang="en-US" altLang="ja-JP" sz="1600" b="0" dirty="0">
                  <a:solidFill>
                    <a:schemeClr val="tx1">
                      <a:lumMod val="75000"/>
                      <a:lumOff val="25000"/>
                    </a:schemeClr>
                  </a:solidFill>
                  <a:latin typeface="Cambria Math" panose="02040503050406030204" pitchFamily="18" charset="0"/>
                </a:endParaRPr>
              </a:p>
              <a:p>
                <a:r>
                  <a:rPr lang="ja-JP" altLang="en-US" sz="1600" b="0" dirty="0">
                    <a:solidFill>
                      <a:schemeClr val="tx1">
                        <a:lumMod val="75000"/>
                        <a:lumOff val="25000"/>
                      </a:schemeClr>
                    </a:solidFill>
                    <a:latin typeface="Cambria Math" panose="02040503050406030204" pitchFamily="18" charset="0"/>
                  </a:rPr>
                  <a:t>ここで，</a:t>
                </a:r>
                <a:r>
                  <a:rPr lang="en-US" altLang="ja-JP" sz="1600" b="0" dirty="0">
                    <a:solidFill>
                      <a:schemeClr val="tx1">
                        <a:lumMod val="75000"/>
                        <a:lumOff val="25000"/>
                      </a:schemeClr>
                    </a:solidFill>
                    <a:latin typeface="Cambria Math" panose="02040503050406030204" pitchFamily="18" charset="0"/>
                  </a:rPr>
                  <a:t>	</a:t>
                </a:r>
                <a14:m>
                  <m:oMath xmlns:m="http://schemas.openxmlformats.org/officeDocument/2006/math">
                    <m:r>
                      <a:rPr lang="en-US" altLang="ja-JP" sz="1600" b="0" i="1">
                        <a:solidFill>
                          <a:schemeClr val="tx1">
                            <a:lumMod val="75000"/>
                            <a:lumOff val="25000"/>
                          </a:schemeClr>
                        </a:solidFill>
                        <a:latin typeface="Cambria Math" panose="02040503050406030204" pitchFamily="18" charset="0"/>
                      </a:rPr>
                      <m:t>𝑡</m:t>
                    </m:r>
                  </m:oMath>
                </a14:m>
                <a:r>
                  <a:rPr lang="ja-JP" altLang="en-US" sz="1600" b="0" dirty="0">
                    <a:solidFill>
                      <a:schemeClr val="tx1">
                        <a:lumMod val="75000"/>
                        <a:lumOff val="25000"/>
                      </a:schemeClr>
                    </a:solidFill>
                    <a:latin typeface="Cambria Math" panose="02040503050406030204" pitchFamily="18" charset="0"/>
                  </a:rPr>
                  <a:t>は時刻，</a:t>
                </a:r>
                <a14:m>
                  <m:oMath xmlns:m="http://schemas.openxmlformats.org/officeDocument/2006/math">
                    <m:r>
                      <a:rPr lang="en-US" altLang="ja-JP" sz="1600" i="1" smtClean="0">
                        <a:solidFill>
                          <a:schemeClr val="accent1">
                            <a:lumMod val="75000"/>
                          </a:schemeClr>
                        </a:solidFill>
                        <a:latin typeface="Cambria Math" panose="02040503050406030204" pitchFamily="18" charset="0"/>
                      </a:rPr>
                      <m:t>𝐶</m:t>
                    </m:r>
                    <m:r>
                      <a:rPr lang="en-US" altLang="ja-JP" sz="1600" b="1" i="1" smtClean="0">
                        <a:solidFill>
                          <a:schemeClr val="accent1">
                            <a:lumMod val="75000"/>
                          </a:schemeClr>
                        </a:solidFill>
                        <a:latin typeface="Cambria Math" panose="02040503050406030204" pitchFamily="18" charset="0"/>
                      </a:rPr>
                      <m:t>(</m:t>
                    </m:r>
                    <m:r>
                      <a:rPr lang="en-US" altLang="ja-JP" sz="1600" b="0" i="1" smtClean="0">
                        <a:solidFill>
                          <a:schemeClr val="accent1">
                            <a:lumMod val="75000"/>
                          </a:schemeClr>
                        </a:solidFill>
                        <a:latin typeface="Cambria Math" panose="02040503050406030204" pitchFamily="18" charset="0"/>
                      </a:rPr>
                      <m:t>𝑡</m:t>
                    </m:r>
                    <m:r>
                      <a:rPr lang="en-US" altLang="ja-JP" sz="1600" b="1" i="1" smtClean="0">
                        <a:solidFill>
                          <a:schemeClr val="accent1">
                            <a:lumMod val="75000"/>
                          </a:schemeClr>
                        </a:solidFill>
                        <a:latin typeface="Cambria Math" panose="02040503050406030204" pitchFamily="18" charset="0"/>
                      </a:rPr>
                      <m:t>)</m:t>
                    </m:r>
                  </m:oMath>
                </a14:m>
                <a:r>
                  <a:rPr lang="ja-JP" altLang="en-US" sz="1600" b="0" dirty="0">
                    <a:solidFill>
                      <a:schemeClr val="tx1">
                        <a:lumMod val="75000"/>
                        <a:lumOff val="25000"/>
                      </a:schemeClr>
                    </a:solidFill>
                    <a:latin typeface="Cambria Math" panose="02040503050406030204" pitchFamily="18" charset="0"/>
                  </a:rPr>
                  <a:t>は</a:t>
                </a:r>
                <a:r>
                  <a:rPr lang="en-US" altLang="ja-JP" sz="1600" b="0" dirty="0">
                    <a:solidFill>
                      <a:schemeClr val="tx1">
                        <a:lumMod val="75000"/>
                        <a:lumOff val="25000"/>
                      </a:schemeClr>
                    </a:solidFill>
                    <a:latin typeface="Cambria Math" panose="02040503050406030204" pitchFamily="18" charset="0"/>
                  </a:rPr>
                  <a:t>DO</a:t>
                </a:r>
                <a:r>
                  <a:rPr lang="ja-JP" altLang="en-US" sz="1600" b="0" dirty="0">
                    <a:solidFill>
                      <a:schemeClr val="tx1">
                        <a:lumMod val="75000"/>
                        <a:lumOff val="25000"/>
                      </a:schemeClr>
                    </a:solidFill>
                    <a:latin typeface="Cambria Math" panose="02040503050406030204" pitchFamily="18" charset="0"/>
                  </a:rPr>
                  <a:t>濃度</a:t>
                </a:r>
                <a:r>
                  <a:rPr lang="en-US" altLang="ja-JP" sz="1600" b="0" dirty="0">
                    <a:solidFill>
                      <a:schemeClr val="tx1">
                        <a:lumMod val="75000"/>
                        <a:lumOff val="25000"/>
                      </a:schemeClr>
                    </a:solidFill>
                    <a:latin typeface="Cambria Math" panose="02040503050406030204" pitchFamily="18" charset="0"/>
                  </a:rPr>
                  <a:t>[mg/L]</a:t>
                </a:r>
                <a:r>
                  <a:rPr lang="ja-JP" altLang="en-US" sz="1600" b="0" dirty="0">
                    <a:solidFill>
                      <a:schemeClr val="tx1">
                        <a:lumMod val="75000"/>
                        <a:lumOff val="25000"/>
                      </a:schemeClr>
                    </a:solidFill>
                    <a:latin typeface="Cambria Math" panose="02040503050406030204" pitchFamily="18" charset="0"/>
                  </a:rPr>
                  <a:t>，</a:t>
                </a:r>
                <a14:m>
                  <m:oMath xmlns:m="http://schemas.openxmlformats.org/officeDocument/2006/math">
                    <m:sSub>
                      <m:sSubPr>
                        <m:ctrlPr>
                          <a:rPr lang="en-US" altLang="ja-JP" sz="1600" i="1">
                            <a:solidFill>
                              <a:schemeClr val="tx1">
                                <a:lumMod val="75000"/>
                                <a:lumOff val="25000"/>
                              </a:schemeClr>
                            </a:solidFill>
                            <a:latin typeface="Cambria Math" panose="02040503050406030204" pitchFamily="18" charset="0"/>
                          </a:rPr>
                        </m:ctrlPr>
                      </m:sSubPr>
                      <m:e>
                        <m:r>
                          <a:rPr lang="en-US" altLang="ja-JP" sz="1600" i="1">
                            <a:solidFill>
                              <a:schemeClr val="tx1">
                                <a:lumMod val="75000"/>
                                <a:lumOff val="25000"/>
                              </a:schemeClr>
                            </a:solidFill>
                            <a:latin typeface="Cambria Math" panose="02040503050406030204" pitchFamily="18" charset="0"/>
                          </a:rPr>
                          <m:t>𝐶</m:t>
                        </m:r>
                      </m:e>
                      <m:sub>
                        <m:r>
                          <a:rPr lang="en-US" altLang="ja-JP" sz="1600" i="1">
                            <a:solidFill>
                              <a:schemeClr val="tx1">
                                <a:lumMod val="75000"/>
                                <a:lumOff val="25000"/>
                              </a:schemeClr>
                            </a:solidFill>
                            <a:latin typeface="Cambria Math" panose="02040503050406030204" pitchFamily="18" charset="0"/>
                          </a:rPr>
                          <m:t>𝑠</m:t>
                        </m:r>
                      </m:sub>
                    </m:sSub>
                  </m:oMath>
                </a14:m>
                <a:r>
                  <a:rPr lang="ja-JP" altLang="en-US" sz="1600" b="0" dirty="0">
                    <a:solidFill>
                      <a:schemeClr val="tx1">
                        <a:lumMod val="75000"/>
                        <a:lumOff val="25000"/>
                      </a:schemeClr>
                    </a:solidFill>
                    <a:latin typeface="Cambria Math" panose="02040503050406030204" pitchFamily="18" charset="0"/>
                  </a:rPr>
                  <a:t>は飽和</a:t>
                </a:r>
                <a:r>
                  <a:rPr lang="en-US" altLang="ja-JP" sz="1600" b="0" dirty="0">
                    <a:solidFill>
                      <a:schemeClr val="tx1">
                        <a:lumMod val="75000"/>
                        <a:lumOff val="25000"/>
                      </a:schemeClr>
                    </a:solidFill>
                    <a:latin typeface="Cambria Math" panose="02040503050406030204" pitchFamily="18" charset="0"/>
                  </a:rPr>
                  <a:t>DO</a:t>
                </a:r>
                <a:r>
                  <a:rPr lang="ja-JP" altLang="en-US" sz="1600" b="0" dirty="0">
                    <a:solidFill>
                      <a:schemeClr val="tx1">
                        <a:lumMod val="75000"/>
                        <a:lumOff val="25000"/>
                      </a:schemeClr>
                    </a:solidFill>
                    <a:latin typeface="Cambria Math" panose="02040503050406030204" pitchFamily="18" charset="0"/>
                  </a:rPr>
                  <a:t>濃度</a:t>
                </a:r>
                <a:r>
                  <a:rPr lang="en-US" altLang="ja-JP" sz="1600" b="0" dirty="0">
                    <a:solidFill>
                      <a:schemeClr val="tx1">
                        <a:lumMod val="75000"/>
                        <a:lumOff val="25000"/>
                      </a:schemeClr>
                    </a:solidFill>
                    <a:latin typeface="Cambria Math" panose="02040503050406030204" pitchFamily="18" charset="0"/>
                  </a:rPr>
                  <a:t>[mg/L]</a:t>
                </a:r>
                <a:r>
                  <a:rPr lang="ja-JP" altLang="en-US" sz="1600" b="0" dirty="0">
                    <a:solidFill>
                      <a:schemeClr val="tx1">
                        <a:lumMod val="75000"/>
                        <a:lumOff val="25000"/>
                      </a:schemeClr>
                    </a:solidFill>
                    <a:latin typeface="Cambria Math" panose="02040503050406030204" pitchFamily="18" charset="0"/>
                  </a:rPr>
                  <a:t>，</a:t>
                </a:r>
                <a:br>
                  <a:rPr lang="en-US" altLang="ja-JP" sz="1600" b="0" dirty="0">
                    <a:solidFill>
                      <a:schemeClr val="tx1">
                        <a:lumMod val="75000"/>
                        <a:lumOff val="25000"/>
                      </a:schemeClr>
                    </a:solidFill>
                    <a:latin typeface="Cambria Math" panose="02040503050406030204" pitchFamily="18" charset="0"/>
                  </a:rPr>
                </a:br>
                <a:r>
                  <a:rPr lang="ja-JP" altLang="en-US" sz="1600" b="0" dirty="0">
                    <a:solidFill>
                      <a:schemeClr val="tx1">
                        <a:lumMod val="75000"/>
                        <a:lumOff val="25000"/>
                      </a:schemeClr>
                    </a:solidFill>
                    <a:latin typeface="Cambria Math" panose="02040503050406030204" pitchFamily="18" charset="0"/>
                  </a:rPr>
                  <a:t>　　　　</a:t>
                </a:r>
                <a:r>
                  <a:rPr lang="en-US" altLang="ja-JP" sz="1600" b="0" dirty="0">
                    <a:solidFill>
                      <a:schemeClr val="tx1">
                        <a:lumMod val="75000"/>
                        <a:lumOff val="25000"/>
                      </a:schemeClr>
                    </a:solidFill>
                    <a:latin typeface="Cambria Math" panose="02040503050406030204" pitchFamily="18" charset="0"/>
                  </a:rPr>
                  <a:t>	</a:t>
                </a:r>
                <a14:m>
                  <m:oMath xmlns:m="http://schemas.openxmlformats.org/officeDocument/2006/math">
                    <m:sSub>
                      <m:sSubPr>
                        <m:ctrlPr>
                          <a:rPr lang="en-US" altLang="ja-JP" sz="1600" i="1">
                            <a:solidFill>
                              <a:schemeClr val="tx1">
                                <a:lumMod val="75000"/>
                                <a:lumOff val="25000"/>
                              </a:schemeClr>
                            </a:solidFill>
                            <a:latin typeface="Cambria Math" panose="02040503050406030204" pitchFamily="18" charset="0"/>
                          </a:rPr>
                        </m:ctrlPr>
                      </m:sSubPr>
                      <m:e>
                        <m:r>
                          <a:rPr lang="en-US" altLang="ja-JP" sz="1600" i="1">
                            <a:solidFill>
                              <a:schemeClr val="tx1">
                                <a:lumMod val="75000"/>
                                <a:lumOff val="25000"/>
                              </a:schemeClr>
                            </a:solidFill>
                            <a:latin typeface="Cambria Math" panose="02040503050406030204" pitchFamily="18" charset="0"/>
                          </a:rPr>
                          <m:t>𝐾</m:t>
                        </m:r>
                      </m:e>
                      <m:sub>
                        <m:r>
                          <a:rPr lang="en-US" altLang="ja-JP" sz="1600" i="1">
                            <a:solidFill>
                              <a:schemeClr val="tx1">
                                <a:lumMod val="75000"/>
                                <a:lumOff val="25000"/>
                              </a:schemeClr>
                            </a:solidFill>
                            <a:latin typeface="Cambria Math" panose="02040503050406030204" pitchFamily="18" charset="0"/>
                          </a:rPr>
                          <m:t>𝐿</m:t>
                        </m:r>
                      </m:sub>
                    </m:sSub>
                    <m:r>
                      <a:rPr lang="en-US" altLang="ja-JP" sz="1600" i="1">
                        <a:solidFill>
                          <a:schemeClr val="tx1">
                            <a:lumMod val="75000"/>
                            <a:lumOff val="25000"/>
                          </a:schemeClr>
                        </a:solidFill>
                        <a:latin typeface="Cambria Math" panose="02040503050406030204" pitchFamily="18" charset="0"/>
                      </a:rPr>
                      <m:t>𝑎</m:t>
                    </m:r>
                  </m:oMath>
                </a14:m>
                <a:r>
                  <a:rPr lang="ja-JP" altLang="en-US" sz="1600" b="0" dirty="0">
                    <a:solidFill>
                      <a:schemeClr val="tx1">
                        <a:lumMod val="75000"/>
                        <a:lumOff val="25000"/>
                      </a:schemeClr>
                    </a:solidFill>
                    <a:latin typeface="Cambria Math" panose="02040503050406030204" pitchFamily="18" charset="0"/>
                  </a:rPr>
                  <a:t>は総括物質移動容量係数</a:t>
                </a:r>
                <a:r>
                  <a:rPr lang="en-US" altLang="ja-JP" sz="1600" b="0" dirty="0">
                    <a:solidFill>
                      <a:schemeClr val="tx1">
                        <a:lumMod val="75000"/>
                        <a:lumOff val="25000"/>
                      </a:schemeClr>
                    </a:solidFill>
                    <a:latin typeface="Cambria Math" panose="02040503050406030204" pitchFamily="18" charset="0"/>
                  </a:rPr>
                  <a:t>[/</a:t>
                </a:r>
                <a:r>
                  <a:rPr lang="ja-JP" altLang="en-US" sz="1600" b="0" dirty="0">
                    <a:solidFill>
                      <a:schemeClr val="tx1">
                        <a:lumMod val="75000"/>
                        <a:lumOff val="25000"/>
                      </a:schemeClr>
                    </a:solidFill>
                    <a:latin typeface="Cambria Math" panose="02040503050406030204" pitchFamily="18" charset="0"/>
                  </a:rPr>
                  <a:t>時間</a:t>
                </a:r>
                <a:r>
                  <a:rPr lang="en-US" altLang="ja-JP" sz="1600" b="0" dirty="0">
                    <a:solidFill>
                      <a:schemeClr val="tx1">
                        <a:lumMod val="75000"/>
                        <a:lumOff val="25000"/>
                      </a:schemeClr>
                    </a:solidFill>
                    <a:latin typeface="Cambria Math" panose="02040503050406030204" pitchFamily="18" charset="0"/>
                  </a:rPr>
                  <a:t>]</a:t>
                </a:r>
                <a:r>
                  <a:rPr lang="ja-JP" altLang="en-US" sz="1600" b="0" dirty="0">
                    <a:solidFill>
                      <a:schemeClr val="tx1">
                        <a:lumMod val="75000"/>
                        <a:lumOff val="25000"/>
                      </a:schemeClr>
                    </a:solidFill>
                    <a:latin typeface="Cambria Math" panose="02040503050406030204" pitchFamily="18" charset="0"/>
                  </a:rPr>
                  <a:t>であり，</a:t>
                </a:r>
                <a:br>
                  <a:rPr lang="en-US" altLang="ja-JP" sz="1600" b="0" dirty="0">
                    <a:solidFill>
                      <a:schemeClr val="tx1">
                        <a:lumMod val="75000"/>
                        <a:lumOff val="25000"/>
                      </a:schemeClr>
                    </a:solidFill>
                    <a:latin typeface="Cambria Math" panose="02040503050406030204" pitchFamily="18" charset="0"/>
                  </a:rPr>
                </a:br>
                <a:r>
                  <a:rPr lang="en-US" altLang="ja-JP" sz="1600" b="0" dirty="0">
                    <a:solidFill>
                      <a:schemeClr val="tx1">
                        <a:lumMod val="75000"/>
                        <a:lumOff val="25000"/>
                      </a:schemeClr>
                    </a:solidFill>
                    <a:latin typeface="Cambria Math" panose="02040503050406030204" pitchFamily="18" charset="0"/>
                  </a:rPr>
                  <a:t>						</a:t>
                </a:r>
                <a14:m>
                  <m:oMath xmlns:m="http://schemas.openxmlformats.org/officeDocument/2006/math">
                    <m:r>
                      <a:rPr lang="en-US" altLang="ja-JP" sz="1600" i="1" smtClean="0">
                        <a:solidFill>
                          <a:schemeClr val="accent1">
                            <a:lumMod val="75000"/>
                          </a:schemeClr>
                        </a:solidFill>
                        <a:latin typeface="Cambria Math" panose="02040503050406030204" pitchFamily="18" charset="0"/>
                      </a:rPr>
                      <m:t>𝐶</m:t>
                    </m:r>
                    <m:r>
                      <a:rPr lang="en-US" altLang="ja-JP" sz="1600" i="1" smtClean="0">
                        <a:solidFill>
                          <a:schemeClr val="accent1">
                            <a:lumMod val="75000"/>
                          </a:schemeClr>
                        </a:solidFill>
                        <a:latin typeface="Cambria Math" panose="02040503050406030204" pitchFamily="18" charset="0"/>
                      </a:rPr>
                      <m:t>(</m:t>
                    </m:r>
                    <m:r>
                      <a:rPr lang="en-US" altLang="ja-JP" sz="1600" b="0" i="1">
                        <a:solidFill>
                          <a:schemeClr val="accent1">
                            <a:lumMod val="75000"/>
                          </a:schemeClr>
                        </a:solidFill>
                        <a:latin typeface="Cambria Math" panose="02040503050406030204" pitchFamily="18" charset="0"/>
                      </a:rPr>
                      <m:t>𝑡</m:t>
                    </m:r>
                    <m:r>
                      <a:rPr lang="en-US" altLang="ja-JP" sz="1600" i="1">
                        <a:solidFill>
                          <a:schemeClr val="accent1">
                            <a:lumMod val="75000"/>
                          </a:schemeClr>
                        </a:solidFill>
                        <a:latin typeface="Cambria Math" panose="02040503050406030204" pitchFamily="18" charset="0"/>
                      </a:rPr>
                      <m:t>)</m:t>
                    </m:r>
                  </m:oMath>
                </a14:m>
                <a:r>
                  <a:rPr lang="ja-JP" altLang="en-US" sz="1600" b="0" dirty="0">
                    <a:solidFill>
                      <a:schemeClr val="tx1">
                        <a:lumMod val="75000"/>
                        <a:lumOff val="25000"/>
                      </a:schemeClr>
                    </a:solidFill>
                    <a:latin typeface="Cambria Math" panose="02040503050406030204" pitchFamily="18" charset="0"/>
                  </a:rPr>
                  <a:t>は変数，その他はパラメータとして扱う</a:t>
                </a:r>
                <a:endParaRPr lang="en-US" altLang="ja-JP" sz="1600" b="0" dirty="0">
                  <a:solidFill>
                    <a:schemeClr val="tx1">
                      <a:lumMod val="75000"/>
                      <a:lumOff val="25000"/>
                    </a:schemeClr>
                  </a:solidFill>
                  <a:latin typeface="Cambria Math" panose="02040503050406030204" pitchFamily="18" charset="0"/>
                </a:endParaRPr>
              </a:p>
              <a:p>
                <a:endParaRPr lang="en-US" altLang="ja-JP" sz="800" b="0" dirty="0">
                  <a:solidFill>
                    <a:schemeClr val="tx1">
                      <a:lumMod val="75000"/>
                      <a:lumOff val="25000"/>
                    </a:schemeClr>
                  </a:solidFill>
                  <a:latin typeface="Cambria Math" panose="02040503050406030204" pitchFamily="18" charset="0"/>
                </a:endParaRPr>
              </a:p>
              <a:p>
                <a:r>
                  <a:rPr lang="en-US" altLang="ja-JP" sz="1600" dirty="0">
                    <a:solidFill>
                      <a:schemeClr val="tx1">
                        <a:lumMod val="75000"/>
                        <a:lumOff val="25000"/>
                      </a:schemeClr>
                    </a:solidFill>
                    <a:latin typeface="Cambria Math" panose="02040503050406030204" pitchFamily="18" charset="0"/>
                  </a:rPr>
                  <a:t>(</a:t>
                </a:r>
                <a:r>
                  <a:rPr lang="ja-JP" altLang="en-US" sz="1600" dirty="0">
                    <a:solidFill>
                      <a:schemeClr val="tx1">
                        <a:lumMod val="75000"/>
                        <a:lumOff val="25000"/>
                      </a:schemeClr>
                    </a:solidFill>
                    <a:latin typeface="Cambria Math" panose="02040503050406030204" pitchFamily="18" charset="0"/>
                  </a:rPr>
                  <a:t>エアレーション</a:t>
                </a:r>
                <a:r>
                  <a:rPr lang="en-US" altLang="ja-JP" sz="1600" dirty="0">
                    <a:solidFill>
                      <a:schemeClr val="tx1">
                        <a:lumMod val="75000"/>
                        <a:lumOff val="25000"/>
                      </a:schemeClr>
                    </a:solidFill>
                    <a:latin typeface="Cambria Math" panose="02040503050406030204" pitchFamily="18" charset="0"/>
                  </a:rPr>
                  <a:t>)</a:t>
                </a:r>
                <a:r>
                  <a:rPr lang="ja-JP" altLang="en-US" sz="1600" dirty="0">
                    <a:solidFill>
                      <a:schemeClr val="tx1">
                        <a:lumMod val="75000"/>
                        <a:lumOff val="25000"/>
                      </a:schemeClr>
                    </a:solidFill>
                    <a:latin typeface="Cambria Math" panose="02040503050406030204" pitchFamily="18" charset="0"/>
                  </a:rPr>
                  <a:t>に必要な電力をそのまま変数とする非線形</a:t>
                </a:r>
                <a:br>
                  <a:rPr lang="en-US" altLang="ja-JP" sz="1600" dirty="0">
                    <a:solidFill>
                      <a:schemeClr val="tx1">
                        <a:lumMod val="75000"/>
                        <a:lumOff val="25000"/>
                      </a:schemeClr>
                    </a:solidFill>
                    <a:latin typeface="Cambria Math" panose="02040503050406030204" pitchFamily="18" charset="0"/>
                  </a:rPr>
                </a:br>
                <a:r>
                  <a:rPr lang="ja-JP" altLang="en-US" sz="1600" dirty="0">
                    <a:solidFill>
                      <a:schemeClr val="tx1">
                        <a:lumMod val="75000"/>
                        <a:lumOff val="25000"/>
                      </a:schemeClr>
                    </a:solidFill>
                    <a:latin typeface="Cambria Math" panose="02040503050406030204" pitchFamily="18" charset="0"/>
                  </a:rPr>
                  <a:t>　→　エアレーションを離散段階のモードとして定義して</a:t>
                </a:r>
                <a:br>
                  <a:rPr lang="en-US" altLang="ja-JP" sz="1600" dirty="0">
                    <a:solidFill>
                      <a:schemeClr val="tx1">
                        <a:lumMod val="75000"/>
                        <a:lumOff val="25000"/>
                      </a:schemeClr>
                    </a:solidFill>
                    <a:latin typeface="Cambria Math" panose="02040503050406030204" pitchFamily="18" charset="0"/>
                  </a:rPr>
                </a:br>
                <a:r>
                  <a:rPr lang="ja-JP" altLang="en-US" sz="1600" dirty="0">
                    <a:solidFill>
                      <a:schemeClr val="tx1">
                        <a:lumMod val="75000"/>
                        <a:lumOff val="25000"/>
                      </a:schemeClr>
                    </a:solidFill>
                    <a:latin typeface="Cambria Math" panose="02040503050406030204" pitchFamily="18" charset="0"/>
                  </a:rPr>
                  <a:t>　　　モード最適化とすれば，</a:t>
                </a:r>
                <a:r>
                  <a:rPr lang="en-US" altLang="ja-JP" sz="1600" dirty="0">
                    <a:solidFill>
                      <a:schemeClr val="tx1">
                        <a:lumMod val="75000"/>
                        <a:lumOff val="25000"/>
                      </a:schemeClr>
                    </a:solidFill>
                    <a:latin typeface="Cambria Math" panose="02040503050406030204" pitchFamily="18" charset="0"/>
                  </a:rPr>
                  <a:t>big-M</a:t>
                </a:r>
                <a:r>
                  <a:rPr lang="ja-JP" altLang="en-US" sz="1600" dirty="0">
                    <a:solidFill>
                      <a:schemeClr val="tx1">
                        <a:lumMod val="75000"/>
                        <a:lumOff val="25000"/>
                      </a:schemeClr>
                    </a:solidFill>
                    <a:latin typeface="Cambria Math" panose="02040503050406030204" pitchFamily="18" charset="0"/>
                  </a:rPr>
                  <a:t>を用いて混合整数線形化できそう</a:t>
                </a:r>
                <a:endParaRPr lang="en-US" altLang="ja-JP" sz="1600" dirty="0">
                  <a:solidFill>
                    <a:schemeClr val="tx1">
                      <a:lumMod val="75000"/>
                      <a:lumOff val="25000"/>
                    </a:schemeClr>
                  </a:solidFill>
                  <a:latin typeface="Cambria Math" panose="02040503050406030204" pitchFamily="18" charset="0"/>
                </a:endParaRPr>
              </a:p>
              <a:p>
                <a:endParaRPr lang="en-US" altLang="ja-JP" sz="2000" b="0" dirty="0">
                  <a:solidFill>
                    <a:schemeClr val="tx1">
                      <a:lumMod val="75000"/>
                      <a:lumOff val="25000"/>
                    </a:schemeClr>
                  </a:solidFill>
                  <a:latin typeface="Cambria Math" panose="02040503050406030204" pitchFamily="18" charset="0"/>
                </a:endParaRPr>
              </a:p>
            </p:txBody>
          </p:sp>
        </mc:Choice>
        <mc:Fallback xmlns="">
          <p:sp>
            <p:nvSpPr>
              <p:cNvPr id="12" name="コンテンツ プレースホルダー 2">
                <a:extLst>
                  <a:ext uri="{FF2B5EF4-FFF2-40B4-BE49-F238E27FC236}">
                    <a16:creationId xmlns:a16="http://schemas.microsoft.com/office/drawing/2014/main" id="{EC2B32E7-B9BC-49B8-B970-8EC71E9EA4CF}"/>
                  </a:ext>
                </a:extLst>
              </p:cNvPr>
              <p:cNvSpPr>
                <a:spLocks noGrp="1" noRot="1" noChangeAspect="1" noMove="1" noResize="1" noEditPoints="1" noAdjustHandles="1" noChangeArrowheads="1" noChangeShapeType="1" noTextEdit="1"/>
              </p:cNvSpPr>
              <p:nvPr>
                <p:ph sz="quarter" idx="13"/>
              </p:nvPr>
            </p:nvSpPr>
            <p:spPr>
              <a:xfrm>
                <a:off x="360335" y="1260065"/>
                <a:ext cx="7920001" cy="4860052"/>
              </a:xfrm>
              <a:blipFill>
                <a:blip r:embed="rId2"/>
                <a:stretch>
                  <a:fillRect l="-2309" t="-2133" b="-5395"/>
                </a:stretch>
              </a:blipFill>
            </p:spPr>
            <p:txBody>
              <a:bodyPr/>
              <a:lstStyle/>
              <a:p>
                <a:r>
                  <a:rPr lang="ja-JP" altLang="en-US">
                    <a:noFill/>
                  </a:rPr>
                  <a:t> </a:t>
                </a:r>
              </a:p>
            </p:txBody>
          </p:sp>
        </mc:Fallback>
      </mc:AlternateContent>
      <p:sp>
        <p:nvSpPr>
          <p:cNvPr id="13" name="左中かっこ 12">
            <a:extLst>
              <a:ext uri="{FF2B5EF4-FFF2-40B4-BE49-F238E27FC236}">
                <a16:creationId xmlns:a16="http://schemas.microsoft.com/office/drawing/2014/main" id="{51FDE604-4167-48F6-82CF-3D29597AB657}"/>
              </a:ext>
            </a:extLst>
          </p:cNvPr>
          <p:cNvSpPr/>
          <p:nvPr/>
        </p:nvSpPr>
        <p:spPr>
          <a:xfrm rot="16200000">
            <a:off x="4735080" y="2653384"/>
            <a:ext cx="183393" cy="990012"/>
          </a:xfrm>
          <a:prstGeom prst="leftBrace">
            <a:avLst>
              <a:gd name="adj1" fmla="val 83333"/>
              <a:gd name="adj2" fmla="val 50000"/>
            </a:avLst>
          </a:prstGeom>
          <a:ln w="38100" cap="rnd">
            <a:solidFill>
              <a:schemeClr val="tx1">
                <a:lumMod val="75000"/>
                <a:lumOff val="25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左中かっこ 14">
            <a:extLst>
              <a:ext uri="{FF2B5EF4-FFF2-40B4-BE49-F238E27FC236}">
                <a16:creationId xmlns:a16="http://schemas.microsoft.com/office/drawing/2014/main" id="{C6A32128-A27E-4C32-A5AC-B2183F26B0DB}"/>
              </a:ext>
            </a:extLst>
          </p:cNvPr>
          <p:cNvSpPr/>
          <p:nvPr/>
        </p:nvSpPr>
        <p:spPr>
          <a:xfrm rot="16200000">
            <a:off x="6525330" y="2547887"/>
            <a:ext cx="270003" cy="1287616"/>
          </a:xfrm>
          <a:prstGeom prst="leftBrace">
            <a:avLst>
              <a:gd name="adj1" fmla="val 83333"/>
              <a:gd name="adj2" fmla="val 50000"/>
            </a:avLst>
          </a:prstGeom>
          <a:ln w="38100" cap="rnd">
            <a:solidFill>
              <a:schemeClr val="tx1">
                <a:lumMod val="75000"/>
                <a:lumOff val="25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4AA40683-19B8-4B32-A21E-DE49554CA32D}"/>
              </a:ext>
            </a:extLst>
          </p:cNvPr>
          <p:cNvSpPr/>
          <p:nvPr/>
        </p:nvSpPr>
        <p:spPr>
          <a:xfrm>
            <a:off x="4095389" y="3236696"/>
            <a:ext cx="1485006" cy="6333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80000"/>
            <a:r>
              <a:rPr kumimoji="1" lang="ja-JP" altLang="en-US" sz="2000" b="1" dirty="0">
                <a:solidFill>
                  <a:schemeClr val="tx1">
                    <a:lumMod val="75000"/>
                    <a:lumOff val="25000"/>
                  </a:schemeClr>
                </a:solidFill>
              </a:rPr>
              <a:t>状態量</a:t>
            </a:r>
          </a:p>
        </p:txBody>
      </p:sp>
      <p:sp>
        <p:nvSpPr>
          <p:cNvPr id="18" name="正方形/長方形 17">
            <a:extLst>
              <a:ext uri="{FF2B5EF4-FFF2-40B4-BE49-F238E27FC236}">
                <a16:creationId xmlns:a16="http://schemas.microsoft.com/office/drawing/2014/main" id="{FC484730-30B9-42ED-B43D-64AC17482414}"/>
              </a:ext>
            </a:extLst>
          </p:cNvPr>
          <p:cNvSpPr/>
          <p:nvPr/>
        </p:nvSpPr>
        <p:spPr>
          <a:xfrm>
            <a:off x="5940399" y="3233305"/>
            <a:ext cx="1485006" cy="6333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80000"/>
            <a:r>
              <a:rPr kumimoji="1" lang="ja-JP" altLang="en-US" sz="2000" b="1" dirty="0">
                <a:solidFill>
                  <a:schemeClr val="tx1">
                    <a:lumMod val="75000"/>
                    <a:lumOff val="25000"/>
                  </a:schemeClr>
                </a:solidFill>
              </a:rPr>
              <a:t>外乱</a:t>
            </a:r>
          </a:p>
        </p:txBody>
      </p:sp>
      <p:sp>
        <p:nvSpPr>
          <p:cNvPr id="20" name="左中かっこ 19">
            <a:extLst>
              <a:ext uri="{FF2B5EF4-FFF2-40B4-BE49-F238E27FC236}">
                <a16:creationId xmlns:a16="http://schemas.microsoft.com/office/drawing/2014/main" id="{AFC64B2A-643A-4C76-B0D7-2C6E0F0C428C}"/>
              </a:ext>
            </a:extLst>
          </p:cNvPr>
          <p:cNvSpPr/>
          <p:nvPr/>
        </p:nvSpPr>
        <p:spPr>
          <a:xfrm rot="5400000" flipV="1">
            <a:off x="3015366" y="2025071"/>
            <a:ext cx="270003" cy="720012"/>
          </a:xfrm>
          <a:prstGeom prst="leftBrace">
            <a:avLst>
              <a:gd name="adj1" fmla="val 83333"/>
              <a:gd name="adj2" fmla="val 50000"/>
            </a:avLst>
          </a:prstGeom>
          <a:ln w="38100" cap="rnd">
            <a:solidFill>
              <a:schemeClr val="accent5">
                <a:lumMod val="75000"/>
              </a:schemeClr>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chemeClr val="accent5">
                  <a:lumMod val="75000"/>
                </a:schemeClr>
              </a:solidFill>
            </a:endParaRPr>
          </a:p>
        </p:txBody>
      </p:sp>
      <p:sp>
        <p:nvSpPr>
          <p:cNvPr id="21" name="正方形/長方形 20">
            <a:extLst>
              <a:ext uri="{FF2B5EF4-FFF2-40B4-BE49-F238E27FC236}">
                <a16:creationId xmlns:a16="http://schemas.microsoft.com/office/drawing/2014/main" id="{6A08623E-88F5-4D35-B92E-3C367A7258FA}"/>
              </a:ext>
            </a:extLst>
          </p:cNvPr>
          <p:cNvSpPr/>
          <p:nvPr/>
        </p:nvSpPr>
        <p:spPr>
          <a:xfrm>
            <a:off x="1591024" y="1800071"/>
            <a:ext cx="5008729" cy="301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80000"/>
            <a:r>
              <a:rPr kumimoji="1" lang="ja-JP" altLang="en-US" sz="2000" b="1" dirty="0">
                <a:solidFill>
                  <a:schemeClr val="accent5">
                    <a:lumMod val="75000"/>
                  </a:schemeClr>
                </a:solidFill>
              </a:rPr>
              <a:t>エアレーション（酸素供給）で変化する項　</a:t>
            </a:r>
          </a:p>
        </p:txBody>
      </p:sp>
    </p:spTree>
    <p:extLst>
      <p:ext uri="{BB962C8B-B14F-4D97-AF65-F5344CB8AC3E}">
        <p14:creationId xmlns:p14="http://schemas.microsoft.com/office/powerpoint/2010/main" val="1222930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8B81BA3-D853-4ABA-81D3-DD5D62B67D6A}"/>
                  </a:ext>
                </a:extLst>
              </p:cNvPr>
              <p:cNvSpPr>
                <a:spLocks noGrp="1"/>
              </p:cNvSpPr>
              <p:nvPr>
                <p:ph sz="quarter" idx="13"/>
              </p:nvPr>
            </p:nvSpPr>
            <p:spPr/>
            <p:txBody>
              <a:bodyPr/>
              <a:lstStyle/>
              <a:p>
                <a:pPr lvl="1"/>
                <a:r>
                  <a:rPr lang="ja-JP" altLang="en-US" dirty="0"/>
                  <a:t>実施したこと</a:t>
                </a:r>
                <a:endParaRPr lang="en-US" altLang="ja-JP" dirty="0"/>
              </a:p>
              <a:p>
                <a:pPr lvl="2"/>
                <a:r>
                  <a:rPr kumimoji="1" lang="ja-JP" altLang="en-US" dirty="0">
                    <a:highlight>
                      <a:srgbClr val="FBEFD2"/>
                    </a:highlight>
                  </a:rPr>
                  <a:t>リスクモデル</a:t>
                </a:r>
                <a:r>
                  <a:rPr kumimoji="1" lang="ja-JP" altLang="en-US" dirty="0"/>
                  <a:t>に関する文献調査</a:t>
                </a:r>
              </a:p>
              <a:p>
                <a:pPr lvl="5"/>
                <a:r>
                  <a:rPr kumimoji="1" lang="en-US" altLang="zh-TW" dirty="0">
                    <a:solidFill>
                      <a:schemeClr val="tx1">
                        <a:lumMod val="75000"/>
                        <a:lumOff val="25000"/>
                      </a:schemeClr>
                    </a:solidFill>
                  </a:rPr>
                  <a:t>DO</a:t>
                </a:r>
                <a:r>
                  <a:rPr kumimoji="1" lang="zh-TW" altLang="en-US" dirty="0">
                    <a:solidFill>
                      <a:schemeClr val="tx1">
                        <a:lumMod val="75000"/>
                        <a:lumOff val="25000"/>
                      </a:schemeClr>
                    </a:solidFill>
                  </a:rPr>
                  <a:t>濃度</a:t>
                </a:r>
                <a:r>
                  <a:rPr lang="ja-JP" altLang="en-US" b="0" dirty="0">
                    <a:solidFill>
                      <a:schemeClr val="tx1">
                        <a:lumMod val="75000"/>
                        <a:lumOff val="25000"/>
                      </a:schemeClr>
                    </a:solidFill>
                  </a:rPr>
                  <a:t>が</a:t>
                </a:r>
                <a:r>
                  <a:rPr lang="ja-JP" altLang="en-US" dirty="0">
                    <a:solidFill>
                      <a:schemeClr val="tx1">
                        <a:lumMod val="75000"/>
                        <a:lumOff val="25000"/>
                      </a:schemeClr>
                    </a:solidFill>
                  </a:rPr>
                  <a:t>魚の</a:t>
                </a:r>
                <a:r>
                  <a:rPr kumimoji="1" lang="ja-JP" altLang="en-US" dirty="0">
                    <a:solidFill>
                      <a:schemeClr val="tx1">
                        <a:lumMod val="75000"/>
                        <a:lumOff val="25000"/>
                      </a:schemeClr>
                    </a:solidFill>
                  </a:rPr>
                  <a:t>生存</a:t>
                </a:r>
                <a:r>
                  <a:rPr kumimoji="1" lang="ja-JP" altLang="en-US" b="0" dirty="0">
                    <a:solidFill>
                      <a:schemeClr val="tx1">
                        <a:lumMod val="75000"/>
                        <a:lumOff val="25000"/>
                      </a:schemeClr>
                    </a:solidFill>
                  </a:rPr>
                  <a:t>に与える</a:t>
                </a:r>
                <a:r>
                  <a:rPr kumimoji="1" lang="ja-JP" altLang="en-US" dirty="0">
                    <a:solidFill>
                      <a:schemeClr val="tx1">
                        <a:lumMod val="75000"/>
                        <a:lumOff val="25000"/>
                      </a:schemeClr>
                    </a:solidFill>
                  </a:rPr>
                  <a:t>影響</a:t>
                </a:r>
                <a:r>
                  <a:rPr kumimoji="1" lang="ja-JP" altLang="en-US" b="0" dirty="0">
                    <a:solidFill>
                      <a:schemeClr val="tx1">
                        <a:lumMod val="75000"/>
                        <a:lumOff val="25000"/>
                      </a:schemeClr>
                    </a:solidFill>
                  </a:rPr>
                  <a:t>について調査</a:t>
                </a:r>
                <a:endParaRPr kumimoji="1" lang="en-US" altLang="ja-JP" b="0" dirty="0">
                  <a:solidFill>
                    <a:schemeClr val="tx1">
                      <a:lumMod val="75000"/>
                      <a:lumOff val="25000"/>
                    </a:schemeClr>
                  </a:solidFill>
                </a:endParaRPr>
              </a:p>
              <a:p>
                <a:pPr lvl="5"/>
                <a:r>
                  <a:rPr lang="ja-JP" altLang="en-US" b="0" dirty="0"/>
                  <a:t>魚の生存リスクを考える際の閾値</a:t>
                </a:r>
                <a:r>
                  <a:rPr lang="en-US" altLang="ja-JP" b="0" dirty="0"/>
                  <a:t>(</a:t>
                </a:r>
                <a:r>
                  <a:rPr lang="ja-JP" altLang="en-US" b="0" dirty="0"/>
                  <a:t>制約としての下界</a:t>
                </a:r>
                <a:r>
                  <a:rPr lang="en-US" altLang="ja-JP" b="0" dirty="0"/>
                  <a:t>)</a:t>
                </a:r>
                <a:r>
                  <a:rPr lang="ja-JP" altLang="en-US" b="0" dirty="0"/>
                  <a:t>は</a:t>
                </a:r>
                <a:br>
                  <a:rPr lang="ja-JP" altLang="en-US" b="0" dirty="0"/>
                </a:br>
                <a:r>
                  <a:rPr lang="en-US" altLang="ja-JP" b="0" dirty="0"/>
                  <a:t>DO</a:t>
                </a:r>
                <a:r>
                  <a:rPr lang="ja-JP" altLang="en-US" b="0" dirty="0"/>
                  <a:t>濃度 </a:t>
                </a:r>
                <a:r>
                  <a:rPr lang="en-US" altLang="ja-JP" b="0" dirty="0"/>
                  <a:t>5 mg/L</a:t>
                </a:r>
                <a:r>
                  <a:rPr lang="ja-JP" altLang="en-US" b="0" dirty="0"/>
                  <a:t>あたりが妥当か</a:t>
                </a:r>
                <a:endParaRPr lang="en-US" altLang="ja-JP" b="0" dirty="0"/>
              </a:p>
              <a:p>
                <a:pPr lvl="2"/>
                <a:r>
                  <a:rPr kumimoji="1" lang="ja-JP" altLang="en-US" dirty="0">
                    <a:highlight>
                      <a:srgbClr val="E7CDFA"/>
                    </a:highlight>
                  </a:rPr>
                  <a:t>溶存酸素濃度モデル</a:t>
                </a:r>
                <a:r>
                  <a:rPr lang="ja-JP" altLang="en-US" dirty="0"/>
                  <a:t>に関する文献調査</a:t>
                </a:r>
              </a:p>
              <a:p>
                <a:pPr lvl="5"/>
                <a:r>
                  <a:rPr lang="en-US" altLang="ja-JP" dirty="0"/>
                  <a:t>DO</a:t>
                </a:r>
                <a:r>
                  <a:rPr lang="ja-JP" altLang="en-US" dirty="0"/>
                  <a:t>濃度の状態方程式について</a:t>
                </a:r>
                <a:endParaRPr lang="en-US" altLang="ja-JP" dirty="0"/>
              </a:p>
              <a:p>
                <a:pPr lvl="5"/>
                <a:r>
                  <a:rPr lang="ja-JP" altLang="en-US" b="0" dirty="0"/>
                  <a:t>魚の酸素濃度消費の項を追加することで</a:t>
                </a:r>
                <a:br>
                  <a:rPr lang="en-US" altLang="ja-JP" b="0" dirty="0"/>
                </a:br>
                <a:r>
                  <a:rPr lang="ja-JP" altLang="en-US" dirty="0"/>
                  <a:t>生存リスクを考慮できそう</a:t>
                </a:r>
                <a:endParaRPr lang="en-US" altLang="ja-JP" dirty="0"/>
              </a:p>
              <a:p>
                <a:pPr lvl="5"/>
                <a:r>
                  <a:rPr lang="en-US" altLang="ja-JP" b="0" dirty="0"/>
                  <a:t>(</a:t>
                </a:r>
                <a:r>
                  <a:rPr lang="ja-JP" altLang="en-US" b="0" dirty="0"/>
                  <a:t>エアレーション</a:t>
                </a:r>
                <a:r>
                  <a:rPr lang="en-US" altLang="ja-JP" b="0" dirty="0"/>
                  <a:t>)</a:t>
                </a:r>
                <a:r>
                  <a:rPr lang="ja-JP" altLang="en-US" b="0" dirty="0"/>
                  <a:t>に必要な電力をそのまま変数とする非線形</a:t>
                </a:r>
                <a:br>
                  <a:rPr lang="ja-JP" altLang="en-US" b="0" dirty="0"/>
                </a:br>
                <a:r>
                  <a:rPr lang="ja-JP" altLang="en-US" b="0" dirty="0"/>
                  <a:t>　→ エアレーションを離散段階のモードとして定義して</a:t>
                </a:r>
                <a:br>
                  <a:rPr lang="ja-JP" altLang="en-US" dirty="0"/>
                </a:br>
                <a:r>
                  <a:rPr lang="ja-JP" altLang="en-US" dirty="0"/>
                  <a:t>　　</a:t>
                </a:r>
                <a:r>
                  <a:rPr lang="ja-JP" altLang="en-US" b="0" dirty="0"/>
                  <a:t>モード最適化とすれば，</a:t>
                </a:r>
                <a:r>
                  <a:rPr lang="en-US" altLang="ja-JP" dirty="0"/>
                  <a:t>big-M</a:t>
                </a:r>
                <a:r>
                  <a:rPr lang="ja-JP" altLang="en-US" dirty="0"/>
                  <a:t>を用いて</a:t>
                </a:r>
                <a:r>
                  <a:rPr lang="en-US" altLang="ja-JP" dirty="0"/>
                  <a:t>MILP</a:t>
                </a:r>
                <a:r>
                  <a:rPr lang="ja-JP" altLang="en-US" dirty="0"/>
                  <a:t>化できそう</a:t>
                </a:r>
                <a:endParaRPr lang="en-US" altLang="ja-JP" dirty="0"/>
              </a:p>
              <a:p>
                <a:pPr lvl="1"/>
                <a:r>
                  <a:rPr lang="ja-JP" altLang="en-US" dirty="0"/>
                  <a:t>今後の予定</a:t>
                </a:r>
                <a:endParaRPr lang="en-US" altLang="ja-JP" dirty="0"/>
              </a:p>
              <a:p>
                <a:pPr lvl="2"/>
                <a:r>
                  <a:rPr lang="ja-JP" altLang="en-US" dirty="0"/>
                  <a:t>エアレーションで変化する項</a:t>
                </a:r>
                <a14:m>
                  <m:oMath xmlns:m="http://schemas.openxmlformats.org/officeDocument/2006/math">
                    <m:sSub>
                      <m:sSubPr>
                        <m:ctrlPr>
                          <a:rPr lang="en-US" altLang="ja-JP" sz="2000" i="1" smtClean="0">
                            <a:solidFill>
                              <a:schemeClr val="accent5">
                                <a:lumMod val="60000"/>
                                <a:lumOff val="40000"/>
                              </a:schemeClr>
                            </a:solidFill>
                            <a:latin typeface="Cambria Math" panose="02040503050406030204" pitchFamily="18" charset="0"/>
                          </a:rPr>
                        </m:ctrlPr>
                      </m:sSubPr>
                      <m:e>
                        <m:r>
                          <a:rPr lang="en-US" altLang="ja-JP" sz="2000" i="1">
                            <a:solidFill>
                              <a:schemeClr val="accent5">
                                <a:lumMod val="60000"/>
                                <a:lumOff val="40000"/>
                              </a:schemeClr>
                            </a:solidFill>
                            <a:latin typeface="Cambria Math" panose="02040503050406030204" pitchFamily="18" charset="0"/>
                          </a:rPr>
                          <m:t>𝐾</m:t>
                        </m:r>
                      </m:e>
                      <m:sub>
                        <m:r>
                          <a:rPr lang="en-US" altLang="ja-JP" sz="2000" i="1">
                            <a:solidFill>
                              <a:schemeClr val="accent5">
                                <a:lumMod val="60000"/>
                                <a:lumOff val="40000"/>
                              </a:schemeClr>
                            </a:solidFill>
                            <a:latin typeface="Cambria Math" panose="02040503050406030204" pitchFamily="18" charset="0"/>
                          </a:rPr>
                          <m:t>𝐿</m:t>
                        </m:r>
                      </m:sub>
                    </m:sSub>
                    <m:r>
                      <a:rPr lang="en-US" altLang="ja-JP" sz="2000" i="1">
                        <a:solidFill>
                          <a:schemeClr val="accent5">
                            <a:lumMod val="60000"/>
                            <a:lumOff val="40000"/>
                          </a:schemeClr>
                        </a:solidFill>
                        <a:latin typeface="Cambria Math" panose="02040503050406030204" pitchFamily="18" charset="0"/>
                      </a:rPr>
                      <m:t>𝑎</m:t>
                    </m:r>
                  </m:oMath>
                </a14:m>
                <a:r>
                  <a:rPr lang="ja-JP" altLang="en-US" dirty="0"/>
                  <a:t>を推定するモデルの作成</a:t>
                </a:r>
                <a:endParaRPr lang="en-US" altLang="ja-JP" dirty="0"/>
              </a:p>
              <a:p>
                <a:pPr lvl="5"/>
                <a:r>
                  <a:rPr lang="ja-JP" altLang="en-US" dirty="0"/>
                  <a:t>小型のエアレーション搭載装置を構築し，実機でも検証</a:t>
                </a:r>
                <a:endParaRPr lang="en-US" altLang="ja-JP" dirty="0"/>
              </a:p>
            </p:txBody>
          </p:sp>
        </mc:Choice>
        <mc:Fallback xmlns="">
          <p:sp>
            <p:nvSpPr>
              <p:cNvPr id="3" name="コンテンツ プレースホルダー 2">
                <a:extLst>
                  <a:ext uri="{FF2B5EF4-FFF2-40B4-BE49-F238E27FC236}">
                    <a16:creationId xmlns:a16="http://schemas.microsoft.com/office/drawing/2014/main" id="{78B81BA3-D853-4ABA-81D3-DD5D62B67D6A}"/>
                  </a:ext>
                </a:extLst>
              </p:cNvPr>
              <p:cNvSpPr>
                <a:spLocks noGrp="1" noRot="1" noChangeAspect="1" noMove="1" noResize="1" noEditPoints="1" noAdjustHandles="1" noChangeArrowheads="1" noChangeShapeType="1" noTextEdit="1"/>
              </p:cNvSpPr>
              <p:nvPr>
                <p:ph sz="quarter" idx="13"/>
              </p:nvPr>
            </p:nvSpPr>
            <p:spPr>
              <a:blipFill>
                <a:blip r:embed="rId2"/>
                <a:stretch>
                  <a:fillRect l="-2617" t="-3137" b="-8908"/>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88D1A34D-0AC2-4497-A89A-F7EC82205C60}"/>
              </a:ext>
            </a:extLst>
          </p:cNvPr>
          <p:cNvSpPr>
            <a:spLocks noGrp="1"/>
          </p:cNvSpPr>
          <p:nvPr>
            <p:ph type="sldNum" sz="quarter" idx="4"/>
          </p:nvPr>
        </p:nvSpPr>
        <p:spPr/>
        <p:txBody>
          <a:bodyPr/>
          <a:lstStyle/>
          <a:p>
            <a:fld id="{8F5BC5A1-44EB-431C-8BBA-B062B60F96C2}" type="slidenum">
              <a:rPr kumimoji="1" lang="ja-JP" altLang="en-US" smtClean="0"/>
              <a:pPr/>
              <a:t>8</a:t>
            </a:fld>
            <a:r>
              <a:rPr kumimoji="1" lang="en-US" altLang="ja-JP" dirty="0"/>
              <a:t>/8</a:t>
            </a:r>
            <a:endParaRPr kumimoji="1" lang="ja-JP" altLang="en-US" dirty="0"/>
          </a:p>
        </p:txBody>
      </p:sp>
      <p:sp>
        <p:nvSpPr>
          <p:cNvPr id="5" name="テキスト プレースホルダー 4">
            <a:extLst>
              <a:ext uri="{FF2B5EF4-FFF2-40B4-BE49-F238E27FC236}">
                <a16:creationId xmlns:a16="http://schemas.microsoft.com/office/drawing/2014/main" id="{BDFCA52A-4D5F-4B76-8591-598939D68724}"/>
              </a:ext>
            </a:extLst>
          </p:cNvPr>
          <p:cNvSpPr>
            <a:spLocks noGrp="1"/>
          </p:cNvSpPr>
          <p:nvPr>
            <p:ph type="body" sz="quarter" idx="12"/>
          </p:nvPr>
        </p:nvSpPr>
        <p:spPr/>
        <p:txBody>
          <a:bodyPr/>
          <a:lstStyle/>
          <a:p>
            <a:endParaRPr lang="ja-JP" altLang="en-US"/>
          </a:p>
        </p:txBody>
      </p:sp>
      <p:sp>
        <p:nvSpPr>
          <p:cNvPr id="6" name="タイトル 5">
            <a:extLst>
              <a:ext uri="{FF2B5EF4-FFF2-40B4-BE49-F238E27FC236}">
                <a16:creationId xmlns:a16="http://schemas.microsoft.com/office/drawing/2014/main" id="{7DFD606D-BD68-435B-B1DF-1A7FCB69F91C}"/>
              </a:ext>
            </a:extLst>
          </p:cNvPr>
          <p:cNvSpPr>
            <a:spLocks noGrp="1"/>
          </p:cNvSpPr>
          <p:nvPr>
            <p:ph type="title"/>
          </p:nvPr>
        </p:nvSpPr>
        <p:spPr/>
        <p:txBody>
          <a:bodyPr/>
          <a:lstStyle/>
          <a:p>
            <a:r>
              <a:rPr kumimoji="1" lang="ja-JP" altLang="en-US" dirty="0"/>
              <a:t>まとめと今後の予定</a:t>
            </a:r>
          </a:p>
        </p:txBody>
      </p:sp>
    </p:spTree>
    <p:extLst>
      <p:ext uri="{BB962C8B-B14F-4D97-AF65-F5344CB8AC3E}">
        <p14:creationId xmlns:p14="http://schemas.microsoft.com/office/powerpoint/2010/main" val="27957024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1_MATLAB blue">
  <a:themeElements>
    <a:clrScheme name="MATLAB">
      <a:dk1>
        <a:sysClr val="windowText" lastClr="000000"/>
      </a:dk1>
      <a:lt1>
        <a:srgbClr val="FFFFFF"/>
      </a:lt1>
      <a:dk2>
        <a:srgbClr val="44546A"/>
      </a:dk2>
      <a:lt2>
        <a:srgbClr val="E7E6E6"/>
      </a:lt2>
      <a:accent1>
        <a:srgbClr val="1171BE"/>
      </a:accent1>
      <a:accent2>
        <a:srgbClr val="DD5400"/>
      </a:accent2>
      <a:accent3>
        <a:srgbClr val="EDB120"/>
      </a:accent3>
      <a:accent4>
        <a:srgbClr val="8516D1"/>
      </a:accent4>
      <a:accent5>
        <a:srgbClr val="3BAA32"/>
      </a:accent5>
      <a:accent6>
        <a:srgbClr val="2FBEEF"/>
      </a:accent6>
      <a:hlink>
        <a:srgbClr val="0563C1"/>
      </a:hlink>
      <a:folHlink>
        <a:srgbClr val="954F72"/>
      </a:folHlink>
    </a:clrScheme>
    <a:fontScheme name="研究スライド">
      <a:majorFont>
        <a:latin typeface="Segoe UI"/>
        <a:ea typeface="游ゴシック"/>
        <a:cs typeface=""/>
      </a:majorFont>
      <a:minorFont>
        <a:latin typeface="Segoe UI"/>
        <a:ea typeface="游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LAB" id="{13B2BA17-05F9-4386-88F6-B97107EC804A}" vid="{82989664-3628-49FF-B807-EB2FF95FB13A}"/>
    </a:ext>
  </a:extLst>
</a:theme>
</file>

<file path=ppt/theme/theme2.xml><?xml version="1.0" encoding="utf-8"?>
<a:theme xmlns:a="http://schemas.openxmlformats.org/drawingml/2006/main" name="Office テーマ">
  <a:themeElements>
    <a:clrScheme name="MATLAB">
      <a:dk1>
        <a:sysClr val="windowText" lastClr="000000"/>
      </a:dk1>
      <a:lt1>
        <a:srgbClr val="FFFFFF"/>
      </a:lt1>
      <a:dk2>
        <a:srgbClr val="44546A"/>
      </a:dk2>
      <a:lt2>
        <a:srgbClr val="E7E6E6"/>
      </a:lt2>
      <a:accent1>
        <a:srgbClr val="0072BD"/>
      </a:accent1>
      <a:accent2>
        <a:srgbClr val="D95319"/>
      </a:accent2>
      <a:accent3>
        <a:srgbClr val="EDB120"/>
      </a:accent3>
      <a:accent4>
        <a:srgbClr val="7E2F8E"/>
      </a:accent4>
      <a:accent5>
        <a:srgbClr val="77AC30"/>
      </a:accent5>
      <a:accent6>
        <a:srgbClr val="4DBEEE"/>
      </a:accent6>
      <a:hlink>
        <a:srgbClr val="0563C1"/>
      </a:hlink>
      <a:folHlink>
        <a:srgbClr val="954F72"/>
      </a:folHlink>
    </a:clrScheme>
    <a:fontScheme name="英語スライド用">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MATLAB">
      <a:dk1>
        <a:sysClr val="windowText" lastClr="000000"/>
      </a:dk1>
      <a:lt1>
        <a:srgbClr val="FFFFFF"/>
      </a:lt1>
      <a:dk2>
        <a:srgbClr val="44546A"/>
      </a:dk2>
      <a:lt2>
        <a:srgbClr val="E7E6E6"/>
      </a:lt2>
      <a:accent1>
        <a:srgbClr val="0072BD"/>
      </a:accent1>
      <a:accent2>
        <a:srgbClr val="D95319"/>
      </a:accent2>
      <a:accent3>
        <a:srgbClr val="EDB120"/>
      </a:accent3>
      <a:accent4>
        <a:srgbClr val="7E2F8E"/>
      </a:accent4>
      <a:accent5>
        <a:srgbClr val="77AC30"/>
      </a:accent5>
      <a:accent6>
        <a:srgbClr val="4DBEEE"/>
      </a:accent6>
      <a:hlink>
        <a:srgbClr val="0563C1"/>
      </a:hlink>
      <a:folHlink>
        <a:srgbClr val="954F72"/>
      </a:folHlink>
    </a:clrScheme>
    <a:fontScheme name="英語スライド用">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82A7BF318B69E7438E6C18187FD54F6B" ma:contentTypeVersion="14" ma:contentTypeDescription="新しいドキュメントを作成します。" ma:contentTypeScope="" ma:versionID="9569d861dfe117f38c9a742d654b33d7">
  <xsd:schema xmlns:xsd="http://www.w3.org/2001/XMLSchema" xmlns:xs="http://www.w3.org/2001/XMLSchema" xmlns:p="http://schemas.microsoft.com/office/2006/metadata/properties" xmlns:ns2="b43d7d1f-ab2b-4ca0-9313-787be094f5f9" xmlns:ns3="6b6e9432-df35-4810-b1d9-6ec3ddbe29d5" targetNamespace="http://schemas.microsoft.com/office/2006/metadata/properties" ma:root="true" ma:fieldsID="c8c725dcd3e39008254ba416bd52b198" ns2:_="" ns3:_="">
    <xsd:import namespace="b43d7d1f-ab2b-4ca0-9313-787be094f5f9"/>
    <xsd:import namespace="6b6e9432-df35-4810-b1d9-6ec3ddbe29d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2:MediaServiceLocation" minOccurs="0"/>
                <xsd:element ref="ns2:MediaServiceBillingMetadata" minOccurs="0"/>
                <xsd:element ref="ns2:_x305b__x3064__x3081__x3044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3d7d1f-ab2b-4ca0-9313-787be094f5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descriptio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画像タグ" ma:readOnly="false" ma:fieldId="{5cf76f15-5ced-4ddc-b409-7134ff3c332f}" ma:taxonomyMulti="true" ma:sspId="d412bb5a-839c-4385-8c5b-8d1157b7662c"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Location" ma:index="19" nillable="true" ma:displayName="Location" ma:description="" ma:indexed="true" ma:internalName="MediaServiceLocation" ma:readOnly="true">
      <xsd:simpleType>
        <xsd:restriction base="dms:Text"/>
      </xsd:simpleType>
    </xsd:element>
    <xsd:element name="MediaServiceBillingMetadata" ma:index="20" nillable="true" ma:displayName="MediaServiceBillingMetadata" ma:hidden="true" ma:internalName="MediaServiceBillingMetadata" ma:readOnly="true">
      <xsd:simpleType>
        <xsd:restriction base="dms:Note"/>
      </xsd:simpleType>
    </xsd:element>
    <xsd:element name="_x305b__x3064__x3081__x3044_" ma:index="21" nillable="true" ma:displayName="せつめい" ma:description="ｇｇｒｆ" ma:format="Dropdown" ma:internalName="_x305b__x3064__x3081__x3044_">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b6e9432-df35-4810-b1d9-6ec3ddbe29d5"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f67cd7ad-74bd-4f56-a711-e8b14261af01}" ma:internalName="TaxCatchAll" ma:showField="CatchAllData" ma:web="6b6e9432-df35-4810-b1d9-6ec3ddbe29d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6b6e9432-df35-4810-b1d9-6ec3ddbe29d5" xsi:nil="true"/>
    <lcf76f155ced4ddcb4097134ff3c332f xmlns="b43d7d1f-ab2b-4ca0-9313-787be094f5f9">
      <Terms xmlns="http://schemas.microsoft.com/office/infopath/2007/PartnerControls"/>
    </lcf76f155ced4ddcb4097134ff3c332f>
    <_x305b__x3064__x3081__x3044_ xmlns="b43d7d1f-ab2b-4ca0-9313-787be094f5f9" xsi:nil="true"/>
  </documentManagement>
</p:properties>
</file>

<file path=customXml/itemProps1.xml><?xml version="1.0" encoding="utf-8"?>
<ds:datastoreItem xmlns:ds="http://schemas.openxmlformats.org/officeDocument/2006/customXml" ds:itemID="{CC25CEC7-E526-4E03-8291-DB7DA9402088}">
  <ds:schemaRefs>
    <ds:schemaRef ds:uri="http://schemas.microsoft.com/sharepoint/v3/contenttype/forms"/>
  </ds:schemaRefs>
</ds:datastoreItem>
</file>

<file path=customXml/itemProps2.xml><?xml version="1.0" encoding="utf-8"?>
<ds:datastoreItem xmlns:ds="http://schemas.openxmlformats.org/officeDocument/2006/customXml" ds:itemID="{887AFA53-17A4-4A64-A8D4-DCD1AD84E0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3d7d1f-ab2b-4ca0-9313-787be094f5f9"/>
    <ds:schemaRef ds:uri="6b6e9432-df35-4810-b1d9-6ec3ddbe29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30ABDD-872F-472F-A8D5-FE123A450268}">
  <ds:schemaRefs>
    <ds:schemaRef ds:uri="http://www.w3.org/XML/1998/namespace"/>
    <ds:schemaRef ds:uri="http://schemas.microsoft.com/office/2006/documentManagement/types"/>
    <ds:schemaRef ds:uri="http://schemas.microsoft.com/office/2006/metadata/properties"/>
    <ds:schemaRef ds:uri="b43d7d1f-ab2b-4ca0-9313-787be094f5f9"/>
    <ds:schemaRef ds:uri="http://schemas.openxmlformats.org/package/2006/metadata/core-properties"/>
    <ds:schemaRef ds:uri="http://purl.org/dc/elements/1.1/"/>
    <ds:schemaRef ds:uri="http://purl.org/dc/dcmitype/"/>
    <ds:schemaRef ds:uri="http://schemas.microsoft.com/office/infopath/2007/PartnerControls"/>
    <ds:schemaRef ds:uri="6b6e9432-df35-4810-b1d9-6ec3ddbe29d5"/>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48</TotalTime>
  <Words>1223</Words>
  <Application>Microsoft Office PowerPoint</Application>
  <PresentationFormat>ユーザー設定</PresentationFormat>
  <Paragraphs>138</Paragraphs>
  <Slides>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vt:i4>
      </vt:variant>
    </vt:vector>
  </HeadingPairs>
  <TitlesOfParts>
    <vt:vector size="14" baseType="lpstr">
      <vt:lpstr>ヒラギノ角ゴ Pro</vt:lpstr>
      <vt:lpstr>Arial</vt:lpstr>
      <vt:lpstr>Cambria Math</vt:lpstr>
      <vt:lpstr>Segoe UI</vt:lpstr>
      <vt:lpstr>Wingdings</vt:lpstr>
      <vt:lpstr>1_MATLAB blue</vt:lpstr>
      <vt:lpstr>閉鎖循環式陸上養殖(RAS)施設の 　プラントモデル構築の初期検討 　　　－魚育成水槽の溶存酸素濃度の 　　　　　　　　　　　　状態方程式の検討</vt:lpstr>
      <vt:lpstr>はじめに</vt:lpstr>
      <vt:lpstr>マネジメント最適化手法の開発フロー</vt:lpstr>
      <vt:lpstr>魚育成水槽の溶存酸素(DO)濃度について</vt:lpstr>
      <vt:lpstr>魚育成水槽の溶存酸素(DO)濃度について</vt:lpstr>
      <vt:lpstr>魚育成水槽の溶存酸素(DO)濃度について</vt:lpstr>
      <vt:lpstr>魚育成水槽の溶存酸素(DO)濃度について</vt:lpstr>
      <vt:lpstr>まとめと今後の予定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悠斗 渡辺</cp:lastModifiedBy>
  <cp:revision>4</cp:revision>
  <dcterms:created xsi:type="dcterms:W3CDTF">2019-08-01T01:28:13Z</dcterms:created>
  <dcterms:modified xsi:type="dcterms:W3CDTF">2025-06-24T04:48:58Z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0x01010082A7BF318B69E7438E6C18187FD54F6B</vt:lpwstr>
  </property>
  <property fmtid="{D5CDD505-2E9C-101B-9397-08002B2CF9AE}" pid="3" name="MediaServiceImageTags">
    <vt:lpwstr/>
  </property>
</Properties>
</file>