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BE462-BFFA-F9C8-D2AF-C66530045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ED12F7-8958-4FDE-59DE-1F5013F9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E8451-92B8-5F54-19C5-3A1F598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875ED-EF41-0ABC-6B01-FBC4703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4CDEC-9FBB-913E-7971-6C21FC54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75336-931E-0BBF-1396-ECE70CC3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7C4078-3003-EA65-FA63-566B9844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23E6C-DBCB-06CF-4581-F76F84B2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6A0149-0594-42DB-7DF3-EB3DCFF1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61AD3-585F-9A5C-E89F-E9AFF5AA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5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0CC9BA-38B5-B00D-F044-6ACAFFE6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EF76D-4CBF-87AB-A8CE-4B859B9B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C0C58-5ED9-499D-C26E-61D874C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5B49C-9142-F9CB-F9ED-C92A25B4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333C5-0CA8-98D8-4694-8D36F07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6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2132B-09E3-B6F2-1833-A9B0070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FF18B-2CD0-2B4E-62D1-D1001475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B53FE-BAD8-9F90-1BCE-FD3B91C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9FA8DF-471D-4B3A-14C5-EBE2861C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8D7E2-A8DD-56FE-BC57-6FB61B1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1B711-3A1B-DC00-DF6F-4478754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E8AC2F-6F20-0430-57A4-DE5EC92E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CD22D-2BCB-5239-4D2A-E885C4A1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576EF-D285-5929-E104-39B363DD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8FB9B-7633-ADC7-6A6E-649DC512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51203-B7FE-A292-C382-183B29BA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A1041-7A12-FC6B-3AE5-A84BA594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16EEA-A8BA-52FA-71A9-A9A12CF6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2239C-EA36-CC29-B81C-3BECCF22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877702-A730-B749-E51F-C02B142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AF6A1F-788A-9DBD-00C1-E4086515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4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D9837-B508-338C-9FEE-2FF9B7F8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57C98-B2A0-8131-BC39-210DF966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17FE67-B403-4BEB-F1B6-C965D608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77CFC4-5091-E02B-6560-CCA45E8F2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6E9D6-6B79-8B5A-336C-7F6B828F5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9E701-10F3-63FE-03FF-F8835B50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F1B58-2631-450D-35BE-94527BF9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4552A3-BEF1-7040-CCE1-E38DD603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3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105EA-17DC-C50F-9CDF-97134012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8057B0-A633-8BE6-E228-34DF56E3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DC795A-FEFE-5B6C-D8F9-1B0E314E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CA272E-4585-D693-BBEB-0C81B1F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3B7CFF-3A55-2322-2E2F-FC480366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2C574C-0A2D-29C6-5EAC-27FB4787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CF2D48-B454-DFB0-43FB-B0150290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FAF8-EF67-7A20-A719-9641BF19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116BF-E1A3-78BA-F522-C81360AC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F32D70-9FB6-DE91-D526-5740FFC1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C8CF94-9022-677C-DCC6-0F205A46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F4FEB0-ACC3-43BA-5C25-9DB71F5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1C300D-79C3-9E66-309E-7FF42C7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3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F6258-01B3-75DE-34F4-04EA2590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82C65A-1CF6-4664-18DC-35C172948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1346C2-BB8D-32EA-CFEF-96579E9D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527270-2F08-DFC7-2526-C73A30F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40F21-C3F4-3200-EAC7-8391DFDA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42F67B-6C78-B2C7-176B-CEADCC95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27B4D8-4D05-7C29-FD22-F560142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2D03A-B79B-AE32-2842-F7DE652F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EB61C-57B1-1CDB-1C58-4C55FB62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FE6C-1ED0-4AC1-94C6-9B5496A745F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5142A-8E02-EE42-E05A-4D332542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890E5-C647-6D57-4EBE-969EE9D3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0324-DE3E-4D0A-B519-81D95A11E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D6463-350E-919E-7C22-F33339155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DA8378-1D3A-E565-FAE4-8BA6DB2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14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C8A8-2513-12F0-3211-0BC82D71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036C3-8533-8379-56BF-C253195D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oming-Of-Age </a:t>
            </a:r>
            <a:r>
              <a:rPr lang="en-US" altLang="ja-JP" dirty="0"/>
              <a:t>C</a:t>
            </a:r>
            <a:r>
              <a:rPr kumimoji="1" lang="en-US" altLang="ja-JP" dirty="0"/>
              <a:t>eremony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230A-AFA8-947A-40FD-348B225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oming-Of-Age </a:t>
            </a:r>
            <a:r>
              <a:rPr lang="en-US" altLang="ja-JP" dirty="0"/>
              <a:t>C</a:t>
            </a:r>
            <a:r>
              <a:rPr kumimoji="1" lang="en-US" altLang="ja-JP" dirty="0"/>
              <a:t>eremony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97A93-B0E8-4D00-91F5-6D08448E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1,Seijinnsiki(Japan)</a:t>
            </a:r>
          </a:p>
          <a:p>
            <a:r>
              <a:rPr lang="en-US" altLang="ja-JP" dirty="0"/>
              <a:t>2, Athletics bungee Jumping(Pentecost Island, 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republic of Vanuatu)</a:t>
            </a:r>
          </a:p>
          <a:p>
            <a:r>
              <a:rPr kumimoji="1" lang="en-US" altLang="ja-JP" dirty="0"/>
              <a:t>3,Vision Quest(Native American)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2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18824-5FDD-416F-9837-AB167D85CD9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dirty="0"/>
              <a:t>1,</a:t>
            </a:r>
            <a:r>
              <a:rPr kumimoji="1" lang="en-US" altLang="ja-JP" dirty="0">
                <a:cs typeface="Arial" panose="020B0604020202020204" pitchFamily="34" charset="0"/>
              </a:rPr>
              <a:t>Seijinnsiki</a:t>
            </a:r>
            <a:r>
              <a:rPr kumimoji="1" lang="en-US" altLang="ja-JP" dirty="0"/>
              <a:t> : </a:t>
            </a:r>
            <a:r>
              <a:rPr kumimoji="1" lang="en-US" altLang="ja-JP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kumimoji="1" lang="en-US" altLang="ja-JP" sz="72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ja-JP" sz="72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ja-JP" altLang="en-US" sz="7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A149C8-8DFE-8696-1265-AB4F5CFA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15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00201-E2C7-D1F9-86CB-3070D56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Athletics bungee Jumping</a:t>
            </a:r>
            <a:r>
              <a:rPr lang="en-US" altLang="ja-JP" sz="7200" dirty="0"/>
              <a:t>(</a:t>
            </a:r>
            <a:r>
              <a:rPr lang="en-US" altLang="ja-JP" sz="72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ja-JP" sz="7200" dirty="0">
                <a:ln w="6350"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ja-JP" sz="7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ja-JP" sz="72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sz="7200" dirty="0">
                <a:ln w="6350">
                  <a:solidFill>
                    <a:schemeClr val="tx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altLang="ja-JP" sz="7200" dirty="0"/>
              <a:t>)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2827E-7D59-793E-36BC-2B219CFB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>
              <a:ln w="127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811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7447D-0212-1098-4B23-2F6E9134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CB11F-760C-A8F2-5E2E-CDA3ABBB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7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ENGLISH</vt:lpstr>
      <vt:lpstr>Table Contents</vt:lpstr>
      <vt:lpstr>Coming-Of-Age Ceremony</vt:lpstr>
      <vt:lpstr>1,Seijinnsiki : Japan</vt:lpstr>
      <vt:lpstr>Athletics bungee Jumping(Vanuatu)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</dc:title>
  <dc:creator>渡辺 悠斗</dc:creator>
  <cp:lastModifiedBy>渡辺 悠斗</cp:lastModifiedBy>
  <cp:revision>1</cp:revision>
  <dcterms:created xsi:type="dcterms:W3CDTF">2022-10-30T17:34:54Z</dcterms:created>
  <dcterms:modified xsi:type="dcterms:W3CDTF">2022-10-30T17:50:44Z</dcterms:modified>
</cp:coreProperties>
</file>