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7DD41-255D-497C-ABED-C625C93B7C29}" v="238" dt="2022-07-25T07:14:50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1" autoAdjust="0"/>
    <p:restoredTop sz="94660"/>
  </p:normalViewPr>
  <p:slideViewPr>
    <p:cSldViewPr snapToGrid="0">
      <p:cViewPr>
        <p:scale>
          <a:sx n="68" d="100"/>
          <a:sy n="68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-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渡辺 悠斗" userId="7301ec9286ea8034" providerId="LiveId" clId="{D047DD41-255D-497C-ABED-C625C93B7C29}"/>
    <pc:docChg chg="undo custSel addSld delSld modSld">
      <pc:chgData name="渡辺 悠斗" userId="7301ec9286ea8034" providerId="LiveId" clId="{D047DD41-255D-497C-ABED-C625C93B7C29}" dt="2022-07-25T07:08:20.505" v="3696" actId="207"/>
      <pc:docMkLst>
        <pc:docMk/>
      </pc:docMkLst>
      <pc:sldChg chg="addSp modSp mod modNotesTx">
        <pc:chgData name="渡辺 悠斗" userId="7301ec9286ea8034" providerId="LiveId" clId="{D047DD41-255D-497C-ABED-C625C93B7C29}" dt="2022-07-25T06:25:23.029" v="3577" actId="732"/>
        <pc:sldMkLst>
          <pc:docMk/>
          <pc:sldMk cId="1792145263" sldId="256"/>
        </pc:sldMkLst>
        <pc:spChg chg="mod">
          <ac:chgData name="渡辺 悠斗" userId="7301ec9286ea8034" providerId="LiveId" clId="{D047DD41-255D-497C-ABED-C625C93B7C29}" dt="2022-07-24T12:05:11.821" v="911" actId="20577"/>
          <ac:spMkLst>
            <pc:docMk/>
            <pc:sldMk cId="1792145263" sldId="256"/>
            <ac:spMk id="2" creationId="{4410663A-23F1-4219-30F1-6CDABB536365}"/>
          </ac:spMkLst>
        </pc:spChg>
        <pc:spChg chg="mod">
          <ac:chgData name="渡辺 悠斗" userId="7301ec9286ea8034" providerId="LiveId" clId="{D047DD41-255D-497C-ABED-C625C93B7C29}" dt="2022-07-25T00:35:22.709" v="1972" actId="20577"/>
          <ac:spMkLst>
            <pc:docMk/>
            <pc:sldMk cId="1792145263" sldId="256"/>
            <ac:spMk id="3" creationId="{7706A872-8CAC-193D-84FF-582353C43E2C}"/>
          </ac:spMkLst>
        </pc:spChg>
        <pc:picChg chg="add mod">
          <ac:chgData name="渡辺 悠斗" userId="7301ec9286ea8034" providerId="LiveId" clId="{D047DD41-255D-497C-ABED-C625C93B7C29}" dt="2022-07-24T12:15:35.776" v="990" actId="1076"/>
          <ac:picMkLst>
            <pc:docMk/>
            <pc:sldMk cId="1792145263" sldId="256"/>
            <ac:picMk id="1026" creationId="{EA61C53B-23EA-30E8-0F8B-BAE15C92A4B6}"/>
          </ac:picMkLst>
        </pc:picChg>
        <pc:picChg chg="add mod">
          <ac:chgData name="渡辺 悠斗" userId="7301ec9286ea8034" providerId="LiveId" clId="{D047DD41-255D-497C-ABED-C625C93B7C29}" dt="2022-07-24T12:26:59.982" v="1078" actId="18131"/>
          <ac:picMkLst>
            <pc:docMk/>
            <pc:sldMk cId="1792145263" sldId="256"/>
            <ac:picMk id="1028" creationId="{C6441459-0CE7-2332-B2D2-B3A3C1DD5B80}"/>
          </ac:picMkLst>
        </pc:picChg>
        <pc:picChg chg="add mod">
          <ac:chgData name="渡辺 悠斗" userId="7301ec9286ea8034" providerId="LiveId" clId="{D047DD41-255D-497C-ABED-C625C93B7C29}" dt="2022-07-24T12:11:08.795" v="951" actId="1076"/>
          <ac:picMkLst>
            <pc:docMk/>
            <pc:sldMk cId="1792145263" sldId="256"/>
            <ac:picMk id="1030" creationId="{CC765225-B247-79C4-77C5-C035B604D76F}"/>
          </ac:picMkLst>
        </pc:picChg>
        <pc:picChg chg="add mod">
          <ac:chgData name="渡辺 悠斗" userId="7301ec9286ea8034" providerId="LiveId" clId="{D047DD41-255D-497C-ABED-C625C93B7C29}" dt="2022-07-24T12:17:14.288" v="1003" actId="732"/>
          <ac:picMkLst>
            <pc:docMk/>
            <pc:sldMk cId="1792145263" sldId="256"/>
            <ac:picMk id="1032" creationId="{2D0EB3F2-F7B6-4776-7F96-35714E1DA697}"/>
          </ac:picMkLst>
        </pc:picChg>
        <pc:picChg chg="add mod">
          <ac:chgData name="渡辺 悠斗" userId="7301ec9286ea8034" providerId="LiveId" clId="{D047DD41-255D-497C-ABED-C625C93B7C29}" dt="2022-07-24T12:16:00.519" v="993" actId="1076"/>
          <ac:picMkLst>
            <pc:docMk/>
            <pc:sldMk cId="1792145263" sldId="256"/>
            <ac:picMk id="1034" creationId="{C15CCBEB-CAA6-577D-ECF9-D4DBC9178535}"/>
          </ac:picMkLst>
        </pc:picChg>
        <pc:picChg chg="add mod">
          <ac:chgData name="渡辺 悠斗" userId="7301ec9286ea8034" providerId="LiveId" clId="{D047DD41-255D-497C-ABED-C625C93B7C29}" dt="2022-07-24T12:14:47.296" v="982" actId="1076"/>
          <ac:picMkLst>
            <pc:docMk/>
            <pc:sldMk cId="1792145263" sldId="256"/>
            <ac:picMk id="1036" creationId="{BD3F95FB-128F-71BB-2CC7-E8B7A2E7CCB4}"/>
          </ac:picMkLst>
        </pc:picChg>
        <pc:picChg chg="add mod">
          <ac:chgData name="渡辺 悠斗" userId="7301ec9286ea8034" providerId="LiveId" clId="{D047DD41-255D-497C-ABED-C625C93B7C29}" dt="2022-07-24T12:18:36.215" v="1010" actId="732"/>
          <ac:picMkLst>
            <pc:docMk/>
            <pc:sldMk cId="1792145263" sldId="256"/>
            <ac:picMk id="1038" creationId="{3E5F8BEE-5DB8-C4BA-77B8-09B39B88450B}"/>
          </ac:picMkLst>
        </pc:picChg>
        <pc:picChg chg="add mod">
          <ac:chgData name="渡辺 悠斗" userId="7301ec9286ea8034" providerId="LiveId" clId="{D047DD41-255D-497C-ABED-C625C93B7C29}" dt="2022-07-24T12:25:11.687" v="1052" actId="1076"/>
          <ac:picMkLst>
            <pc:docMk/>
            <pc:sldMk cId="1792145263" sldId="256"/>
            <ac:picMk id="1040" creationId="{5FC48FB8-716A-ED86-00F5-B158FAC7C744}"/>
          </ac:picMkLst>
        </pc:picChg>
        <pc:picChg chg="add mod">
          <ac:chgData name="渡辺 悠斗" userId="7301ec9286ea8034" providerId="LiveId" clId="{D047DD41-255D-497C-ABED-C625C93B7C29}" dt="2022-07-24T12:22:08.731" v="1030" actId="732"/>
          <ac:picMkLst>
            <pc:docMk/>
            <pc:sldMk cId="1792145263" sldId="256"/>
            <ac:picMk id="1042" creationId="{56035445-D721-2B33-F274-FA6825172123}"/>
          </ac:picMkLst>
        </pc:picChg>
        <pc:picChg chg="add mod">
          <ac:chgData name="渡辺 悠斗" userId="7301ec9286ea8034" providerId="LiveId" clId="{D047DD41-255D-497C-ABED-C625C93B7C29}" dt="2022-07-25T06:25:23.029" v="3577" actId="732"/>
          <ac:picMkLst>
            <pc:docMk/>
            <pc:sldMk cId="1792145263" sldId="256"/>
            <ac:picMk id="1044" creationId="{7581DB49-54F8-07FF-EF5A-325E2D37C3AA}"/>
          </ac:picMkLst>
        </pc:picChg>
      </pc:sldChg>
      <pc:sldChg chg="addSp delSp modSp mod modNotesTx">
        <pc:chgData name="渡辺 悠斗" userId="7301ec9286ea8034" providerId="LiveId" clId="{D047DD41-255D-497C-ABED-C625C93B7C29}" dt="2022-07-25T05:56:09.076" v="3478" actId="20577"/>
        <pc:sldMkLst>
          <pc:docMk/>
          <pc:sldMk cId="923281578" sldId="257"/>
        </pc:sldMkLst>
        <pc:spChg chg="add mod">
          <ac:chgData name="渡辺 悠斗" userId="7301ec9286ea8034" providerId="LiveId" clId="{D047DD41-255D-497C-ABED-C625C93B7C29}" dt="2022-07-24T08:41:46.759" v="889" actId="207"/>
          <ac:spMkLst>
            <pc:docMk/>
            <pc:sldMk cId="923281578" sldId="257"/>
            <ac:spMk id="2" creationId="{9B51C023-E69D-17DE-9517-4AADD668DF58}"/>
          </ac:spMkLst>
        </pc:spChg>
        <pc:spChg chg="add del mod">
          <ac:chgData name="渡辺 悠斗" userId="7301ec9286ea8034" providerId="LiveId" clId="{D047DD41-255D-497C-ABED-C625C93B7C29}" dt="2022-07-12T06:00:58.293" v="5"/>
          <ac:spMkLst>
            <pc:docMk/>
            <pc:sldMk cId="923281578" sldId="257"/>
            <ac:spMk id="2" creationId="{D8E74D80-2382-054F-FDDF-AE917D351B5F}"/>
          </ac:spMkLst>
        </pc:spChg>
        <pc:spChg chg="mod">
          <ac:chgData name="渡辺 悠斗" userId="7301ec9286ea8034" providerId="LiveId" clId="{D047DD41-255D-497C-ABED-C625C93B7C29}" dt="2022-07-24T13:58:48.090" v="1311" actId="1076"/>
          <ac:spMkLst>
            <pc:docMk/>
            <pc:sldMk cId="923281578" sldId="257"/>
            <ac:spMk id="3" creationId="{40F635D4-092A-741F-ABCA-4FFBBF4D6182}"/>
          </ac:spMkLst>
        </pc:spChg>
        <pc:spChg chg="add del mod">
          <ac:chgData name="渡辺 悠斗" userId="7301ec9286ea8034" providerId="LiveId" clId="{D047DD41-255D-497C-ABED-C625C93B7C29}" dt="2022-07-25T05:23:26.570" v="3044" actId="20577"/>
          <ac:spMkLst>
            <pc:docMk/>
            <pc:sldMk cId="923281578" sldId="257"/>
            <ac:spMk id="6" creationId="{08F78E93-92D5-AD80-5C17-84C61A83FE7D}"/>
          </ac:spMkLst>
        </pc:spChg>
      </pc:sldChg>
      <pc:sldChg chg="addSp modSp new del mod">
        <pc:chgData name="渡辺 悠斗" userId="7301ec9286ea8034" providerId="LiveId" clId="{D047DD41-255D-497C-ABED-C625C93B7C29}" dt="2022-07-24T23:45:04.233" v="1687" actId="2696"/>
        <pc:sldMkLst>
          <pc:docMk/>
          <pc:sldMk cId="2661890500" sldId="258"/>
        </pc:sldMkLst>
        <pc:spChg chg="mod">
          <ac:chgData name="渡辺 悠斗" userId="7301ec9286ea8034" providerId="LiveId" clId="{D047DD41-255D-497C-ABED-C625C93B7C29}" dt="2022-07-24T23:39:15.056" v="1683" actId="2711"/>
          <ac:spMkLst>
            <pc:docMk/>
            <pc:sldMk cId="2661890500" sldId="258"/>
            <ac:spMk id="2" creationId="{5E79222B-E5AE-C9E8-B389-D9BC411C52FE}"/>
          </ac:spMkLst>
        </pc:spChg>
        <pc:spChg chg="add mod">
          <ac:chgData name="渡辺 悠斗" userId="7301ec9286ea8034" providerId="LiveId" clId="{D047DD41-255D-497C-ABED-C625C93B7C29}" dt="2022-07-24T23:44:28.984" v="1686" actId="14100"/>
          <ac:spMkLst>
            <pc:docMk/>
            <pc:sldMk cId="2661890500" sldId="258"/>
            <ac:spMk id="4" creationId="{5B8255E1-71A0-4B00-E1FC-2658009D7116}"/>
          </ac:spMkLst>
        </pc:spChg>
      </pc:sldChg>
      <pc:sldChg chg="addSp delSp modSp new mod modNotesTx">
        <pc:chgData name="渡辺 悠斗" userId="7301ec9286ea8034" providerId="LiveId" clId="{D047DD41-255D-497C-ABED-C625C93B7C29}" dt="2022-07-25T07:08:11.148" v="3695" actId="207"/>
        <pc:sldMkLst>
          <pc:docMk/>
          <pc:sldMk cId="3452342393" sldId="258"/>
        </pc:sldMkLst>
        <pc:spChg chg="mod">
          <ac:chgData name="渡辺 悠斗" userId="7301ec9286ea8034" providerId="LiveId" clId="{D047DD41-255D-497C-ABED-C625C93B7C29}" dt="2022-07-25T03:58:34.075" v="2419" actId="20577"/>
          <ac:spMkLst>
            <pc:docMk/>
            <pc:sldMk cId="3452342393" sldId="258"/>
            <ac:spMk id="2" creationId="{23F0F480-B036-327A-17F3-18C777528933}"/>
          </ac:spMkLst>
        </pc:spChg>
        <pc:spChg chg="mod">
          <ac:chgData name="渡辺 悠斗" userId="7301ec9286ea8034" providerId="LiveId" clId="{D047DD41-255D-497C-ABED-C625C93B7C29}" dt="2022-07-25T07:08:11.148" v="3695" actId="207"/>
          <ac:spMkLst>
            <pc:docMk/>
            <pc:sldMk cId="3452342393" sldId="258"/>
            <ac:spMk id="3" creationId="{2EDA59B4-B76B-A463-6346-9FB610B0133E}"/>
          </ac:spMkLst>
        </pc:spChg>
        <pc:spChg chg="add mod">
          <ac:chgData name="渡辺 悠斗" userId="7301ec9286ea8034" providerId="LiveId" clId="{D047DD41-255D-497C-ABED-C625C93B7C29}" dt="2022-07-25T05:43:00.406" v="3264" actId="20577"/>
          <ac:spMkLst>
            <pc:docMk/>
            <pc:sldMk cId="3452342393" sldId="258"/>
            <ac:spMk id="8" creationId="{AD56AF8B-835E-E03A-D99F-353619D22F98}"/>
          </ac:spMkLst>
        </pc:spChg>
        <pc:picChg chg="add del mod">
          <ac:chgData name="渡辺 悠斗" userId="7301ec9286ea8034" providerId="LiveId" clId="{D047DD41-255D-497C-ABED-C625C93B7C29}" dt="2022-07-25T05:43:24.812" v="3268" actId="478"/>
          <ac:picMkLst>
            <pc:docMk/>
            <pc:sldMk cId="3452342393" sldId="258"/>
            <ac:picMk id="9" creationId="{CBD6BB65-930C-4138-CB5B-152DBE41D066}"/>
          </ac:picMkLst>
        </pc:picChg>
        <pc:picChg chg="add del mod">
          <ac:chgData name="渡辺 悠斗" userId="7301ec9286ea8034" providerId="LiveId" clId="{D047DD41-255D-497C-ABED-C625C93B7C29}" dt="2022-07-25T00:32:40.474" v="1930"/>
          <ac:picMkLst>
            <pc:docMk/>
            <pc:sldMk cId="3452342393" sldId="258"/>
            <ac:picMk id="2050" creationId="{1918C2FE-839F-EFF9-8D5D-17A5C20CC6FC}"/>
          </ac:picMkLst>
        </pc:picChg>
        <pc:picChg chg="add del mod">
          <ac:chgData name="渡辺 悠斗" userId="7301ec9286ea8034" providerId="LiveId" clId="{D047DD41-255D-497C-ABED-C625C93B7C29}" dt="2022-07-25T00:32:50.344" v="1935"/>
          <ac:picMkLst>
            <pc:docMk/>
            <pc:sldMk cId="3452342393" sldId="258"/>
            <ac:picMk id="2052" creationId="{A4BD27F0-9052-9A9F-9FD4-C4BE6B6EEACD}"/>
          </ac:picMkLst>
        </pc:picChg>
        <pc:picChg chg="add mod">
          <ac:chgData name="渡辺 悠斗" userId="7301ec9286ea8034" providerId="LiveId" clId="{D047DD41-255D-497C-ABED-C625C93B7C29}" dt="2022-07-25T00:33:04.967" v="1939" actId="1076"/>
          <ac:picMkLst>
            <pc:docMk/>
            <pc:sldMk cId="3452342393" sldId="258"/>
            <ac:picMk id="2054" creationId="{2F6AE1EA-13FA-6918-D57A-722E60770BF0}"/>
          </ac:picMkLst>
        </pc:picChg>
      </pc:sldChg>
      <pc:sldChg chg="addSp modSp new del mod">
        <pc:chgData name="渡辺 悠斗" userId="7301ec9286ea8034" providerId="LiveId" clId="{D047DD41-255D-497C-ABED-C625C93B7C29}" dt="2022-07-25T03:41:54.425" v="2227" actId="2696"/>
        <pc:sldMkLst>
          <pc:docMk/>
          <pc:sldMk cId="2367819165" sldId="259"/>
        </pc:sldMkLst>
        <pc:spChg chg="add mod">
          <ac:chgData name="渡辺 悠斗" userId="7301ec9286ea8034" providerId="LiveId" clId="{D047DD41-255D-497C-ABED-C625C93B7C29}" dt="2022-07-25T00:50:38.391" v="2116" actId="14100"/>
          <ac:spMkLst>
            <pc:docMk/>
            <pc:sldMk cId="2367819165" sldId="259"/>
            <ac:spMk id="3" creationId="{BD66222D-AA0F-B0AF-48CD-694A2B79173A}"/>
          </ac:spMkLst>
        </pc:spChg>
      </pc:sldChg>
      <pc:sldChg chg="new del">
        <pc:chgData name="渡辺 悠斗" userId="7301ec9286ea8034" providerId="LiveId" clId="{D047DD41-255D-497C-ABED-C625C93B7C29}" dt="2022-07-25T00:49:19.910" v="2032" actId="2696"/>
        <pc:sldMkLst>
          <pc:docMk/>
          <pc:sldMk cId="3121634616" sldId="259"/>
        </pc:sldMkLst>
      </pc:sldChg>
      <pc:sldChg chg="addSp delSp modSp new mod modNotesTx">
        <pc:chgData name="渡辺 悠斗" userId="7301ec9286ea8034" providerId="LiveId" clId="{D047DD41-255D-497C-ABED-C625C93B7C29}" dt="2022-07-25T06:31:56.350" v="3588" actId="207"/>
        <pc:sldMkLst>
          <pc:docMk/>
          <pc:sldMk cId="3355719141" sldId="260"/>
        </pc:sldMkLst>
        <pc:spChg chg="mod">
          <ac:chgData name="渡辺 悠斗" userId="7301ec9286ea8034" providerId="LiveId" clId="{D047DD41-255D-497C-ABED-C625C93B7C29}" dt="2022-07-25T00:51:59.489" v="2153" actId="2711"/>
          <ac:spMkLst>
            <pc:docMk/>
            <pc:sldMk cId="3355719141" sldId="260"/>
            <ac:spMk id="2" creationId="{4C7B69A8-BA03-1888-134A-8B397226A25F}"/>
          </ac:spMkLst>
        </pc:spChg>
        <pc:spChg chg="mod">
          <ac:chgData name="渡辺 悠斗" userId="7301ec9286ea8034" providerId="LiveId" clId="{D047DD41-255D-497C-ABED-C625C93B7C29}" dt="2022-07-25T04:08:34.471" v="2528" actId="207"/>
          <ac:spMkLst>
            <pc:docMk/>
            <pc:sldMk cId="3355719141" sldId="260"/>
            <ac:spMk id="3" creationId="{95378E31-A8E0-3AE5-9EC6-1B2BC51B7B45}"/>
          </ac:spMkLst>
        </pc:spChg>
        <pc:spChg chg="add del">
          <ac:chgData name="渡辺 悠斗" userId="7301ec9286ea8034" providerId="LiveId" clId="{D047DD41-255D-497C-ABED-C625C93B7C29}" dt="2022-07-25T06:30:47.039" v="3587" actId="11529"/>
          <ac:spMkLst>
            <pc:docMk/>
            <pc:sldMk cId="3355719141" sldId="260"/>
            <ac:spMk id="4" creationId="{E97293D7-4A15-225C-3E55-5AC368792D7B}"/>
          </ac:spMkLst>
        </pc:spChg>
        <pc:spChg chg="add mod">
          <ac:chgData name="渡辺 悠斗" userId="7301ec9286ea8034" providerId="LiveId" clId="{D047DD41-255D-497C-ABED-C625C93B7C29}" dt="2022-07-25T06:31:56.350" v="3588" actId="207"/>
          <ac:spMkLst>
            <pc:docMk/>
            <pc:sldMk cId="3355719141" sldId="260"/>
            <ac:spMk id="15" creationId="{AAD02DDD-6FFD-7174-B52B-8BD60FB81EBB}"/>
          </ac:spMkLst>
        </pc:spChg>
        <pc:spChg chg="add del mod">
          <ac:chgData name="渡辺 悠斗" userId="7301ec9286ea8034" providerId="LiveId" clId="{D047DD41-255D-497C-ABED-C625C93B7C29}" dt="2022-07-25T04:10:11.039" v="2556" actId="478"/>
          <ac:spMkLst>
            <pc:docMk/>
            <pc:sldMk cId="3355719141" sldId="260"/>
            <ac:spMk id="16" creationId="{8CAE8EF4-48B8-266E-69DA-7777846859AA}"/>
          </ac:spMkLst>
        </pc:spChg>
        <pc:spChg chg="add">
          <ac:chgData name="渡辺 悠斗" userId="7301ec9286ea8034" providerId="LiveId" clId="{D047DD41-255D-497C-ABED-C625C93B7C29}" dt="2022-07-25T04:10:20.850" v="2557" actId="11529"/>
          <ac:spMkLst>
            <pc:docMk/>
            <pc:sldMk cId="3355719141" sldId="260"/>
            <ac:spMk id="17" creationId="{A2D6644A-D7C9-9C92-2A6D-CCE75B2BDBFE}"/>
          </ac:spMkLst>
        </pc:spChg>
        <pc:picChg chg="add del mod">
          <ac:chgData name="渡辺 悠斗" userId="7301ec9286ea8034" providerId="LiveId" clId="{D047DD41-255D-497C-ABED-C625C93B7C29}" dt="2022-07-25T03:36:14.807" v="2172" actId="478"/>
          <ac:picMkLst>
            <pc:docMk/>
            <pc:sldMk cId="3355719141" sldId="260"/>
            <ac:picMk id="5" creationId="{14F27DDC-8F6D-E325-6428-BA07F86E761C}"/>
          </ac:picMkLst>
        </pc:picChg>
        <pc:picChg chg="add del mod">
          <ac:chgData name="渡辺 悠斗" userId="7301ec9286ea8034" providerId="LiveId" clId="{D047DD41-255D-497C-ABED-C625C93B7C29}" dt="2022-07-25T03:38:12.751" v="2178" actId="478"/>
          <ac:picMkLst>
            <pc:docMk/>
            <pc:sldMk cId="3355719141" sldId="260"/>
            <ac:picMk id="7" creationId="{657AD1AF-8202-0667-3109-D7E5E0BFF5E6}"/>
          </ac:picMkLst>
        </pc:picChg>
        <pc:picChg chg="add mod">
          <ac:chgData name="渡辺 悠斗" userId="7301ec9286ea8034" providerId="LiveId" clId="{D047DD41-255D-497C-ABED-C625C93B7C29}" dt="2022-07-25T03:43:09.495" v="2255" actId="1076"/>
          <ac:picMkLst>
            <pc:docMk/>
            <pc:sldMk cId="3355719141" sldId="260"/>
            <ac:picMk id="9" creationId="{F9F7048D-3CA0-D204-ADE4-ED1925529BF3}"/>
          </ac:picMkLst>
        </pc:picChg>
        <pc:picChg chg="add del mod modCrop">
          <ac:chgData name="渡辺 悠斗" userId="7301ec9286ea8034" providerId="LiveId" clId="{D047DD41-255D-497C-ABED-C625C93B7C29}" dt="2022-07-25T03:40:10.156" v="2193" actId="478"/>
          <ac:picMkLst>
            <pc:docMk/>
            <pc:sldMk cId="3355719141" sldId="260"/>
            <ac:picMk id="11" creationId="{6EBC3C89-70C1-DB8A-37B3-BB3EBEE9F5CC}"/>
          </ac:picMkLst>
        </pc:picChg>
        <pc:picChg chg="add mod modCrop">
          <ac:chgData name="渡辺 悠斗" userId="7301ec9286ea8034" providerId="LiveId" clId="{D047DD41-255D-497C-ABED-C625C93B7C29}" dt="2022-07-25T03:43:27.906" v="2258" actId="732"/>
          <ac:picMkLst>
            <pc:docMk/>
            <pc:sldMk cId="3355719141" sldId="260"/>
            <ac:picMk id="13" creationId="{FDD7027A-3363-08AA-362E-CC05BEC4BEE4}"/>
          </ac:picMkLst>
        </pc:picChg>
      </pc:sldChg>
      <pc:sldChg chg="modSp new del mod">
        <pc:chgData name="渡辺 悠斗" userId="7301ec9286ea8034" providerId="LiveId" clId="{D047DD41-255D-497C-ABED-C625C93B7C29}" dt="2022-07-25T03:54:22.516" v="2356" actId="2696"/>
        <pc:sldMkLst>
          <pc:docMk/>
          <pc:sldMk cId="1846059494" sldId="261"/>
        </pc:sldMkLst>
        <pc:spChg chg="mod">
          <ac:chgData name="渡辺 悠斗" userId="7301ec9286ea8034" providerId="LiveId" clId="{D047DD41-255D-497C-ABED-C625C93B7C29}" dt="2022-07-25T03:54:05.582" v="2353"/>
          <ac:spMkLst>
            <pc:docMk/>
            <pc:sldMk cId="1846059494" sldId="261"/>
            <ac:spMk id="2" creationId="{FE1D0ED9-C27C-884B-0D00-510A5C1E25BB}"/>
          </ac:spMkLst>
        </pc:spChg>
      </pc:sldChg>
      <pc:sldChg chg="addSp delSp modSp new mod modNotesTx">
        <pc:chgData name="渡辺 悠斗" userId="7301ec9286ea8034" providerId="LiveId" clId="{D047DD41-255D-497C-ABED-C625C93B7C29}" dt="2022-07-25T07:08:20.505" v="3696" actId="207"/>
        <pc:sldMkLst>
          <pc:docMk/>
          <pc:sldMk cId="3306539957" sldId="262"/>
        </pc:sldMkLst>
        <pc:spChg chg="mod">
          <ac:chgData name="渡辺 悠斗" userId="7301ec9286ea8034" providerId="LiveId" clId="{D047DD41-255D-497C-ABED-C625C93B7C29}" dt="2022-07-25T03:54:17.237" v="2355"/>
          <ac:spMkLst>
            <pc:docMk/>
            <pc:sldMk cId="3306539957" sldId="262"/>
            <ac:spMk id="2" creationId="{D338065F-4DC5-EC85-A0DB-1C26825FFABF}"/>
          </ac:spMkLst>
        </pc:spChg>
        <pc:spChg chg="add del mod">
          <ac:chgData name="渡辺 悠斗" userId="7301ec9286ea8034" providerId="LiveId" clId="{D047DD41-255D-497C-ABED-C625C93B7C29}" dt="2022-07-25T07:08:20.505" v="3696" actId="207"/>
          <ac:spMkLst>
            <pc:docMk/>
            <pc:sldMk cId="3306539957" sldId="262"/>
            <ac:spMk id="3" creationId="{EE210229-25C3-412C-7288-19C02AD12E29}"/>
          </ac:spMkLst>
        </pc:spChg>
        <pc:spChg chg="add mod">
          <ac:chgData name="渡辺 悠斗" userId="7301ec9286ea8034" providerId="LiveId" clId="{D047DD41-255D-497C-ABED-C625C93B7C29}" dt="2022-07-25T05:07:28.463" v="2642" actId="1076"/>
          <ac:spMkLst>
            <pc:docMk/>
            <pc:sldMk cId="3306539957" sldId="262"/>
            <ac:spMk id="4" creationId="{2EF993B4-61FA-E814-5B5B-CCE2BDC7D49C}"/>
          </ac:spMkLst>
        </pc:spChg>
        <pc:spChg chg="add mod">
          <ac:chgData name="渡辺 悠斗" userId="7301ec9286ea8034" providerId="LiveId" clId="{D047DD41-255D-497C-ABED-C625C93B7C29}" dt="2022-07-25T05:25:15.869" v="3056" actId="1076"/>
          <ac:spMkLst>
            <pc:docMk/>
            <pc:sldMk cId="3306539957" sldId="262"/>
            <ac:spMk id="9" creationId="{20D7BC0A-82D0-3077-BC3E-60D1A0598424}"/>
          </ac:spMkLst>
        </pc:spChg>
        <pc:picChg chg="add del mod">
          <ac:chgData name="渡辺 悠斗" userId="7301ec9286ea8034" providerId="LiveId" clId="{D047DD41-255D-497C-ABED-C625C93B7C29}" dt="2022-07-25T03:55:13.105" v="2360"/>
          <ac:picMkLst>
            <pc:docMk/>
            <pc:sldMk cId="3306539957" sldId="262"/>
            <ac:picMk id="3074" creationId="{C6852211-390A-57C3-98F0-487B21D9D7E3}"/>
          </ac:picMkLst>
        </pc:picChg>
        <pc:picChg chg="add mod">
          <ac:chgData name="渡辺 悠斗" userId="7301ec9286ea8034" providerId="LiveId" clId="{D047DD41-255D-497C-ABED-C625C93B7C29}" dt="2022-07-25T06:37:01.049" v="3597" actId="1076"/>
          <ac:picMkLst>
            <pc:docMk/>
            <pc:sldMk cId="3306539957" sldId="262"/>
            <ac:picMk id="3076" creationId="{FCA7AF21-D4B4-8DA4-8694-B7EF7A6888CB}"/>
          </ac:picMkLst>
        </pc:picChg>
        <pc:picChg chg="add mod">
          <ac:chgData name="渡辺 悠斗" userId="7301ec9286ea8034" providerId="LiveId" clId="{D047DD41-255D-497C-ABED-C625C93B7C29}" dt="2022-07-25T06:37:19.382" v="3600" actId="1076"/>
          <ac:picMkLst>
            <pc:docMk/>
            <pc:sldMk cId="3306539957" sldId="262"/>
            <ac:picMk id="3078" creationId="{A2E7F65C-0B68-6935-98B6-B83693ACF562}"/>
          </ac:picMkLst>
        </pc:picChg>
      </pc:sldChg>
      <pc:sldChg chg="addSp modSp new mod modNotesTx">
        <pc:chgData name="渡辺 悠斗" userId="7301ec9286ea8034" providerId="LiveId" clId="{D047DD41-255D-497C-ABED-C625C93B7C29}" dt="2022-07-25T07:05:22.501" v="3692" actId="5793"/>
        <pc:sldMkLst>
          <pc:docMk/>
          <pc:sldMk cId="53152061" sldId="263"/>
        </pc:sldMkLst>
        <pc:spChg chg="mod">
          <ac:chgData name="渡辺 悠斗" userId="7301ec9286ea8034" providerId="LiveId" clId="{D047DD41-255D-497C-ABED-C625C93B7C29}" dt="2022-07-25T04:22:00.077" v="2630" actId="20577"/>
          <ac:spMkLst>
            <pc:docMk/>
            <pc:sldMk cId="53152061" sldId="263"/>
            <ac:spMk id="2" creationId="{57B8806C-4634-F609-A8F3-8E081111C89E}"/>
          </ac:spMkLst>
        </pc:spChg>
        <pc:spChg chg="mod">
          <ac:chgData name="渡辺 悠斗" userId="7301ec9286ea8034" providerId="LiveId" clId="{D047DD41-255D-497C-ABED-C625C93B7C29}" dt="2022-07-25T07:05:22.501" v="3692" actId="5793"/>
          <ac:spMkLst>
            <pc:docMk/>
            <pc:sldMk cId="53152061" sldId="263"/>
            <ac:spMk id="3" creationId="{006FD7DB-83F9-C838-8267-87B35E39EA71}"/>
          </ac:spMkLst>
        </pc:spChg>
        <pc:spChg chg="add mod">
          <ac:chgData name="渡辺 悠斗" userId="7301ec9286ea8034" providerId="LiveId" clId="{D047DD41-255D-497C-ABED-C625C93B7C29}" dt="2022-07-25T05:21:51.544" v="3009" actId="1076"/>
          <ac:spMkLst>
            <pc:docMk/>
            <pc:sldMk cId="53152061" sldId="263"/>
            <ac:spMk id="4" creationId="{CFCF7973-82AC-486E-B292-3B01135D87AD}"/>
          </ac:spMkLst>
        </pc:spChg>
        <pc:spChg chg="add mod">
          <ac:chgData name="渡辺 悠斗" userId="7301ec9286ea8034" providerId="LiveId" clId="{D047DD41-255D-497C-ABED-C625C93B7C29}" dt="2022-07-25T05:26:43.209" v="3069" actId="14100"/>
          <ac:spMkLst>
            <pc:docMk/>
            <pc:sldMk cId="53152061" sldId="263"/>
            <ac:spMk id="6" creationId="{24B3B2D2-6C0B-D803-8D35-B172575B974E}"/>
          </ac:spMkLst>
        </pc:spChg>
      </pc:sldChg>
      <pc:sldChg chg="modSp new del mod">
        <pc:chgData name="渡辺 悠斗" userId="7301ec9286ea8034" providerId="LiveId" clId="{D047DD41-255D-497C-ABED-C625C93B7C29}" dt="2022-07-25T05:36:20.951" v="3156" actId="2696"/>
        <pc:sldMkLst>
          <pc:docMk/>
          <pc:sldMk cId="2171258276" sldId="264"/>
        </pc:sldMkLst>
        <pc:spChg chg="mod">
          <ac:chgData name="渡辺 悠斗" userId="7301ec9286ea8034" providerId="LiveId" clId="{D047DD41-255D-497C-ABED-C625C93B7C29}" dt="2022-07-25T05:36:10.803" v="3154"/>
          <ac:spMkLst>
            <pc:docMk/>
            <pc:sldMk cId="2171258276" sldId="264"/>
            <ac:spMk id="2" creationId="{FCE21034-94D7-53D5-3EB9-C29A86EC0025}"/>
          </ac:spMkLst>
        </pc:spChg>
      </pc:sldChg>
      <pc:sldChg chg="addSp delSp modSp new mod modNotesTx">
        <pc:chgData name="渡辺 悠斗" userId="7301ec9286ea8034" providerId="LiveId" clId="{D047DD41-255D-497C-ABED-C625C93B7C29}" dt="2022-07-25T06:40:57.006" v="3645" actId="20577"/>
        <pc:sldMkLst>
          <pc:docMk/>
          <pc:sldMk cId="747004327" sldId="265"/>
        </pc:sldMkLst>
        <pc:spChg chg="mod">
          <ac:chgData name="渡辺 悠斗" userId="7301ec9286ea8034" providerId="LiveId" clId="{D047DD41-255D-497C-ABED-C625C93B7C29}" dt="2022-07-25T05:59:29.211" v="3505"/>
          <ac:spMkLst>
            <pc:docMk/>
            <pc:sldMk cId="747004327" sldId="265"/>
            <ac:spMk id="2" creationId="{BF020A89-9E93-C71D-87CD-582C3AE847A2}"/>
          </ac:spMkLst>
        </pc:spChg>
        <pc:spChg chg="mod">
          <ac:chgData name="渡辺 悠斗" userId="7301ec9286ea8034" providerId="LiveId" clId="{D047DD41-255D-497C-ABED-C625C93B7C29}" dt="2022-07-25T05:52:07.893" v="3332" actId="1076"/>
          <ac:spMkLst>
            <pc:docMk/>
            <pc:sldMk cId="747004327" sldId="265"/>
            <ac:spMk id="3" creationId="{E8572B46-4938-96FA-5E88-5586A40BA8D5}"/>
          </ac:spMkLst>
        </pc:spChg>
        <pc:spChg chg="add del">
          <ac:chgData name="渡辺 悠斗" userId="7301ec9286ea8034" providerId="LiveId" clId="{D047DD41-255D-497C-ABED-C625C93B7C29}" dt="2022-07-25T05:47:04.666" v="3279" actId="11529"/>
          <ac:spMkLst>
            <pc:docMk/>
            <pc:sldMk cId="747004327" sldId="265"/>
            <ac:spMk id="9" creationId="{A3A8912A-430E-6B8A-28CD-FBFDF3DCB33C}"/>
          </ac:spMkLst>
        </pc:spChg>
        <pc:spChg chg="add mod">
          <ac:chgData name="渡辺 悠斗" userId="7301ec9286ea8034" providerId="LiveId" clId="{D047DD41-255D-497C-ABED-C625C93B7C29}" dt="2022-07-25T05:48:36.622" v="3293" actId="207"/>
          <ac:spMkLst>
            <pc:docMk/>
            <pc:sldMk cId="747004327" sldId="265"/>
            <ac:spMk id="12" creationId="{6592358B-D471-3208-A3BA-493C4D3E7669}"/>
          </ac:spMkLst>
        </pc:spChg>
        <pc:spChg chg="add mod">
          <ac:chgData name="渡辺 悠斗" userId="7301ec9286ea8034" providerId="LiveId" clId="{D047DD41-255D-497C-ABED-C625C93B7C29}" dt="2022-07-25T05:49:39.258" v="3306" actId="1076"/>
          <ac:spMkLst>
            <pc:docMk/>
            <pc:sldMk cId="747004327" sldId="265"/>
            <ac:spMk id="14" creationId="{F168B44A-BFAD-DF04-A21B-8E7AF878310F}"/>
          </ac:spMkLst>
        </pc:spChg>
        <pc:spChg chg="add mod">
          <ac:chgData name="渡辺 悠斗" userId="7301ec9286ea8034" providerId="LiveId" clId="{D047DD41-255D-497C-ABED-C625C93B7C29}" dt="2022-07-25T06:00:34.033" v="3538" actId="20577"/>
          <ac:spMkLst>
            <pc:docMk/>
            <pc:sldMk cId="747004327" sldId="265"/>
            <ac:spMk id="16" creationId="{174B772E-C9BF-8598-E019-B70F5B2ED926}"/>
          </ac:spMkLst>
        </pc:spChg>
        <pc:spChg chg="add mod">
          <ac:chgData name="渡辺 悠斗" userId="7301ec9286ea8034" providerId="LiveId" clId="{D047DD41-255D-497C-ABED-C625C93B7C29}" dt="2022-07-25T06:00:15.558" v="3522" actId="20577"/>
          <ac:spMkLst>
            <pc:docMk/>
            <pc:sldMk cId="747004327" sldId="265"/>
            <ac:spMk id="18" creationId="{DA23D6B0-876B-4B0F-927B-CB3C76D75D97}"/>
          </ac:spMkLst>
        </pc:spChg>
        <pc:picChg chg="add mod">
          <ac:chgData name="渡辺 悠斗" userId="7301ec9286ea8034" providerId="LiveId" clId="{D047DD41-255D-497C-ABED-C625C93B7C29}" dt="2022-07-25T05:43:41.133" v="3272" actId="1076"/>
          <ac:picMkLst>
            <pc:docMk/>
            <pc:sldMk cId="747004327" sldId="265"/>
            <ac:picMk id="5" creationId="{B9165935-997B-01B2-963A-E7EF4380739A}"/>
          </ac:picMkLst>
        </pc:picChg>
        <pc:picChg chg="add mod">
          <ac:chgData name="渡辺 悠斗" userId="7301ec9286ea8034" providerId="LiveId" clId="{D047DD41-255D-497C-ABED-C625C93B7C29}" dt="2022-07-25T05:46:01.805" v="3274" actId="1076"/>
          <ac:picMkLst>
            <pc:docMk/>
            <pc:sldMk cId="747004327" sldId="265"/>
            <ac:picMk id="6" creationId="{A64360C7-1BAC-93A3-A58A-8DDEA8A34DD8}"/>
          </ac:picMkLst>
        </pc:picChg>
        <pc:picChg chg="add mod">
          <ac:chgData name="渡辺 悠斗" userId="7301ec9286ea8034" providerId="LiveId" clId="{D047DD41-255D-497C-ABED-C625C93B7C29}" dt="2022-07-25T05:52:31.769" v="3336" actId="14100"/>
          <ac:picMkLst>
            <pc:docMk/>
            <pc:sldMk cId="747004327" sldId="265"/>
            <ac:picMk id="4098" creationId="{9CC2D304-A5CC-187C-25AC-0958782FC476}"/>
          </ac:picMkLst>
        </pc:picChg>
        <pc:cxnChg chg="add del mod">
          <ac:chgData name="渡辺 悠斗" userId="7301ec9286ea8034" providerId="LiveId" clId="{D047DD41-255D-497C-ABED-C625C93B7C29}" dt="2022-07-25T05:47:06.338" v="3282" actId="11529"/>
          <ac:cxnSpMkLst>
            <pc:docMk/>
            <pc:sldMk cId="747004327" sldId="265"/>
            <ac:cxnSpMk id="7" creationId="{B587DC6B-F9BE-0BC0-AB8C-3BB777F44D7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A4389-E7EE-4813-A02F-DB28BA3BFFA6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5567C-AB94-44FA-B411-DFC7BB5FA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5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Hello, everyone I’m</a:t>
            </a:r>
            <a:r>
              <a:rPr kumimoji="1" lang="ja-JP" altLang="en-US" dirty="0"/>
              <a:t> </a:t>
            </a:r>
            <a:r>
              <a:rPr kumimoji="1" lang="en-US" altLang="ja-JP" dirty="0"/>
              <a:t>Yuto</a:t>
            </a:r>
            <a:r>
              <a:rPr kumimoji="1" lang="ja-JP" altLang="en-US" dirty="0"/>
              <a:t> </a:t>
            </a:r>
            <a:r>
              <a:rPr kumimoji="1" lang="en-US" altLang="ja-JP" dirty="0"/>
              <a:t>Watanabe.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en-US" altLang="ja-JP" dirty="0"/>
              <a:t>Today, I’m going to talk about “Endangered Species”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5567C-AB94-44FA-B411-DFC7BB5FA50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53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I’m going to present two species of animals. </a:t>
            </a:r>
          </a:p>
          <a:p>
            <a:r>
              <a:rPr kumimoji="1" lang="en-US" altLang="ja-JP" dirty="0"/>
              <a:t>The first is Iriomote Cat, the second is Acilius Kishii, and their respective Japanese names are Iriomoteyamaneko and Yasyagengorou.</a:t>
            </a:r>
          </a:p>
          <a:p>
            <a:r>
              <a:rPr kumimoji="1" lang="en-US" altLang="ja-JP" dirty="0"/>
              <a:t>Both of they are Japanese endemic species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5567C-AB94-44FA-B411-DFC7BB5FA50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28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First, Iriomote Cat.</a:t>
            </a:r>
          </a:p>
          <a:p>
            <a:r>
              <a:rPr kumimoji="1" lang="en-US" altLang="ja-JP" dirty="0"/>
              <a:t>It lives only in Iriomote Island, Okinawa, and its population is about 100.</a:t>
            </a:r>
          </a:p>
          <a:p>
            <a:r>
              <a:rPr kumimoji="1" lang="en-US" altLang="ja-JP" dirty="0"/>
              <a:t>And Body length is 50 to 60cm.</a:t>
            </a:r>
          </a:p>
          <a:p>
            <a:r>
              <a:rPr kumimoji="1" lang="en-US" altLang="ja-JP" dirty="0"/>
              <a:t>They weigh 3 to 5 kg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5567C-AB94-44FA-B411-DFC7BB5FA50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35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Let me explain in more detail.</a:t>
            </a:r>
          </a:p>
          <a:p>
            <a:r>
              <a:rPr kumimoji="1" lang="en-US" altLang="ja-JP" dirty="0"/>
              <a:t>Look at this picture.</a:t>
            </a:r>
          </a:p>
          <a:p>
            <a:r>
              <a:rPr kumimoji="1" lang="en-US" altLang="ja-JP" dirty="0"/>
              <a:t>The blue circle is Okinawa main Island and the red circle is Iriomote Island.</a:t>
            </a:r>
          </a:p>
          <a:p>
            <a:r>
              <a:rPr kumimoji="1" lang="en-US" altLang="ja-JP" dirty="0"/>
              <a:t>The main reason for the decrease of Iriomote Cat is traffic accidents. The development of car society is the cause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5567C-AB94-44FA-B411-DFC7BB5FA50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61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Second, Acilius Kishii.</a:t>
            </a:r>
          </a:p>
          <a:p>
            <a:r>
              <a:rPr kumimoji="1" lang="en-US" altLang="ja-JP" dirty="0"/>
              <a:t>It lives in Yasyagaike, Echizen in Fukui.</a:t>
            </a:r>
          </a:p>
          <a:p>
            <a:r>
              <a:rPr kumimoji="1" lang="en-US" altLang="ja-JP" dirty="0"/>
              <a:t>Japanese name “Yasyagengorou” comes from Yasyagaike.</a:t>
            </a:r>
          </a:p>
          <a:p>
            <a:r>
              <a:rPr kumimoji="1" lang="en-US" altLang="ja-JP" dirty="0"/>
              <a:t>The size of them is 14.5 to 16.0mm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5567C-AB94-44FA-B411-DFC7BB5FA50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64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 To explain a little more, here are the reasons of decrease of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First, Water pollution.</a:t>
            </a:r>
            <a:r>
              <a:rPr kumimoji="1" lang="ja-JP" altLang="en-US" dirty="0"/>
              <a:t> </a:t>
            </a:r>
            <a:r>
              <a:rPr kumimoji="1" lang="en-US" altLang="ja-JP" dirty="0"/>
              <a:t>Because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of </a:t>
            </a:r>
            <a:r>
              <a:rPr kumimoji="1" lang="en-US" altLang="ja-JP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ja-JP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ncrease in </a:t>
            </a:r>
            <a:r>
              <a:rPr lang="en-US" altLang="ja-JP" sz="1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climbers</a:t>
            </a:r>
            <a:r>
              <a:rPr lang="en-US" altLang="ja-JP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ja-JP" sz="1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tourists.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Second, Illegal capture.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Third, Habitat is small.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By the way, Fukui City is breeding them.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5567C-AB94-44FA-B411-DFC7BB5FA50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22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By the way, There are several levels of extinction. </a:t>
            </a:r>
          </a:p>
          <a:p>
            <a:r>
              <a:rPr kumimoji="1" lang="en-US" altLang="ja-JP" dirty="0"/>
              <a:t>EX is completely extinct. EW is wild extinct. CR is the most Endangered species.</a:t>
            </a:r>
          </a:p>
          <a:p>
            <a:r>
              <a:rPr kumimoji="1" lang="en-US" altLang="ja-JP" dirty="0"/>
              <a:t>Iriomote Cat is CR. Acilius Kishii is EN.</a:t>
            </a:r>
          </a:p>
          <a:p>
            <a:r>
              <a:rPr kumimoji="1" lang="en-US" altLang="ja-JP" dirty="0"/>
              <a:t>I hope their number increase.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5567C-AB94-44FA-B411-DFC7BB5FA50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4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7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16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8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297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696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45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71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5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3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5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16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20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6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3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4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64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7DD38E-4B99-42F6-8866-853FC97959F8}" type="datetimeFigureOut">
              <a:rPr kumimoji="1" lang="ja-JP" altLang="en-US" smtClean="0"/>
              <a:t>2022/7/25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AC80AA-F82E-4366-AFAB-FCDE96B121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7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0663A-23F1-4219-30F1-6CDABB53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39957"/>
            <a:ext cx="6815669" cy="1746707"/>
          </a:xfrm>
        </p:spPr>
        <p:txBody>
          <a:bodyPr/>
          <a:lstStyle/>
          <a:p>
            <a:r>
              <a:rPr kumimoji="1" lang="en-US" altLang="ja-JP" dirty="0">
                <a:latin typeface="Arial Black" panose="020B0A04020102020204" pitchFamily="34" charset="0"/>
              </a:rPr>
              <a:t>Endangered </a:t>
            </a:r>
            <a:br>
              <a:rPr kumimoji="1" lang="en-US" altLang="ja-JP" dirty="0">
                <a:latin typeface="Arial Black" panose="020B0A04020102020204" pitchFamily="34" charset="0"/>
              </a:rPr>
            </a:br>
            <a:r>
              <a:rPr kumimoji="1" lang="en-US" altLang="ja-JP" dirty="0">
                <a:latin typeface="Arial Black" panose="020B0A04020102020204" pitchFamily="34" charset="0"/>
              </a:rPr>
              <a:t>Species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06A872-8CAC-193D-84FF-582353C43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19890"/>
            <a:ext cx="6815669" cy="1320802"/>
          </a:xfrm>
        </p:spPr>
        <p:txBody>
          <a:bodyPr>
            <a:normAutofit fontScale="25000" lnSpcReduction="20000"/>
          </a:bodyPr>
          <a:lstStyle/>
          <a:p>
            <a:r>
              <a:rPr kumimoji="1" lang="en-US" altLang="ja-JP" sz="11200" dirty="0"/>
              <a:t>By Yuto Watanabe  July 2022</a:t>
            </a:r>
          </a:p>
          <a:p>
            <a:endParaRPr lang="en-US" altLang="ja-JP" dirty="0"/>
          </a:p>
          <a:p>
            <a:endParaRPr lang="en-US" altLang="ja-JP" sz="8000" dirty="0"/>
          </a:p>
          <a:p>
            <a:r>
              <a:rPr lang="en-US" altLang="ja-JP" sz="8000" dirty="0"/>
              <a:t>Photos :https://myethicalchoice.com/journal/climate-change/endangered-species/#1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61C53B-23EA-30E8-0F8B-BAE15C92A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" b="56484"/>
          <a:stretch/>
        </p:blipFill>
        <p:spPr bwMode="auto">
          <a:xfrm>
            <a:off x="3" y="0"/>
            <a:ext cx="4769960" cy="140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441459-0CE7-2332-B2D2-B3A3C1DD5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42727" r="54632" b="-622"/>
          <a:stretch/>
        </p:blipFill>
        <p:spPr bwMode="auto">
          <a:xfrm>
            <a:off x="0" y="1373565"/>
            <a:ext cx="2187020" cy="179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ホッキョクグマ">
            <a:extLst>
              <a:ext uri="{FF2B5EF4-FFF2-40B4-BE49-F238E27FC236}">
                <a16:creationId xmlns:a16="http://schemas.microsoft.com/office/drawing/2014/main" id="{CC765225-B247-79C4-77C5-C035B604D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25998" r="-192" b="31165"/>
          <a:stretch/>
        </p:blipFill>
        <p:spPr bwMode="auto">
          <a:xfrm>
            <a:off x="4769963" y="0"/>
            <a:ext cx="4910777" cy="140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絶滅危惧種のスマトラゾウ">
            <a:extLst>
              <a:ext uri="{FF2B5EF4-FFF2-40B4-BE49-F238E27FC236}">
                <a16:creationId xmlns:a16="http://schemas.microsoft.com/office/drawing/2014/main" id="{2D0EB3F2-F7B6-4776-7F96-35714E1DA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3" r="26032"/>
          <a:stretch/>
        </p:blipFill>
        <p:spPr bwMode="auto">
          <a:xfrm>
            <a:off x="10013445" y="3738686"/>
            <a:ext cx="2178556" cy="315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チンパンジー">
            <a:extLst>
              <a:ext uri="{FF2B5EF4-FFF2-40B4-BE49-F238E27FC236}">
                <a16:creationId xmlns:a16="http://schemas.microsoft.com/office/drawing/2014/main" id="{C15CCBEB-CAA6-577D-ECF9-D4DBC9178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22" b="55725"/>
          <a:stretch/>
        </p:blipFill>
        <p:spPr bwMode="auto">
          <a:xfrm>
            <a:off x="9673930" y="-13726"/>
            <a:ext cx="2526535" cy="140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チンパンジー">
            <a:extLst>
              <a:ext uri="{FF2B5EF4-FFF2-40B4-BE49-F238E27FC236}">
                <a16:creationId xmlns:a16="http://schemas.microsoft.com/office/drawing/2014/main" id="{BD3F95FB-128F-71BB-2CC7-E8B7A2E7C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69" t="43364" r="-1" b="1"/>
          <a:stretch/>
        </p:blipFill>
        <p:spPr bwMode="auto">
          <a:xfrm>
            <a:off x="10013445" y="1373565"/>
            <a:ext cx="2187020" cy="17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マレーバク">
            <a:extLst>
              <a:ext uri="{FF2B5EF4-FFF2-40B4-BE49-F238E27FC236}">
                <a16:creationId xmlns:a16="http://schemas.microsoft.com/office/drawing/2014/main" id="{3E5F8BEE-5DB8-C4BA-77B8-09B39B884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33" b="6290"/>
          <a:stretch/>
        </p:blipFill>
        <p:spPr bwMode="auto">
          <a:xfrm>
            <a:off x="6944431" y="5484434"/>
            <a:ext cx="3069014" cy="141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ジャイアントパンダ">
            <a:extLst>
              <a:ext uri="{FF2B5EF4-FFF2-40B4-BE49-F238E27FC236}">
                <a16:creationId xmlns:a16="http://schemas.microsoft.com/office/drawing/2014/main" id="{5FC48FB8-716A-ED86-00F5-B158FAC7C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7" t="5560" r="24197"/>
          <a:stretch/>
        </p:blipFill>
        <p:spPr bwMode="auto">
          <a:xfrm>
            <a:off x="8464" y="3738686"/>
            <a:ext cx="2187020" cy="315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ソデグロヅル">
            <a:extLst>
              <a:ext uri="{FF2B5EF4-FFF2-40B4-BE49-F238E27FC236}">
                <a16:creationId xmlns:a16="http://schemas.microsoft.com/office/drawing/2014/main" id="{56035445-D721-2B33-F274-FA6825172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t="37169" b="8717"/>
          <a:stretch/>
        </p:blipFill>
        <p:spPr bwMode="auto">
          <a:xfrm>
            <a:off x="2187020" y="5484435"/>
            <a:ext cx="3307834" cy="13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エジプトリクガメ">
            <a:extLst>
              <a:ext uri="{FF2B5EF4-FFF2-40B4-BE49-F238E27FC236}">
                <a16:creationId xmlns:a16="http://schemas.microsoft.com/office/drawing/2014/main" id="{7581DB49-54F8-07FF-EF5A-325E2D37C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5" t="16648" r="20456" b="11609"/>
          <a:stretch/>
        </p:blipFill>
        <p:spPr bwMode="auto">
          <a:xfrm>
            <a:off x="5494854" y="5491296"/>
            <a:ext cx="1449577" cy="13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14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0F635D4-092A-741F-ABCA-4FFBBF4D6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84313" y="1624364"/>
            <a:ext cx="5400517" cy="65146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dirty="0">
                <a:ln>
                  <a:noFill/>
                </a:ln>
                <a:solidFill>
                  <a:srgbClr val="202124"/>
                </a:solidFill>
                <a:latin typeface="Arial Black" panose="020B0A04020102020204" pitchFamily="34" charset="0"/>
                <a:ea typeface="inherit"/>
              </a:rPr>
              <a:t>T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Black" panose="020B0A04020102020204" pitchFamily="34" charset="0"/>
                <a:ea typeface="inherit"/>
              </a:rPr>
              <a:t>able </a:t>
            </a:r>
            <a:r>
              <a:rPr kumimoji="0" lang="en-US" altLang="ja-JP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Black" panose="020B0A04020102020204" pitchFamily="34" charset="0"/>
                <a:ea typeface="inherit"/>
              </a:rPr>
              <a:t>O</a:t>
            </a:r>
            <a:r>
              <a:rPr kumimoji="0" lang="en-US" altLang="ja-JP" dirty="0">
                <a:ln>
                  <a:noFill/>
                </a:ln>
                <a:solidFill>
                  <a:srgbClr val="202124"/>
                </a:solidFill>
                <a:latin typeface="Arial Black" panose="020B0A04020102020204" pitchFamily="34" charset="0"/>
                <a:ea typeface="inherit"/>
              </a:rPr>
              <a:t>f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Black" panose="020B0A04020102020204" pitchFamily="34" charset="0"/>
                <a:ea typeface="inherit"/>
              </a:rPr>
              <a:t> </a:t>
            </a:r>
            <a:r>
              <a:rPr kumimoji="0" lang="en-US" altLang="ja-JP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Black" panose="020B0A04020102020204" pitchFamily="34" charset="0"/>
                <a:ea typeface="inherit"/>
              </a:rPr>
              <a:t>C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Black" panose="020B0A04020102020204" pitchFamily="34" charset="0"/>
                <a:ea typeface="inherit"/>
              </a:rPr>
              <a:t>ntents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F78E93-92D5-AD80-5C17-84C61A83FE7D}"/>
              </a:ext>
            </a:extLst>
          </p:cNvPr>
          <p:cNvSpPr txBox="1"/>
          <p:nvPr/>
        </p:nvSpPr>
        <p:spPr>
          <a:xfrm>
            <a:off x="1023729" y="2644170"/>
            <a:ext cx="97502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</a:t>
            </a:r>
            <a:r>
              <a:rPr kumimoji="1" lang="ja-JP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kumimoji="1" lang="en-US" altLang="ja-JP" sz="4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1" lang="en-US" altLang="ja-JP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riomote</a:t>
            </a:r>
            <a:r>
              <a:rPr kumimoji="1" lang="ja-JP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4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kumimoji="1" lang="en-US" altLang="ja-JP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r>
              <a:rPr kumimoji="1" lang="ja-JP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kumimoji="1" lang="en-US" altLang="ja-JP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(JPN):Iriomoteyamaneko</a:t>
            </a:r>
          </a:p>
          <a:p>
            <a:pPr algn="ctr"/>
            <a:r>
              <a:rPr kumimoji="1" lang="en-US" altLang="ja-JP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2, </a:t>
            </a:r>
            <a:r>
              <a:rPr kumimoji="1" lang="en-US" altLang="ja-JP" sz="4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1" lang="en-US" altLang="ja-JP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cilius </a:t>
            </a:r>
            <a:r>
              <a:rPr kumimoji="1" lang="en-US" altLang="ja-JP" sz="4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kumimoji="1" lang="en-US" altLang="ja-JP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ishii </a:t>
            </a:r>
            <a:r>
              <a:rPr kumimoji="1" lang="ja-JP" alt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r>
              <a:rPr kumimoji="1" lang="en-US" altLang="ja-JP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(JPN):Yasyagengorou</a:t>
            </a:r>
          </a:p>
          <a:p>
            <a:endParaRPr kumimoji="1"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kumimoji="1" lang="en-US" altLang="ja-JP" sz="40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kumimoji="1" lang="en-US" altLang="ja-JP" sz="4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Japanese</a:t>
            </a:r>
            <a:r>
              <a:rPr kumimoji="1" lang="ja-JP" altLang="en-US" sz="4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4000" b="1" dirty="0">
                <a:latin typeface="Tahoma" panose="020B0604030504040204" pitchFamily="34" charset="0"/>
                <a:cs typeface="Tahoma" panose="020B0604030504040204" pitchFamily="34" charset="0"/>
              </a:rPr>
              <a:t>endemic species</a:t>
            </a:r>
            <a:r>
              <a:rPr kumimoji="1" lang="en-US" altLang="ja-JP" sz="32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1" lang="ja-JP" altLang="en-US" sz="3200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9B51C023-E69D-17DE-9517-4AADD668DF58}"/>
              </a:ext>
            </a:extLst>
          </p:cNvPr>
          <p:cNvSpPr/>
          <p:nvPr/>
        </p:nvSpPr>
        <p:spPr>
          <a:xfrm>
            <a:off x="5407843" y="3862633"/>
            <a:ext cx="531043" cy="916757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28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0F480-B036-327A-17F3-18C77752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</a:t>
            </a:r>
            <a:r>
              <a:rPr kumimoji="1" lang="en-US" altLang="ja-JP" sz="4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1" lang="en-US" altLang="ja-JP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riomote</a:t>
            </a:r>
            <a:r>
              <a:rPr kumimoji="1" lang="ja-JP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4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kumimoji="1" lang="en-US" altLang="ja-JP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DA59B4-B76B-A463-6346-9FB610B0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Habitat</a:t>
            </a:r>
            <a:r>
              <a:rPr kumimoji="1"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only Iriomote Island, Okinawa</a:t>
            </a:r>
          </a:p>
          <a:p>
            <a:r>
              <a:rPr kumimoji="1" lang="en-US" altLang="ja-JP" sz="36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Population</a:t>
            </a:r>
            <a:r>
              <a:rPr kumimoji="1" lang="en-US" altLang="ja-JP" sz="3600" dirty="0">
                <a:latin typeface="Tahoma" panose="020B0604030504040204" pitchFamily="34" charset="0"/>
                <a:cs typeface="Tahoma" panose="020B0604030504040204" pitchFamily="34" charset="0"/>
              </a:rPr>
              <a:t>: About 100</a:t>
            </a:r>
            <a:endParaRPr lang="en-US" altLang="ja-JP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   （</a:t>
            </a:r>
            <a:r>
              <a:rPr kumimoji="1"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estimated</a:t>
            </a:r>
            <a:r>
              <a:rPr kumimoji="1" lang="ja-JP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）</a:t>
            </a:r>
            <a:endParaRPr lang="en-US" altLang="ja-JP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ja-JP" sz="36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Body length</a:t>
            </a:r>
            <a:r>
              <a:rPr kumimoji="1" lang="en-US" altLang="ja-JP" sz="3600" dirty="0">
                <a:latin typeface="Tahoma" panose="020B0604030504040204" pitchFamily="34" charset="0"/>
                <a:cs typeface="Tahoma" panose="020B0604030504040204" pitchFamily="34" charset="0"/>
              </a:rPr>
              <a:t>: 50 to 60 cm</a:t>
            </a:r>
          </a:p>
          <a:p>
            <a:r>
              <a:rPr kumimoji="1" lang="en-US" altLang="ja-JP" sz="36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Weight</a:t>
            </a:r>
            <a:r>
              <a:rPr kumimoji="1" lang="en-US" altLang="ja-JP" sz="3600" dirty="0">
                <a:latin typeface="Tahoma" panose="020B0604030504040204" pitchFamily="34" charset="0"/>
                <a:cs typeface="Tahoma" panose="020B0604030504040204" pitchFamily="34" charset="0"/>
              </a:rPr>
              <a:t> :  3 to 5 kg</a:t>
            </a:r>
            <a:endParaRPr kumimoji="1" lang="ja-JP" altLang="en-US" sz="3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F6AE1EA-13FA-6918-D57A-722E6077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171" y="3149716"/>
            <a:ext cx="4121426" cy="272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56AF8B-835E-E03A-D99F-353619D22F98}"/>
              </a:ext>
            </a:extLst>
          </p:cNvPr>
          <p:cNvSpPr txBox="1"/>
          <p:nvPr/>
        </p:nvSpPr>
        <p:spPr>
          <a:xfrm>
            <a:off x="1295401" y="5850469"/>
            <a:ext cx="943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Photo documents http</a:t>
            </a:r>
            <a:r>
              <a:rPr lang="ja-JP" altLang="en-US" dirty="0"/>
              <a:t>ｓ</a:t>
            </a:r>
            <a:r>
              <a:rPr lang="en-US" altLang="ja-JP" dirty="0"/>
              <a:t>://myethicalchoice.com/journal/climate-change/endangered-species/#1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234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B69A8-BA03-1888-134A-8B397226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Details(Iriomote Cat)</a:t>
            </a:r>
            <a:endParaRPr kumimoji="1"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78E31-A8E0-3AE5-9EC6-1B2BC51B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51738" cy="3318936"/>
          </a:xfrm>
        </p:spPr>
        <p:txBody>
          <a:bodyPr/>
          <a:lstStyle/>
          <a:p>
            <a:r>
              <a:rPr kumimoji="1" lang="en-US" altLang="ja-JP" sz="2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</a:t>
            </a:r>
            <a:r>
              <a:rPr kumimoji="1"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(Iriomote Island)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Iriomote  </a:t>
            </a:r>
            <a:r>
              <a:rPr lang="en-US" altLang="ja-JP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Okinawa main island</a:t>
            </a: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9F7048D-3CA0-D204-ADE4-ED1925529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05" y="3699933"/>
            <a:ext cx="2356800" cy="244686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DD7027A-3363-08AA-362E-CC05BEC4BE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25" b="20011"/>
          <a:stretch/>
        </p:blipFill>
        <p:spPr>
          <a:xfrm>
            <a:off x="3385605" y="3699934"/>
            <a:ext cx="3261534" cy="244686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2DDD-6FFD-7174-B52B-8BD60FB81EBB}"/>
              </a:ext>
            </a:extLst>
          </p:cNvPr>
          <p:cNvSpPr txBox="1"/>
          <p:nvPr/>
        </p:nvSpPr>
        <p:spPr>
          <a:xfrm>
            <a:off x="6647139" y="2556932"/>
            <a:ext cx="467353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for decrease</a:t>
            </a:r>
          </a:p>
          <a:p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Main :Traffic </a:t>
            </a:r>
            <a:r>
              <a:rPr lang="en-US" altLang="ja-JP" sz="2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accident</a:t>
            </a:r>
          </a:p>
          <a:p>
            <a:endParaRPr lang="en-US" altLang="ja-JP" sz="24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of…</a:t>
            </a:r>
          </a:p>
          <a:p>
            <a:r>
              <a:rPr lang="en-US" altLang="ja-JP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development of</a:t>
            </a:r>
          </a:p>
          <a:p>
            <a:r>
              <a:rPr lang="en-US" altLang="ja-JP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</a:t>
            </a:r>
            <a:r>
              <a:rPr lang="en-US" altLang="ja-JP" sz="3200" u="sng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 society</a:t>
            </a:r>
          </a:p>
          <a:p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A2D6644A-D7C9-9C92-2A6D-CCE75B2BDBFE}"/>
              </a:ext>
            </a:extLst>
          </p:cNvPr>
          <p:cNvSpPr/>
          <p:nvPr/>
        </p:nvSpPr>
        <p:spPr>
          <a:xfrm>
            <a:off x="7991061" y="3051313"/>
            <a:ext cx="427382" cy="4969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71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8065F-4DC5-EC85-A0DB-1C26825F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2, </a:t>
            </a:r>
            <a:r>
              <a:rPr kumimoji="1" lang="en-US" altLang="ja-JP" sz="4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kumimoji="1" lang="en-US" altLang="ja-JP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cilius </a:t>
            </a:r>
            <a:r>
              <a:rPr kumimoji="1" lang="en-US" altLang="ja-JP" sz="4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kumimoji="1" lang="en-US" altLang="ja-JP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ishii </a:t>
            </a:r>
            <a:r>
              <a:rPr kumimoji="1" lang="ja-JP" alt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210229-25C3-412C-7288-19C02AD1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Habitat</a:t>
            </a:r>
            <a:r>
              <a:rPr kumimoji="1"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Yasyagaike(Echizen</a:t>
            </a:r>
            <a:r>
              <a:rPr kumimoji="1" lang="ja-JP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kumimoji="1" lang="ja-JP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ja-JP" sz="32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Fukui</a:t>
            </a:r>
            <a:r>
              <a:rPr kumimoji="1"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kumimoji="1" lang="ja-JP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　　　　　</a:t>
            </a:r>
            <a:r>
              <a:rPr kumimoji="1" lang="en-US" altLang="ja-JP" sz="3200" dirty="0">
                <a:latin typeface="Tahoma" panose="020B0604030504040204" pitchFamily="34" charset="0"/>
                <a:cs typeface="Tahoma" panose="020B0604030504040204" pitchFamily="34" charset="0"/>
              </a:rPr>
              <a:t>Border of 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Fukui</a:t>
            </a:r>
            <a:r>
              <a:rPr kumimoji="1" lang="en-US" altLang="ja-JP" sz="3200" dirty="0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kumimoji="1" lang="en-US" altLang="ja-JP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Gifu</a:t>
            </a:r>
          </a:p>
          <a:p>
            <a:r>
              <a:rPr lang="en-US" altLang="ja-JP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Size: </a:t>
            </a:r>
            <a:r>
              <a:rPr lang="en-US" altLang="ja-JP" sz="32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14.5 </a:t>
            </a:r>
            <a:r>
              <a:rPr lang="en-US" altLang="ja-JP" sz="3200" dirty="0">
                <a:solidFill>
                  <a:srgbClr val="2021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ja-JP" sz="3200" i="0" dirty="0">
                <a:solidFill>
                  <a:srgbClr val="2021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16.0 mm</a:t>
            </a:r>
          </a:p>
          <a:p>
            <a:endParaRPr lang="en-US" altLang="ja-JP" sz="32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ja-JP" sz="32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ja-JP" sz="28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kumimoji="1" lang="en-US" altLang="ja-JP" sz="28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夜叉ヶ池">
            <a:extLst>
              <a:ext uri="{FF2B5EF4-FFF2-40B4-BE49-F238E27FC236}">
                <a16:creationId xmlns:a16="http://schemas.microsoft.com/office/drawing/2014/main" id="{FCA7AF21-D4B4-8DA4-8694-B7EF7A688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04" y="2556932"/>
            <a:ext cx="2881426" cy="191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約３週間後に羽化">
            <a:extLst>
              <a:ext uri="{FF2B5EF4-FFF2-40B4-BE49-F238E27FC236}">
                <a16:creationId xmlns:a16="http://schemas.microsoft.com/office/drawing/2014/main" id="{A2E7F65C-0B68-6935-98B6-B83693ACF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4" t="39511" r="-11164" b="-1819"/>
          <a:stretch/>
        </p:blipFill>
        <p:spPr bwMode="auto">
          <a:xfrm>
            <a:off x="8015926" y="4468278"/>
            <a:ext cx="3913499" cy="182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2EF993B4-61FA-E814-5B5B-CCE2BDC7D49C}"/>
              </a:ext>
            </a:extLst>
          </p:cNvPr>
          <p:cNvSpPr/>
          <p:nvPr/>
        </p:nvSpPr>
        <p:spPr>
          <a:xfrm>
            <a:off x="1888434" y="3458817"/>
            <a:ext cx="844826" cy="2700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D7BC0A-82D0-3077-BC3E-60D1A0598424}"/>
              </a:ext>
            </a:extLst>
          </p:cNvPr>
          <p:cNvSpPr txBox="1"/>
          <p:nvPr/>
        </p:nvSpPr>
        <p:spPr>
          <a:xfrm>
            <a:off x="701535" y="5642002"/>
            <a:ext cx="748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Photo: https://fncc.pref.fukui.lg.jp/reference/currentinvestigation/yashagengoro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65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8806C-4634-F609-A8F3-8E081111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Details(Acilius Kishii)</a:t>
            </a:r>
            <a:endParaRPr kumimoji="1"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FD7DB-83F9-C838-8267-87B35E39E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5270"/>
            <a:ext cx="9601196" cy="3766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 for decrease</a:t>
            </a:r>
          </a:p>
          <a:p>
            <a:r>
              <a:rPr lang="en-US" altLang="ja-JP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 Water </a:t>
            </a:r>
            <a:r>
              <a:rPr lang="en-US" altLang="ja-JP" sz="32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pollution</a:t>
            </a: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　　　</a:t>
            </a:r>
            <a:r>
              <a:rPr lang="en-US" altLang="ja-JP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in </a:t>
            </a:r>
            <a:r>
              <a:rPr lang="en-US" altLang="ja-JP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climbers</a:t>
            </a:r>
            <a:r>
              <a:rPr lang="en-US" altLang="ja-JP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ja-JP" sz="32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tourists</a:t>
            </a:r>
          </a:p>
          <a:p>
            <a:r>
              <a:rPr lang="en-US" altLang="ja-JP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ja-JP" alt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en-US" altLang="ja-JP" sz="32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Illegal</a:t>
            </a:r>
            <a:r>
              <a:rPr lang="en-US" altLang="ja-JP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capture</a:t>
            </a:r>
            <a:r>
              <a:rPr lang="ja-JP" alt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　　</a:t>
            </a:r>
            <a:r>
              <a:rPr lang="en-US" altLang="ja-JP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ja-JP" alt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en-US" altLang="ja-JP" sz="32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Habitat</a:t>
            </a:r>
            <a:r>
              <a:rPr lang="en-US" altLang="ja-JP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small</a:t>
            </a:r>
          </a:p>
          <a:p>
            <a:r>
              <a:rPr lang="en-US" altLang="ja-JP" sz="3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Incidentally,…… </a:t>
            </a:r>
            <a:r>
              <a:rPr lang="en-US" altLang="ja-JP" sz="3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Fukui City is breeding them.</a:t>
            </a:r>
          </a:p>
          <a:p>
            <a:endParaRPr kumimoji="1" lang="ja-JP" altLang="en-US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FCF7973-82AC-486E-B292-3B01135D87AD}"/>
              </a:ext>
            </a:extLst>
          </p:cNvPr>
          <p:cNvSpPr/>
          <p:nvPr/>
        </p:nvSpPr>
        <p:spPr>
          <a:xfrm>
            <a:off x="1540566" y="3913256"/>
            <a:ext cx="815009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B3B2D2-6C0B-D803-8D35-B172575B974E}"/>
              </a:ext>
            </a:extLst>
          </p:cNvPr>
          <p:cNvSpPr txBox="1"/>
          <p:nvPr/>
        </p:nvSpPr>
        <p:spPr>
          <a:xfrm>
            <a:off x="981489" y="5802868"/>
            <a:ext cx="10031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document</a:t>
            </a:r>
            <a:r>
              <a:rPr lang="ja-JP" altLang="en-US" dirty="0"/>
              <a:t>：</a:t>
            </a:r>
            <a:r>
              <a:rPr lang="en-US" altLang="ja-JP" dirty="0"/>
              <a:t>https://www.env.go.jp/nature/kisho/hogozoushoku/yashagengoro.html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15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20A89-9E93-C71D-87CD-582C3AE8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kumimoji="1"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xtinction </a:t>
            </a:r>
            <a:r>
              <a:rPr kumimoji="1" lang="en-US" altLang="ja-JP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kumimoji="1"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isk</a:t>
            </a:r>
            <a:endParaRPr kumimoji="1"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72B46-4938-96FA-5E88-5586A40B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38401"/>
            <a:ext cx="9601196" cy="3318936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Tahoma" panose="020B0604030504040204" pitchFamily="34" charset="0"/>
                <a:cs typeface="Tahoma" panose="020B0604030504040204" pitchFamily="34" charset="0"/>
              </a:rPr>
              <a:t>LEVEL</a:t>
            </a:r>
            <a:endParaRPr kumimoji="1" lang="ja-JP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IUCN">
            <a:extLst>
              <a:ext uri="{FF2B5EF4-FFF2-40B4-BE49-F238E27FC236}">
                <a16:creationId xmlns:a16="http://schemas.microsoft.com/office/drawing/2014/main" id="{9CC2D304-A5CC-187C-25AC-0958782F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512" y="462399"/>
            <a:ext cx="5425107" cy="198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9165935-997B-01B2-963A-E7EF4380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71" y="3498574"/>
            <a:ext cx="2962922" cy="195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約３週間後に羽化">
            <a:extLst>
              <a:ext uri="{FF2B5EF4-FFF2-40B4-BE49-F238E27FC236}">
                <a16:creationId xmlns:a16="http://schemas.microsoft.com/office/drawing/2014/main" id="{A64360C7-1BAC-93A3-A58A-8DDEA8A34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4" t="39511" r="-11164" b="-1819"/>
          <a:stretch/>
        </p:blipFill>
        <p:spPr bwMode="auto">
          <a:xfrm>
            <a:off x="6596679" y="3586231"/>
            <a:ext cx="4006298" cy="187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92358B-D471-3208-A3BA-493C4D3E7669}"/>
              </a:ext>
            </a:extLst>
          </p:cNvPr>
          <p:cNvSpPr txBox="1"/>
          <p:nvPr/>
        </p:nvSpPr>
        <p:spPr>
          <a:xfrm>
            <a:off x="3037232" y="2913799"/>
            <a:ext cx="6117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</a:t>
            </a:r>
            <a:endParaRPr lang="ja-JP" altLang="en-US" sz="3200" dirty="0">
              <a:solidFill>
                <a:schemeClr val="accent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68B44A-BFAD-DF04-A21B-8E7AF878310F}"/>
              </a:ext>
            </a:extLst>
          </p:cNvPr>
          <p:cNvSpPr txBox="1"/>
          <p:nvPr/>
        </p:nvSpPr>
        <p:spPr>
          <a:xfrm>
            <a:off x="8213961" y="3039417"/>
            <a:ext cx="771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endParaRPr lang="ja-JP" altLang="en-US" sz="3200" dirty="0">
              <a:solidFill>
                <a:schemeClr val="accent3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4B772E-C9BF-8598-E019-B70F5B2ED926}"/>
              </a:ext>
            </a:extLst>
          </p:cNvPr>
          <p:cNvSpPr txBox="1"/>
          <p:nvPr/>
        </p:nvSpPr>
        <p:spPr>
          <a:xfrm>
            <a:off x="1731486" y="5500470"/>
            <a:ext cx="8146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Photos http</a:t>
            </a:r>
            <a:r>
              <a:rPr lang="ja-JP" altLang="en-US" dirty="0"/>
              <a:t>ｓ</a:t>
            </a:r>
            <a:r>
              <a:rPr lang="en-US" altLang="ja-JP" dirty="0"/>
              <a:t>://myethicalchoice.com/journal/climate-change/endangered-species/#1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　　　　</a:t>
            </a:r>
            <a:r>
              <a:rPr lang="en-US" altLang="ja-JP" dirty="0"/>
              <a:t>https://fncc.pref.fukui.lg.jp/reference/currentinvestigation/yashagengoro</a:t>
            </a:r>
            <a:endParaRPr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23D6B0-876B-4B0F-927B-CB3C76D75D97}"/>
              </a:ext>
            </a:extLst>
          </p:cNvPr>
          <p:cNvSpPr txBox="1"/>
          <p:nvPr/>
        </p:nvSpPr>
        <p:spPr>
          <a:xfrm>
            <a:off x="4591878" y="2670542"/>
            <a:ext cx="7073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figure</a:t>
            </a:r>
            <a:r>
              <a:rPr lang="ja-JP" altLang="en-US" dirty="0"/>
              <a:t>：</a:t>
            </a:r>
            <a:r>
              <a:rPr lang="en-US" altLang="ja-JP" dirty="0"/>
              <a:t>https://www.clearias.com/iucn-classification-critically-endangered-endangered-and-vulnerable/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7004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TM02900743[[fn=オーガニック]]</Template>
  <TotalTime>1498</TotalTime>
  <Words>547</Words>
  <Application>Microsoft Office PowerPoint</Application>
  <PresentationFormat>ワイド画面</PresentationFormat>
  <Paragraphs>82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Arial</vt:lpstr>
      <vt:lpstr>Arial Black</vt:lpstr>
      <vt:lpstr>Garamond</vt:lpstr>
      <vt:lpstr>Tahoma</vt:lpstr>
      <vt:lpstr>オーガニック</vt:lpstr>
      <vt:lpstr>Endangered  Species </vt:lpstr>
      <vt:lpstr>Table Of Cntents </vt:lpstr>
      <vt:lpstr>1,Iriomote Cat</vt:lpstr>
      <vt:lpstr>Details(Iriomote Cat)</vt:lpstr>
      <vt:lpstr>2, Acilius Kishii 　</vt:lpstr>
      <vt:lpstr>Details(Acilius Kishii)</vt:lpstr>
      <vt:lpstr>Extinction 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Endangered Animals </dc:title>
  <dc:creator>渡辺 悠斗</dc:creator>
  <cp:lastModifiedBy>渡辺 悠斗</cp:lastModifiedBy>
  <cp:revision>1</cp:revision>
  <dcterms:created xsi:type="dcterms:W3CDTF">2022-07-11T07:17:21Z</dcterms:created>
  <dcterms:modified xsi:type="dcterms:W3CDTF">2022-07-25T07:15:01Z</dcterms:modified>
</cp:coreProperties>
</file>