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4" r:id="rId5"/>
    <p:sldId id="257" r:id="rId6"/>
    <p:sldId id="259" r:id="rId7"/>
    <p:sldId id="265" r:id="rId8"/>
    <p:sldId id="258" r:id="rId9"/>
    <p:sldId id="260"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2B66E-20E1-C93A-126C-43BA92AEE113}" v="9" dt="2022-11-15T06:54:01.427"/>
    <p1510:client id="{42AC63AD-4401-4172-96DD-24EBA3D562FC}" v="647" dt="2022-11-15T06:54:23.466"/>
    <p1510:client id="{71917A68-8E6D-420B-9824-8EE81AAB3E72}" v="4" dt="2022-11-15T05:28:21.801"/>
    <p1510:client id="{F0C01005-B358-0B8A-B7DB-2720C28F9450}" v="579" dt="2022-11-15T06:54:07.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5.4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10425 8387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5:12:05.4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5521 6554 16383 0 0,'6'0'0'0'0,"8"0"0"0"0,2 6 0 0 0,4 2 0 0 0,-1 6 0 0 0,2 0 0 0 0,-2 5 0 0 0,1-2 0 0 0,4-4 0 0 0,16 3 0 0 0,7-2 0 0 0,2-3 0 0 0,-2-4 0 0 0,-2-2 0 0 0,-3-3 0 0 0,10-1 0 0 0,2-2 0 0 0,-2 1 0 0 0,-4-1 0 0 0,-4 0 0 0 0,-3 1 0 0 0,3 0 0 0 0,7-7 0 0 0,1-1 0 0 0,-9-6 0 0 0,-6 0 0 0 0,4 2 0 0 0,1 3 0 0 0,-2 3 0 0 0,0 3 0 0 0,5 1 0 0 0,0 2 0 0 0,6 0 0 0 0,-1 1 0 0 0,-2-1 0 0 0,-3 1 0 0 0,-4-1 0 0 0,4 1 0 0 0,1-1 0 0 0,-2 0 0 0 0,-3 0 0 0 0,-1 0 0 0 0,-2 0 0 0 0,-1 0 0 0 0,5 0 0 0 0,2 0 0 0 0,-1 0 0 0 0,-1 0 0 0 0,-2 0 0 0 0,-2 0 0 0 0,-1 0 0 0 0,0 0 0 0 0,4 0 0 0 0,-3-6 0 0 0,-3-3 0 0 0,-1 2 0 0 0,0 1 0 0 0,-6-5 0 0 0,-2 0 0 0 0,2 2 0 0 0,1 2 0 0 0,2 3 0 0 0,8 1 0 0 0,3 2 0 0 0,2 1 0 0 0,-8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2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4216 7576 16383 0 0,'6'0'0'0'0,"8"0"0"0"0,8 0 0 0 0,6 0 0 0 0,5 0 0 0 0,2 0 0 0 0,8 0 0 0 0,3 0 0 0 0,-1 0 0 0 0,-2 0 0 0 0,5 0 0 0 0,-1 0 0 0 0,-2 0 0 0 0,4 0 0 0 0,0 0 0 0 0,3 0 0 0 0,-1 0 0 0 0,-3 0 0 0 0,-3 0 0 0 0,-4 0 0 0 0,-2 0 0 0 0,-2 0 0 0 0,-1 0 0 0 0,-1 0 0 0 0,0 0 0 0 0,1 0 0 0 0,-1 0 0 0 0,-6 6 0 0 0,-7 2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2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11642 7118 16383 0 0,'6'0'0'0'0,"8"0"0"0"0,14 0 0 0 0,8 0 0 0 0,5 0 0 0 0,6 0 0 0 0,3 0 0 0 0,-2 0 0 0 0,3 0 0 0 0,-1 0 0 0 0,4 0 0 0 0,10-6 0 0 0,1-2 0 0 0,-5 0 0 0 0,-6 2 0 0 0,-7 2 0 0 0,-4 1 0 0 0,7 2 0 0 0,-3-6 0 0 0,-4-1 0 0 0,-4 0 0 0 0,-2 2 0 0 0,-1 2 0 0 0,-7 2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25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4427 7192 16383 0 0,'6'0'0'0'0,"9"0"0"0"0,7 0 0 0 0,6 0 0 0 0,4 0 0 0 0,4 0 0 0 0,1 0 0 0 0,6 0 0 0 0,3-6 0 0 0,-1-3 0 0 0,-2 2 0 0 0,-2 0 0 0 0,-2 3 0 0 0,16 1 0 0 0,12-4 0 0 0,7-2 0 0 0,-4 1 0 0 0,-8 2 0 0 0,-7 2 0 0 0,-2 2 0 0 0,-3 1 0 0 0,8-6 0 0 0,0-1 0 0 0,2-5 0 0 0,10-1 0 0 0,-1 2 0 0 0,5 3 0 0 0,-2 3 0 0 0,-9 3 0 0 0,-8 2 0 0 0,-2 0 0 0 0,-3 2 0 0 0,-5-1 0 0 0,-9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25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12206 6429 16383 0 0,'6'0'0'0'0,"8"0"0"0"0,8 0 0 0 0,7 0 0 0 0,28 0 0 0 0,16 0 0 0 0,3 0 0 0 0,-5 0 0 0 0,-10 0 0 0 0,-8 0 0 0 0,-8 0 0 0 0,-5 0 0 0 0,3 0 0 0 0,7 0 0 0 0,0 0 0 0 0,-2 0 0 0 0,-3 0 0 0 0,9 0 0 0 0,1 0 0 0 0,-2 0 0 0 0,-4 0 0 0 0,-4 0 0 0 0,2 0 0 0 0,-1 0 0 0 0,-2 0 0 0 0,-2 0 0 0 0,-3 0 0 0 0,-1 0 0 0 0,-1 0 0 0 0,5 0 0 0 0,1 0 0 0 0,0 0 0 0 0,5 0 0 0 0,-6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73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4216 6853 16383 0 0,'6'0'0'0'0,"8"0"0"0"0,8 0 0 0 0,12 0 0 0 0,13 0 0 0 0,10 0 0 0 0,2 0 0 0 0,-3 0 0 0 0,-5 0 0 0 0,-5 0 0 0 0,-5 0 0 0 0,-2 0 0 0 0,-2 6 0 0 0,-2 2 0 0 0,0 0 0 0 0,0-2 0 0 0,-6 4 0 0 0,-2 1 0 0 0,1 5 0 0 0,1-1 0 0 0,2-3 0 0 0,-4 3 0 0 0,0-2 0 0 0,6-2 0 0 0,5-4 0 0 0,2-2 0 0 0,-1-3 0 0 0,0-1 0 0 0,0-1 0 0 0,-2-1 0 0 0,-6 1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740"/>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13952 6588 16383 0 0,'3'0'0'0'0,"5"0"0"0"0,3 0 0 0 0,3 0 0 0 0,3 0 0 0 0,1 0 0 0 0,4 0 0 0 0,1 0 0 0 0,0 0 0 0 0,-1 0 0 0 0,-1 0 0 0 0,-1 0 0 0 0,-1 0 0 0 0,0 0 0 0 0,2 0 0 0 0,1 0 0 0 0,0 3 0 0 0,-1 1 0 0 0,3 0 0 0 0,-1-1 0 0 0,0 0 0 0 0,2-2 0 0 0,0 0 0 0 0,1-1 0 0 0,0 0 0 0 0,-1 0 0 0 0,-2 0 0 0 0,-2 0 0 0 0,1 0 0 0 0,1-1 0 0 0,3 1 0 0 0,-1 0 0 0 0,-1 0 0 0 0,-1 0 0 0 0,1 0 0 0 0,-1 3 0 0 0,0 2 0 0 0,-1-1 0 0 0,-2-1 0 0 0,-1-1 0 0 0,0-1 0 0 0,-1 0 0 0 0,4-1 0 0 0,0 0 0 0 0,0 0 0 0 0,-1 0 0 0 0,-1 0 0 0 0,0 0 0 0 0,-4 0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7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2558 6083 16383 0 0,'0'-3'0'0'0,"3"-1"0"0"0,4 0 0 0 0,4-3 0 0 0,3 1 0 0 0,3 1 0 0 0,1 1 0 0 0,1 1 0 0 0,3 2 0 0 0,1-3 0 0 0,0 0 0 0 0,-1 0 0 0 0,-1 1 0 0 0,-2-2 0 0 0,1 0 0 0 0,-2 0 0 0 0,3 2 0 0 0,5-2 0 0 0,3-1 0 0 0,0 2 0 0 0,-1 0 0 0 0,-3 2 0 0 0,0 1 0 0 0,-3-3 0 0 0,0 0 0 0 0,9-3 0 0 0,6 0 0 0 0,2-2 0 0 0,1 1 0 0 0,-3 1 0 0 0,-5 2 0 0 0,-5 2 0 0 0,-4 2 0 0 0,-2 0 0 0 0,1 1 0 0 0,0 0 0 0 0,2 1 0 0 0,1-1 0 0 0,1 0 0 0 0,1 1 0 0 0,1-1 0 0 0,-1 0 0 0 0,-2-6 0 0 0,-2-3 0 0 0,-2 1 0 0 0,-2 2 0 0 0,0 2 0 0 0,-1 1 0 0 0,3 1 0 0 0,1 2 0 0 0,0 0 0 0 0,-1 0 0 0 0,-1 0 0 0 0,0 1 0 0 0,-1-1 0 0 0,-1 0 0 0 0,4 0 0 0 0,0 0 0 0 0,-3 3 0 0 0,-5 2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7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11359 4740 16383 0 0,'0'-1'0'0'0,"2"-1"0"0"0,1 0 0 0 0,2 1 0 0 0,4 0 0 0 0,4-1 0 0 0,5 0 0 0 0,1 0 0 0 0,0-1 0 0 0,-2 0 0 0 0,-3 1 0 0 0,0 0 0 0 0,-1 1 0 0 0,-2 0 0 0 0,0 1 0 0 0,1-1 0 0 0,0-1 0 0 0,3 0 0 0 0,-1 1 0 0 0,-1 0 0 0 0,-1 0 0 0 0,-1 1 0 0 0,-1 0 0 0 0,4 0 0 0 0,0 0 0 0 0,-1 0 0 0 0,-1 0 0 0 0,-1 0 0 0 0,-2 0 0 0 0,0 0 0 0 0,0 0 0 0 0,-3-1 0 0 0,2-1 0 0 0,0 0 0 0 0,0 1 0 0 0,1 0 0 0 0,-1 0 0 0 0,1 1 0 0 0,-1 0 0 0 0,1 0 0 0 0,-1 0 0 0 0,2-2 0 0 0,1 1 0 0 0,1-1 0 0 0,1-1 0 0 0,0 0 0 0 0,0 1 0 0 0,1 0 0 0 0,-1 1 0 0 0,0 0 0 0 0,-2 1 0 0 0,-2 0 0 0 0,1 0 0 0 0,-1 0 0 0 0,2 0 0 0 0,-2 0 0 0 0,1 0 0 0 0,-1 0 0 0 0,0 0 0 0 0,-1 1 0 0 0,0-1 0 0 0,2 0 0 0 0,0-1 0 0 0,0 1 0 0 0,0 0 0 0 0,-1 0 0 0 0,0 0 0 0 0,-1 0 0 0 0,1 0 0 0 0,-2 0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4.16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13388 5728 16383 0 0,'0'-6'0'0'0,"19"-8"0"0"0,18-2 0 0 0,40 1 0 0 0,38 5 0 0 0,43 2 0 0 0,26 4 0 0 0,19 2 0 0 0,-14 1 0 0 0,-25 2 0 0 0,-29-1 0 0 0,-31 1 0 0 0,-20-7 0 0 0,-13-1 0 0 0,-12-1 0 0 0,-3 2 0 0 0,-6 1 0 0 0,-4 3 0 0 0,-5 0 0 0 0,17 2 0 0 0,3-1 0 0 0,11-11 0 0 0,-1-4 0 0 0,-6 1 0 0 0,4-4 0 0 0,28-4 0 0 0,-3-5 0 0 0,-11 3 0 0 0,24-8 0 0 0,6-9 0 0 0,-10 1 0 0 0,-16 9 0 0 0,-11 8 0 0 0,-12 10 0 0 0,-22 6 0 0 0,-32 5 0 0 0,-23-9 0 0 0,-23-3 0 0 0,-35-12 0 0 0,-18 0 0 0 0,-19 4 0 0 0,-22 5 0 0 0,-8 7 0 0 0,1 5 0 0 0,-7 3 0 0 0,3 2 0 0 0,6 2 0 0 0,7 0 0 0 0,-5 0 0 0 0,8 0 0 0 0,-1 0 0 0 0,10-1 0 0 0,12 1 0 0 0,17-1 0 0 0,11 0 0 0 0,12 0 0 0 0,11 0 0 0 0,9 0 0 0 0,4 0 0 0 0,-8 12 0 0 0,-15 4 0 0 0,-16 13 0 0 0,0 0 0 0 0,6-4 0 0 0,11-7 0 0 0,8-6 0 0 0,21-5 0 0 0,27-17 0 0 0,35-6 0 0 0,29-6 0 0 0,19 0 0 0 0,26-3 0 0 0,15 4 0 0 0,6 5 0 0 0,0 5 0 0 0,16 5 0 0 0,10 3 0 0 0,3 2 0 0 0,-17 1 0 0 0,-20 1 0 0 0,-23 0 0 0 0,-22 0 0 0 0,-16 6 0 0 0,-11 2 0 0 0,-8-1 0 0 0,4-2 0 0 0,0 11 0 0 0,6 3 0 0 0,2-3 0 0 0,4 2 0 0 0,1-1 0 0 0,9-5 0 0 0,6-4 0 0 0,5 8 0 0 0,-5 2 0 0 0,0 4 0 0 0,6 4 0 0 0,-4-3 0 0 0,-6 2 0 0 0,-9-5 0 0 0,-14 1 0 0 0,-13 3 0 0 0,-18 3 0 0 0,-42 9 0 0 0,-58 18 0 0 0,-64 4 0 0 0,-62 25 0 0 0,-56-3 0 0 0,-25-9 0 0 0,19-16 0 0 0,33-19 0 0 0,44-14 0 0 0,33-12 0 0 0,25-8 0 0 0,32-4 0 0 0,28-2 0 0 0,22 0 0 0 0,15 0 0 0 0,9 0 0 0 0,11 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3:57.578"/>
    </inkml:context>
    <inkml:brush xml:id="br0">
      <inkml:brushProperty name="width" value="0.1" units="cm"/>
      <inkml:brushProperty name="height" value="0.1" units="cm"/>
      <inkml:brushProperty name="color" value="#E71224"/>
    </inkml:brush>
  </inkml:definitions>
  <inkml:trace contextRef="#ctx0" brushRef="#br0">12259 7929 16383 0 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4.1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15452 7951 16383 0 0,'0'-7'0'0'0,"6"-1"0"0"0,21-6 0 0 0,18 0 0 0 0,7 1 0 0 0,8 4 0 0 0,19-3 0 0 0,7 0 0 0 0,40 3 0 0 0,10-4 0 0 0,-12 0 0 0 0,-20 3 0 0 0,3 3 0 0 0,-11 3 0 0 0,3-5 0 0 0,4 0 0 0 0,9 1 0 0 0,10-4 0 0 0,-15-7 0 0 0,-21 1 0 0 0,-11 3 0 0 0,-1 4 0 0 0,-6 3 0 0 0,41-20 0 0 0,8-7 0 0 0,-9 3 0 0 0,-18 7 0 0 0,-17 8 0 0 0,4 7 0 0 0,-5 4 0 0 0,-3 5 0 0 0,-7 1 0 0 0,-7 1 0 0 0,-7 0 0 0 0,-24 1 0 0 0,-35-1 0 0 0,-34 0 0 0 0,-41-1 0 0 0,-23 0 0 0 0,-7 1 0 0 0,-1-1 0 0 0,6-1 0 0 0,16 1 0 0 0,11 0 0 0 0,9 6 0 0 0,10 3 0 0 0,10-1 0 0 0,2-2 0 0 0,3-2 0 0 0,-1 5 0 0 0,1 1 0 0 0,3-1 0 0 0,-3-3 0 0 0,1-2 0 0 0,3 5 0 0 0,2 0 0 0 0,3-1 0 0 0,-10-1 0 0 0,-3 3 0 0 0,2 1 0 0 0,3 4 0 0 0,4 0 0 0 0,-2 3 0 0 0,-1 5 0 0 0,3-1 0 0 0,2 2 0 0 0,3-4 0 0 0,-5-5 0 0 0,6 2 0 0 0,3-3 0 0 0,1-4 0 0 0,13-3 0 0 0,42-2 0 0 0,29-4 0 0 0,31 0 0 0 0,15-1 0 0 0,10-1 0 0 0,-1-6 0 0 0,6-2 0 0 0,-2 1 0 0 0,-7 1 0 0 0,-9 2 0 0 0,-14 3 0 0 0,-7 0 0 0 0,-10 1 0 0 0,-9 1 0 0 0,-7 1 0 0 0,1-1 0 0 0,-1 1 0 0 0,-2-1 0 0 0,4 0 0 0 0,1 0 0 0 0,-3 0 0 0 0,-1 0 0 0 0,-4 0 0 0 0,-1 0 0 0 0,-1 0 0 0 0,-1 0 0 0 0,-1 0 0 0 0,0 0 0 0 0,0 0 0 0 0,0 0 0 0 0,0 0 0 0 0,0 0 0 0 0,1 0 0 0 0,-1 0 0 0 0,1 0 0 0 0,6 0 0 0 0,1 0 0 0 0,1 0 0 0 0,-2 0 0 0 0,-2 0 0 0 0,-2 0 0 0 0,-1 0 0 0 0,-7 6 0 0 0,-9 9 0 0 0,-8 13 0 0 0,-19 9 0 0 0,-15 4 0 0 0,-22 2 0 0 0,-17-1 0 0 0,-11-1 0 0 0,1-8 0 0 0,-1-3 0 0 0,6-7 0 0 0,13 0 0 0 0,3-5 0 0 0,-2-6 0 0 0,0-4 0 0 0,-3-4 0 0 0,-11 10 0 0 0,-7 3 0 0 0,-5-2 0 0 0,-1-3 0 0 0,7-4 0 0 0,2 3 0 0 0,6-1 0 0 0,9-1 0 0 0,-7-3 0 0 0,2-2 0 0 0,-3-2 0 0 0,-8-1 0 0 0,0-1 0 0 0,0 0 0 0 0,5-1 0 0 0,2 1 0 0 0,5 0 0 0 0,5-1 0 0 0,6 1 0 0 0,5 0 0 0 0,2-6 0 0 0,9-9 0 0 0,2-1 0 0 0,1 2 0 0 0,4-3 0 0 0,-6 1 0 0 0,-4-2 0 0 0,-3 1 0 0 0,4-2 0 0 0,2 2 0 0 0,0 4 0 0 0,-1 4 0 0 0,10-3 0 0 0,28-5 0 0 0,19 0 0 0 0,24-9 0 0 0,15-7 0 0 0,3 2 0 0 0,3 1 0 0 0,7-1 0 0 0,-9-2 0 0 0,-4-1 0 0 0,-1-1 0 0 0,14-7 0 0 0,18-3 0 0 0,6-5 0 0 0,-3 4 0 0 0,-12 6 0 0 0,-14 2 0 0 0,-13 7 0 0 0,-5 10 0 0 0,-12 2 0 0 0,-6 4 0 0 0,-11-1 0 0 0,4 1 0 0 0,3 4 0 0 0,7-8 0 0 0,4-2 0 0 0,7-3 0 0 0,1 2 0 0 0,-3 6 0 0 0,3 4 0 0 0,0-1 0 0 0,-4 2 0 0 0,-4 2 0 0 0,-2 3 0 0 0,-3 2 0 0 0,-2 2 0 0 0,-1 2 0 0 0,0 0 0 0 0,-6 0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4.162"/>
    </inkml:context>
    <inkml:brush xml:id="br0">
      <inkml:brushProperty name="width" value="0.1" units="cm"/>
      <inkml:brushProperty name="height" value="0.1" units="cm"/>
      <inkml:brushProperty name="color" value="#E71224"/>
    </inkml:brush>
  </inkml:definitions>
  <inkml:trace contextRef="#ctx0" brushRef="#br0">10248 4104 16383 0 0,'13'-6'0'0'0,"22"-2"0"0"0,24 0 0 0 0,33 2 0 0 0,19 1 0 0 0,10-4 0 0 0,9 0 0 0 0,1 0 0 0 0,-9 3 0 0 0,-1 1 0 0 0,-3 3 0 0 0,-8 1 0 0 0,-4 1 0 0 0,4 0 0 0 0,2 0 0 0 0,-12 1 0 0 0,-3-1 0 0 0,-7 0 0 0 0,-13 0 0 0 0,-12 0 0 0 0,-11 7 0 0 0,-10 1 0 0 0,2 0 0 0 0,-2-2 0 0 0,17 5 0 0 0,10 0 0 0 0,6-2 0 0 0,2-2 0 0 0,6-2 0 0 0,1-3 0 0 0,-8-1 0 0 0,-11 0 0 0 0,-10-2 0 0 0,-3 1 0 0 0,2-1 0 0 0,-3 1 0 0 0,-3 0 0 0 0,-5 0 0 0 0,-10-1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4.163"/>
    </inkml:context>
    <inkml:brush xml:id="br0">
      <inkml:brushProperty name="width" value="0.1" units="cm"/>
      <inkml:brushProperty name="height" value="0.1" units="cm"/>
      <inkml:brushProperty name="color" value="#E71224"/>
    </inkml:brush>
  </inkml:definitions>
  <inkml:trace contextRef="#ctx0" brushRef="#br0">16439 4452 16383 0 0,'7'0'0'0'0,"7"-6"0"0"0,8-2 0 0 0,26-13 0 0 0,22-1 0 0 0,6-5 0 0 0,-4 3 0 0 0,5 6 0 0 0,26-1 0 0 0,2 3 0 0 0,-4 5 0 0 0,4 3 0 0 0,-1 4 0 0 0,-8 2 0 0 0,-7 2 0 0 0,-6 0 0 0 0,-5 1 0 0 0,40 0 0 0 0,7 0 0 0 0,6-1 0 0 0,0-6 0 0 0,-4-2 0 0 0,-11 0 0 0 0,-7 2 0 0 0,-9 2 0 0 0,-10 1 0 0 0,-13 1 0 0 0,-8 2 0 0 0,-3 0 0 0 0,6 0 0 0 0,3 0 0 0 0,1 1 0 0 0,0-1 0 0 0,12-6 0 0 0,4-2 0 0 0,-2 0 0 0 0,-4 2 0 0 0,3 1 0 0 0,-2-4 0 0 0,-10-1 0 0 0,-11 2 0 0 0,-4 1 0 0 0,23 3 0 0 0,5-17 0 0 0,5-5 0 0 0,-1 2 0 0 0,-4 5 0 0 0,1 6 0 0 0,-9 5 0 0 0,-12 4 0 0 0,-11 3 0 0 0,15 1 0 0 0,1 1 0 0 0,-6 0 0 0 0,-9 0 0 0 0,-14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3:58.187"/>
    </inkml:context>
    <inkml:brush xml:id="br0">
      <inkml:brushProperty name="width" value="0.1" units="cm"/>
      <inkml:brushProperty name="height" value="0.1" units="cm"/>
      <inkml:brushProperty name="color" value="#E71224"/>
    </inkml:brush>
  </inkml:definitions>
  <inkml:trace contextRef="#ctx0" brushRef="#br0">12259 7929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3:58.942"/>
    </inkml:context>
    <inkml:brush xml:id="br0">
      <inkml:brushProperty name="width" value="0.1" units="cm"/>
      <inkml:brushProperty name="height" value="0.1" units="cm"/>
      <inkml:brushProperty name="color" value="#E71224"/>
    </inkml:brush>
  </inkml:definitions>
  <inkml:trace contextRef="#ctx0" brushRef="#br0">12259 7929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4:00.954"/>
    </inkml:context>
    <inkml:brush xml:id="br0">
      <inkml:brushProperty name="width" value="0.1" units="cm"/>
      <inkml:brushProperty name="height" value="0.1" units="cm"/>
      <inkml:brushProperty name="color" value="#E71224"/>
    </inkml:brush>
  </inkml:definitions>
  <inkml:trace contextRef="#ctx0" brushRef="#br0">7391 4807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4:07.950"/>
    </inkml:context>
    <inkml:brush xml:id="br0">
      <inkml:brushProperty name="width" value="0.1" units="cm"/>
      <inkml:brushProperty name="height" value="0.1" units="cm"/>
      <inkml:brushProperty name="color" value="#E71224"/>
    </inkml:brush>
  </inkml:definitions>
  <inkml:trace contextRef="#ctx0" brushRef="#br0">6509 7982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5:09:49.36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8855 7188 16383 0 0,'6'2'0'0'0,"19"0"0"0"0,12 3 0 0 0,12 0 0 0 0,2 3 0 0 0,0 1 0 0 0,-5-2 0 0 0,-1-2 0 0 0,-3 1 0 0 0,-7-2 0 0 0,-7 0 0 0 0,-7-2 0 0 0,-4-1 0 0 0,-3 0 0 0 0,1-1 0 0 0,2 0 0 0 0,1 0 0 0 0,1 0 0 0 0,5-1 0 0 0,-1 1 0 0 0,-1 0 0 0 0,-3 0 0 0 0,-3 0 0 0 0,-1 0 0 0 0,-2 0 0 0 0,-1 0 0 0 0,0 0 0 0 0,4 0 0 0 0,1-2 0 0 0,0-1 0 0 0,1 1 0 0 0,1 0 0 0 0,2 0 0 0 0,0 1 0 0 0,0 1 0 0 0,-2-1 0 0 0,-1 1 0 0 0,-3 1 0 0 0,-1-1 0 0 0,1 0 0 0 0,0 0 0 0 0,0 0 0 0 0,-1 0 0 0 0,-1 0 0 0 0,2 0 0 0 0,0 0 0 0 0,1 2 0 0 0,3 1 0 0 0,0-1 0 0 0,-1 0 0 0 0,-2 0 0 0 0,-1-1 0 0 0,0-1 0 0 0,3 1 0 0 0,-1-1 0 0 0,0-1 0 0 0,-2 1 0 0 0,1 0 0 0 0,2 0 0 0 0,2 0 0 0 0,2 0 0 0 0,1 0 0 0 0,-1 0 0 0 0,-3 0 0 0 0,-2-2 0 0 0,3-1 0 0 0,-1-1 0 0 0,0-1 0 0 0,2-1 0 0 0,1 0 0 0 0,1 1 0 0 0,1 2 0 0 0,-4-1 0 0 0,-1 0 0 0 0,-2 1 0 0 0,0 1 0 0 0,2 1 0 0 0,0-2 0 0 0,-2 0 0 0 0,-2 1 0 0 0,-1 0 0 0 0,-1 0 0 0 0,0 1 0 0 0,-1 1 0 0 0,2 0 0 0 0,0 0 0 0 0,1 0 0 0 0,-1 0 0 0 0,-3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5:10:09.65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7497 6036 16383 0 0,'4'0'0'0'0,"5"0"0"0"0,4 0 0 0 0,1 0 0 0 0,1-3 0 0 0,1 1 0 0 0,1-1 0 0 0,-1 1 0 0 0,-1 1 0 0 0,-1 0 0 0 0,1 0 0 0 0,2 1 0 0 0,1 0 0 0 0,-2 0 0 0 0,0 0 0 0 0,-2 0 0 0 0,0 0 0 0 0,-2 0 0 0 0,0 0 0 0 0,2 0 0 0 0,3 0 0 0 0,0 0 0 0 0,0 0 0 0 0,-2 0 0 0 0,0 0 0 0 0,-2 0 0 0 0,4 0 0 0 0,1 2 0 0 0,-1 1 0 0 0,-1 2 0 0 0,-1 0 0 0 0,-1-1 0 0 0,-1-1 0 0 0,-1-1 0 0 0,2-1 0 0 0,1-1 0 0 0,-1 1 0 0 0,0-2 0 0 0,0 1 0 0 0,-1 0 0 0 0,-1 0 0 0 0,0 0 0 0 0,1 0 0 0 0,-1 0 0 0 0,0 0 0 0 0,0 0 0 0 0,0 0 0 0 0,0 0 0 0 0,0 0 0 0 0,0 0 0 0 0,2 0 0 0 0,1 0 0 0 0,-1 0 0 0 0,1 0 0 0 0,-2 0 0 0 0,0 0 0 0 0,0 0 0 0 0,-1 0 0 0 0,-2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5:12:00.70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5592 7050 16383 0 0,'0'-6'0'0'0,"6"-2"0"0"0,8 1 0 0 0,8 0 0 0 0,6 3 0 0 0,11 1 0 0 0,4 2 0 0 0,2 0 0 0 0,-2-5 0 0 0,5-2 0 0 0,0 1 0 0 0,11 1 0 0 0,0 2 0 0 0,-3 1 0 0 0,1 2 0 0 0,-3 0 0 0 0,-4-5 0 0 0,1-2 0 0 0,-2 1 0 0 0,9-5 0 0 0,7 0 0 0 0,-2 1 0 0 0,-5 4 0 0 0,-6 2 0 0 0,-7 2 0 0 0,-4 2 0 0 0,-3-6 0 0 0,-2 0 0 0 0,-1-1 0 0 0,0 3 0 0 0,-1 1 0 0 0,1 1 0 0 0,6 2 0 0 0,3 1 0 0 0,-1 0 0 0 0,-1 0 0 0 0,-1 0 0 0 0,-3 1 0 0 0,0-1 0 0 0,-2 0 0 0 0,6 0 0 0 0,2 0 0 0 0,-1 0 0 0 0,-1 0 0 0 0,-2 0 0 0 0,-1 0 0 0 0,-8 6 0 0 0,-3 2 0 0 0,0 0 0 0 0,8-2 0 0 0,3-1 0 0 0,-5 4 0 0 0,-1 0 0 0 0,-8 6 0 0 0,-7-1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customXml" Target="../ink/ink6.xml"/></Relationships>
</file>

<file path=ppt/slides/_rels/slide10.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25.png"/><Relationship Id="rId4" Type="http://schemas.openxmlformats.org/officeDocument/2006/relationships/customXml" Target="../ink/ink20.xml"/><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8.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10.xml"/></Relationships>
</file>

<file path=ppt/slides/_rels/slide4.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ea typeface="ＭＳ Ｐゴシック"/>
                <a:cs typeface="Calibri Light"/>
              </a:rPr>
              <a:t>限界(金銭的)神大生へ</a:t>
            </a:r>
            <a:br>
              <a:rPr lang="ja-JP" altLang="en-US">
                <a:ea typeface="ＭＳ Ｐゴシック"/>
                <a:cs typeface="Calibri Light"/>
              </a:rPr>
            </a:br>
            <a:r>
              <a:rPr lang="ja-JP" altLang="en-US">
                <a:ea typeface="ＭＳ Ｐゴシック"/>
                <a:cs typeface="Calibri Light"/>
              </a:rPr>
              <a:t>おすすめ駅</a:t>
            </a:r>
          </a:p>
        </p:txBody>
      </p:sp>
      <p:sp>
        <p:nvSpPr>
          <p:cNvPr id="3" name="サブタイトル 2"/>
          <p:cNvSpPr>
            <a:spLocks noGrp="1"/>
          </p:cNvSpPr>
          <p:nvPr>
            <p:ph type="subTitle" idx="1"/>
          </p:nvPr>
        </p:nvSpPr>
        <p:spPr/>
        <p:txBody>
          <a:bodyPr vert="horz" lIns="91440" tIns="45720" rIns="91440" bIns="45720" rtlCol="0" anchor="t">
            <a:normAutofit/>
          </a:bodyPr>
          <a:lstStyle/>
          <a:p>
            <a:r>
              <a:rPr lang="ja-JP" altLang="en-US" sz="3600">
                <a:ea typeface="ＭＳ Ｐゴシック"/>
                <a:cs typeface="Calibri"/>
              </a:rPr>
              <a:t>６班</a:t>
            </a:r>
          </a:p>
        </p:txBody>
      </p:sp>
      <mc:AlternateContent xmlns:mc="http://schemas.openxmlformats.org/markup-compatibility/2006" xmlns:p14="http://schemas.microsoft.com/office/powerpoint/2010/main">
        <mc:Choice Requires="p14">
          <p:contentPart p14:bwMode="auto" r:id="rId2">
            <p14:nvContentPartPr>
              <p14:cNvPr id="9" name="インク 8">
                <a:extLst>
                  <a:ext uri="{FF2B5EF4-FFF2-40B4-BE49-F238E27FC236}">
                    <a16:creationId xmlns:a16="http://schemas.microsoft.com/office/drawing/2014/main" id="{56076C32-ABFA-D61B-C014-794BE3E83149}"/>
                  </a:ext>
                </a:extLst>
              </p14:cNvPr>
              <p14:cNvContentPartPr/>
              <p14:nvPr/>
            </p14:nvContentPartPr>
            <p14:xfrm>
              <a:off x="6803571" y="5372100"/>
              <a:ext cx="16328" cy="16328"/>
            </p14:xfrm>
          </p:contentPart>
        </mc:Choice>
        <mc:Fallback xmlns="">
          <p:pic>
            <p:nvPicPr>
              <p:cNvPr id="9" name="インク 8">
                <a:extLst>
                  <a:ext uri="{FF2B5EF4-FFF2-40B4-BE49-F238E27FC236}">
                    <a16:creationId xmlns:a16="http://schemas.microsoft.com/office/drawing/2014/main" id="{56076C32-ABFA-D61B-C014-794BE3E83149}"/>
                  </a:ext>
                </a:extLst>
              </p:cNvPr>
              <p:cNvPicPr/>
              <p:nvPr/>
            </p:nvPicPr>
            <p:blipFill>
              <a:blip r:embed="rId3"/>
              <a:stretch>
                <a:fillRect/>
              </a:stretch>
            </p:blipFill>
            <p:spPr>
              <a:xfrm>
                <a:off x="4354371" y="473700"/>
                <a:ext cx="4898400" cy="979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インク 10">
                <a:extLst>
                  <a:ext uri="{FF2B5EF4-FFF2-40B4-BE49-F238E27FC236}">
                    <a16:creationId xmlns:a16="http://schemas.microsoft.com/office/drawing/2014/main" id="{529B6786-A4CB-41F0-3F99-E34344EC60A1}"/>
                  </a:ext>
                </a:extLst>
              </p14:cNvPr>
              <p14:cNvContentPartPr/>
              <p14:nvPr/>
            </p14:nvContentPartPr>
            <p14:xfrm>
              <a:off x="4972707" y="5432535"/>
              <a:ext cx="19706" cy="19706"/>
            </p14:xfrm>
          </p:contentPart>
        </mc:Choice>
        <mc:Fallback xmlns="">
          <p:pic>
            <p:nvPicPr>
              <p:cNvPr id="11" name="インク 10">
                <a:extLst>
                  <a:ext uri="{FF2B5EF4-FFF2-40B4-BE49-F238E27FC236}">
                    <a16:creationId xmlns:a16="http://schemas.microsoft.com/office/drawing/2014/main" id="{529B6786-A4CB-41F0-3F99-E34344EC60A1}"/>
                  </a:ext>
                </a:extLst>
              </p:cNvPr>
              <p:cNvPicPr/>
              <p:nvPr/>
            </p:nvPicPr>
            <p:blipFill>
              <a:blip r:embed="rId5"/>
              <a:stretch>
                <a:fillRect/>
              </a:stretch>
            </p:blipFill>
            <p:spPr>
              <a:xfrm>
                <a:off x="3987407" y="4447235"/>
                <a:ext cx="1970600" cy="197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インク 11">
                <a:extLst>
                  <a:ext uri="{FF2B5EF4-FFF2-40B4-BE49-F238E27FC236}">
                    <a16:creationId xmlns:a16="http://schemas.microsoft.com/office/drawing/2014/main" id="{9EE51355-7F6C-93D3-FA22-E542A5464EDC}"/>
                  </a:ext>
                </a:extLst>
              </p14:cNvPr>
              <p14:cNvContentPartPr/>
              <p14:nvPr/>
            </p14:nvContentPartPr>
            <p14:xfrm>
              <a:off x="4972707" y="5432535"/>
              <a:ext cx="19706" cy="19706"/>
            </p14:xfrm>
          </p:contentPart>
        </mc:Choice>
        <mc:Fallback xmlns="">
          <p:pic>
            <p:nvPicPr>
              <p:cNvPr id="12" name="インク 11">
                <a:extLst>
                  <a:ext uri="{FF2B5EF4-FFF2-40B4-BE49-F238E27FC236}">
                    <a16:creationId xmlns:a16="http://schemas.microsoft.com/office/drawing/2014/main" id="{9EE51355-7F6C-93D3-FA22-E542A5464EDC}"/>
                  </a:ext>
                </a:extLst>
              </p:cNvPr>
              <p:cNvPicPr/>
              <p:nvPr/>
            </p:nvPicPr>
            <p:blipFill>
              <a:blip r:embed="rId5"/>
              <a:stretch>
                <a:fillRect/>
              </a:stretch>
            </p:blipFill>
            <p:spPr>
              <a:xfrm>
                <a:off x="3987407" y="4447235"/>
                <a:ext cx="1970600" cy="1970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インク 12">
                <a:extLst>
                  <a:ext uri="{FF2B5EF4-FFF2-40B4-BE49-F238E27FC236}">
                    <a16:creationId xmlns:a16="http://schemas.microsoft.com/office/drawing/2014/main" id="{080E5B68-E46A-3F55-497C-0239E6843030}"/>
                  </a:ext>
                </a:extLst>
              </p14:cNvPr>
              <p14:cNvContentPartPr/>
              <p14:nvPr/>
            </p14:nvContentPartPr>
            <p14:xfrm>
              <a:off x="4972707" y="5432535"/>
              <a:ext cx="19706" cy="19706"/>
            </p14:xfrm>
          </p:contentPart>
        </mc:Choice>
        <mc:Fallback xmlns="">
          <p:pic>
            <p:nvPicPr>
              <p:cNvPr id="13" name="インク 12">
                <a:extLst>
                  <a:ext uri="{FF2B5EF4-FFF2-40B4-BE49-F238E27FC236}">
                    <a16:creationId xmlns:a16="http://schemas.microsoft.com/office/drawing/2014/main" id="{080E5B68-E46A-3F55-497C-0239E6843030}"/>
                  </a:ext>
                </a:extLst>
              </p:cNvPr>
              <p:cNvPicPr/>
              <p:nvPr/>
            </p:nvPicPr>
            <p:blipFill>
              <a:blip r:embed="rId5"/>
              <a:stretch>
                <a:fillRect/>
              </a:stretch>
            </p:blipFill>
            <p:spPr>
              <a:xfrm>
                <a:off x="3987407" y="4447235"/>
                <a:ext cx="1970600" cy="1970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インク 13">
                <a:extLst>
                  <a:ext uri="{FF2B5EF4-FFF2-40B4-BE49-F238E27FC236}">
                    <a16:creationId xmlns:a16="http://schemas.microsoft.com/office/drawing/2014/main" id="{C875A4B5-3B2E-2663-62A8-00AF8F7F0BF2}"/>
                  </a:ext>
                </a:extLst>
              </p14:cNvPr>
              <p14:cNvContentPartPr/>
              <p14:nvPr/>
            </p14:nvContentPartPr>
            <p14:xfrm>
              <a:off x="1346639" y="3107121"/>
              <a:ext cx="19706" cy="19706"/>
            </p14:xfrm>
          </p:contentPart>
        </mc:Choice>
        <mc:Fallback xmlns="">
          <p:pic>
            <p:nvPicPr>
              <p:cNvPr id="14" name="インク 13">
                <a:extLst>
                  <a:ext uri="{FF2B5EF4-FFF2-40B4-BE49-F238E27FC236}">
                    <a16:creationId xmlns:a16="http://schemas.microsoft.com/office/drawing/2014/main" id="{C875A4B5-3B2E-2663-62A8-00AF8F7F0BF2}"/>
                  </a:ext>
                </a:extLst>
              </p:cNvPr>
              <p:cNvPicPr/>
              <p:nvPr/>
            </p:nvPicPr>
            <p:blipFill>
              <a:blip r:embed="rId5"/>
              <a:stretch>
                <a:fillRect/>
              </a:stretch>
            </p:blipFill>
            <p:spPr>
              <a:xfrm>
                <a:off x="361339" y="2121821"/>
                <a:ext cx="1970600" cy="197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インク 3">
                <a:extLst>
                  <a:ext uri="{FF2B5EF4-FFF2-40B4-BE49-F238E27FC236}">
                    <a16:creationId xmlns:a16="http://schemas.microsoft.com/office/drawing/2014/main" id="{909F6BAA-F568-2241-870A-0ED039E82D4E}"/>
                  </a:ext>
                </a:extLst>
              </p14:cNvPr>
              <p14:cNvContentPartPr/>
              <p14:nvPr/>
            </p14:nvContentPartPr>
            <p14:xfrm>
              <a:off x="689741" y="5471949"/>
              <a:ext cx="19706" cy="19706"/>
            </p14:xfrm>
          </p:contentPart>
        </mc:Choice>
        <mc:Fallback xmlns="">
          <p:pic>
            <p:nvPicPr>
              <p:cNvPr id="4" name="インク 3">
                <a:extLst>
                  <a:ext uri="{FF2B5EF4-FFF2-40B4-BE49-F238E27FC236}">
                    <a16:creationId xmlns:a16="http://schemas.microsoft.com/office/drawing/2014/main" id="{909F6BAA-F568-2241-870A-0ED039E82D4E}"/>
                  </a:ext>
                </a:extLst>
              </p:cNvPr>
              <p:cNvPicPr/>
              <p:nvPr/>
            </p:nvPicPr>
            <p:blipFill>
              <a:blip r:embed="rId5"/>
              <a:stretch>
                <a:fillRect/>
              </a:stretch>
            </p:blipFill>
            <p:spPr>
              <a:xfrm>
                <a:off x="-295559" y="4486649"/>
                <a:ext cx="1970600" cy="1970600"/>
              </a:xfrm>
              <a:prstGeom prst="rect">
                <a:avLst/>
              </a:prstGeom>
            </p:spPr>
          </p:pic>
        </mc:Fallback>
      </mc:AlternateContent>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3F006-505E-A516-528F-6AEEA27F1990}"/>
              </a:ext>
            </a:extLst>
          </p:cNvPr>
          <p:cNvSpPr>
            <a:spLocks noGrp="1"/>
          </p:cNvSpPr>
          <p:nvPr>
            <p:ph type="title"/>
          </p:nvPr>
        </p:nvSpPr>
        <p:spPr/>
        <p:txBody>
          <a:bodyPr/>
          <a:lstStyle/>
          <a:p>
            <a:r>
              <a:rPr lang="ja-JP" altLang="en-US">
                <a:ea typeface="ＭＳ Ｐゴシック"/>
                <a:cs typeface="Calibri Light"/>
              </a:rPr>
              <a:t>まとめ</a:t>
            </a:r>
            <a:endParaRPr kumimoji="1" lang="ja-JP" altLang="en-US"/>
          </a:p>
        </p:txBody>
      </p:sp>
      <p:sp>
        <p:nvSpPr>
          <p:cNvPr id="3" name="コンテンツ プレースホルダー 2">
            <a:extLst>
              <a:ext uri="{FF2B5EF4-FFF2-40B4-BE49-F238E27FC236}">
                <a16:creationId xmlns:a16="http://schemas.microsoft.com/office/drawing/2014/main" id="{B0478911-4CBB-9B8D-45AA-7AC809C67181}"/>
              </a:ext>
            </a:extLst>
          </p:cNvPr>
          <p:cNvSpPr>
            <a:spLocks noGrp="1"/>
          </p:cNvSpPr>
          <p:nvPr>
            <p:ph idx="1"/>
          </p:nvPr>
        </p:nvSpPr>
        <p:spPr>
          <a:xfrm>
            <a:off x="194441" y="1891315"/>
            <a:ext cx="12328633" cy="4351338"/>
          </a:xfrm>
        </p:spPr>
        <p:txBody>
          <a:bodyPr vert="horz" lIns="91440" tIns="45720" rIns="91440" bIns="45720" rtlCol="0" anchor="t">
            <a:normAutofit/>
          </a:bodyPr>
          <a:lstStyle/>
          <a:p>
            <a:pPr marL="0" indent="0">
              <a:buNone/>
            </a:pPr>
            <a:r>
              <a:rPr lang="ja-JP" altLang="en-US" sz="3200">
                <a:ea typeface="ＭＳ Ｐゴシック"/>
                <a:cs typeface="Calibri"/>
              </a:rPr>
              <a:t>総合的な最安値は星川駅（相鉄本線）、次いで和田町駅（相鉄本線）</a:t>
            </a:r>
          </a:p>
          <a:p>
            <a:pPr marL="0" indent="0">
              <a:buNone/>
            </a:pPr>
            <a:endParaRPr lang="ja-JP" altLang="en-US" sz="3200">
              <a:ea typeface="ＭＳ Ｐゴシック"/>
              <a:cs typeface="Calibri"/>
            </a:endParaRPr>
          </a:p>
          <a:p>
            <a:pPr marL="0" indent="0">
              <a:buNone/>
            </a:pPr>
            <a:r>
              <a:rPr lang="ja-JP" altLang="en-US" sz="3200">
                <a:ea typeface="ＭＳ Ｐゴシック"/>
                <a:cs typeface="Calibri"/>
              </a:rPr>
              <a:t>安さを重視する限界神大生には星川駅がおすすめだ！！！</a:t>
            </a:r>
          </a:p>
          <a:p>
            <a:pPr marL="0" indent="0">
              <a:buNone/>
            </a:pPr>
            <a:endParaRPr lang="ja-JP" altLang="en-US" sz="3200">
              <a:ea typeface="ＭＳ Ｐゴシック"/>
              <a:cs typeface="Calibri"/>
            </a:endParaRPr>
          </a:p>
          <a:p>
            <a:pPr marL="0" indent="0">
              <a:buNone/>
            </a:pPr>
            <a:endParaRPr lang="ja-JP" altLang="en-US" sz="3200">
              <a:ea typeface="ＭＳ Ｐゴシック"/>
              <a:cs typeface="Calibri"/>
            </a:endParaRPr>
          </a:p>
          <a:p>
            <a:pPr marL="0" indent="0">
              <a:buNone/>
            </a:pPr>
            <a:r>
              <a:rPr lang="ja-JP" altLang="en-US" sz="3200">
                <a:ea typeface="ＭＳ Ｐゴシック"/>
                <a:cs typeface="Calibri"/>
              </a:rPr>
              <a:t>どうしても治安の良さを重視したい場合は上大岡も視野にいれよう。</a:t>
            </a: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p:txBody>
      </p:sp>
      <mc:AlternateContent xmlns:mc="http://schemas.openxmlformats.org/markup-compatibility/2006" xmlns:p14="http://schemas.microsoft.com/office/powerpoint/2010/main">
        <mc:Choice Requires="p14">
          <p:contentPart p14:bwMode="auto" r:id="rId2">
            <p14:nvContentPartPr>
              <p14:cNvPr id="6" name="インク 5">
                <a:extLst>
                  <a:ext uri="{FF2B5EF4-FFF2-40B4-BE49-F238E27FC236}">
                    <a16:creationId xmlns:a16="http://schemas.microsoft.com/office/drawing/2014/main" id="{1D43C2F2-F476-E59E-1D27-8B40F4244DB8}"/>
                  </a:ext>
                </a:extLst>
              </p14:cNvPr>
              <p14:cNvContentPartPr/>
              <p14:nvPr/>
            </p14:nvContentPartPr>
            <p14:xfrm>
              <a:off x="5813534" y="3157714"/>
              <a:ext cx="1102990" cy="322952"/>
            </p14:xfrm>
          </p:contentPart>
        </mc:Choice>
        <mc:Fallback xmlns="">
          <p:pic>
            <p:nvPicPr>
              <p:cNvPr id="6" name="インク 5">
                <a:extLst>
                  <a:ext uri="{FF2B5EF4-FFF2-40B4-BE49-F238E27FC236}">
                    <a16:creationId xmlns:a16="http://schemas.microsoft.com/office/drawing/2014/main" id="{1D43C2F2-F476-E59E-1D27-8B40F4244DB8}"/>
                  </a:ext>
                </a:extLst>
              </p:cNvPr>
              <p:cNvPicPr/>
              <p:nvPr/>
            </p:nvPicPr>
            <p:blipFill>
              <a:blip r:embed="rId3"/>
              <a:stretch>
                <a:fillRect/>
              </a:stretch>
            </p:blipFill>
            <p:spPr>
              <a:xfrm>
                <a:off x="5759554" y="3049824"/>
                <a:ext cx="1210590" cy="53837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インク 7">
                <a:extLst>
                  <a:ext uri="{FF2B5EF4-FFF2-40B4-BE49-F238E27FC236}">
                    <a16:creationId xmlns:a16="http://schemas.microsoft.com/office/drawing/2014/main" id="{808490B9-E933-910C-67C7-7B83008B542A}"/>
                  </a:ext>
                </a:extLst>
              </p14:cNvPr>
              <p14:cNvContentPartPr/>
              <p14:nvPr/>
            </p14:nvContentPartPr>
            <p14:xfrm>
              <a:off x="7350671" y="4787864"/>
              <a:ext cx="1089365" cy="369547"/>
            </p14:xfrm>
          </p:contentPart>
        </mc:Choice>
        <mc:Fallback xmlns="">
          <p:pic>
            <p:nvPicPr>
              <p:cNvPr id="8" name="インク 7">
                <a:extLst>
                  <a:ext uri="{FF2B5EF4-FFF2-40B4-BE49-F238E27FC236}">
                    <a16:creationId xmlns:a16="http://schemas.microsoft.com/office/drawing/2014/main" id="{808490B9-E933-910C-67C7-7B83008B542A}"/>
                  </a:ext>
                </a:extLst>
              </p:cNvPr>
              <p:cNvPicPr/>
              <p:nvPr/>
            </p:nvPicPr>
            <p:blipFill>
              <a:blip r:embed="rId5"/>
              <a:stretch>
                <a:fillRect/>
              </a:stretch>
            </p:blipFill>
            <p:spPr>
              <a:xfrm>
                <a:off x="7296689" y="4679915"/>
                <a:ext cx="1196970" cy="58508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インク 8">
                <a:extLst>
                  <a:ext uri="{FF2B5EF4-FFF2-40B4-BE49-F238E27FC236}">
                    <a16:creationId xmlns:a16="http://schemas.microsoft.com/office/drawing/2014/main" id="{25224159-DCAF-D706-161F-F085218B629E}"/>
                  </a:ext>
                </a:extLst>
              </p14:cNvPr>
              <p14:cNvContentPartPr/>
              <p14:nvPr/>
            </p14:nvContentPartPr>
            <p14:xfrm>
              <a:off x="3474983" y="2331291"/>
              <a:ext cx="1102343" cy="27757"/>
            </p14:xfrm>
          </p:contentPart>
        </mc:Choice>
        <mc:Fallback xmlns="">
          <p:pic>
            <p:nvPicPr>
              <p:cNvPr id="9" name="インク 8">
                <a:extLst>
                  <a:ext uri="{FF2B5EF4-FFF2-40B4-BE49-F238E27FC236}">
                    <a16:creationId xmlns:a16="http://schemas.microsoft.com/office/drawing/2014/main" id="{25224159-DCAF-D706-161F-F085218B629E}"/>
                  </a:ext>
                </a:extLst>
              </p:cNvPr>
              <p:cNvPicPr/>
              <p:nvPr/>
            </p:nvPicPr>
            <p:blipFill>
              <a:blip r:embed="rId7"/>
              <a:stretch>
                <a:fillRect/>
              </a:stretch>
            </p:blipFill>
            <p:spPr>
              <a:xfrm>
                <a:off x="3456989" y="2313498"/>
                <a:ext cx="1137972" cy="6298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インク 9">
                <a:extLst>
                  <a:ext uri="{FF2B5EF4-FFF2-40B4-BE49-F238E27FC236}">
                    <a16:creationId xmlns:a16="http://schemas.microsoft.com/office/drawing/2014/main" id="{1F1B028B-5D1E-912F-5F0D-50E65C179292}"/>
                  </a:ext>
                </a:extLst>
              </p14:cNvPr>
              <p14:cNvContentPartPr/>
              <p14:nvPr/>
            </p14:nvContentPartPr>
            <p14:xfrm>
              <a:off x="8086397" y="2343325"/>
              <a:ext cx="1664889" cy="146312"/>
            </p14:xfrm>
          </p:contentPart>
        </mc:Choice>
        <mc:Fallback xmlns="">
          <p:pic>
            <p:nvPicPr>
              <p:cNvPr id="10" name="インク 9">
                <a:extLst>
                  <a:ext uri="{FF2B5EF4-FFF2-40B4-BE49-F238E27FC236}">
                    <a16:creationId xmlns:a16="http://schemas.microsoft.com/office/drawing/2014/main" id="{1F1B028B-5D1E-912F-5F0D-50E65C179292}"/>
                  </a:ext>
                </a:extLst>
              </p:cNvPr>
              <p:cNvPicPr/>
              <p:nvPr/>
            </p:nvPicPr>
            <p:blipFill>
              <a:blip r:embed="rId9"/>
              <a:stretch>
                <a:fillRect/>
              </a:stretch>
            </p:blipFill>
            <p:spPr>
              <a:xfrm>
                <a:off x="8068402" y="2325351"/>
                <a:ext cx="1700519" cy="181901"/>
              </a:xfrm>
              <a:prstGeom prst="rect">
                <a:avLst/>
              </a:prstGeom>
            </p:spPr>
          </p:pic>
        </mc:Fallback>
      </mc:AlternateContent>
    </p:spTree>
    <p:extLst>
      <p:ext uri="{BB962C8B-B14F-4D97-AF65-F5344CB8AC3E}">
        <p14:creationId xmlns:p14="http://schemas.microsoft.com/office/powerpoint/2010/main" val="309475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89FFD2-1F68-6463-FFF2-FD233CF9AACA}"/>
              </a:ext>
            </a:extLst>
          </p:cNvPr>
          <p:cNvSpPr>
            <a:spLocks noGrp="1"/>
          </p:cNvSpPr>
          <p:nvPr>
            <p:ph type="title"/>
          </p:nvPr>
        </p:nvSpPr>
        <p:spPr/>
        <p:txBody>
          <a:bodyPr>
            <a:normAutofit/>
          </a:bodyPr>
          <a:lstStyle/>
          <a:p>
            <a:r>
              <a:rPr lang="ja-JP" altLang="en-US" sz="4800">
                <a:ea typeface="ＭＳ Ｐゴシック"/>
                <a:cs typeface="Calibri Light"/>
              </a:rPr>
              <a:t>条件</a:t>
            </a:r>
          </a:p>
        </p:txBody>
      </p:sp>
      <p:sp>
        <p:nvSpPr>
          <p:cNvPr id="3" name="コンテンツ プレースホルダー 2">
            <a:extLst>
              <a:ext uri="{FF2B5EF4-FFF2-40B4-BE49-F238E27FC236}">
                <a16:creationId xmlns:a16="http://schemas.microsoft.com/office/drawing/2014/main" id="{15FD1B55-DA05-632E-CE4D-C4301DD1EE01}"/>
              </a:ext>
            </a:extLst>
          </p:cNvPr>
          <p:cNvSpPr>
            <a:spLocks noGrp="1"/>
          </p:cNvSpPr>
          <p:nvPr>
            <p:ph idx="1"/>
          </p:nvPr>
        </p:nvSpPr>
        <p:spPr>
          <a:xfrm>
            <a:off x="1815860" y="2141927"/>
            <a:ext cx="9998016" cy="4351338"/>
          </a:xfrm>
        </p:spPr>
        <p:txBody>
          <a:bodyPr vert="horz" lIns="91440" tIns="45720" rIns="91440" bIns="45720" rtlCol="0" anchor="t">
            <a:normAutofit/>
          </a:bodyPr>
          <a:lstStyle/>
          <a:p>
            <a:pPr marL="0" indent="0">
              <a:buNone/>
            </a:pPr>
            <a:r>
              <a:rPr lang="ja-JP" altLang="en-US" sz="4000">
                <a:ea typeface="ＭＳ Ｐゴシック"/>
                <a:cs typeface="Calibri" panose="020F0502020204030204"/>
              </a:rPr>
              <a:t>①家賃が低い</a:t>
            </a:r>
          </a:p>
          <a:p>
            <a:pPr marL="0" indent="0">
              <a:buNone/>
            </a:pPr>
            <a:r>
              <a:rPr lang="ja-JP" altLang="en-US" sz="4000">
                <a:ea typeface="ＭＳ Ｐゴシック"/>
                <a:cs typeface="Calibri" panose="020F0502020204030204"/>
              </a:rPr>
              <a:t>②みなとみらい駅までの合計時間が短い</a:t>
            </a:r>
          </a:p>
          <a:p>
            <a:pPr marL="0" indent="0">
              <a:buNone/>
            </a:pPr>
            <a:r>
              <a:rPr lang="ja-JP" altLang="en-US" sz="4000">
                <a:ea typeface="ＭＳ Ｐゴシック"/>
                <a:cs typeface="Calibri" panose="020F0502020204030204"/>
              </a:rPr>
              <a:t>(定期代節約のため)</a:t>
            </a:r>
            <a:endParaRPr lang="ja-JP"/>
          </a:p>
          <a:p>
            <a:pPr marL="0" indent="0">
              <a:buNone/>
            </a:pPr>
            <a:r>
              <a:rPr lang="ja-JP" altLang="en-US" sz="4000">
                <a:ea typeface="ＭＳ Ｐゴシック"/>
                <a:cs typeface="Calibri" panose="020F0502020204030204"/>
              </a:rPr>
              <a:t>③敷金、礼金が低い</a:t>
            </a:r>
          </a:p>
          <a:p>
            <a:pPr marL="0" indent="0">
              <a:buNone/>
            </a:pPr>
            <a:endParaRPr lang="ja-JP" altLang="en-US" sz="4000">
              <a:ea typeface="ＭＳ Ｐゴシック"/>
              <a:cs typeface="Calibri" panose="020F0502020204030204"/>
            </a:endParaRPr>
          </a:p>
          <a:p>
            <a:pPr marL="0" indent="0">
              <a:buNone/>
            </a:pPr>
            <a:r>
              <a:rPr lang="ja-JP" altLang="en-US" sz="4000">
                <a:ea typeface="ＭＳ Ｐゴシック"/>
                <a:cs typeface="Calibri" panose="020F0502020204030204"/>
              </a:rPr>
              <a:t>（④治安の良さ　参考：ホームズ）</a:t>
            </a:r>
          </a:p>
          <a:p>
            <a:pPr marL="0" indent="0">
              <a:buNone/>
            </a:pPr>
            <a:endParaRPr lang="ja-JP" altLang="en-US" sz="4000">
              <a:ea typeface="ＭＳ Ｐゴシック"/>
              <a:cs typeface="Calibri" panose="020F0502020204030204"/>
            </a:endParaRPr>
          </a:p>
        </p:txBody>
      </p:sp>
    </p:spTree>
    <p:extLst>
      <p:ext uri="{BB962C8B-B14F-4D97-AF65-F5344CB8AC3E}">
        <p14:creationId xmlns:p14="http://schemas.microsoft.com/office/powerpoint/2010/main" val="33352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22B04-65D6-765B-647B-17478F307CF1}"/>
              </a:ext>
            </a:extLst>
          </p:cNvPr>
          <p:cNvSpPr>
            <a:spLocks noGrp="1"/>
          </p:cNvSpPr>
          <p:nvPr>
            <p:ph type="title"/>
          </p:nvPr>
        </p:nvSpPr>
        <p:spPr>
          <a:xfrm>
            <a:off x="7099661" y="875156"/>
            <a:ext cx="5180137" cy="2281292"/>
          </a:xfrm>
        </p:spPr>
        <p:txBody>
          <a:bodyPr>
            <a:normAutofit fontScale="90000"/>
          </a:bodyPr>
          <a:lstStyle/>
          <a:p>
            <a:r>
              <a:rPr lang="ja-JP" altLang="en-US">
                <a:ea typeface="ＭＳ Ｐゴシック"/>
                <a:cs typeface="Calibri Light"/>
              </a:rPr>
              <a:t>路線別</a:t>
            </a:r>
            <a:br>
              <a:rPr lang="ja-JP" altLang="en-US">
                <a:ea typeface="ＭＳ Ｐゴシック"/>
                <a:cs typeface="Calibri Light"/>
              </a:rPr>
            </a:br>
            <a:r>
              <a:rPr lang="ja-JP" altLang="en-US">
                <a:ea typeface="ＭＳ Ｐゴシック"/>
                <a:cs typeface="Calibri Light"/>
              </a:rPr>
              <a:t>合計時間と家賃</a:t>
            </a:r>
            <a:br>
              <a:rPr lang="ja-JP" altLang="en-US">
                <a:ea typeface="ＭＳ Ｐゴシック"/>
                <a:cs typeface="Calibri Light"/>
              </a:rPr>
            </a:br>
            <a:br>
              <a:rPr lang="ja-JP" altLang="en-US">
                <a:ea typeface="ＭＳ Ｐゴシック"/>
                <a:cs typeface="Calibri Light"/>
              </a:rPr>
            </a:br>
            <a:r>
              <a:rPr lang="ja-JP" altLang="en-US">
                <a:ea typeface="ＭＳ Ｐゴシック"/>
                <a:cs typeface="Calibri Light"/>
              </a:rPr>
              <a:t>→相鉄本線と京急本線</a:t>
            </a:r>
          </a:p>
        </p:txBody>
      </p:sp>
      <p:pic>
        <p:nvPicPr>
          <p:cNvPr id="4" name="図 4" descr="グラフ, 散布図&#10;&#10;説明は自動で生成されたものです">
            <a:extLst>
              <a:ext uri="{FF2B5EF4-FFF2-40B4-BE49-F238E27FC236}">
                <a16:creationId xmlns:a16="http://schemas.microsoft.com/office/drawing/2014/main" id="{F9302D62-9FF6-848D-6D82-1BC6EF5DEE07}"/>
              </a:ext>
            </a:extLst>
          </p:cNvPr>
          <p:cNvPicPr>
            <a:picLocks noGrp="1" noChangeAspect="1"/>
          </p:cNvPicPr>
          <p:nvPr>
            <p:ph idx="1"/>
          </p:nvPr>
        </p:nvPicPr>
        <p:blipFill>
          <a:blip r:embed="rId2"/>
          <a:stretch>
            <a:fillRect/>
          </a:stretch>
        </p:blipFill>
        <p:spPr>
          <a:xfrm>
            <a:off x="269926" y="454025"/>
            <a:ext cx="6927748" cy="5837238"/>
          </a:xfrm>
        </p:spPr>
      </p:pic>
      <mc:AlternateContent xmlns:mc="http://schemas.openxmlformats.org/markup-compatibility/2006" xmlns:p14="http://schemas.microsoft.com/office/powerpoint/2010/main">
        <mc:Choice Requires="p14">
          <p:contentPart p14:bwMode="auto" r:id="rId3">
            <p14:nvContentPartPr>
              <p14:cNvPr id="8" name="インク 7">
                <a:extLst>
                  <a:ext uri="{FF2B5EF4-FFF2-40B4-BE49-F238E27FC236}">
                    <a16:creationId xmlns:a16="http://schemas.microsoft.com/office/drawing/2014/main" id="{F9869359-27FA-E039-1C0C-41999ADE0464}"/>
                  </a:ext>
                </a:extLst>
              </p14:cNvPr>
              <p14:cNvContentPartPr/>
              <p14:nvPr/>
            </p14:nvContentPartPr>
            <p14:xfrm>
              <a:off x="2582091" y="3907760"/>
              <a:ext cx="634883" cy="22378"/>
            </p14:xfrm>
          </p:contentPart>
        </mc:Choice>
        <mc:Fallback xmlns="">
          <p:pic>
            <p:nvPicPr>
              <p:cNvPr id="8" name="インク 7">
                <a:extLst>
                  <a:ext uri="{FF2B5EF4-FFF2-40B4-BE49-F238E27FC236}">
                    <a16:creationId xmlns:a16="http://schemas.microsoft.com/office/drawing/2014/main" id="{F9869359-27FA-E039-1C0C-41999ADE0464}"/>
                  </a:ext>
                </a:extLst>
              </p:cNvPr>
              <p:cNvPicPr/>
              <p:nvPr/>
            </p:nvPicPr>
            <p:blipFill>
              <a:blip r:embed="rId4"/>
              <a:stretch>
                <a:fillRect/>
              </a:stretch>
            </p:blipFill>
            <p:spPr>
              <a:xfrm>
                <a:off x="2528104" y="3801198"/>
                <a:ext cx="742496" cy="23514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インク 8">
                <a:extLst>
                  <a:ext uri="{FF2B5EF4-FFF2-40B4-BE49-F238E27FC236}">
                    <a16:creationId xmlns:a16="http://schemas.microsoft.com/office/drawing/2014/main" id="{5A783FEC-2FFB-CFBE-3FB7-D39FF7C00A3E}"/>
                  </a:ext>
                </a:extLst>
              </p14:cNvPr>
              <p14:cNvContentPartPr/>
              <p14:nvPr/>
            </p14:nvContentPartPr>
            <p14:xfrm>
              <a:off x="2246811" y="3620398"/>
              <a:ext cx="295797" cy="9244"/>
            </p14:xfrm>
          </p:contentPart>
        </mc:Choice>
        <mc:Fallback xmlns="">
          <p:pic>
            <p:nvPicPr>
              <p:cNvPr id="9" name="インク 8">
                <a:extLst>
                  <a:ext uri="{FF2B5EF4-FFF2-40B4-BE49-F238E27FC236}">
                    <a16:creationId xmlns:a16="http://schemas.microsoft.com/office/drawing/2014/main" id="{5A783FEC-2FFB-CFBE-3FB7-D39FF7C00A3E}"/>
                  </a:ext>
                </a:extLst>
              </p:cNvPr>
              <p:cNvPicPr/>
              <p:nvPr/>
            </p:nvPicPr>
            <p:blipFill>
              <a:blip r:embed="rId6"/>
              <a:stretch>
                <a:fillRect/>
              </a:stretch>
            </p:blipFill>
            <p:spPr>
              <a:xfrm>
                <a:off x="2192833" y="3517687"/>
                <a:ext cx="403392" cy="21432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インク 10">
                <a:extLst>
                  <a:ext uri="{FF2B5EF4-FFF2-40B4-BE49-F238E27FC236}">
                    <a16:creationId xmlns:a16="http://schemas.microsoft.com/office/drawing/2014/main" id="{4CA8BDAE-26D2-ACBC-74E4-B561291BFE93}"/>
                  </a:ext>
                </a:extLst>
              </p14:cNvPr>
              <p14:cNvContentPartPr/>
              <p14:nvPr/>
            </p14:nvContentPartPr>
            <p14:xfrm>
              <a:off x="3222356" y="4429392"/>
              <a:ext cx="796227" cy="65116"/>
            </p14:xfrm>
          </p:contentPart>
        </mc:Choice>
        <mc:Fallback xmlns="">
          <p:pic>
            <p:nvPicPr>
              <p:cNvPr id="11" name="インク 10">
                <a:extLst>
                  <a:ext uri="{FF2B5EF4-FFF2-40B4-BE49-F238E27FC236}">
                    <a16:creationId xmlns:a16="http://schemas.microsoft.com/office/drawing/2014/main" id="{4CA8BDAE-26D2-ACBC-74E4-B561291BFE93}"/>
                  </a:ext>
                </a:extLst>
              </p:cNvPr>
              <p:cNvPicPr/>
              <p:nvPr/>
            </p:nvPicPr>
            <p:blipFill>
              <a:blip r:embed="rId8"/>
              <a:stretch>
                <a:fillRect/>
              </a:stretch>
            </p:blipFill>
            <p:spPr>
              <a:xfrm>
                <a:off x="3168362" y="4321465"/>
                <a:ext cx="903854" cy="28061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インク 11">
                <a:extLst>
                  <a:ext uri="{FF2B5EF4-FFF2-40B4-BE49-F238E27FC236}">
                    <a16:creationId xmlns:a16="http://schemas.microsoft.com/office/drawing/2014/main" id="{ECCAF553-6BA1-33C9-349A-973F626177DA}"/>
                  </a:ext>
                </a:extLst>
              </p14:cNvPr>
              <p14:cNvContentPartPr/>
              <p14:nvPr/>
            </p14:nvContentPartPr>
            <p14:xfrm>
              <a:off x="3170695" y="4196679"/>
              <a:ext cx="912140" cy="53538"/>
            </p14:xfrm>
          </p:contentPart>
        </mc:Choice>
        <mc:Fallback xmlns="">
          <p:pic>
            <p:nvPicPr>
              <p:cNvPr id="12" name="インク 11">
                <a:extLst>
                  <a:ext uri="{FF2B5EF4-FFF2-40B4-BE49-F238E27FC236}">
                    <a16:creationId xmlns:a16="http://schemas.microsoft.com/office/drawing/2014/main" id="{ECCAF553-6BA1-33C9-349A-973F626177DA}"/>
                  </a:ext>
                </a:extLst>
              </p:cNvPr>
              <p:cNvPicPr/>
              <p:nvPr/>
            </p:nvPicPr>
            <p:blipFill>
              <a:blip r:embed="rId10"/>
              <a:stretch>
                <a:fillRect/>
              </a:stretch>
            </p:blipFill>
            <p:spPr>
              <a:xfrm>
                <a:off x="3116722" y="4089603"/>
                <a:ext cx="1019726" cy="267333"/>
              </a:xfrm>
              <a:prstGeom prst="rect">
                <a:avLst/>
              </a:prstGeom>
            </p:spPr>
          </p:pic>
        </mc:Fallback>
      </mc:AlternateContent>
    </p:spTree>
    <p:extLst>
      <p:ext uri="{BB962C8B-B14F-4D97-AF65-F5344CB8AC3E}">
        <p14:creationId xmlns:p14="http://schemas.microsoft.com/office/powerpoint/2010/main" val="99069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FE037-A83C-6FB4-2E3C-15FFEF890741}"/>
              </a:ext>
            </a:extLst>
          </p:cNvPr>
          <p:cNvSpPr>
            <a:spLocks noGrp="1"/>
          </p:cNvSpPr>
          <p:nvPr>
            <p:ph type="title"/>
          </p:nvPr>
        </p:nvSpPr>
        <p:spPr/>
        <p:txBody>
          <a:bodyPr/>
          <a:lstStyle/>
          <a:p>
            <a:endParaRPr kumimoji="1" lang="ja-JP" altLang="en-US"/>
          </a:p>
        </p:txBody>
      </p:sp>
      <p:pic>
        <p:nvPicPr>
          <p:cNvPr id="4" name="図 4" descr="グラフ, 散布図&#10;&#10;説明は自動で生成されたものです">
            <a:extLst>
              <a:ext uri="{FF2B5EF4-FFF2-40B4-BE49-F238E27FC236}">
                <a16:creationId xmlns:a16="http://schemas.microsoft.com/office/drawing/2014/main" id="{AAC7F957-3F9E-266B-B0A8-DD2A1264B844}"/>
              </a:ext>
            </a:extLst>
          </p:cNvPr>
          <p:cNvPicPr>
            <a:picLocks noGrp="1" noChangeAspect="1"/>
          </p:cNvPicPr>
          <p:nvPr>
            <p:ph idx="1"/>
          </p:nvPr>
        </p:nvPicPr>
        <p:blipFill>
          <a:blip r:embed="rId2"/>
          <a:stretch>
            <a:fillRect/>
          </a:stretch>
        </p:blipFill>
        <p:spPr>
          <a:xfrm>
            <a:off x="-138718" y="495355"/>
            <a:ext cx="6166792" cy="5229576"/>
          </a:xfrm>
        </p:spPr>
      </p:pic>
      <p:pic>
        <p:nvPicPr>
          <p:cNvPr id="5" name="図 5" descr="グラフ, 散布図&#10;&#10;説明は自動で生成されたものです">
            <a:extLst>
              <a:ext uri="{FF2B5EF4-FFF2-40B4-BE49-F238E27FC236}">
                <a16:creationId xmlns:a16="http://schemas.microsoft.com/office/drawing/2014/main" id="{C1F686F6-ADA6-886D-2A8D-1D760FEDA675}"/>
              </a:ext>
            </a:extLst>
          </p:cNvPr>
          <p:cNvPicPr>
            <a:picLocks noChangeAspect="1"/>
          </p:cNvPicPr>
          <p:nvPr/>
        </p:nvPicPr>
        <p:blipFill>
          <a:blip r:embed="rId3"/>
          <a:stretch>
            <a:fillRect/>
          </a:stretch>
        </p:blipFill>
        <p:spPr>
          <a:xfrm>
            <a:off x="6235485" y="573846"/>
            <a:ext cx="5972013" cy="515495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インク 5">
                <a:extLst>
                  <a:ext uri="{FF2B5EF4-FFF2-40B4-BE49-F238E27FC236}">
                    <a16:creationId xmlns:a16="http://schemas.microsoft.com/office/drawing/2014/main" id="{1F87C392-E17B-A9BE-5D93-C3E332625DFE}"/>
                  </a:ext>
                </a:extLst>
              </p14:cNvPr>
              <p14:cNvContentPartPr/>
              <p14:nvPr/>
            </p14:nvContentPartPr>
            <p14:xfrm>
              <a:off x="2214965" y="4946543"/>
              <a:ext cx="393837" cy="19372"/>
            </p14:xfrm>
          </p:contentPart>
        </mc:Choice>
        <mc:Fallback xmlns="">
          <p:pic>
            <p:nvPicPr>
              <p:cNvPr id="6" name="インク 5">
                <a:extLst>
                  <a:ext uri="{FF2B5EF4-FFF2-40B4-BE49-F238E27FC236}">
                    <a16:creationId xmlns:a16="http://schemas.microsoft.com/office/drawing/2014/main" id="{1F87C392-E17B-A9BE-5D93-C3E332625DFE}"/>
                  </a:ext>
                </a:extLst>
              </p:cNvPr>
              <p:cNvPicPr/>
              <p:nvPr/>
            </p:nvPicPr>
            <p:blipFill>
              <a:blip r:embed="rId5"/>
              <a:stretch>
                <a:fillRect/>
              </a:stretch>
            </p:blipFill>
            <p:spPr>
              <a:xfrm>
                <a:off x="2161015" y="4559103"/>
                <a:ext cx="501378" cy="79296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インク 6">
                <a:extLst>
                  <a:ext uri="{FF2B5EF4-FFF2-40B4-BE49-F238E27FC236}">
                    <a16:creationId xmlns:a16="http://schemas.microsoft.com/office/drawing/2014/main" id="{C3551042-2300-080A-502F-8AEE71628A5F}"/>
                  </a:ext>
                </a:extLst>
              </p14:cNvPr>
              <p14:cNvContentPartPr/>
              <p14:nvPr/>
            </p14:nvContentPartPr>
            <p14:xfrm>
              <a:off x="7652287" y="4559139"/>
              <a:ext cx="374243" cy="25776"/>
            </p14:xfrm>
          </p:contentPart>
        </mc:Choice>
        <mc:Fallback xmlns="">
          <p:pic>
            <p:nvPicPr>
              <p:cNvPr id="7" name="インク 6">
                <a:extLst>
                  <a:ext uri="{FF2B5EF4-FFF2-40B4-BE49-F238E27FC236}">
                    <a16:creationId xmlns:a16="http://schemas.microsoft.com/office/drawing/2014/main" id="{C3551042-2300-080A-502F-8AEE71628A5F}"/>
                  </a:ext>
                </a:extLst>
              </p:cNvPr>
              <p:cNvPicPr/>
              <p:nvPr/>
            </p:nvPicPr>
            <p:blipFill>
              <a:blip r:embed="rId7"/>
              <a:stretch>
                <a:fillRect/>
              </a:stretch>
            </p:blipFill>
            <p:spPr>
              <a:xfrm>
                <a:off x="7598310" y="4451739"/>
                <a:ext cx="481838" cy="24021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インク 7">
                <a:extLst>
                  <a:ext uri="{FF2B5EF4-FFF2-40B4-BE49-F238E27FC236}">
                    <a16:creationId xmlns:a16="http://schemas.microsoft.com/office/drawing/2014/main" id="{3045512D-1F3C-4F8A-2DA3-3D96A0429C3B}"/>
                  </a:ext>
                </a:extLst>
              </p14:cNvPr>
              <p14:cNvContentPartPr/>
              <p14:nvPr/>
            </p14:nvContentPartPr>
            <p14:xfrm>
              <a:off x="2369949" y="4558085"/>
              <a:ext cx="605404" cy="52660"/>
            </p14:xfrm>
          </p:contentPart>
        </mc:Choice>
        <mc:Fallback xmlns="">
          <p:pic>
            <p:nvPicPr>
              <p:cNvPr id="8" name="インク 7">
                <a:extLst>
                  <a:ext uri="{FF2B5EF4-FFF2-40B4-BE49-F238E27FC236}">
                    <a16:creationId xmlns:a16="http://schemas.microsoft.com/office/drawing/2014/main" id="{3045512D-1F3C-4F8A-2DA3-3D96A0429C3B}"/>
                  </a:ext>
                </a:extLst>
              </p:cNvPr>
              <p:cNvPicPr/>
              <p:nvPr/>
            </p:nvPicPr>
            <p:blipFill>
              <a:blip r:embed="rId9"/>
              <a:stretch>
                <a:fillRect/>
              </a:stretch>
            </p:blipFill>
            <p:spPr>
              <a:xfrm>
                <a:off x="2315991" y="4451342"/>
                <a:ext cx="712959" cy="26579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インク 9">
                <a:extLst>
                  <a:ext uri="{FF2B5EF4-FFF2-40B4-BE49-F238E27FC236}">
                    <a16:creationId xmlns:a16="http://schemas.microsoft.com/office/drawing/2014/main" id="{A12590F8-D069-492A-87EC-28CE96AEF260}"/>
                  </a:ext>
                </a:extLst>
              </p14:cNvPr>
              <p14:cNvContentPartPr/>
              <p14:nvPr/>
            </p14:nvContentPartPr>
            <p14:xfrm>
              <a:off x="8065576" y="4107051"/>
              <a:ext cx="558023" cy="19372"/>
            </p14:xfrm>
          </p:contentPart>
        </mc:Choice>
        <mc:Fallback xmlns="">
          <p:pic>
            <p:nvPicPr>
              <p:cNvPr id="10" name="インク 9">
                <a:extLst>
                  <a:ext uri="{FF2B5EF4-FFF2-40B4-BE49-F238E27FC236}">
                    <a16:creationId xmlns:a16="http://schemas.microsoft.com/office/drawing/2014/main" id="{A12590F8-D069-492A-87EC-28CE96AEF260}"/>
                  </a:ext>
                </a:extLst>
              </p:cNvPr>
              <p:cNvPicPr/>
              <p:nvPr/>
            </p:nvPicPr>
            <p:blipFill>
              <a:blip r:embed="rId11"/>
              <a:stretch>
                <a:fillRect/>
              </a:stretch>
            </p:blipFill>
            <p:spPr>
              <a:xfrm>
                <a:off x="8011609" y="-1704549"/>
                <a:ext cx="665598" cy="11623200"/>
              </a:xfrm>
              <a:prstGeom prst="rect">
                <a:avLst/>
              </a:prstGeom>
            </p:spPr>
          </p:pic>
        </mc:Fallback>
      </mc:AlternateContent>
    </p:spTree>
    <p:extLst>
      <p:ext uri="{BB962C8B-B14F-4D97-AF65-F5344CB8AC3E}">
        <p14:creationId xmlns:p14="http://schemas.microsoft.com/office/powerpoint/2010/main" val="378078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4">
            <a:extLst>
              <a:ext uri="{FF2B5EF4-FFF2-40B4-BE49-F238E27FC236}">
                <a16:creationId xmlns:a16="http://schemas.microsoft.com/office/drawing/2014/main" id="{88C3A984-A853-58E9-F0C4-9EF1C4EF53A0}"/>
              </a:ext>
            </a:extLst>
          </p:cNvPr>
          <p:cNvPicPr>
            <a:picLocks noChangeAspect="1"/>
          </p:cNvPicPr>
          <p:nvPr/>
        </p:nvPicPr>
        <p:blipFill rotWithShape="1">
          <a:blip r:embed="rId2"/>
          <a:srcRect r="14697" b="1"/>
          <a:stretch/>
        </p:blipFill>
        <p:spPr>
          <a:xfrm>
            <a:off x="1" y="10"/>
            <a:ext cx="9644242" cy="6857990"/>
          </a:xfrm>
          <a:prstGeom prst="rect">
            <a:avLst/>
          </a:prstGeom>
        </p:spPr>
      </p:pic>
      <p:sp>
        <p:nvSpPr>
          <p:cNvPr id="17"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38A958C-1215-4231-D2CC-91B3A9123704}"/>
              </a:ext>
            </a:extLst>
          </p:cNvPr>
          <p:cNvSpPr>
            <a:spLocks noGrp="1"/>
          </p:cNvSpPr>
          <p:nvPr>
            <p:ph type="title"/>
          </p:nvPr>
        </p:nvSpPr>
        <p:spPr>
          <a:xfrm>
            <a:off x="7784892" y="489011"/>
            <a:ext cx="4079543" cy="1678501"/>
          </a:xfrm>
        </p:spPr>
        <p:txBody>
          <a:bodyPr>
            <a:normAutofit/>
          </a:bodyPr>
          <a:lstStyle/>
          <a:p>
            <a:r>
              <a:rPr lang="ja-JP" altLang="en-US" sz="4800" b="1">
                <a:latin typeface="MS PGothic"/>
                <a:ea typeface="MS PGothic"/>
                <a:cs typeface="Calibri Light"/>
              </a:rPr>
              <a:t>星川駅</a:t>
            </a:r>
            <a:br>
              <a:rPr lang="ja-JP" altLang="en-US" sz="4800" b="1">
                <a:latin typeface="MS PGothic"/>
                <a:ea typeface="MS PGothic"/>
                <a:cs typeface="Calibri Light"/>
              </a:rPr>
            </a:br>
            <a:r>
              <a:rPr lang="ja-JP" altLang="en-US" sz="4800" b="1">
                <a:latin typeface="MS PGothic"/>
                <a:ea typeface="MS PGothic"/>
                <a:cs typeface="Calibri Light"/>
              </a:rPr>
              <a:t>(相鉄本線）</a:t>
            </a:r>
          </a:p>
        </p:txBody>
      </p:sp>
      <p:sp>
        <p:nvSpPr>
          <p:cNvPr id="3" name="コンテンツ プレースホルダー 2">
            <a:extLst>
              <a:ext uri="{FF2B5EF4-FFF2-40B4-BE49-F238E27FC236}">
                <a16:creationId xmlns:a16="http://schemas.microsoft.com/office/drawing/2014/main" id="{DC922A2A-8703-2124-AE36-39FB18F0BB2C}"/>
              </a:ext>
            </a:extLst>
          </p:cNvPr>
          <p:cNvSpPr>
            <a:spLocks noGrp="1"/>
          </p:cNvSpPr>
          <p:nvPr>
            <p:ph idx="1"/>
          </p:nvPr>
        </p:nvSpPr>
        <p:spPr>
          <a:xfrm>
            <a:off x="5993233" y="3009295"/>
            <a:ext cx="6898943" cy="3742762"/>
          </a:xfrm>
        </p:spPr>
        <p:txBody>
          <a:bodyPr vert="horz" lIns="91440" tIns="45720" rIns="91440" bIns="45720" rtlCol="0" anchor="t">
            <a:normAutofit/>
          </a:bodyPr>
          <a:lstStyle/>
          <a:p>
            <a:pPr marL="0" indent="0">
              <a:buNone/>
            </a:pPr>
            <a:r>
              <a:rPr lang="ja-JP" altLang="en-US" sz="4400">
                <a:ea typeface="ＭＳ Ｐゴシック"/>
                <a:cs typeface="Calibri" panose="020F0502020204030204"/>
              </a:rPr>
              <a:t>合計時間：２０分～２５分</a:t>
            </a:r>
          </a:p>
          <a:p>
            <a:pPr marL="0" indent="0">
              <a:buNone/>
            </a:pPr>
            <a:r>
              <a:rPr lang="ja-JP" altLang="en-US" sz="4400">
                <a:ea typeface="ＭＳ Ｐゴシック"/>
                <a:cs typeface="Calibri" panose="020F0502020204030204"/>
              </a:rPr>
              <a:t>家賃：5.5万</a:t>
            </a:r>
          </a:p>
          <a:p>
            <a:pPr marL="0" indent="0">
              <a:buNone/>
            </a:pPr>
            <a:r>
              <a:rPr lang="ja-JP" altLang="en-US" sz="4400">
                <a:ea typeface="ＭＳ Ｐゴシック"/>
                <a:cs typeface="Calibri" panose="020F0502020204030204"/>
              </a:rPr>
              <a:t>敷金、礼金：2万</a:t>
            </a:r>
          </a:p>
          <a:p>
            <a:pPr marL="0" indent="0">
              <a:buNone/>
            </a:pPr>
            <a:r>
              <a:rPr lang="ja-JP" altLang="en-US" sz="4400">
                <a:ea typeface="ＭＳ Ｐゴシック"/>
                <a:cs typeface="Calibri" panose="020F0502020204030204"/>
              </a:rPr>
              <a:t>治安の良さ　★3.7</a:t>
            </a:r>
          </a:p>
          <a:p>
            <a:pPr marL="0" indent="0">
              <a:buNone/>
            </a:pPr>
            <a:endParaRPr lang="ja-JP" altLang="en-US" sz="4400">
              <a:ea typeface="ＭＳ Ｐゴシック"/>
              <a:cs typeface="Calibri" panose="020F0502020204030204"/>
            </a:endParaRPr>
          </a:p>
          <a:p>
            <a:pPr marL="0" indent="0">
              <a:buNone/>
            </a:pPr>
            <a:endParaRPr lang="ja-JP" altLang="en-US" sz="4400">
              <a:ea typeface="ＭＳ Ｐゴシック"/>
              <a:cs typeface="Calibri" panose="020F0502020204030204"/>
            </a:endParaRPr>
          </a:p>
          <a:p>
            <a:pPr marL="0" indent="0">
              <a:buNone/>
            </a:pPr>
            <a:endParaRPr lang="ja-JP" altLang="en-US" sz="4400">
              <a:ea typeface="ＭＳ Ｐゴシック"/>
              <a:cs typeface="Calibri" panose="020F0502020204030204"/>
            </a:endParaRPr>
          </a:p>
        </p:txBody>
      </p:sp>
    </p:spTree>
    <p:extLst>
      <p:ext uri="{BB962C8B-B14F-4D97-AF65-F5344CB8AC3E}">
        <p14:creationId xmlns:p14="http://schemas.microsoft.com/office/powerpoint/2010/main" val="200280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4" descr="建物, 屋外, 道路, ストリート が含まれている画像&#10;&#10;説明は自動で生成されたものです">
            <a:extLst>
              <a:ext uri="{FF2B5EF4-FFF2-40B4-BE49-F238E27FC236}">
                <a16:creationId xmlns:a16="http://schemas.microsoft.com/office/drawing/2014/main" id="{B94ACEB2-52F7-5F0F-881E-6D62E49F30C8}"/>
              </a:ext>
            </a:extLst>
          </p:cNvPr>
          <p:cNvPicPr>
            <a:picLocks noChangeAspect="1"/>
          </p:cNvPicPr>
          <p:nvPr/>
        </p:nvPicPr>
        <p:blipFill rotWithShape="1">
          <a:blip r:embed="rId2"/>
          <a:srcRect t="543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F489DC9-C958-7DDC-9D55-F33C2313D5E9}"/>
              </a:ext>
            </a:extLst>
          </p:cNvPr>
          <p:cNvSpPr>
            <a:spLocks noGrp="1"/>
          </p:cNvSpPr>
          <p:nvPr>
            <p:ph type="title"/>
          </p:nvPr>
        </p:nvSpPr>
        <p:spPr>
          <a:xfrm>
            <a:off x="7330327" y="336370"/>
            <a:ext cx="4871736" cy="1899912"/>
          </a:xfrm>
        </p:spPr>
        <p:txBody>
          <a:bodyPr>
            <a:normAutofit/>
          </a:bodyPr>
          <a:lstStyle/>
          <a:p>
            <a:r>
              <a:rPr lang="ja-JP" altLang="en-US" sz="4800" b="1">
                <a:ea typeface="ＭＳ Ｐゴシック"/>
                <a:cs typeface="Calibri Light"/>
              </a:rPr>
              <a:t>和田町駅</a:t>
            </a:r>
            <a:br>
              <a:rPr lang="ja-JP" altLang="en-US" sz="4800" b="1">
                <a:ea typeface="ＭＳ Ｐゴシック"/>
                <a:cs typeface="Calibri Light"/>
              </a:rPr>
            </a:br>
            <a:r>
              <a:rPr lang="ja-JP" altLang="en-US" sz="4800" b="1">
                <a:ea typeface="ＭＳ Ｐゴシック"/>
                <a:cs typeface="Calibri Light"/>
              </a:rPr>
              <a:t>(相鉄本線)</a:t>
            </a:r>
          </a:p>
        </p:txBody>
      </p:sp>
      <p:sp>
        <p:nvSpPr>
          <p:cNvPr id="3" name="コンテンツ プレースホルダー 2">
            <a:extLst>
              <a:ext uri="{FF2B5EF4-FFF2-40B4-BE49-F238E27FC236}">
                <a16:creationId xmlns:a16="http://schemas.microsoft.com/office/drawing/2014/main" id="{95C26E43-A93E-CE69-AA26-32864B6907A1}"/>
              </a:ext>
            </a:extLst>
          </p:cNvPr>
          <p:cNvSpPr>
            <a:spLocks noGrp="1"/>
          </p:cNvSpPr>
          <p:nvPr>
            <p:ph idx="1"/>
          </p:nvPr>
        </p:nvSpPr>
        <p:spPr>
          <a:xfrm>
            <a:off x="7100290" y="2678616"/>
            <a:ext cx="5763132" cy="3742762"/>
          </a:xfrm>
        </p:spPr>
        <p:txBody>
          <a:bodyPr vert="horz" lIns="91440" tIns="45720" rIns="91440" bIns="45720" rtlCol="0" anchor="t">
            <a:normAutofit/>
          </a:bodyPr>
          <a:lstStyle/>
          <a:p>
            <a:pPr marL="0" indent="0">
              <a:buNone/>
            </a:pPr>
            <a:r>
              <a:rPr lang="ja-JP" altLang="en-US" sz="4400">
                <a:ea typeface="ＭＳ Ｐゴシック"/>
                <a:cs typeface="Calibri" panose="020F0502020204030204"/>
              </a:rPr>
              <a:t>合計時間：30分</a:t>
            </a:r>
          </a:p>
          <a:p>
            <a:pPr marL="0" indent="0">
              <a:buNone/>
            </a:pPr>
            <a:r>
              <a:rPr lang="ja-JP" altLang="en-US" sz="4400">
                <a:ea typeface="ＭＳ Ｐゴシック"/>
                <a:cs typeface="Calibri" panose="020F0502020204030204"/>
              </a:rPr>
              <a:t>家賃：5.8万</a:t>
            </a:r>
          </a:p>
          <a:p>
            <a:pPr marL="0" indent="0">
              <a:buNone/>
            </a:pPr>
            <a:r>
              <a:rPr lang="ja-JP" altLang="en-US" sz="4400">
                <a:ea typeface="ＭＳ Ｐゴシック"/>
                <a:cs typeface="Calibri" panose="020F0502020204030204"/>
              </a:rPr>
              <a:t>敷金、礼金：2万</a:t>
            </a:r>
          </a:p>
          <a:p>
            <a:pPr marL="0" indent="0">
              <a:buNone/>
            </a:pPr>
            <a:endParaRPr lang="ja-JP" altLang="en-US" sz="4400">
              <a:ea typeface="ＭＳ Ｐゴシック"/>
              <a:cs typeface="Calibri" panose="020F0502020204030204"/>
            </a:endParaRPr>
          </a:p>
          <a:p>
            <a:pPr marL="0" indent="0">
              <a:buNone/>
            </a:pPr>
            <a:r>
              <a:rPr lang="ja-JP" altLang="en-US" sz="4400">
                <a:ea typeface="ＭＳ Ｐゴシック"/>
                <a:cs typeface="Calibri" panose="020F0502020204030204"/>
              </a:rPr>
              <a:t>治安の良さ：★3.6</a:t>
            </a:r>
          </a:p>
        </p:txBody>
      </p:sp>
    </p:spTree>
    <p:extLst>
      <p:ext uri="{BB962C8B-B14F-4D97-AF65-F5344CB8AC3E}">
        <p14:creationId xmlns:p14="http://schemas.microsoft.com/office/powerpoint/2010/main" val="254505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A35B09-C73B-3ADA-BA29-1904CFE03168}"/>
              </a:ext>
            </a:extLst>
          </p:cNvPr>
          <p:cNvSpPr>
            <a:spLocks noGrp="1"/>
          </p:cNvSpPr>
          <p:nvPr>
            <p:ph type="title"/>
          </p:nvPr>
        </p:nvSpPr>
        <p:spPr/>
        <p:txBody>
          <a:bodyPr/>
          <a:lstStyle/>
          <a:p>
            <a:endParaRPr kumimoji="1" lang="ja-JP" altLang="en-US"/>
          </a:p>
        </p:txBody>
      </p:sp>
      <p:pic>
        <p:nvPicPr>
          <p:cNvPr id="5" name="図 5" descr="グラフ, 散布図&#10;&#10;説明は自動で生成されたものです">
            <a:extLst>
              <a:ext uri="{FF2B5EF4-FFF2-40B4-BE49-F238E27FC236}">
                <a16:creationId xmlns:a16="http://schemas.microsoft.com/office/drawing/2014/main" id="{0AC5B33D-CB59-FD2E-A56F-8462169CCFA5}"/>
              </a:ext>
            </a:extLst>
          </p:cNvPr>
          <p:cNvPicPr>
            <a:picLocks noGrp="1" noChangeAspect="1"/>
          </p:cNvPicPr>
          <p:nvPr>
            <p:ph idx="1"/>
          </p:nvPr>
        </p:nvPicPr>
        <p:blipFill>
          <a:blip r:embed="rId2"/>
          <a:stretch>
            <a:fillRect/>
          </a:stretch>
        </p:blipFill>
        <p:spPr>
          <a:xfrm>
            <a:off x="59838" y="1166947"/>
            <a:ext cx="6040901" cy="5113338"/>
          </a:xfrm>
        </p:spPr>
      </p:pic>
      <p:pic>
        <p:nvPicPr>
          <p:cNvPr id="6" name="図 6" descr="グラフ, 散布図&#10;&#10;説明は自動で生成されたものです">
            <a:extLst>
              <a:ext uri="{FF2B5EF4-FFF2-40B4-BE49-F238E27FC236}">
                <a16:creationId xmlns:a16="http://schemas.microsoft.com/office/drawing/2014/main" id="{B7A5BB9A-E1BD-2B5A-7791-8AF22AB9577A}"/>
              </a:ext>
            </a:extLst>
          </p:cNvPr>
          <p:cNvPicPr>
            <a:picLocks noChangeAspect="1"/>
          </p:cNvPicPr>
          <p:nvPr/>
        </p:nvPicPr>
        <p:blipFill>
          <a:blip r:embed="rId3"/>
          <a:stretch>
            <a:fillRect/>
          </a:stretch>
        </p:blipFill>
        <p:spPr>
          <a:xfrm>
            <a:off x="6157993" y="1172255"/>
            <a:ext cx="6036587" cy="5120506"/>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インク 6">
                <a:extLst>
                  <a:ext uri="{FF2B5EF4-FFF2-40B4-BE49-F238E27FC236}">
                    <a16:creationId xmlns:a16="http://schemas.microsoft.com/office/drawing/2014/main" id="{0898296A-4744-6EC5-CB9C-2FFCE82D5559}"/>
                  </a:ext>
                </a:extLst>
              </p14:cNvPr>
              <p14:cNvContentPartPr/>
              <p14:nvPr/>
            </p14:nvContentPartPr>
            <p14:xfrm>
              <a:off x="2214966" y="4417016"/>
              <a:ext cx="399013" cy="52691"/>
            </p14:xfrm>
          </p:contentPart>
        </mc:Choice>
        <mc:Fallback xmlns="">
          <p:pic>
            <p:nvPicPr>
              <p:cNvPr id="7" name="インク 6">
                <a:extLst>
                  <a:ext uri="{FF2B5EF4-FFF2-40B4-BE49-F238E27FC236}">
                    <a16:creationId xmlns:a16="http://schemas.microsoft.com/office/drawing/2014/main" id="{0898296A-4744-6EC5-CB9C-2FFCE82D5559}"/>
                  </a:ext>
                </a:extLst>
              </p:cNvPr>
              <p:cNvPicPr/>
              <p:nvPr/>
            </p:nvPicPr>
            <p:blipFill>
              <a:blip r:embed="rId5"/>
              <a:stretch>
                <a:fillRect/>
              </a:stretch>
            </p:blipFill>
            <p:spPr>
              <a:xfrm>
                <a:off x="2160997" y="4309483"/>
                <a:ext cx="506592" cy="26739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インク 8">
                <a:extLst>
                  <a:ext uri="{FF2B5EF4-FFF2-40B4-BE49-F238E27FC236}">
                    <a16:creationId xmlns:a16="http://schemas.microsoft.com/office/drawing/2014/main" id="{A9028A8D-0905-37C1-EC70-6277CE14986B}"/>
                  </a:ext>
                </a:extLst>
              </p14:cNvPr>
              <p14:cNvContentPartPr/>
              <p14:nvPr/>
            </p14:nvContentPartPr>
            <p14:xfrm>
              <a:off x="7836776" y="4792060"/>
              <a:ext cx="367299" cy="13424"/>
            </p14:xfrm>
          </p:contentPart>
        </mc:Choice>
        <mc:Fallback xmlns="">
          <p:pic>
            <p:nvPicPr>
              <p:cNvPr id="9" name="インク 8">
                <a:extLst>
                  <a:ext uri="{FF2B5EF4-FFF2-40B4-BE49-F238E27FC236}">
                    <a16:creationId xmlns:a16="http://schemas.microsoft.com/office/drawing/2014/main" id="{A9028A8D-0905-37C1-EC70-6277CE14986B}"/>
                  </a:ext>
                </a:extLst>
              </p:cNvPr>
              <p:cNvPicPr/>
              <p:nvPr/>
            </p:nvPicPr>
            <p:blipFill>
              <a:blip r:embed="rId7"/>
              <a:stretch>
                <a:fillRect/>
              </a:stretch>
            </p:blipFill>
            <p:spPr>
              <a:xfrm>
                <a:off x="7782867" y="4686081"/>
                <a:ext cx="474757" cy="22502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インク 10">
                <a:extLst>
                  <a:ext uri="{FF2B5EF4-FFF2-40B4-BE49-F238E27FC236}">
                    <a16:creationId xmlns:a16="http://schemas.microsoft.com/office/drawing/2014/main" id="{858F4663-95E2-C5A1-8D42-9EA924811CA1}"/>
                  </a:ext>
                </a:extLst>
              </p14:cNvPr>
              <p14:cNvContentPartPr/>
              <p14:nvPr/>
            </p14:nvContentPartPr>
            <p14:xfrm>
              <a:off x="3593224" y="4535297"/>
              <a:ext cx="481466" cy="66262"/>
            </p14:xfrm>
          </p:contentPart>
        </mc:Choice>
        <mc:Fallback xmlns="">
          <p:pic>
            <p:nvPicPr>
              <p:cNvPr id="11" name="インク 10">
                <a:extLst>
                  <a:ext uri="{FF2B5EF4-FFF2-40B4-BE49-F238E27FC236}">
                    <a16:creationId xmlns:a16="http://schemas.microsoft.com/office/drawing/2014/main" id="{858F4663-95E2-C5A1-8D42-9EA924811CA1}"/>
                  </a:ext>
                </a:extLst>
              </p:cNvPr>
              <p:cNvPicPr/>
              <p:nvPr/>
            </p:nvPicPr>
            <p:blipFill>
              <a:blip r:embed="rId9"/>
              <a:stretch>
                <a:fillRect/>
              </a:stretch>
            </p:blipFill>
            <p:spPr>
              <a:xfrm>
                <a:off x="3539248" y="4427845"/>
                <a:ext cx="589058" cy="28080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インク 11">
                <a:extLst>
                  <a:ext uri="{FF2B5EF4-FFF2-40B4-BE49-F238E27FC236}">
                    <a16:creationId xmlns:a16="http://schemas.microsoft.com/office/drawing/2014/main" id="{C17AF482-8AFD-77A3-6F1E-9E42D9271974}"/>
                  </a:ext>
                </a:extLst>
              </p14:cNvPr>
              <p14:cNvContentPartPr/>
              <p14:nvPr/>
            </p14:nvContentPartPr>
            <p14:xfrm>
              <a:off x="7852171" y="4728063"/>
              <a:ext cx="264707" cy="21041"/>
            </p14:xfrm>
          </p:contentPart>
        </mc:Choice>
        <mc:Fallback xmlns="">
          <p:pic>
            <p:nvPicPr>
              <p:cNvPr id="12" name="インク 11">
                <a:extLst>
                  <a:ext uri="{FF2B5EF4-FFF2-40B4-BE49-F238E27FC236}">
                    <a16:creationId xmlns:a16="http://schemas.microsoft.com/office/drawing/2014/main" id="{C17AF482-8AFD-77A3-6F1E-9E42D9271974}"/>
                  </a:ext>
                </a:extLst>
              </p:cNvPr>
              <p:cNvPicPr/>
              <p:nvPr/>
            </p:nvPicPr>
            <p:blipFill>
              <a:blip r:embed="rId11"/>
              <a:stretch>
                <a:fillRect/>
              </a:stretch>
            </p:blipFill>
            <p:spPr>
              <a:xfrm>
                <a:off x="7798296" y="4621075"/>
                <a:ext cx="372098" cy="234661"/>
              </a:xfrm>
              <a:prstGeom prst="rect">
                <a:avLst/>
              </a:prstGeom>
            </p:spPr>
          </p:pic>
        </mc:Fallback>
      </mc:AlternateContent>
    </p:spTree>
    <p:extLst>
      <p:ext uri="{BB962C8B-B14F-4D97-AF65-F5344CB8AC3E}">
        <p14:creationId xmlns:p14="http://schemas.microsoft.com/office/powerpoint/2010/main" val="9768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4" descr="屋外, 道路, 建物, 座る が含まれている画像&#10;&#10;説明は自動で生成されたものです">
            <a:extLst>
              <a:ext uri="{FF2B5EF4-FFF2-40B4-BE49-F238E27FC236}">
                <a16:creationId xmlns:a16="http://schemas.microsoft.com/office/drawing/2014/main" id="{0A246EEC-C06A-7D54-3C11-7B8DD288F9E0}"/>
              </a:ext>
            </a:extLst>
          </p:cNvPr>
          <p:cNvPicPr>
            <a:picLocks noChangeAspect="1"/>
          </p:cNvPicPr>
          <p:nvPr/>
        </p:nvPicPr>
        <p:blipFill rotWithShape="1">
          <a:blip r:embed="rId2"/>
          <a:srcRect t="5436"/>
          <a:stretch/>
        </p:blipFill>
        <p:spPr>
          <a:xfrm>
            <a:off x="-162464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A934A4B-12D8-77FF-19B6-0C15B08F5A01}"/>
              </a:ext>
            </a:extLst>
          </p:cNvPr>
          <p:cNvSpPr>
            <a:spLocks noGrp="1"/>
          </p:cNvSpPr>
          <p:nvPr>
            <p:ph type="title"/>
          </p:nvPr>
        </p:nvSpPr>
        <p:spPr>
          <a:xfrm>
            <a:off x="7531610" y="365125"/>
            <a:ext cx="3822189" cy="1899912"/>
          </a:xfrm>
        </p:spPr>
        <p:txBody>
          <a:bodyPr>
            <a:normAutofit/>
          </a:bodyPr>
          <a:lstStyle/>
          <a:p>
            <a:r>
              <a:rPr lang="ja-JP" altLang="en-US" sz="4800" b="1">
                <a:ea typeface="ＭＳ Ｐゴシック"/>
                <a:cs typeface="Calibri Light"/>
              </a:rPr>
              <a:t>子安駅</a:t>
            </a:r>
            <a:br>
              <a:rPr lang="ja-JP" altLang="en-US" sz="4800" b="1">
                <a:ea typeface="ＭＳ Ｐゴシック"/>
                <a:cs typeface="Calibri Light"/>
              </a:rPr>
            </a:br>
            <a:r>
              <a:rPr lang="ja-JP" altLang="en-US" sz="4800" b="1">
                <a:ea typeface="ＭＳ Ｐゴシック"/>
                <a:cs typeface="Calibri Light"/>
              </a:rPr>
              <a:t>（京急本線）</a:t>
            </a:r>
          </a:p>
        </p:txBody>
      </p:sp>
      <p:sp>
        <p:nvSpPr>
          <p:cNvPr id="3" name="コンテンツ プレースホルダー 2">
            <a:extLst>
              <a:ext uri="{FF2B5EF4-FFF2-40B4-BE49-F238E27FC236}">
                <a16:creationId xmlns:a16="http://schemas.microsoft.com/office/drawing/2014/main" id="{0B25575B-052F-F30F-890F-74CA2D91904F}"/>
              </a:ext>
            </a:extLst>
          </p:cNvPr>
          <p:cNvSpPr>
            <a:spLocks noGrp="1"/>
          </p:cNvSpPr>
          <p:nvPr>
            <p:ph idx="1"/>
          </p:nvPr>
        </p:nvSpPr>
        <p:spPr>
          <a:xfrm>
            <a:off x="6395799" y="2951786"/>
            <a:ext cx="5648113" cy="3742762"/>
          </a:xfrm>
        </p:spPr>
        <p:txBody>
          <a:bodyPr vert="horz" lIns="91440" tIns="45720" rIns="91440" bIns="45720" rtlCol="0" anchor="t">
            <a:normAutofit/>
          </a:bodyPr>
          <a:lstStyle/>
          <a:p>
            <a:pPr marL="0" indent="0">
              <a:buNone/>
            </a:pPr>
            <a:r>
              <a:rPr lang="ja-JP" altLang="en-US" sz="4400">
                <a:ea typeface="ＭＳ Ｐゴシック"/>
                <a:cs typeface="Calibri" panose="020F0502020204030204"/>
              </a:rPr>
              <a:t>合計時間：20分～25分</a:t>
            </a:r>
          </a:p>
          <a:p>
            <a:pPr marL="0" indent="0">
              <a:buNone/>
            </a:pPr>
            <a:r>
              <a:rPr lang="ja-JP" altLang="en-US" sz="4400">
                <a:ea typeface="ＭＳ Ｐゴシック"/>
                <a:cs typeface="Calibri" panose="020F0502020204030204"/>
              </a:rPr>
              <a:t>家賃：6.5万</a:t>
            </a:r>
          </a:p>
          <a:p>
            <a:pPr marL="0" indent="0">
              <a:buNone/>
            </a:pPr>
            <a:r>
              <a:rPr lang="ja-JP" altLang="en-US" sz="4400">
                <a:ea typeface="ＭＳ Ｐゴシック"/>
                <a:cs typeface="Calibri" panose="020F0502020204030204"/>
              </a:rPr>
              <a:t>敷金、礼金：2.5万円</a:t>
            </a:r>
          </a:p>
          <a:p>
            <a:pPr marL="0" indent="0">
              <a:buNone/>
            </a:pPr>
            <a:endParaRPr lang="ja-JP" altLang="en-US" sz="4400">
              <a:ea typeface="ＭＳ Ｐゴシック"/>
              <a:cs typeface="Calibri" panose="020F0502020204030204"/>
            </a:endParaRPr>
          </a:p>
          <a:p>
            <a:pPr marL="0" indent="0">
              <a:buNone/>
            </a:pPr>
            <a:r>
              <a:rPr lang="ja-JP" altLang="en-US" sz="4400">
                <a:ea typeface="ＭＳ Ｐゴシック"/>
                <a:cs typeface="Calibri" panose="020F0502020204030204"/>
              </a:rPr>
              <a:t>治安の良さ：★3.6</a:t>
            </a:r>
          </a:p>
          <a:p>
            <a:pPr marL="0" indent="0">
              <a:buNone/>
            </a:pPr>
            <a:endParaRPr lang="ja-JP" altLang="en-US" sz="4400">
              <a:ea typeface="ＭＳ Ｐゴシック"/>
              <a:cs typeface="Calibri" panose="020F0502020204030204"/>
            </a:endParaRPr>
          </a:p>
        </p:txBody>
      </p:sp>
    </p:spTree>
    <p:extLst>
      <p:ext uri="{BB962C8B-B14F-4D97-AF65-F5344CB8AC3E}">
        <p14:creationId xmlns:p14="http://schemas.microsoft.com/office/powerpoint/2010/main" val="2910427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4" descr="建物の間の道路を走る車&#10;&#10;説明は自動で生成されたものです">
            <a:extLst>
              <a:ext uri="{FF2B5EF4-FFF2-40B4-BE49-F238E27FC236}">
                <a16:creationId xmlns:a16="http://schemas.microsoft.com/office/drawing/2014/main" id="{88769E85-E567-D2D9-01DB-429195BBEB07}"/>
              </a:ext>
            </a:extLst>
          </p:cNvPr>
          <p:cNvPicPr>
            <a:picLocks noChangeAspect="1"/>
          </p:cNvPicPr>
          <p:nvPr/>
        </p:nvPicPr>
        <p:blipFill rotWithShape="1">
          <a:blip r:embed="rId2"/>
          <a:srcRect t="543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456391C-1B24-571C-6256-EDD0C29A8360}"/>
              </a:ext>
            </a:extLst>
          </p:cNvPr>
          <p:cNvSpPr>
            <a:spLocks noGrp="1"/>
          </p:cNvSpPr>
          <p:nvPr>
            <p:ph type="title"/>
          </p:nvPr>
        </p:nvSpPr>
        <p:spPr>
          <a:xfrm>
            <a:off x="6367044" y="365125"/>
            <a:ext cx="5806264" cy="1899912"/>
          </a:xfrm>
        </p:spPr>
        <p:txBody>
          <a:bodyPr>
            <a:normAutofit/>
          </a:bodyPr>
          <a:lstStyle/>
          <a:p>
            <a:r>
              <a:rPr lang="ja-JP" altLang="en-US" sz="4800" b="1">
                <a:ea typeface="ＭＳ Ｐゴシック"/>
                <a:cs typeface="Calibri Light"/>
              </a:rPr>
              <a:t>上大岡駅(京急本線)</a:t>
            </a:r>
          </a:p>
        </p:txBody>
      </p:sp>
      <p:sp>
        <p:nvSpPr>
          <p:cNvPr id="3" name="コンテンツ プレースホルダー 2">
            <a:extLst>
              <a:ext uri="{FF2B5EF4-FFF2-40B4-BE49-F238E27FC236}">
                <a16:creationId xmlns:a16="http://schemas.microsoft.com/office/drawing/2014/main" id="{1ED6D509-3F53-BFC7-D4E1-D543B87E0E24}"/>
              </a:ext>
            </a:extLst>
          </p:cNvPr>
          <p:cNvSpPr>
            <a:spLocks noGrp="1"/>
          </p:cNvSpPr>
          <p:nvPr>
            <p:ph idx="1"/>
          </p:nvPr>
        </p:nvSpPr>
        <p:spPr>
          <a:xfrm>
            <a:off x="7330327" y="2434201"/>
            <a:ext cx="4986755" cy="3742762"/>
          </a:xfrm>
        </p:spPr>
        <p:txBody>
          <a:bodyPr vert="horz" lIns="91440" tIns="45720" rIns="91440" bIns="45720" rtlCol="0" anchor="t">
            <a:normAutofit/>
          </a:bodyPr>
          <a:lstStyle/>
          <a:p>
            <a:pPr marL="0" indent="0">
              <a:buNone/>
            </a:pPr>
            <a:r>
              <a:rPr lang="ja-JP" altLang="en-US" sz="4400">
                <a:ea typeface="ＭＳ Ｐゴシック"/>
                <a:cs typeface="Calibri" panose="020F0502020204030204"/>
              </a:rPr>
              <a:t>合計時間：30分</a:t>
            </a:r>
          </a:p>
          <a:p>
            <a:pPr marL="0" indent="0">
              <a:buNone/>
            </a:pPr>
            <a:r>
              <a:rPr lang="ja-JP" altLang="en-US" sz="4400">
                <a:ea typeface="ＭＳ Ｐゴシック"/>
                <a:cs typeface="Calibri" panose="020F0502020204030204"/>
              </a:rPr>
              <a:t>家賃：6.3万</a:t>
            </a:r>
          </a:p>
          <a:p>
            <a:pPr marL="0" indent="0">
              <a:buNone/>
            </a:pPr>
            <a:r>
              <a:rPr lang="ja-JP" altLang="en-US" sz="4400">
                <a:ea typeface="ＭＳ Ｐゴシック"/>
                <a:cs typeface="Calibri" panose="020F0502020204030204"/>
              </a:rPr>
              <a:t>敷金、礼金：4万</a:t>
            </a:r>
          </a:p>
          <a:p>
            <a:pPr marL="0" indent="0">
              <a:buNone/>
            </a:pPr>
            <a:r>
              <a:rPr lang="ja-JP" altLang="en-US" sz="4400">
                <a:ea typeface="ＭＳ Ｐゴシック"/>
                <a:cs typeface="Calibri" panose="020F0502020204030204"/>
              </a:rPr>
              <a:t>　</a:t>
            </a:r>
          </a:p>
          <a:p>
            <a:pPr marL="0" indent="0">
              <a:buNone/>
            </a:pPr>
            <a:r>
              <a:rPr lang="ja-JP" altLang="en-US" sz="4400">
                <a:ea typeface="ＭＳ Ｐゴシック"/>
                <a:cs typeface="Calibri" panose="020F0502020204030204"/>
              </a:rPr>
              <a:t>治安の良さ：★3.8</a:t>
            </a:r>
          </a:p>
        </p:txBody>
      </p:sp>
    </p:spTree>
    <p:extLst>
      <p:ext uri="{BB962C8B-B14F-4D97-AF65-F5344CB8AC3E}">
        <p14:creationId xmlns:p14="http://schemas.microsoft.com/office/powerpoint/2010/main" val="21155746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ワイド画面</PresentationFormat>
  <Slides>10</Slides>
  <Notes>0</Notes>
  <HiddenSlides>0</HiddenSlide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限界(金銭的)神大生へ おすすめ駅</vt:lpstr>
      <vt:lpstr>条件</vt:lpstr>
      <vt:lpstr>路線別 合計時間と家賃  →相鉄本線と京急本線</vt:lpstr>
      <vt:lpstr>PowerPoint プレゼンテーション</vt:lpstr>
      <vt:lpstr>星川駅 (相鉄本線）</vt:lpstr>
      <vt:lpstr>和田町駅 (相鉄本線)</vt:lpstr>
      <vt:lpstr>PowerPoint プレゼンテーション</vt:lpstr>
      <vt:lpstr>子安駅 （京急本線）</vt:lpstr>
      <vt:lpstr>上大岡駅(京急本線)</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revision>3</cp:revision>
  <dcterms:created xsi:type="dcterms:W3CDTF">2022-11-15T04:36:36Z</dcterms:created>
  <dcterms:modified xsi:type="dcterms:W3CDTF">2022-12-05T11:33:54Z</dcterms:modified>
</cp:coreProperties>
</file>