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6HsH/02AJWbzm4R9HA5vJ/41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hyperlink" Target="https://www.grammarly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1889949"/>
            <a:ext cx="1219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D197 – Version Control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Introduction and Review of the Project Assessment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71060" y="3950336"/>
            <a:ext cx="11320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By Dr. Mel Tomeo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871060" y="3715467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F – Tag A Branch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0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0"/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**Note**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screenshots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this step.</a:t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8" y="2465832"/>
            <a:ext cx="10349762" cy="161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G – Add A Retrospective Directory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1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397" y="2453756"/>
            <a:ext cx="10262820" cy="306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Step - Submitting</a:t>
            </a:r>
            <a:endParaRPr/>
          </a:p>
        </p:txBody>
      </p:sp>
      <p:sp>
        <p:nvSpPr>
          <p:cNvPr id="189" name="Google Shape;189;p12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2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2"/>
          <p:cNvSpPr txBox="1"/>
          <p:nvPr/>
        </p:nvSpPr>
        <p:spPr>
          <a:xfrm>
            <a:off x="629721" y="5103845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**Note**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forget to include the PDF file of your screen shots.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forget to include the repository link in the “Comments to Evaluator” section when you submit your task.</a:t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7" y="2441777"/>
            <a:ext cx="10449323" cy="181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/>
          <p:nvPr/>
        </p:nvSpPr>
        <p:spPr>
          <a:xfrm>
            <a:off x="0" y="1021175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200" cap="none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D197 – Tips</a:t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820704" y="2474893"/>
            <a:ext cx="11029173" cy="398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Use the “Version Control Template” document to hold all your screenshots.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2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Review the “D197 Common Reasons Submissions Don’t Pass” document.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2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Visit the “Additional Resources” link located under the “Course Tips” tab to find additional webinars and documents to help you complete this course.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2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Contact the WGU writing center for help in citations and references.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2B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Please use Grammarly (</a:t>
            </a:r>
            <a:r>
              <a:rPr lang="en-US" sz="2700" u="sng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https://www.grammarly.com</a:t>
            </a:r>
            <a:r>
              <a:rPr lang="en-US" sz="2700">
                <a:solidFill>
                  <a:srgbClr val="0F2B52"/>
                </a:solidFill>
                <a:latin typeface="Calibri"/>
                <a:ea typeface="Calibri"/>
                <a:cs typeface="Calibri"/>
                <a:sym typeface="Calibri"/>
              </a:rPr>
              <a:t>) to review your work to find any spelling, grammar, and punctuation mistakes.</a:t>
            </a:r>
            <a:endParaRPr/>
          </a:p>
        </p:txBody>
      </p:sp>
      <p:cxnSp>
        <p:nvCxnSpPr>
          <p:cNvPr id="202" name="Google Shape;202;p13"/>
          <p:cNvCxnSpPr/>
          <p:nvPr/>
        </p:nvCxnSpPr>
        <p:spPr>
          <a:xfrm>
            <a:off x="895351" y="2232718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507" y="2376198"/>
            <a:ext cx="11011771" cy="2487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Scenario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508" y="2425957"/>
            <a:ext cx="10650556" cy="156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4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773" y="2416627"/>
            <a:ext cx="9514202" cy="304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A – Prepare Your Repository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5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507" y="2313190"/>
            <a:ext cx="10315579" cy="200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458" y="4320074"/>
            <a:ext cx="8861193" cy="21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B – Clone Your Repository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6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61" y="2417751"/>
            <a:ext cx="10548159" cy="1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C – Make Changes, Commit, and Push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7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735" y="2451302"/>
            <a:ext cx="10748750" cy="166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**Note**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screenshots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this step.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D – Create A Branch and Make A Change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8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8" y="2466725"/>
            <a:ext cx="10539518" cy="190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**Note**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screenshots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this step.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550507" y="870857"/>
            <a:ext cx="10803294" cy="120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E – Simulate A Merge Conflict</a:t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wgu owl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9673" y="215901"/>
            <a:ext cx="1521278" cy="1014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9"/>
          <p:cNvCxnSpPr/>
          <p:nvPr/>
        </p:nvCxnSpPr>
        <p:spPr>
          <a:xfrm>
            <a:off x="629721" y="1970642"/>
            <a:ext cx="10515600" cy="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9"/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**Note**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screenshots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this step.</a:t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21" y="2441019"/>
            <a:ext cx="10643602" cy="185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2021-07-12T01:59:08Z</dcterms:created>
  <dc:creator>Mel Tomeo</dc:creator>
</cp:coreProperties>
</file>