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sldIdLst>
    <p:sldId id="294" r:id="rId2"/>
    <p:sldId id="295" r:id="rId3"/>
    <p:sldId id="296" r:id="rId4"/>
    <p:sldId id="297" r:id="rId5"/>
    <p:sldId id="298" r:id="rId6"/>
    <p:sldId id="29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熊谷 渉" initials="熊谷" lastIdx="2" clrIdx="0">
    <p:extLst>
      <p:ext uri="{19B8F6BF-5375-455C-9EA6-DF929625EA0E}">
        <p15:presenceInfo xmlns:p15="http://schemas.microsoft.com/office/powerpoint/2012/main" userId="b7a4e8598c9bd5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EB65B0-D6CC-4382-B312-52D4F9BE087C}" v="475" dt="2022-01-23T11:09:58.9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7" autoAdjust="0"/>
    <p:restoredTop sz="94584" autoAdjust="0"/>
  </p:normalViewPr>
  <p:slideViewPr>
    <p:cSldViewPr snapToGrid="0">
      <p:cViewPr>
        <p:scale>
          <a:sx n="77" d="100"/>
          <a:sy n="77" d="100"/>
        </p:scale>
        <p:origin x="1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熊谷 渉" userId="b7a4e8598c9bd55e" providerId="LiveId" clId="{9EEB65B0-D6CC-4382-B312-52D4F9BE087C}"/>
    <pc:docChg chg="undo custSel delSld modSld">
      <pc:chgData name="熊谷 渉" userId="b7a4e8598c9bd55e" providerId="LiveId" clId="{9EEB65B0-D6CC-4382-B312-52D4F9BE087C}" dt="2022-01-23T11:09:58.924" v="809" actId="20577"/>
      <pc:docMkLst>
        <pc:docMk/>
      </pc:docMkLst>
      <pc:sldChg chg="del">
        <pc:chgData name="熊谷 渉" userId="b7a4e8598c9bd55e" providerId="LiveId" clId="{9EEB65B0-D6CC-4382-B312-52D4F9BE087C}" dt="2022-01-23T10:59:07.224" v="668" actId="47"/>
        <pc:sldMkLst>
          <pc:docMk/>
          <pc:sldMk cId="3350162437" sldId="261"/>
        </pc:sldMkLst>
      </pc:sldChg>
      <pc:sldChg chg="addSp modSp mod">
        <pc:chgData name="熊谷 渉" userId="b7a4e8598c9bd55e" providerId="LiveId" clId="{9EEB65B0-D6CC-4382-B312-52D4F9BE087C}" dt="2022-01-23T08:40:48.741" v="113" actId="14100"/>
        <pc:sldMkLst>
          <pc:docMk/>
          <pc:sldMk cId="2076058280" sldId="294"/>
        </pc:sldMkLst>
        <pc:spChg chg="add mod">
          <ac:chgData name="熊谷 渉" userId="b7a4e8598c9bd55e" providerId="LiveId" clId="{9EEB65B0-D6CC-4382-B312-52D4F9BE087C}" dt="2022-01-23T08:34:32.883" v="60" actId="1038"/>
          <ac:spMkLst>
            <pc:docMk/>
            <pc:sldMk cId="2076058280" sldId="294"/>
            <ac:spMk id="10" creationId="{0B3B173A-6CCE-4E72-9DCC-D2DF2A4B8582}"/>
          </ac:spMkLst>
        </pc:spChg>
        <pc:spChg chg="add mod">
          <ac:chgData name="熊谷 渉" userId="b7a4e8598c9bd55e" providerId="LiveId" clId="{9EEB65B0-D6CC-4382-B312-52D4F9BE087C}" dt="2022-01-23T08:35:00.936" v="69" actId="20577"/>
          <ac:spMkLst>
            <pc:docMk/>
            <pc:sldMk cId="2076058280" sldId="294"/>
            <ac:spMk id="11" creationId="{7EFD2BBA-928B-469E-9632-6B4C93D14EB8}"/>
          </ac:spMkLst>
        </pc:spChg>
        <pc:spChg chg="add mod">
          <ac:chgData name="熊谷 渉" userId="b7a4e8598c9bd55e" providerId="LiveId" clId="{9EEB65B0-D6CC-4382-B312-52D4F9BE087C}" dt="2022-01-23T08:34:32.883" v="60" actId="1038"/>
          <ac:spMkLst>
            <pc:docMk/>
            <pc:sldMk cId="2076058280" sldId="294"/>
            <ac:spMk id="12" creationId="{2CFB86E4-CAB8-4001-B96E-F13087B4AB0A}"/>
          </ac:spMkLst>
        </pc:spChg>
        <pc:spChg chg="add mod">
          <ac:chgData name="熊谷 渉" userId="b7a4e8598c9bd55e" providerId="LiveId" clId="{9EEB65B0-D6CC-4382-B312-52D4F9BE087C}" dt="2022-01-23T08:34:47.516" v="63" actId="1076"/>
          <ac:spMkLst>
            <pc:docMk/>
            <pc:sldMk cId="2076058280" sldId="294"/>
            <ac:spMk id="13" creationId="{24E10EAA-54B1-4C7E-A726-F30D987EF24D}"/>
          </ac:spMkLst>
        </pc:spChg>
        <pc:spChg chg="mod">
          <ac:chgData name="熊谷 渉" userId="b7a4e8598c9bd55e" providerId="LiveId" clId="{9EEB65B0-D6CC-4382-B312-52D4F9BE087C}" dt="2022-01-23T08:33:54.163" v="14"/>
          <ac:spMkLst>
            <pc:docMk/>
            <pc:sldMk cId="2076058280" sldId="294"/>
            <ac:spMk id="31" creationId="{B18EB24F-48BA-471C-8A69-CC076679AF5D}"/>
          </ac:spMkLst>
        </pc:spChg>
        <pc:spChg chg="mod">
          <ac:chgData name="熊谷 渉" userId="b7a4e8598c9bd55e" providerId="LiveId" clId="{9EEB65B0-D6CC-4382-B312-52D4F9BE087C}" dt="2022-01-23T08:08:04.854" v="1" actId="20577"/>
          <ac:spMkLst>
            <pc:docMk/>
            <pc:sldMk cId="2076058280" sldId="294"/>
            <ac:spMk id="34" creationId="{E54A716B-66A4-44D4-8554-DA91AAA95834}"/>
          </ac:spMkLst>
        </pc:spChg>
        <pc:spChg chg="mod">
          <ac:chgData name="熊谷 渉" userId="b7a4e8598c9bd55e" providerId="LiveId" clId="{9EEB65B0-D6CC-4382-B312-52D4F9BE087C}" dt="2022-01-23T08:08:17.617" v="2" actId="20577"/>
          <ac:spMkLst>
            <pc:docMk/>
            <pc:sldMk cId="2076058280" sldId="294"/>
            <ac:spMk id="35" creationId="{6B6F4AC0-4372-416D-A936-B081333C1E2C}"/>
          </ac:spMkLst>
        </pc:spChg>
        <pc:spChg chg="mod">
          <ac:chgData name="熊谷 渉" userId="b7a4e8598c9bd55e" providerId="LiveId" clId="{9EEB65B0-D6CC-4382-B312-52D4F9BE087C}" dt="2022-01-23T08:08:40.479" v="4" actId="20577"/>
          <ac:spMkLst>
            <pc:docMk/>
            <pc:sldMk cId="2076058280" sldId="294"/>
            <ac:spMk id="36" creationId="{0EB9358D-B1D3-4C5E-B336-02DF70F67F58}"/>
          </ac:spMkLst>
        </pc:spChg>
        <pc:spChg chg="mod">
          <ac:chgData name="熊谷 渉" userId="b7a4e8598c9bd55e" providerId="LiveId" clId="{9EEB65B0-D6CC-4382-B312-52D4F9BE087C}" dt="2022-01-23T08:40:48.741" v="113" actId="14100"/>
          <ac:spMkLst>
            <pc:docMk/>
            <pc:sldMk cId="2076058280" sldId="294"/>
            <ac:spMk id="37" creationId="{26872CA3-8CA5-44CA-ABF3-E7891C16F825}"/>
          </ac:spMkLst>
        </pc:spChg>
      </pc:sldChg>
      <pc:sldChg chg="addSp delSp modSp mod">
        <pc:chgData name="熊谷 渉" userId="b7a4e8598c9bd55e" providerId="LiveId" clId="{9EEB65B0-D6CC-4382-B312-52D4F9BE087C}" dt="2022-01-23T09:50:38.544" v="232" actId="1076"/>
        <pc:sldMkLst>
          <pc:docMk/>
          <pc:sldMk cId="740362960" sldId="295"/>
        </pc:sldMkLst>
        <pc:spChg chg="add mod">
          <ac:chgData name="熊谷 渉" userId="b7a4e8598c9bd55e" providerId="LiveId" clId="{9EEB65B0-D6CC-4382-B312-52D4F9BE087C}" dt="2022-01-23T09:01:13.959" v="127" actId="1076"/>
          <ac:spMkLst>
            <pc:docMk/>
            <pc:sldMk cId="740362960" sldId="295"/>
            <ac:spMk id="18" creationId="{4608C787-C53E-4B7A-9657-8AA55FD5E1C6}"/>
          </ac:spMkLst>
        </pc:spChg>
        <pc:spChg chg="add mod">
          <ac:chgData name="熊谷 渉" userId="b7a4e8598c9bd55e" providerId="LiveId" clId="{9EEB65B0-D6CC-4382-B312-52D4F9BE087C}" dt="2022-01-23T09:01:19.657" v="129" actId="1076"/>
          <ac:spMkLst>
            <pc:docMk/>
            <pc:sldMk cId="740362960" sldId="295"/>
            <ac:spMk id="19" creationId="{1F5D0253-3332-415B-A314-5C6C780242CC}"/>
          </ac:spMkLst>
        </pc:spChg>
        <pc:spChg chg="add mod">
          <ac:chgData name="熊谷 渉" userId="b7a4e8598c9bd55e" providerId="LiveId" clId="{9EEB65B0-D6CC-4382-B312-52D4F9BE087C}" dt="2022-01-23T09:01:25.179" v="131" actId="1076"/>
          <ac:spMkLst>
            <pc:docMk/>
            <pc:sldMk cId="740362960" sldId="295"/>
            <ac:spMk id="20" creationId="{CB3B7E0D-3581-4E3E-86E4-975A93392925}"/>
          </ac:spMkLst>
        </pc:spChg>
        <pc:spChg chg="add mod">
          <ac:chgData name="熊谷 渉" userId="b7a4e8598c9bd55e" providerId="LiveId" clId="{9EEB65B0-D6CC-4382-B312-52D4F9BE087C}" dt="2022-01-23T09:01:41.769" v="140" actId="1076"/>
          <ac:spMkLst>
            <pc:docMk/>
            <pc:sldMk cId="740362960" sldId="295"/>
            <ac:spMk id="21" creationId="{6212E61E-ED63-42CE-A4E6-3B7330658E85}"/>
          </ac:spMkLst>
        </pc:spChg>
        <pc:spChg chg="mod">
          <ac:chgData name="熊谷 渉" userId="b7a4e8598c9bd55e" providerId="LiveId" clId="{9EEB65B0-D6CC-4382-B312-52D4F9BE087C}" dt="2022-01-23T09:42:47.106" v="148" actId="20577"/>
          <ac:spMkLst>
            <pc:docMk/>
            <pc:sldMk cId="740362960" sldId="295"/>
            <ac:spMk id="31" creationId="{B18EB24F-48BA-471C-8A69-CC076679AF5D}"/>
          </ac:spMkLst>
        </pc:spChg>
        <pc:spChg chg="mod">
          <ac:chgData name="熊谷 渉" userId="b7a4e8598c9bd55e" providerId="LiveId" clId="{9EEB65B0-D6CC-4382-B312-52D4F9BE087C}" dt="2022-01-23T09:42:57.602" v="152" actId="20577"/>
          <ac:spMkLst>
            <pc:docMk/>
            <pc:sldMk cId="740362960" sldId="295"/>
            <ac:spMk id="33" creationId="{CE61F0CB-F113-471C-8568-9DAFA657BFFF}"/>
          </ac:spMkLst>
        </pc:spChg>
        <pc:picChg chg="del">
          <ac:chgData name="熊谷 渉" userId="b7a4e8598c9bd55e" providerId="LiveId" clId="{9EEB65B0-D6CC-4382-B312-52D4F9BE087C}" dt="2022-01-23T09:45:11.051" v="164" actId="478"/>
          <ac:picMkLst>
            <pc:docMk/>
            <pc:sldMk cId="740362960" sldId="295"/>
            <ac:picMk id="3" creationId="{7E2DD446-E690-48E0-8178-24AC53EA3DC6}"/>
          </ac:picMkLst>
        </pc:picChg>
        <pc:picChg chg="del">
          <ac:chgData name="熊谷 渉" userId="b7a4e8598c9bd55e" providerId="LiveId" clId="{9EEB65B0-D6CC-4382-B312-52D4F9BE087C}" dt="2022-01-23T09:48:46.618" v="197" actId="478"/>
          <ac:picMkLst>
            <pc:docMk/>
            <pc:sldMk cId="740362960" sldId="295"/>
            <ac:picMk id="4" creationId="{BBA01CF3-A32B-46A1-BEA3-E25DAD0EBAFE}"/>
          </ac:picMkLst>
        </pc:picChg>
        <pc:picChg chg="del">
          <ac:chgData name="熊谷 渉" userId="b7a4e8598c9bd55e" providerId="LiveId" clId="{9EEB65B0-D6CC-4382-B312-52D4F9BE087C}" dt="2022-01-23T09:44:38.806" v="158" actId="478"/>
          <ac:picMkLst>
            <pc:docMk/>
            <pc:sldMk cId="740362960" sldId="295"/>
            <ac:picMk id="5" creationId="{5A8BEAED-0402-4CE9-93D7-1B9DFD8AF22C}"/>
          </ac:picMkLst>
        </pc:picChg>
        <pc:picChg chg="add mod">
          <ac:chgData name="熊谷 渉" userId="b7a4e8598c9bd55e" providerId="LiveId" clId="{9EEB65B0-D6CC-4382-B312-52D4F9BE087C}" dt="2022-01-23T09:49:33.925" v="211" actId="554"/>
          <ac:picMkLst>
            <pc:docMk/>
            <pc:sldMk cId="740362960" sldId="295"/>
            <ac:picMk id="6" creationId="{44F70099-02CA-40FE-98A3-2A8C64FEB72B}"/>
          </ac:picMkLst>
        </pc:picChg>
        <pc:picChg chg="del">
          <ac:chgData name="熊谷 渉" userId="b7a4e8598c9bd55e" providerId="LiveId" clId="{9EEB65B0-D6CC-4382-B312-52D4F9BE087C}" dt="2022-01-23T09:45:52.824" v="179" actId="478"/>
          <ac:picMkLst>
            <pc:docMk/>
            <pc:sldMk cId="740362960" sldId="295"/>
            <ac:picMk id="7" creationId="{59AE5EE3-4537-42DD-AF8F-C398CBF9D63A}"/>
          </ac:picMkLst>
        </pc:picChg>
        <pc:picChg chg="del">
          <ac:chgData name="熊谷 渉" userId="b7a4e8598c9bd55e" providerId="LiveId" clId="{9EEB65B0-D6CC-4382-B312-52D4F9BE087C}" dt="2022-01-23T09:48:58.921" v="202" actId="478"/>
          <ac:picMkLst>
            <pc:docMk/>
            <pc:sldMk cId="740362960" sldId="295"/>
            <ac:picMk id="8" creationId="{E928CA3E-469A-4F47-88EE-2F5F4AD37EC8}"/>
          </ac:picMkLst>
        </pc:picChg>
        <pc:picChg chg="del">
          <ac:chgData name="熊谷 渉" userId="b7a4e8598c9bd55e" providerId="LiveId" clId="{9EEB65B0-D6CC-4382-B312-52D4F9BE087C}" dt="2022-01-23T09:46:09.353" v="184" actId="478"/>
          <ac:picMkLst>
            <pc:docMk/>
            <pc:sldMk cId="740362960" sldId="295"/>
            <ac:picMk id="9" creationId="{7166F88D-19CA-4CDB-9802-A7745D578450}"/>
          </ac:picMkLst>
        </pc:picChg>
        <pc:picChg chg="del">
          <ac:chgData name="熊谷 渉" userId="b7a4e8598c9bd55e" providerId="LiveId" clId="{9EEB65B0-D6CC-4382-B312-52D4F9BE087C}" dt="2022-01-23T09:46:26.113" v="189" actId="478"/>
          <ac:picMkLst>
            <pc:docMk/>
            <pc:sldMk cId="740362960" sldId="295"/>
            <ac:picMk id="11" creationId="{46347AA8-35C7-4B47-AB99-04767BA737AF}"/>
          </ac:picMkLst>
        </pc:picChg>
        <pc:picChg chg="add mod">
          <ac:chgData name="熊谷 渉" userId="b7a4e8598c9bd55e" providerId="LiveId" clId="{9EEB65B0-D6CC-4382-B312-52D4F9BE087C}" dt="2022-01-23T09:49:51.363" v="225" actId="1036"/>
          <ac:picMkLst>
            <pc:docMk/>
            <pc:sldMk cId="740362960" sldId="295"/>
            <ac:picMk id="12" creationId="{80D1D9AE-2415-40D4-A866-B955B2F27032}"/>
          </ac:picMkLst>
        </pc:picChg>
        <pc:picChg chg="del">
          <ac:chgData name="熊谷 渉" userId="b7a4e8598c9bd55e" providerId="LiveId" clId="{9EEB65B0-D6CC-4382-B312-52D4F9BE087C}" dt="2022-01-23T09:46:35.987" v="193" actId="478"/>
          <ac:picMkLst>
            <pc:docMk/>
            <pc:sldMk cId="740362960" sldId="295"/>
            <ac:picMk id="13" creationId="{5B488792-871D-4B2E-BD57-BBFE21E65B48}"/>
          </ac:picMkLst>
        </pc:picChg>
        <pc:picChg chg="add mod">
          <ac:chgData name="熊谷 渉" userId="b7a4e8598c9bd55e" providerId="LiveId" clId="{9EEB65B0-D6CC-4382-B312-52D4F9BE087C}" dt="2022-01-23T09:50:08.545" v="228" actId="1076"/>
          <ac:picMkLst>
            <pc:docMk/>
            <pc:sldMk cId="740362960" sldId="295"/>
            <ac:picMk id="15" creationId="{93642C58-3FDD-4F96-BD8E-6F90ED9D40E2}"/>
          </ac:picMkLst>
        </pc:picChg>
        <pc:picChg chg="add mod">
          <ac:chgData name="熊谷 渉" userId="b7a4e8598c9bd55e" providerId="LiveId" clId="{9EEB65B0-D6CC-4382-B312-52D4F9BE087C}" dt="2022-01-23T09:49:58.029" v="226" actId="1076"/>
          <ac:picMkLst>
            <pc:docMk/>
            <pc:sldMk cId="740362960" sldId="295"/>
            <ac:picMk id="22" creationId="{BBA0EFFA-0CDC-4327-BCDA-AF6382C231A1}"/>
          </ac:picMkLst>
        </pc:picChg>
        <pc:picChg chg="add mod">
          <ac:chgData name="熊谷 渉" userId="b7a4e8598c9bd55e" providerId="LiveId" clId="{9EEB65B0-D6CC-4382-B312-52D4F9BE087C}" dt="2022-01-23T09:50:11.670" v="229" actId="1076"/>
          <ac:picMkLst>
            <pc:docMk/>
            <pc:sldMk cId="740362960" sldId="295"/>
            <ac:picMk id="24" creationId="{8D107E07-76E4-4020-A880-D170990103BA}"/>
          </ac:picMkLst>
        </pc:picChg>
        <pc:picChg chg="add mod">
          <ac:chgData name="熊谷 渉" userId="b7a4e8598c9bd55e" providerId="LiveId" clId="{9EEB65B0-D6CC-4382-B312-52D4F9BE087C}" dt="2022-01-23T09:49:33.925" v="211" actId="554"/>
          <ac:picMkLst>
            <pc:docMk/>
            <pc:sldMk cId="740362960" sldId="295"/>
            <ac:picMk id="26" creationId="{50898976-8987-4F5B-A6D8-CABBBB3DD388}"/>
          </ac:picMkLst>
        </pc:picChg>
        <pc:picChg chg="add mod">
          <ac:chgData name="熊谷 渉" userId="b7a4e8598c9bd55e" providerId="LiveId" clId="{9EEB65B0-D6CC-4382-B312-52D4F9BE087C}" dt="2022-01-23T09:50:38.544" v="232" actId="1076"/>
          <ac:picMkLst>
            <pc:docMk/>
            <pc:sldMk cId="740362960" sldId="295"/>
            <ac:picMk id="28" creationId="{C92E39D8-AC8A-436E-B2FD-EB3A70C21449}"/>
          </ac:picMkLst>
        </pc:picChg>
        <pc:picChg chg="add mod">
          <ac:chgData name="熊谷 渉" userId="b7a4e8598c9bd55e" providerId="LiveId" clId="{9EEB65B0-D6CC-4382-B312-52D4F9BE087C}" dt="2022-01-23T09:50:04.985" v="227" actId="1076"/>
          <ac:picMkLst>
            <pc:docMk/>
            <pc:sldMk cId="740362960" sldId="295"/>
            <ac:picMk id="30" creationId="{18A2747F-77BC-47A8-AC20-BF311A39FC04}"/>
          </ac:picMkLst>
        </pc:picChg>
      </pc:sldChg>
      <pc:sldChg chg="addSp delSp modSp mod">
        <pc:chgData name="熊谷 渉" userId="b7a4e8598c9bd55e" providerId="LiveId" clId="{9EEB65B0-D6CC-4382-B312-52D4F9BE087C}" dt="2022-01-23T09:54:48.306" v="317" actId="1076"/>
        <pc:sldMkLst>
          <pc:docMk/>
          <pc:sldMk cId="2130552304" sldId="296"/>
        </pc:sldMkLst>
        <pc:spChg chg="add mod">
          <ac:chgData name="熊谷 渉" userId="b7a4e8598c9bd55e" providerId="LiveId" clId="{9EEB65B0-D6CC-4382-B312-52D4F9BE087C}" dt="2022-01-23T09:01:49.046" v="141"/>
          <ac:spMkLst>
            <pc:docMk/>
            <pc:sldMk cId="2130552304" sldId="296"/>
            <ac:spMk id="18" creationId="{C96BFB68-7EC5-4650-B341-542CAB3EA7AC}"/>
          </ac:spMkLst>
        </pc:spChg>
        <pc:spChg chg="add mod">
          <ac:chgData name="熊谷 渉" userId="b7a4e8598c9bd55e" providerId="LiveId" clId="{9EEB65B0-D6CC-4382-B312-52D4F9BE087C}" dt="2022-01-23T09:01:49.046" v="141"/>
          <ac:spMkLst>
            <pc:docMk/>
            <pc:sldMk cId="2130552304" sldId="296"/>
            <ac:spMk id="19" creationId="{36CDAFB3-FDD4-4310-81F0-FD7E7B5931CA}"/>
          </ac:spMkLst>
        </pc:spChg>
        <pc:spChg chg="add mod">
          <ac:chgData name="熊谷 渉" userId="b7a4e8598c9bd55e" providerId="LiveId" clId="{9EEB65B0-D6CC-4382-B312-52D4F9BE087C}" dt="2022-01-23T09:01:49.046" v="141"/>
          <ac:spMkLst>
            <pc:docMk/>
            <pc:sldMk cId="2130552304" sldId="296"/>
            <ac:spMk id="20" creationId="{F783D652-6ADC-48AF-8EBA-979BCA845335}"/>
          </ac:spMkLst>
        </pc:spChg>
        <pc:spChg chg="add mod">
          <ac:chgData name="熊谷 渉" userId="b7a4e8598c9bd55e" providerId="LiveId" clId="{9EEB65B0-D6CC-4382-B312-52D4F9BE087C}" dt="2022-01-23T09:01:49.046" v="141"/>
          <ac:spMkLst>
            <pc:docMk/>
            <pc:sldMk cId="2130552304" sldId="296"/>
            <ac:spMk id="21" creationId="{0571AD92-89AC-4D8B-9FAF-BB8C63CC9CE7}"/>
          </ac:spMkLst>
        </pc:spChg>
        <pc:spChg chg="add mod">
          <ac:chgData name="熊谷 渉" userId="b7a4e8598c9bd55e" providerId="LiveId" clId="{9EEB65B0-D6CC-4382-B312-52D4F9BE087C}" dt="2022-01-23T09:43:17.714" v="154"/>
          <ac:spMkLst>
            <pc:docMk/>
            <pc:sldMk cId="2130552304" sldId="296"/>
            <ac:spMk id="22" creationId="{74694D6B-53FB-4910-BA70-699E7F977795}"/>
          </ac:spMkLst>
        </pc:spChg>
        <pc:spChg chg="add mod">
          <ac:chgData name="熊谷 渉" userId="b7a4e8598c9bd55e" providerId="LiveId" clId="{9EEB65B0-D6CC-4382-B312-52D4F9BE087C}" dt="2022-01-23T09:43:17.714" v="154"/>
          <ac:spMkLst>
            <pc:docMk/>
            <pc:sldMk cId="2130552304" sldId="296"/>
            <ac:spMk id="23" creationId="{3BC8E780-38A6-43B0-8499-D09E3046B505}"/>
          </ac:spMkLst>
        </pc:spChg>
        <pc:spChg chg="del mod">
          <ac:chgData name="熊谷 渉" userId="b7a4e8598c9bd55e" providerId="LiveId" clId="{9EEB65B0-D6CC-4382-B312-52D4F9BE087C}" dt="2022-01-23T09:43:17.273" v="153" actId="478"/>
          <ac:spMkLst>
            <pc:docMk/>
            <pc:sldMk cId="2130552304" sldId="296"/>
            <ac:spMk id="31" creationId="{B18EB24F-48BA-471C-8A69-CC076679AF5D}"/>
          </ac:spMkLst>
        </pc:spChg>
        <pc:spChg chg="del mod">
          <ac:chgData name="熊谷 渉" userId="b7a4e8598c9bd55e" providerId="LiveId" clId="{9EEB65B0-D6CC-4382-B312-52D4F9BE087C}" dt="2022-01-23T09:43:17.273" v="153" actId="478"/>
          <ac:spMkLst>
            <pc:docMk/>
            <pc:sldMk cId="2130552304" sldId="296"/>
            <ac:spMk id="33" creationId="{CE61F0CB-F113-471C-8568-9DAFA657BFFF}"/>
          </ac:spMkLst>
        </pc:spChg>
        <pc:picChg chg="del">
          <ac:chgData name="熊谷 渉" userId="b7a4e8598c9bd55e" providerId="LiveId" clId="{9EEB65B0-D6CC-4382-B312-52D4F9BE087C}" dt="2022-01-23T09:51:14.339" v="233" actId="478"/>
          <ac:picMkLst>
            <pc:docMk/>
            <pc:sldMk cId="2130552304" sldId="296"/>
            <ac:picMk id="3" creationId="{E4AC473A-928B-445B-BB49-7E3ACBBB6D7E}"/>
          </ac:picMkLst>
        </pc:picChg>
        <pc:picChg chg="add mod">
          <ac:chgData name="熊谷 渉" userId="b7a4e8598c9bd55e" providerId="LiveId" clId="{9EEB65B0-D6CC-4382-B312-52D4F9BE087C}" dt="2022-01-23T09:54:06.287" v="278" actId="1076"/>
          <ac:picMkLst>
            <pc:docMk/>
            <pc:sldMk cId="2130552304" sldId="296"/>
            <ac:picMk id="4" creationId="{5DDDCF75-97F4-4F6D-A50D-79DB86CF38F8}"/>
          </ac:picMkLst>
        </pc:picChg>
        <pc:picChg chg="del">
          <ac:chgData name="熊谷 渉" userId="b7a4e8598c9bd55e" providerId="LiveId" clId="{9EEB65B0-D6CC-4382-B312-52D4F9BE087C}" dt="2022-01-23T09:51:27.872" v="238" actId="478"/>
          <ac:picMkLst>
            <pc:docMk/>
            <pc:sldMk cId="2130552304" sldId="296"/>
            <ac:picMk id="5" creationId="{30705655-222F-466D-AFCD-DEF0DDE2C921}"/>
          </ac:picMkLst>
        </pc:picChg>
        <pc:picChg chg="del">
          <ac:chgData name="熊谷 渉" userId="b7a4e8598c9bd55e" providerId="LiveId" clId="{9EEB65B0-D6CC-4382-B312-52D4F9BE087C}" dt="2022-01-23T09:51:46.669" v="243" actId="478"/>
          <ac:picMkLst>
            <pc:docMk/>
            <pc:sldMk cId="2130552304" sldId="296"/>
            <ac:picMk id="7" creationId="{73DC11D1-1093-487A-B4B4-677B9FAFE1C3}"/>
          </ac:picMkLst>
        </pc:picChg>
        <pc:picChg chg="del">
          <ac:chgData name="熊谷 渉" userId="b7a4e8598c9bd55e" providerId="LiveId" clId="{9EEB65B0-D6CC-4382-B312-52D4F9BE087C}" dt="2022-01-23T09:52:44.898" v="263" actId="478"/>
          <ac:picMkLst>
            <pc:docMk/>
            <pc:sldMk cId="2130552304" sldId="296"/>
            <ac:picMk id="8" creationId="{882F4923-1534-4A30-B5FA-8419DB81B09B}"/>
          </ac:picMkLst>
        </pc:picChg>
        <pc:picChg chg="del">
          <ac:chgData name="熊谷 渉" userId="b7a4e8598c9bd55e" providerId="LiveId" clId="{9EEB65B0-D6CC-4382-B312-52D4F9BE087C}" dt="2022-01-23T09:52:05.691" v="248" actId="478"/>
          <ac:picMkLst>
            <pc:docMk/>
            <pc:sldMk cId="2130552304" sldId="296"/>
            <ac:picMk id="9" creationId="{DCB8863C-70C1-449D-9DEF-8B1483398485}"/>
          </ac:picMkLst>
        </pc:picChg>
        <pc:picChg chg="add mod">
          <ac:chgData name="熊谷 渉" userId="b7a4e8598c9bd55e" providerId="LiveId" clId="{9EEB65B0-D6CC-4382-B312-52D4F9BE087C}" dt="2022-01-23T09:53:37.168" v="275" actId="554"/>
          <ac:picMkLst>
            <pc:docMk/>
            <pc:sldMk cId="2130552304" sldId="296"/>
            <ac:picMk id="10" creationId="{8A60996E-5DEE-4356-9D80-793286BD5576}"/>
          </ac:picMkLst>
        </pc:picChg>
        <pc:picChg chg="del">
          <ac:chgData name="熊谷 渉" userId="b7a4e8598c9bd55e" providerId="LiveId" clId="{9EEB65B0-D6CC-4382-B312-52D4F9BE087C}" dt="2022-01-23T09:52:58.355" v="268" actId="478"/>
          <ac:picMkLst>
            <pc:docMk/>
            <pc:sldMk cId="2130552304" sldId="296"/>
            <ac:picMk id="11" creationId="{CB3DF340-29E9-4C64-9E1E-44E726239D9C}"/>
          </ac:picMkLst>
        </pc:picChg>
        <pc:picChg chg="del">
          <ac:chgData name="熊谷 渉" userId="b7a4e8598c9bd55e" providerId="LiveId" clId="{9EEB65B0-D6CC-4382-B312-52D4F9BE087C}" dt="2022-01-23T09:52:17.506" v="253" actId="478"/>
          <ac:picMkLst>
            <pc:docMk/>
            <pc:sldMk cId="2130552304" sldId="296"/>
            <ac:picMk id="13" creationId="{4C11A815-A4EA-4009-90EB-F335409BF142}"/>
          </ac:picMkLst>
        </pc:picChg>
        <pc:picChg chg="add mod">
          <ac:chgData name="熊谷 渉" userId="b7a4e8598c9bd55e" providerId="LiveId" clId="{9EEB65B0-D6CC-4382-B312-52D4F9BE087C}" dt="2022-01-23T09:54:35.580" v="312" actId="1037"/>
          <ac:picMkLst>
            <pc:docMk/>
            <pc:sldMk cId="2130552304" sldId="296"/>
            <ac:picMk id="14" creationId="{EA73A7D9-5D97-44A7-9D8D-13668BECAAA2}"/>
          </ac:picMkLst>
        </pc:picChg>
        <pc:picChg chg="del">
          <ac:chgData name="熊谷 渉" userId="b7a4e8598c9bd55e" providerId="LiveId" clId="{9EEB65B0-D6CC-4382-B312-52D4F9BE087C}" dt="2022-01-23T09:52:29.978" v="258" actId="478"/>
          <ac:picMkLst>
            <pc:docMk/>
            <pc:sldMk cId="2130552304" sldId="296"/>
            <ac:picMk id="15" creationId="{FFD28530-9051-4FB1-AAF2-1B96419D763A}"/>
          </ac:picMkLst>
        </pc:picChg>
        <pc:picChg chg="add mod">
          <ac:chgData name="熊谷 渉" userId="b7a4e8598c9bd55e" providerId="LiveId" clId="{9EEB65B0-D6CC-4382-B312-52D4F9BE087C}" dt="2022-01-23T09:54:35.580" v="312" actId="1037"/>
          <ac:picMkLst>
            <pc:docMk/>
            <pc:sldMk cId="2130552304" sldId="296"/>
            <ac:picMk id="24" creationId="{17C9268E-949A-4205-BCCB-D7F608BF1743}"/>
          </ac:picMkLst>
        </pc:picChg>
        <pc:picChg chg="add mod">
          <ac:chgData name="熊谷 渉" userId="b7a4e8598c9bd55e" providerId="LiveId" clId="{9EEB65B0-D6CC-4382-B312-52D4F9BE087C}" dt="2022-01-23T09:54:38.318" v="314" actId="1038"/>
          <ac:picMkLst>
            <pc:docMk/>
            <pc:sldMk cId="2130552304" sldId="296"/>
            <ac:picMk id="26" creationId="{DA940F7D-5825-49AF-A673-DCD6629E247E}"/>
          </ac:picMkLst>
        </pc:picChg>
        <pc:picChg chg="add mod">
          <ac:chgData name="熊谷 渉" userId="b7a4e8598c9bd55e" providerId="LiveId" clId="{9EEB65B0-D6CC-4382-B312-52D4F9BE087C}" dt="2022-01-23T09:54:38.318" v="314" actId="1038"/>
          <ac:picMkLst>
            <pc:docMk/>
            <pc:sldMk cId="2130552304" sldId="296"/>
            <ac:picMk id="28" creationId="{EDBAC626-053F-4A45-A6D9-00C08C3E03AC}"/>
          </ac:picMkLst>
        </pc:picChg>
        <pc:picChg chg="add mod">
          <ac:chgData name="熊谷 渉" userId="b7a4e8598c9bd55e" providerId="LiveId" clId="{9EEB65B0-D6CC-4382-B312-52D4F9BE087C}" dt="2022-01-23T09:54:48.306" v="317" actId="1076"/>
          <ac:picMkLst>
            <pc:docMk/>
            <pc:sldMk cId="2130552304" sldId="296"/>
            <ac:picMk id="30" creationId="{F980C9E2-B3B3-47F2-9044-1909D5601039}"/>
          </ac:picMkLst>
        </pc:picChg>
        <pc:picChg chg="add mod">
          <ac:chgData name="熊谷 渉" userId="b7a4e8598c9bd55e" providerId="LiveId" clId="{9EEB65B0-D6CC-4382-B312-52D4F9BE087C}" dt="2022-01-23T09:54:48.306" v="317" actId="1076"/>
          <ac:picMkLst>
            <pc:docMk/>
            <pc:sldMk cId="2130552304" sldId="296"/>
            <ac:picMk id="39" creationId="{2244097A-D235-4819-84B9-F6652AB6E333}"/>
          </ac:picMkLst>
        </pc:picChg>
      </pc:sldChg>
      <pc:sldChg chg="addSp modSp">
        <pc:chgData name="熊谷 渉" userId="b7a4e8598c9bd55e" providerId="LiveId" clId="{9EEB65B0-D6CC-4382-B312-52D4F9BE087C}" dt="2022-01-23T11:07:58.434" v="775"/>
        <pc:sldMkLst>
          <pc:docMk/>
          <pc:sldMk cId="1445009330" sldId="297"/>
        </pc:sldMkLst>
        <pc:spChg chg="add mod">
          <ac:chgData name="熊谷 渉" userId="b7a4e8598c9bd55e" providerId="LiveId" clId="{9EEB65B0-D6CC-4382-B312-52D4F9BE087C}" dt="2022-01-23T11:07:58.434" v="775"/>
          <ac:spMkLst>
            <pc:docMk/>
            <pc:sldMk cId="1445009330" sldId="297"/>
            <ac:spMk id="19" creationId="{20C11BCF-876C-4D5B-AEFC-E48C80225BF0}"/>
          </ac:spMkLst>
        </pc:spChg>
        <pc:spChg chg="add mod">
          <ac:chgData name="熊谷 渉" userId="b7a4e8598c9bd55e" providerId="LiveId" clId="{9EEB65B0-D6CC-4382-B312-52D4F9BE087C}" dt="2022-01-23T11:07:58.434" v="775"/>
          <ac:spMkLst>
            <pc:docMk/>
            <pc:sldMk cId="1445009330" sldId="297"/>
            <ac:spMk id="21" creationId="{60BBDAE5-4F8A-428B-91FB-E73DFB4A11D8}"/>
          </ac:spMkLst>
        </pc:spChg>
        <pc:spChg chg="add mod">
          <ac:chgData name="熊谷 渉" userId="b7a4e8598c9bd55e" providerId="LiveId" clId="{9EEB65B0-D6CC-4382-B312-52D4F9BE087C}" dt="2022-01-23T11:07:58.434" v="775"/>
          <ac:spMkLst>
            <pc:docMk/>
            <pc:sldMk cId="1445009330" sldId="297"/>
            <ac:spMk id="22" creationId="{604802CA-84CD-4481-8CFE-CA70E61080FF}"/>
          </ac:spMkLst>
        </pc:spChg>
        <pc:spChg chg="add mod">
          <ac:chgData name="熊谷 渉" userId="b7a4e8598c9bd55e" providerId="LiveId" clId="{9EEB65B0-D6CC-4382-B312-52D4F9BE087C}" dt="2022-01-23T11:07:58.434" v="775"/>
          <ac:spMkLst>
            <pc:docMk/>
            <pc:sldMk cId="1445009330" sldId="297"/>
            <ac:spMk id="23" creationId="{760D662F-A772-446A-BB7D-1D47DAB04E66}"/>
          </ac:spMkLst>
        </pc:spChg>
        <pc:spChg chg="mod">
          <ac:chgData name="熊谷 渉" userId="b7a4e8598c9bd55e" providerId="LiveId" clId="{9EEB65B0-D6CC-4382-B312-52D4F9BE087C}" dt="2022-01-23T09:43:31.065" v="156"/>
          <ac:spMkLst>
            <pc:docMk/>
            <pc:sldMk cId="1445009330" sldId="297"/>
            <ac:spMk id="31" creationId="{B18EB24F-48BA-471C-8A69-CC076679AF5D}"/>
          </ac:spMkLst>
        </pc:spChg>
        <pc:spChg chg="mod">
          <ac:chgData name="熊谷 渉" userId="b7a4e8598c9bd55e" providerId="LiveId" clId="{9EEB65B0-D6CC-4382-B312-52D4F9BE087C}" dt="2022-01-23T09:43:40.907" v="157"/>
          <ac:spMkLst>
            <pc:docMk/>
            <pc:sldMk cId="1445009330" sldId="297"/>
            <ac:spMk id="33" creationId="{CE61F0CB-F113-471C-8568-9DAFA657BFFF}"/>
          </ac:spMkLst>
        </pc:spChg>
      </pc:sldChg>
      <pc:sldChg chg="modSp mod">
        <pc:chgData name="熊谷 渉" userId="b7a4e8598c9bd55e" providerId="LiveId" clId="{9EEB65B0-D6CC-4382-B312-52D4F9BE087C}" dt="2022-01-23T09:56:45.433" v="327" actId="1036"/>
        <pc:sldMkLst>
          <pc:docMk/>
          <pc:sldMk cId="1737724535" sldId="298"/>
        </pc:sldMkLst>
        <pc:spChg chg="mod">
          <ac:chgData name="熊谷 渉" userId="b7a4e8598c9bd55e" providerId="LiveId" clId="{9EEB65B0-D6CC-4382-B312-52D4F9BE087C}" dt="2022-01-23T08:37:36.500" v="97"/>
          <ac:spMkLst>
            <pc:docMk/>
            <pc:sldMk cId="1737724535" sldId="298"/>
            <ac:spMk id="31" creationId="{B18EB24F-48BA-471C-8A69-CC076679AF5D}"/>
          </ac:spMkLst>
        </pc:spChg>
        <pc:spChg chg="mod">
          <ac:chgData name="熊谷 渉" userId="b7a4e8598c9bd55e" providerId="LiveId" clId="{9EEB65B0-D6CC-4382-B312-52D4F9BE087C}" dt="2022-01-23T09:56:45.433" v="327" actId="1036"/>
          <ac:spMkLst>
            <pc:docMk/>
            <pc:sldMk cId="1737724535" sldId="298"/>
            <ac:spMk id="34" creationId="{E54A716B-66A4-44D4-8554-DA91AAA95834}"/>
          </ac:spMkLst>
        </pc:spChg>
        <pc:spChg chg="mod">
          <ac:chgData name="熊谷 渉" userId="b7a4e8598c9bd55e" providerId="LiveId" clId="{9EEB65B0-D6CC-4382-B312-52D4F9BE087C}" dt="2022-01-23T09:56:45.433" v="327" actId="1036"/>
          <ac:spMkLst>
            <pc:docMk/>
            <pc:sldMk cId="1737724535" sldId="298"/>
            <ac:spMk id="35" creationId="{6B6F4AC0-4372-416D-A936-B081333C1E2C}"/>
          </ac:spMkLst>
        </pc:spChg>
        <pc:spChg chg="mod">
          <ac:chgData name="熊谷 渉" userId="b7a4e8598c9bd55e" providerId="LiveId" clId="{9EEB65B0-D6CC-4382-B312-52D4F9BE087C}" dt="2022-01-23T09:56:45.433" v="327" actId="1036"/>
          <ac:spMkLst>
            <pc:docMk/>
            <pc:sldMk cId="1737724535" sldId="298"/>
            <ac:spMk id="36" creationId="{0EB9358D-B1D3-4C5E-B336-02DF70F67F58}"/>
          </ac:spMkLst>
        </pc:spChg>
        <pc:spChg chg="mod">
          <ac:chgData name="熊谷 渉" userId="b7a4e8598c9bd55e" providerId="LiveId" clId="{9EEB65B0-D6CC-4382-B312-52D4F9BE087C}" dt="2022-01-23T09:56:45.433" v="327" actId="1036"/>
          <ac:spMkLst>
            <pc:docMk/>
            <pc:sldMk cId="1737724535" sldId="298"/>
            <ac:spMk id="37" creationId="{26872CA3-8CA5-44CA-ABF3-E7891C16F825}"/>
          </ac:spMkLst>
        </pc:spChg>
      </pc:sldChg>
      <pc:sldChg chg="addSp delSp modSp mod">
        <pc:chgData name="熊谷 渉" userId="b7a4e8598c9bd55e" providerId="LiveId" clId="{9EEB65B0-D6CC-4382-B312-52D4F9BE087C}" dt="2022-01-23T11:09:58.924" v="809" actId="20577"/>
        <pc:sldMkLst>
          <pc:docMk/>
          <pc:sldMk cId="3900258886" sldId="299"/>
        </pc:sldMkLst>
        <pc:spChg chg="add del mod">
          <ac:chgData name="熊谷 渉" userId="b7a4e8598c9bd55e" providerId="LiveId" clId="{9EEB65B0-D6CC-4382-B312-52D4F9BE087C}" dt="2022-01-23T10:17:42.967" v="404" actId="478"/>
          <ac:spMkLst>
            <pc:docMk/>
            <pc:sldMk cId="3900258886" sldId="299"/>
            <ac:spMk id="9" creationId="{A8A7056D-DA8A-435B-968D-F62A1EB2D08C}"/>
          </ac:spMkLst>
        </pc:spChg>
        <pc:spChg chg="add mod">
          <ac:chgData name="熊谷 渉" userId="b7a4e8598c9bd55e" providerId="LiveId" clId="{9EEB65B0-D6CC-4382-B312-52D4F9BE087C}" dt="2022-01-23T10:11:23.753" v="377" actId="20577"/>
          <ac:spMkLst>
            <pc:docMk/>
            <pc:sldMk cId="3900258886" sldId="299"/>
            <ac:spMk id="10" creationId="{FEC02755-20C7-4F09-83D0-E68A8A99479D}"/>
          </ac:spMkLst>
        </pc:spChg>
        <pc:spChg chg="del mod">
          <ac:chgData name="熊谷 渉" userId="b7a4e8598c9bd55e" providerId="LiveId" clId="{9EEB65B0-D6CC-4382-B312-52D4F9BE087C}" dt="2022-01-23T10:17:45.408" v="405" actId="478"/>
          <ac:spMkLst>
            <pc:docMk/>
            <pc:sldMk cId="3900258886" sldId="299"/>
            <ac:spMk id="20" creationId="{D6C41EEC-EE8D-4DCE-9FEC-7714A06E2AD1}"/>
          </ac:spMkLst>
        </pc:spChg>
        <pc:spChg chg="mod">
          <ac:chgData name="熊谷 渉" userId="b7a4e8598c9bd55e" providerId="LiveId" clId="{9EEB65B0-D6CC-4382-B312-52D4F9BE087C}" dt="2022-01-23T11:09:58.924" v="809" actId="20577"/>
          <ac:spMkLst>
            <pc:docMk/>
            <pc:sldMk cId="3900258886" sldId="299"/>
            <ac:spMk id="21" creationId="{266AC7D1-E40B-4247-9550-A7C1B1AC2073}"/>
          </ac:spMkLst>
        </pc:spChg>
        <pc:spChg chg="mod">
          <ac:chgData name="熊谷 渉" userId="b7a4e8598c9bd55e" providerId="LiveId" clId="{9EEB65B0-D6CC-4382-B312-52D4F9BE087C}" dt="2022-01-23T10:10:40.245" v="369" actId="20577"/>
          <ac:spMkLst>
            <pc:docMk/>
            <pc:sldMk cId="3900258886" sldId="299"/>
            <ac:spMk id="24" creationId="{FF353D21-3685-4DEA-B70E-DAD57E6D5EC3}"/>
          </ac:spMkLst>
        </pc:spChg>
        <pc:spChg chg="del mod">
          <ac:chgData name="熊谷 渉" userId="b7a4e8598c9bd55e" providerId="LiveId" clId="{9EEB65B0-D6CC-4382-B312-52D4F9BE087C}" dt="2022-01-23T10:59:48.073" v="685" actId="478"/>
          <ac:spMkLst>
            <pc:docMk/>
            <pc:sldMk cId="3900258886" sldId="299"/>
            <ac:spMk id="26" creationId="{30E174C4-3B85-4B07-8F8F-DD9FAC393356}"/>
          </ac:spMkLst>
        </pc:spChg>
        <pc:spChg chg="mod">
          <ac:chgData name="熊谷 渉" userId="b7a4e8598c9bd55e" providerId="LiveId" clId="{9EEB65B0-D6CC-4382-B312-52D4F9BE087C}" dt="2022-01-23T10:02:15.243" v="341" actId="1076"/>
          <ac:spMkLst>
            <pc:docMk/>
            <pc:sldMk cId="3900258886" sldId="299"/>
            <ac:spMk id="31" creationId="{B18EB24F-48BA-471C-8A69-CC076679AF5D}"/>
          </ac:spMkLst>
        </pc:spChg>
        <pc:graphicFrameChg chg="add del mod modGraphic">
          <ac:chgData name="熊谷 渉" userId="b7a4e8598c9bd55e" providerId="LiveId" clId="{9EEB65B0-D6CC-4382-B312-52D4F9BE087C}" dt="2022-01-23T11:03:21.073" v="728" actId="478"/>
          <ac:graphicFrameMkLst>
            <pc:docMk/>
            <pc:sldMk cId="3900258886" sldId="299"/>
            <ac:graphicFrameMk id="11" creationId="{77F5C73E-3455-4709-A8A3-3CCF14F1CE8C}"/>
          </ac:graphicFrameMkLst>
        </pc:graphicFrameChg>
        <pc:graphicFrameChg chg="mod modGraphic">
          <ac:chgData name="熊谷 渉" userId="b7a4e8598c9bd55e" providerId="LiveId" clId="{9EEB65B0-D6CC-4382-B312-52D4F9BE087C}" dt="2022-01-23T11:06:05.598" v="759" actId="20577"/>
          <ac:graphicFrameMkLst>
            <pc:docMk/>
            <pc:sldMk cId="3900258886" sldId="299"/>
            <ac:graphicFrameMk id="25" creationId="{989606E6-28B3-455A-AB0E-2598F2146B62}"/>
          </ac:graphicFrameMkLst>
        </pc:graphicFrameChg>
        <pc:picChg chg="add mod">
          <ac:chgData name="熊谷 渉" userId="b7a4e8598c9bd55e" providerId="LiveId" clId="{9EEB65B0-D6CC-4382-B312-52D4F9BE087C}" dt="2022-01-23T11:05:27.103" v="745" actId="1076"/>
          <ac:picMkLst>
            <pc:docMk/>
            <pc:sldMk cId="3900258886" sldId="299"/>
            <ac:picMk id="12" creationId="{409642D1-67C6-42B4-94A5-3617F63A12B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F8060-DD13-48C5-AA2A-C55AEED152A2}" type="datetimeFigureOut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82E1A-23FD-4F67-AAC6-315CD14FE1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30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DC5-1DE7-4928-BAF2-778F5515BFCE}" type="datetime1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10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6E50-0636-498B-8841-DA7A5745DB3F}" type="datetime1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11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5CED-967C-47C4-8E73-56D55AE70F44}" type="datetime1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1F22-38F3-4D6D-A74E-C8EC33221BA7}" type="datetime1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85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064E-56D0-4D25-A0E5-30DBE5D5444C}" type="datetime1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55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205D-C9AB-407C-9D24-810F52320D23}" type="datetime1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79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0C0A-A101-4FFE-9091-3D47CA30F75D}" type="datetime1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82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B516-9FB4-455C-9B9F-761B5FAB7BDD}" type="datetime1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64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4AD9-D398-49C3-8BC4-A91108947E74}" type="datetime1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66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0478-3C92-4AB8-A813-45B5F4BC918E}" type="datetime1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27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DA68-8613-455C-8CF2-87E6734DBEBD}" type="datetime1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22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B9532-E3FC-4643-B235-87FEF6F790BC}" type="datetime1">
              <a:rPr kumimoji="1" lang="ja-JP" altLang="en-US" smtClean="0"/>
              <a:t>2022/1/23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55A2D-36CC-4E18-98FE-B295A4311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40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12.png"/><Relationship Id="rId7" Type="http://schemas.openxmlformats.org/officeDocument/2006/relationships/image" Target="../media/image120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1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11" Type="http://schemas.openxmlformats.org/officeDocument/2006/relationships/image" Target="../media/image16.png"/><Relationship Id="rId5" Type="http://schemas.openxmlformats.org/officeDocument/2006/relationships/image" Target="../media/image10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0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7" Type="http://schemas.openxmlformats.org/officeDocument/2006/relationships/image" Target="../media/image1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11" Type="http://schemas.openxmlformats.org/officeDocument/2006/relationships/image" Target="../media/image16.png"/><Relationship Id="rId5" Type="http://schemas.openxmlformats.org/officeDocument/2006/relationships/image" Target="../media/image100.png"/><Relationship Id="rId15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32.png"/><Relationship Id="rId4" Type="http://schemas.openxmlformats.org/officeDocument/2006/relationships/image" Target="../media/image90.png"/><Relationship Id="rId9" Type="http://schemas.openxmlformats.org/officeDocument/2006/relationships/image" Target="../media/image14.pn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9.png"/><Relationship Id="rId18" Type="http://schemas.openxmlformats.org/officeDocument/2006/relationships/image" Target="../media/image15.png"/><Relationship Id="rId3" Type="http://schemas.openxmlformats.org/officeDocument/2006/relationships/image" Target="../media/image34.png"/><Relationship Id="rId7" Type="http://schemas.openxmlformats.org/officeDocument/2006/relationships/image" Target="../media/image120.png"/><Relationship Id="rId12" Type="http://schemas.openxmlformats.org/officeDocument/2006/relationships/image" Target="../media/image38.png"/><Relationship Id="rId17" Type="http://schemas.openxmlformats.org/officeDocument/2006/relationships/image" Target="../media/image14.png"/><Relationship Id="rId2" Type="http://schemas.openxmlformats.org/officeDocument/2006/relationships/image" Target="../media/image33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11" Type="http://schemas.openxmlformats.org/officeDocument/2006/relationships/image" Target="../media/image37.png"/><Relationship Id="rId5" Type="http://schemas.openxmlformats.org/officeDocument/2006/relationships/image" Target="../media/image100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16.png"/><Relationship Id="rId4" Type="http://schemas.openxmlformats.org/officeDocument/2006/relationships/image" Target="../media/image9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4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18EB24F-48BA-471C-8A69-CC076679AF5D}"/>
                  </a:ext>
                </a:extLst>
              </p:cNvPr>
              <p:cNvSpPr txBox="1"/>
              <p:nvPr/>
            </p:nvSpPr>
            <p:spPr>
              <a:xfrm>
                <a:off x="1956174" y="662716"/>
                <a:ext cx="7261886" cy="432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000" b="1" dirty="0"/>
                  <a:t>最適解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ja-JP" altLang="en-U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ja-JP" altLang="en-US" sz="2000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ja-JP" altLang="en-US" sz="2000" b="1" dirty="0"/>
                  <a:t>、最適値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ja-JP" altLang="en-US" sz="2000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ja-JP" altLang="en-US" sz="2000" b="1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18EB24F-48BA-471C-8A69-CC076679A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174" y="662716"/>
                <a:ext cx="7261886" cy="432234"/>
              </a:xfrm>
              <a:prstGeom prst="rect">
                <a:avLst/>
              </a:prstGeom>
              <a:blipFill>
                <a:blip r:embed="rId2"/>
                <a:stretch>
                  <a:fillRect l="-924" b="-253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F2247E2-1E5D-4987-8449-6E382A29B886}"/>
              </a:ext>
            </a:extLst>
          </p:cNvPr>
          <p:cNvSpPr txBox="1"/>
          <p:nvPr/>
        </p:nvSpPr>
        <p:spPr>
          <a:xfrm>
            <a:off x="224806" y="70018"/>
            <a:ext cx="11555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/>
              <a:t>Test Problem</a:t>
            </a:r>
            <a:endParaRPr lang="ja-JP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E54A716B-66A4-44D4-8554-DA91AAA95834}"/>
                  </a:ext>
                </a:extLst>
              </p:cNvPr>
              <p:cNvSpPr txBox="1"/>
              <p:nvPr/>
            </p:nvSpPr>
            <p:spPr>
              <a:xfrm>
                <a:off x="474790" y="2261369"/>
                <a:ext cx="8245261" cy="87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  <m:sup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E54A716B-66A4-44D4-8554-DA91AAA95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90" y="2261369"/>
                <a:ext cx="8245261" cy="871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B6F4AC0-4372-416D-A936-B081333C1E2C}"/>
                  </a:ext>
                </a:extLst>
              </p:cNvPr>
              <p:cNvSpPr txBox="1"/>
              <p:nvPr/>
            </p:nvSpPr>
            <p:spPr>
              <a:xfrm>
                <a:off x="474790" y="3246138"/>
                <a:ext cx="6840410" cy="98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−1)</m:t>
                                      </m:r>
                                    </m:e>
                                    <m:sup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B6F4AC0-4372-416D-A936-B081333C1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90" y="3246138"/>
                <a:ext cx="6840410" cy="9840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0EB9358D-B1D3-4C5E-B336-02DF70F67F58}"/>
                  </a:ext>
                </a:extLst>
              </p:cNvPr>
              <p:cNvSpPr txBox="1"/>
              <p:nvPr/>
            </p:nvSpPr>
            <p:spPr>
              <a:xfrm>
                <a:off x="474790" y="4335390"/>
                <a:ext cx="10523684" cy="1044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1/4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sgn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e>
                                <m:sup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⁡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−1)</m:t>
                                      </m:r>
                                    </m:e>
                                    <m:sup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1/4</m:t>
                          </m:r>
                        </m:sup>
                      </m:sSup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0EB9358D-B1D3-4C5E-B336-02DF70F67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90" y="4335390"/>
                <a:ext cx="10523684" cy="10441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26872CA3-8CA5-44CA-ABF3-E7891C16F825}"/>
                  </a:ext>
                </a:extLst>
              </p:cNvPr>
              <p:cNvSpPr txBox="1"/>
              <p:nvPr/>
            </p:nvSpPr>
            <p:spPr>
              <a:xfrm>
                <a:off x="474789" y="5587193"/>
                <a:ext cx="5768069" cy="87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ja-JP" i="0">
                              <a:latin typeface="Cambria Math" panose="02040503050406030204" pitchFamily="18" charset="0"/>
                            </a:rPr>
                            <m:t>cos</m:t>
                          </m:r>
                          <m:d>
                            <m:d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26872CA3-8CA5-44CA-ABF3-E7891C16F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89" y="5587193"/>
                <a:ext cx="5768069" cy="871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3B3DF6F-59D5-403C-B110-AF82AE089597}"/>
                  </a:ext>
                </a:extLst>
              </p:cNvPr>
              <p:cNvSpPr txBox="1"/>
              <p:nvPr/>
            </p:nvSpPr>
            <p:spPr>
              <a:xfrm>
                <a:off x="474790" y="1257515"/>
                <a:ext cx="2958367" cy="87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3B3DF6F-59D5-403C-B110-AF82AE089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90" y="1257515"/>
                <a:ext cx="2958367" cy="8712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スライド番号プレースホルダー 2">
            <a:extLst>
              <a:ext uri="{FF2B5EF4-FFF2-40B4-BE49-F238E27FC236}">
                <a16:creationId xmlns:a16="http://schemas.microsoft.com/office/drawing/2014/main" id="{95C5CD77-796F-44BB-BCCC-5AC6D521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A755A2D-36CC-4E18-98FE-B295A4311E85}" type="slidenum">
              <a:rPr kumimoji="1" lang="ja-JP" altLang="en-US" sz="1800"/>
              <a:t>1</a:t>
            </a:fld>
            <a:endParaRPr kumimoji="1" lang="ja-JP" alt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B3B173A-6CCE-4E72-9DCC-D2DF2A4B8582}"/>
                  </a:ext>
                </a:extLst>
              </p:cNvPr>
              <p:cNvSpPr txBox="1"/>
              <p:nvPr/>
            </p:nvSpPr>
            <p:spPr>
              <a:xfrm>
                <a:off x="9763209" y="2496914"/>
                <a:ext cx="10668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2000" b="1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B3B173A-6CCE-4E72-9DCC-D2DF2A4B8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209" y="2496914"/>
                <a:ext cx="106688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EFD2BBA-928B-469E-9632-6B4C93D14EB8}"/>
                  </a:ext>
                </a:extLst>
              </p:cNvPr>
              <p:cNvSpPr txBox="1"/>
              <p:nvPr/>
            </p:nvSpPr>
            <p:spPr>
              <a:xfrm>
                <a:off x="9763209" y="5822738"/>
                <a:ext cx="10668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00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1/4</m:t>
                      </m:r>
                    </m:oMath>
                  </m:oMathPara>
                </a14:m>
                <a:endParaRPr lang="ja-JP" altLang="en-US" sz="2000" b="1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EFD2BBA-928B-469E-9632-6B4C93D14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209" y="5822738"/>
                <a:ext cx="1066888" cy="400110"/>
              </a:xfrm>
              <a:prstGeom prst="rect">
                <a:avLst/>
              </a:prstGeom>
              <a:blipFill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CFB86E4-CAB8-4001-B96E-F13087B4AB0A}"/>
                  </a:ext>
                </a:extLst>
              </p:cNvPr>
              <p:cNvSpPr txBox="1"/>
              <p:nvPr/>
            </p:nvSpPr>
            <p:spPr>
              <a:xfrm>
                <a:off x="9763209" y="4657433"/>
                <a:ext cx="10668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2000" b="1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CFB86E4-CAB8-4001-B96E-F13087B4A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209" y="4657433"/>
                <a:ext cx="106688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4E10EAA-54B1-4C7E-A726-F30D987EF24D}"/>
                  </a:ext>
                </a:extLst>
              </p:cNvPr>
              <p:cNvSpPr txBox="1"/>
              <p:nvPr/>
            </p:nvSpPr>
            <p:spPr>
              <a:xfrm>
                <a:off x="9763209" y="3538109"/>
                <a:ext cx="10668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2000" b="1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4E10EAA-54B1-4C7E-A726-F30D987EF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209" y="3538109"/>
                <a:ext cx="1066888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05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18EB24F-48BA-471C-8A69-CC076679AF5D}"/>
                  </a:ext>
                </a:extLst>
              </p:cNvPr>
              <p:cNvSpPr txBox="1"/>
              <p:nvPr/>
            </p:nvSpPr>
            <p:spPr>
              <a:xfrm>
                <a:off x="334437" y="787790"/>
                <a:ext cx="9133759" cy="405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/>
                  <a:t>上段：</a:t>
                </a:r>
                <a:r>
                  <a:rPr lang="en-US" altLang="ja-JP" b="0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ja-JP" altLang="en-US" b="1" dirty="0"/>
                  <a:t>、最適解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</m:e>
                        </m:ra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</m:e>
                        </m:ra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ja-JP" altLang="en-US" b="1" dirty="0"/>
                  <a:t>、最適値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</m:e>
                        </m:ra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ja-JP" altLang="en-US" b="1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18EB24F-48BA-471C-8A69-CC076679A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37" y="787790"/>
                <a:ext cx="9133759" cy="405560"/>
              </a:xfrm>
              <a:prstGeom prst="rect">
                <a:avLst/>
              </a:prstGeom>
              <a:blipFill>
                <a:blip r:embed="rId2"/>
                <a:stretch>
                  <a:fillRect l="-601" b="-223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F2247E2-1E5D-4987-8449-6E382A29B886}"/>
              </a:ext>
            </a:extLst>
          </p:cNvPr>
          <p:cNvSpPr txBox="1"/>
          <p:nvPr/>
        </p:nvSpPr>
        <p:spPr>
          <a:xfrm>
            <a:off x="334437" y="73026"/>
            <a:ext cx="1179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制約関数の景観（</a:t>
            </a:r>
            <a:r>
              <a:rPr lang="en-US" altLang="ja-JP" b="1" dirty="0"/>
              <a:t>2</a:t>
            </a:r>
            <a:r>
              <a:rPr lang="ja-JP" altLang="en-US" b="1" dirty="0"/>
              <a:t>次元等高線、</a:t>
            </a:r>
            <a:r>
              <a:rPr lang="en-US" altLang="ja-JP" b="1" dirty="0" err="1"/>
              <a:t>contourf</a:t>
            </a:r>
            <a:r>
              <a:rPr lang="ja-JP" altLang="en-US" b="1" dirty="0"/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CE61F0CB-F113-471C-8568-9DAFA657BFFF}"/>
                  </a:ext>
                </a:extLst>
              </p:cNvPr>
              <p:cNvSpPr txBox="1"/>
              <p:nvPr/>
            </p:nvSpPr>
            <p:spPr>
              <a:xfrm>
                <a:off x="334439" y="1162060"/>
                <a:ext cx="9027927" cy="405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/>
                  <a:t>下段：</a:t>
                </a:r>
                <a:r>
                  <a:rPr lang="en-US" altLang="ja-JP" b="0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ja-JP" altLang="en-US" b="1" dirty="0"/>
                  <a:t>、最適解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ra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ra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ja-JP" altLang="en-US" b="1" dirty="0"/>
                  <a:t>、最適値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ra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ja-JP" altLang="en-US" b="1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CE61F0CB-F113-471C-8568-9DAFA657B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39" y="1162060"/>
                <a:ext cx="9027927" cy="405560"/>
              </a:xfrm>
              <a:prstGeom prst="rect">
                <a:avLst/>
              </a:prstGeom>
              <a:blipFill>
                <a:blip r:embed="rId3"/>
                <a:stretch>
                  <a:fillRect l="-608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E54A716B-66A4-44D4-8554-DA91AAA95834}"/>
                  </a:ext>
                </a:extLst>
              </p:cNvPr>
              <p:cNvSpPr txBox="1"/>
              <p:nvPr/>
            </p:nvSpPr>
            <p:spPr>
              <a:xfrm>
                <a:off x="1073307" y="1593212"/>
                <a:ext cx="9564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E54A716B-66A4-44D4-8554-DA91AAA95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07" y="1593212"/>
                <a:ext cx="95641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B6F4AC0-4372-416D-A936-B081333C1E2C}"/>
                  </a:ext>
                </a:extLst>
              </p:cNvPr>
              <p:cNvSpPr txBox="1"/>
              <p:nvPr/>
            </p:nvSpPr>
            <p:spPr>
              <a:xfrm>
                <a:off x="4060960" y="1593212"/>
                <a:ext cx="9564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B6F4AC0-4372-416D-A936-B081333C1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960" y="1593212"/>
                <a:ext cx="956417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0EB9358D-B1D3-4C5E-B336-02DF70F67F58}"/>
                  </a:ext>
                </a:extLst>
              </p:cNvPr>
              <p:cNvSpPr txBox="1"/>
              <p:nvPr/>
            </p:nvSpPr>
            <p:spPr>
              <a:xfrm>
                <a:off x="7080420" y="1586363"/>
                <a:ext cx="9564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0EB9358D-B1D3-4C5E-B336-02DF70F67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420" y="1586363"/>
                <a:ext cx="956417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26872CA3-8CA5-44CA-ABF3-E7891C16F825}"/>
                  </a:ext>
                </a:extLst>
              </p:cNvPr>
              <p:cNvSpPr txBox="1"/>
              <p:nvPr/>
            </p:nvSpPr>
            <p:spPr>
              <a:xfrm>
                <a:off x="10030196" y="1593212"/>
                <a:ext cx="9564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26872CA3-8CA5-44CA-ABF3-E7891C16F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0196" y="1593212"/>
                <a:ext cx="956417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4F34246-A1A0-4C6E-BBF0-ECD6040CFC10}"/>
                  </a:ext>
                </a:extLst>
              </p:cNvPr>
              <p:cNvSpPr txBox="1"/>
              <p:nvPr/>
            </p:nvSpPr>
            <p:spPr>
              <a:xfrm>
                <a:off x="398168" y="385343"/>
                <a:ext cx="11793832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[−2,2]</m:t>
                    </m:r>
                  </m:oMath>
                </a14:m>
                <a:r>
                  <a:rPr lang="ja-JP" altLang="en-US" dirty="0"/>
                  <a:t>領域 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ja-JP" altLang="en-US" dirty="0"/>
                  <a:t>以下の値は白抜きにした（可能領域とみなす）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4F34246-A1A0-4C6E-BBF0-ECD6040CF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68" y="385343"/>
                <a:ext cx="11793832" cy="374270"/>
              </a:xfrm>
              <a:prstGeom prst="rect">
                <a:avLst/>
              </a:prstGeom>
              <a:blipFill>
                <a:blip r:embed="rId8"/>
                <a:stretch>
                  <a:fillRect t="-6452" b="-241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608C787-C53E-4B7A-9657-8AA55FD5E1C6}"/>
                  </a:ext>
                </a:extLst>
              </p:cNvPr>
              <p:cNvSpPr txBox="1"/>
              <p:nvPr/>
            </p:nvSpPr>
            <p:spPr>
              <a:xfrm>
                <a:off x="1750959" y="1660393"/>
                <a:ext cx="764438" cy="305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4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1400" b="1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608C787-C53E-4B7A-9657-8AA55FD5E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959" y="1660393"/>
                <a:ext cx="764438" cy="3050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F5D0253-3332-415B-A314-5C6C780242CC}"/>
                  </a:ext>
                </a:extLst>
              </p:cNvPr>
              <p:cNvSpPr txBox="1"/>
              <p:nvPr/>
            </p:nvSpPr>
            <p:spPr>
              <a:xfrm>
                <a:off x="4816859" y="1655097"/>
                <a:ext cx="764438" cy="305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4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1400" b="1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F5D0253-3332-415B-A314-5C6C78024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859" y="1655097"/>
                <a:ext cx="764438" cy="3050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B3B7E0D-3581-4E3E-86E4-975A93392925}"/>
                  </a:ext>
                </a:extLst>
              </p:cNvPr>
              <p:cNvSpPr txBox="1"/>
              <p:nvPr/>
            </p:nvSpPr>
            <p:spPr>
              <a:xfrm>
                <a:off x="7804563" y="1657927"/>
                <a:ext cx="764438" cy="305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4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1400" b="1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B3B7E0D-3581-4E3E-86E4-975A93392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563" y="1657927"/>
                <a:ext cx="764438" cy="3050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212E61E-ED63-42CE-A4E6-3B7330658E85}"/>
                  </a:ext>
                </a:extLst>
              </p:cNvPr>
              <p:cNvSpPr txBox="1"/>
              <p:nvPr/>
            </p:nvSpPr>
            <p:spPr>
              <a:xfrm>
                <a:off x="10808228" y="1655097"/>
                <a:ext cx="8462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40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1/4</m:t>
                      </m:r>
                    </m:oMath>
                  </m:oMathPara>
                </a14:m>
                <a:endParaRPr lang="ja-JP" altLang="en-US" sz="1400" b="1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212E61E-ED63-42CE-A4E6-3B7330658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8228" y="1655097"/>
                <a:ext cx="846215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>
            <a:extLst>
              <a:ext uri="{FF2B5EF4-FFF2-40B4-BE49-F238E27FC236}">
                <a16:creationId xmlns:a16="http://schemas.microsoft.com/office/drawing/2014/main" id="{44F70099-02CA-40FE-98A3-2A8C64FEB7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49" y="1962543"/>
            <a:ext cx="2837763" cy="23400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0D1D9AE-2415-40D4-A866-B955B2F270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60" y="4313237"/>
            <a:ext cx="2807089" cy="234009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3642C58-3FDD-4F96-BD8E-6F90ED9D40E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813" y="4313237"/>
            <a:ext cx="2837764" cy="234000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BBA0EFFA-0CDC-4327-BCDA-AF6382C231A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813" y="1962543"/>
            <a:ext cx="2837764" cy="234000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8D107E07-76E4-4020-A880-D170990103B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592" y="4313237"/>
            <a:ext cx="2837763" cy="234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50898976-8987-4F5B-A6D8-CABBBB3DD38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579" y="1962543"/>
            <a:ext cx="2837763" cy="234000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C92E39D8-AC8A-436E-B2FD-EB3A70C2144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345" y="4302543"/>
            <a:ext cx="2837762" cy="234000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18A2747F-77BC-47A8-AC20-BF311A39FC0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344" y="1955695"/>
            <a:ext cx="2837763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6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F2247E2-1E5D-4987-8449-6E382A29B886}"/>
              </a:ext>
            </a:extLst>
          </p:cNvPr>
          <p:cNvSpPr txBox="1"/>
          <p:nvPr/>
        </p:nvSpPr>
        <p:spPr>
          <a:xfrm>
            <a:off x="334437" y="73026"/>
            <a:ext cx="1179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制約関数の景観（</a:t>
            </a:r>
            <a:r>
              <a:rPr lang="en-US" altLang="ja-JP" b="1" dirty="0"/>
              <a:t>2</a:t>
            </a:r>
            <a:r>
              <a:rPr lang="ja-JP" altLang="en-US" b="1" dirty="0"/>
              <a:t>次元等高線、</a:t>
            </a:r>
            <a:r>
              <a:rPr lang="en-US" altLang="ja-JP" b="1" dirty="0" err="1"/>
              <a:t>contourf</a:t>
            </a:r>
            <a:r>
              <a:rPr lang="ja-JP" altLang="en-US" b="1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E54A716B-66A4-44D4-8554-DA91AAA95834}"/>
                  </a:ext>
                </a:extLst>
              </p:cNvPr>
              <p:cNvSpPr txBox="1"/>
              <p:nvPr/>
            </p:nvSpPr>
            <p:spPr>
              <a:xfrm>
                <a:off x="1073307" y="1593212"/>
                <a:ext cx="9564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E54A716B-66A4-44D4-8554-DA91AAA95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07" y="1593212"/>
                <a:ext cx="95641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B6F4AC0-4372-416D-A936-B081333C1E2C}"/>
                  </a:ext>
                </a:extLst>
              </p:cNvPr>
              <p:cNvSpPr txBox="1"/>
              <p:nvPr/>
            </p:nvSpPr>
            <p:spPr>
              <a:xfrm>
                <a:off x="4060960" y="1593212"/>
                <a:ext cx="9564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B6F4AC0-4372-416D-A936-B081333C1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960" y="1593212"/>
                <a:ext cx="956417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0EB9358D-B1D3-4C5E-B336-02DF70F67F58}"/>
                  </a:ext>
                </a:extLst>
              </p:cNvPr>
              <p:cNvSpPr txBox="1"/>
              <p:nvPr/>
            </p:nvSpPr>
            <p:spPr>
              <a:xfrm>
                <a:off x="7080420" y="1586363"/>
                <a:ext cx="9564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0EB9358D-B1D3-4C5E-B336-02DF70F67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420" y="1586363"/>
                <a:ext cx="956417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26872CA3-8CA5-44CA-ABF3-E7891C16F825}"/>
                  </a:ext>
                </a:extLst>
              </p:cNvPr>
              <p:cNvSpPr txBox="1"/>
              <p:nvPr/>
            </p:nvSpPr>
            <p:spPr>
              <a:xfrm>
                <a:off x="10030196" y="1593212"/>
                <a:ext cx="9564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26872CA3-8CA5-44CA-ABF3-E7891C16F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0196" y="1593212"/>
                <a:ext cx="956417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4F34246-A1A0-4C6E-BBF0-ECD6040CFC10}"/>
                  </a:ext>
                </a:extLst>
              </p:cNvPr>
              <p:cNvSpPr txBox="1"/>
              <p:nvPr/>
            </p:nvSpPr>
            <p:spPr>
              <a:xfrm>
                <a:off x="398168" y="385343"/>
                <a:ext cx="11793832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b="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ja-JP" b="0" i="1">
                        <a:latin typeface="Cambria Math" panose="02040503050406030204" pitchFamily="18" charset="0"/>
                      </a:rPr>
                      <m:t>,2]</m:t>
                    </m:r>
                  </m:oMath>
                </a14:m>
                <a:r>
                  <a:rPr lang="ja-JP" altLang="en-US" dirty="0"/>
                  <a:t>領域 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ja-JP" altLang="en-US" dirty="0"/>
                  <a:t>以下の値は白抜きにした（可能領域とみなす）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4F34246-A1A0-4C6E-BBF0-ECD6040CF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68" y="385343"/>
                <a:ext cx="11793832" cy="374270"/>
              </a:xfrm>
              <a:prstGeom prst="rect">
                <a:avLst/>
              </a:prstGeom>
              <a:blipFill>
                <a:blip r:embed="rId8"/>
                <a:stretch>
                  <a:fillRect t="-6452" b="-241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96BFB68-7EC5-4650-B341-542CAB3EA7AC}"/>
                  </a:ext>
                </a:extLst>
              </p:cNvPr>
              <p:cNvSpPr txBox="1"/>
              <p:nvPr/>
            </p:nvSpPr>
            <p:spPr>
              <a:xfrm>
                <a:off x="1750959" y="1660393"/>
                <a:ext cx="764438" cy="305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4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1400" b="1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96BFB68-7EC5-4650-B341-542CAB3EA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959" y="1660393"/>
                <a:ext cx="764438" cy="3050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6CDAFB3-FDD4-4310-81F0-FD7E7B5931CA}"/>
                  </a:ext>
                </a:extLst>
              </p:cNvPr>
              <p:cNvSpPr txBox="1"/>
              <p:nvPr/>
            </p:nvSpPr>
            <p:spPr>
              <a:xfrm>
                <a:off x="4816859" y="1655097"/>
                <a:ext cx="764438" cy="305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4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1400" b="1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6CDAFB3-FDD4-4310-81F0-FD7E7B593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859" y="1655097"/>
                <a:ext cx="764438" cy="3050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783D652-6ADC-48AF-8EBA-979BCA845335}"/>
                  </a:ext>
                </a:extLst>
              </p:cNvPr>
              <p:cNvSpPr txBox="1"/>
              <p:nvPr/>
            </p:nvSpPr>
            <p:spPr>
              <a:xfrm>
                <a:off x="7804563" y="1657927"/>
                <a:ext cx="764438" cy="305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4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1400" b="1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783D652-6ADC-48AF-8EBA-979BCA845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563" y="1657927"/>
                <a:ext cx="764438" cy="3050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571AD92-89AC-4D8B-9FAF-BB8C63CC9CE7}"/>
                  </a:ext>
                </a:extLst>
              </p:cNvPr>
              <p:cNvSpPr txBox="1"/>
              <p:nvPr/>
            </p:nvSpPr>
            <p:spPr>
              <a:xfrm>
                <a:off x="10808228" y="1655097"/>
                <a:ext cx="8462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40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1/4</m:t>
                      </m:r>
                    </m:oMath>
                  </m:oMathPara>
                </a14:m>
                <a:endParaRPr lang="ja-JP" altLang="en-US" sz="1400" b="1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571AD92-89AC-4D8B-9FAF-BB8C63CC9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8228" y="1655097"/>
                <a:ext cx="846215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4694D6B-53FB-4910-BA70-699E7F977795}"/>
                  </a:ext>
                </a:extLst>
              </p:cNvPr>
              <p:cNvSpPr txBox="1"/>
              <p:nvPr/>
            </p:nvSpPr>
            <p:spPr>
              <a:xfrm>
                <a:off x="334437" y="787790"/>
                <a:ext cx="9133759" cy="405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/>
                  <a:t>上段：</a:t>
                </a:r>
                <a:r>
                  <a:rPr lang="en-US" altLang="ja-JP" b="0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ja-JP" altLang="en-US" b="1" dirty="0"/>
                  <a:t>、最適解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</m:e>
                        </m:ra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</m:e>
                        </m:ra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ja-JP" altLang="en-US" b="1" dirty="0"/>
                  <a:t>、最適値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</m:e>
                        </m:ra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ja-JP" altLang="en-US" b="1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4694D6B-53FB-4910-BA70-699E7F977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37" y="787790"/>
                <a:ext cx="9133759" cy="405560"/>
              </a:xfrm>
              <a:prstGeom prst="rect">
                <a:avLst/>
              </a:prstGeom>
              <a:blipFill>
                <a:blip r:embed="rId6"/>
                <a:stretch>
                  <a:fillRect l="-601" b="-223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BC8E780-38A6-43B0-8499-D09E3046B505}"/>
                  </a:ext>
                </a:extLst>
              </p:cNvPr>
              <p:cNvSpPr txBox="1"/>
              <p:nvPr/>
            </p:nvSpPr>
            <p:spPr>
              <a:xfrm>
                <a:off x="334439" y="1162060"/>
                <a:ext cx="9027927" cy="405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/>
                  <a:t>下段：</a:t>
                </a:r>
                <a:r>
                  <a:rPr lang="en-US" altLang="ja-JP" b="0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ja-JP" altLang="en-US" b="1" dirty="0"/>
                  <a:t>、最適解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ra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ra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ja-JP" altLang="en-US" b="1" dirty="0"/>
                  <a:t>、最適値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ra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ja-JP" altLang="en-US" b="1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BC8E780-38A6-43B0-8499-D09E3046B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39" y="1162060"/>
                <a:ext cx="9027927" cy="405560"/>
              </a:xfrm>
              <a:prstGeom prst="rect">
                <a:avLst/>
              </a:prstGeom>
              <a:blipFill>
                <a:blip r:embed="rId7"/>
                <a:stretch>
                  <a:fillRect l="-608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>
            <a:extLst>
              <a:ext uri="{FF2B5EF4-FFF2-40B4-BE49-F238E27FC236}">
                <a16:creationId xmlns:a16="http://schemas.microsoft.com/office/drawing/2014/main" id="{5DDDCF75-97F4-4F6D-A50D-79DB86CF38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76" y="4315664"/>
            <a:ext cx="2796711" cy="23400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A60996E-5DEE-4356-9D80-793286BD55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76" y="1916352"/>
            <a:ext cx="2858289" cy="23400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A73A7D9-5D97-44A7-9D8D-13668BECAAA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928" y="4315664"/>
            <a:ext cx="2812106" cy="234000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C9268E-949A-4205-BCCB-D7F608BF17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928" y="1916352"/>
            <a:ext cx="2812105" cy="234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DA940F7D-5825-49AF-A673-DCD6629E247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749" y="4315664"/>
            <a:ext cx="2796710" cy="234000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EDBAC626-053F-4A45-A6D9-00C08C3E03A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749" y="1916352"/>
            <a:ext cx="2858289" cy="234000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F980C9E2-B3B3-47F2-9044-1909D560103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215" y="4315664"/>
            <a:ext cx="2827500" cy="2340000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2244097A-D235-4819-84B9-F6652AB6E33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215" y="1916352"/>
            <a:ext cx="28275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5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18EB24F-48BA-471C-8A69-CC076679AF5D}"/>
                  </a:ext>
                </a:extLst>
              </p:cNvPr>
              <p:cNvSpPr txBox="1"/>
              <p:nvPr/>
            </p:nvSpPr>
            <p:spPr>
              <a:xfrm>
                <a:off x="334437" y="787790"/>
                <a:ext cx="9695759" cy="417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/>
                  <a:t>上段：</a:t>
                </a:r>
                <a:r>
                  <a:rPr lang="en-US" altLang="ja-JP" b="0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ja-JP" altLang="en-US" b="1" dirty="0"/>
                  <a:t>、最適解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e>
                    </m:rad>
                  </m:oMath>
                </a14:m>
                <a:r>
                  <a:rPr lang="ja-JP" altLang="en-US" b="1" dirty="0"/>
                  <a:t>、最適値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</m:e>
                        </m:ra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ja-JP" altLang="en-US" b="1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18EB24F-48BA-471C-8A69-CC076679A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37" y="787790"/>
                <a:ext cx="9695759" cy="417422"/>
              </a:xfrm>
              <a:prstGeom prst="rect">
                <a:avLst/>
              </a:prstGeom>
              <a:blipFill>
                <a:blip r:embed="rId2"/>
                <a:stretch>
                  <a:fillRect l="-566" b="-188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F2247E2-1E5D-4987-8449-6E382A29B886}"/>
              </a:ext>
            </a:extLst>
          </p:cNvPr>
          <p:cNvSpPr txBox="1"/>
          <p:nvPr/>
        </p:nvSpPr>
        <p:spPr>
          <a:xfrm>
            <a:off x="334437" y="73026"/>
            <a:ext cx="1179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制約関数の景観（</a:t>
            </a:r>
            <a:r>
              <a:rPr lang="en-US" altLang="ja-JP" b="1" dirty="0"/>
              <a:t>1</a:t>
            </a:r>
            <a:r>
              <a:rPr lang="ja-JP" altLang="en-US" b="1" dirty="0"/>
              <a:t>次元）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CE61F0CB-F113-471C-8568-9DAFA657BFFF}"/>
                  </a:ext>
                </a:extLst>
              </p:cNvPr>
              <p:cNvSpPr txBox="1"/>
              <p:nvPr/>
            </p:nvSpPr>
            <p:spPr>
              <a:xfrm>
                <a:off x="334439" y="1162060"/>
                <a:ext cx="10214412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/>
                  <a:t>下段：</a:t>
                </a:r>
                <a:r>
                  <a:rPr lang="en-US" altLang="ja-JP" b="0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ja-JP" altLang="en-US" b="1" dirty="0"/>
                  <a:t>、最適解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</m:e>
                    </m:rad>
                  </m:oMath>
                </a14:m>
                <a:r>
                  <a:rPr lang="ja-JP" altLang="en-US" b="1" dirty="0"/>
                  <a:t>、最適値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ra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ja-JP" altLang="en-US" b="1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CE61F0CB-F113-471C-8568-9DAFA657B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39" y="1162060"/>
                <a:ext cx="10214412" cy="404983"/>
              </a:xfrm>
              <a:prstGeom prst="rect">
                <a:avLst/>
              </a:prstGeom>
              <a:blipFill>
                <a:blip r:embed="rId3"/>
                <a:stretch>
                  <a:fillRect l="-537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E54A716B-66A4-44D4-8554-DA91AAA95834}"/>
                  </a:ext>
                </a:extLst>
              </p:cNvPr>
              <p:cNvSpPr txBox="1"/>
              <p:nvPr/>
            </p:nvSpPr>
            <p:spPr>
              <a:xfrm>
                <a:off x="1073307" y="1593212"/>
                <a:ext cx="9564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E54A716B-66A4-44D4-8554-DA91AAA95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07" y="1593212"/>
                <a:ext cx="95641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B6F4AC0-4372-416D-A936-B081333C1E2C}"/>
                  </a:ext>
                </a:extLst>
              </p:cNvPr>
              <p:cNvSpPr txBox="1"/>
              <p:nvPr/>
            </p:nvSpPr>
            <p:spPr>
              <a:xfrm>
                <a:off x="4060960" y="1593212"/>
                <a:ext cx="9564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B6F4AC0-4372-416D-A936-B081333C1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960" y="1593212"/>
                <a:ext cx="956417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0EB9358D-B1D3-4C5E-B336-02DF70F67F58}"/>
                  </a:ext>
                </a:extLst>
              </p:cNvPr>
              <p:cNvSpPr txBox="1"/>
              <p:nvPr/>
            </p:nvSpPr>
            <p:spPr>
              <a:xfrm>
                <a:off x="7080420" y="1586363"/>
                <a:ext cx="9564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0EB9358D-B1D3-4C5E-B336-02DF70F67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420" y="1586363"/>
                <a:ext cx="956417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26872CA3-8CA5-44CA-ABF3-E7891C16F825}"/>
                  </a:ext>
                </a:extLst>
              </p:cNvPr>
              <p:cNvSpPr txBox="1"/>
              <p:nvPr/>
            </p:nvSpPr>
            <p:spPr>
              <a:xfrm>
                <a:off x="10030196" y="1593212"/>
                <a:ext cx="9564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26872CA3-8CA5-44CA-ABF3-E7891C16F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0196" y="1593212"/>
                <a:ext cx="956417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4F34246-A1A0-4C6E-BBF0-ECD6040CFC10}"/>
                  </a:ext>
                </a:extLst>
              </p:cNvPr>
              <p:cNvSpPr txBox="1"/>
              <p:nvPr/>
            </p:nvSpPr>
            <p:spPr>
              <a:xfrm>
                <a:off x="398168" y="385343"/>
                <a:ext cx="11793832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b="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ja-JP" b="0" i="1">
                        <a:latin typeface="Cambria Math" panose="02040503050406030204" pitchFamily="18" charset="0"/>
                      </a:rPr>
                      <m:t>,2]</m:t>
                    </m:r>
                  </m:oMath>
                </a14:m>
                <a:r>
                  <a:rPr lang="ja-JP" altLang="en-US" dirty="0"/>
                  <a:t>領域 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value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dirty="0"/>
                  <a:t>が可能領域とみなす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4F34246-A1A0-4C6E-BBF0-ECD6040CF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68" y="385343"/>
                <a:ext cx="11793832" cy="374270"/>
              </a:xfrm>
              <a:prstGeom prst="rect">
                <a:avLst/>
              </a:prstGeom>
              <a:blipFill>
                <a:blip r:embed="rId8"/>
                <a:stretch>
                  <a:fillRect t="-6452" b="-241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>
            <a:extLst>
              <a:ext uri="{FF2B5EF4-FFF2-40B4-BE49-F238E27FC236}">
                <a16:creationId xmlns:a16="http://schemas.microsoft.com/office/drawing/2014/main" id="{5F2D7D52-4E1C-46B8-8902-74075B4E04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3" y="4332535"/>
            <a:ext cx="2894210" cy="234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5567867-A4B6-460A-BAF9-84F30370FD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3" y="1962544"/>
            <a:ext cx="2894210" cy="23400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193EA76-C66B-429B-83E9-68EE6EBBE1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36" y="4332535"/>
            <a:ext cx="2991710" cy="23400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086D479-C3DE-4B5F-AD18-5CD758C6FA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36" y="1962544"/>
            <a:ext cx="2991710" cy="234000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B78EEB2-2BC1-4502-BE43-C93B74595A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87" y="4332535"/>
            <a:ext cx="2894210" cy="234000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F720B053-2092-4D65-B48B-96989E97E7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87" y="1962544"/>
            <a:ext cx="2894210" cy="23400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6832AB20-74A8-46E5-9881-76681A5037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340" y="4302544"/>
            <a:ext cx="2972884" cy="236999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B5D5290-F91A-43A6-BC6D-C81B367A075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340" y="1955695"/>
            <a:ext cx="2972884" cy="23699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C11BCF-876C-4D5B-AEFC-E48C80225BF0}"/>
                  </a:ext>
                </a:extLst>
              </p:cNvPr>
              <p:cNvSpPr txBox="1"/>
              <p:nvPr/>
            </p:nvSpPr>
            <p:spPr>
              <a:xfrm>
                <a:off x="1750959" y="1660393"/>
                <a:ext cx="764438" cy="305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4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1400" b="1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C11BCF-876C-4D5B-AEFC-E48C80225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959" y="1660393"/>
                <a:ext cx="764438" cy="30503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0BBDAE5-4F8A-428B-91FB-E73DFB4A11D8}"/>
                  </a:ext>
                </a:extLst>
              </p:cNvPr>
              <p:cNvSpPr txBox="1"/>
              <p:nvPr/>
            </p:nvSpPr>
            <p:spPr>
              <a:xfrm>
                <a:off x="4816859" y="1655097"/>
                <a:ext cx="764438" cy="305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4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1400" b="1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0BBDAE5-4F8A-428B-91FB-E73DFB4A1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859" y="1655097"/>
                <a:ext cx="764438" cy="30503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604802CA-84CD-4481-8CFE-CA70E61080FF}"/>
                  </a:ext>
                </a:extLst>
              </p:cNvPr>
              <p:cNvSpPr txBox="1"/>
              <p:nvPr/>
            </p:nvSpPr>
            <p:spPr>
              <a:xfrm>
                <a:off x="7804563" y="1657927"/>
                <a:ext cx="764438" cy="305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4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1400" b="1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604802CA-84CD-4481-8CFE-CA70E6108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563" y="1657927"/>
                <a:ext cx="764438" cy="30503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60D662F-A772-446A-BB7D-1D47DAB04E66}"/>
                  </a:ext>
                </a:extLst>
              </p:cNvPr>
              <p:cNvSpPr txBox="1"/>
              <p:nvPr/>
            </p:nvSpPr>
            <p:spPr>
              <a:xfrm>
                <a:off x="10808228" y="1655097"/>
                <a:ext cx="8462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40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1/4</m:t>
                      </m:r>
                    </m:oMath>
                  </m:oMathPara>
                </a14:m>
                <a:endParaRPr lang="ja-JP" altLang="en-US" sz="1400" b="1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60D662F-A772-446A-BB7D-1D47DAB04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8228" y="1655097"/>
                <a:ext cx="846215" cy="307777"/>
              </a:xfrm>
              <a:prstGeom prst="rect">
                <a:avLst/>
              </a:prstGeom>
              <a:blipFill>
                <a:blip r:embed="rId1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00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18EB24F-48BA-471C-8A69-CC076679AF5D}"/>
                  </a:ext>
                </a:extLst>
              </p:cNvPr>
              <p:cNvSpPr txBox="1"/>
              <p:nvPr/>
            </p:nvSpPr>
            <p:spPr>
              <a:xfrm>
                <a:off x="1956174" y="662716"/>
                <a:ext cx="7261886" cy="432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000" b="1" dirty="0"/>
                  <a:t>最適解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ja-JP" altLang="en-US" sz="2000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ja-JP" altLang="en-US" sz="2000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ja-JP" altLang="en-US" sz="2000" b="1" dirty="0"/>
                  <a:t>、最適値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ja-JP" altLang="en-US" sz="2000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ja-JP" altLang="en-US" sz="2000" b="1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18EB24F-48BA-471C-8A69-CC076679A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174" y="662716"/>
                <a:ext cx="7261886" cy="432234"/>
              </a:xfrm>
              <a:prstGeom prst="rect">
                <a:avLst/>
              </a:prstGeom>
              <a:blipFill>
                <a:blip r:embed="rId2"/>
                <a:stretch>
                  <a:fillRect l="-924" b="-253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F2247E2-1E5D-4987-8449-6E382A29B886}"/>
              </a:ext>
            </a:extLst>
          </p:cNvPr>
          <p:cNvSpPr txBox="1"/>
          <p:nvPr/>
        </p:nvSpPr>
        <p:spPr>
          <a:xfrm>
            <a:off x="224806" y="70018"/>
            <a:ext cx="11555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/>
              <a:t>Test Problem</a:t>
            </a:r>
            <a:r>
              <a:rPr lang="ja-JP" altLang="en-US" sz="2400" b="1" dirty="0"/>
              <a:t>の最適解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E54A716B-66A4-44D4-8554-DA91AAA95834}"/>
                  </a:ext>
                </a:extLst>
              </p:cNvPr>
              <p:cNvSpPr txBox="1"/>
              <p:nvPr/>
            </p:nvSpPr>
            <p:spPr>
              <a:xfrm>
                <a:off x="474789" y="1375921"/>
                <a:ext cx="8245261" cy="87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E54A716B-66A4-44D4-8554-DA91AAA95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89" y="1375921"/>
                <a:ext cx="8245261" cy="871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B6F4AC0-4372-416D-A936-B081333C1E2C}"/>
                  </a:ext>
                </a:extLst>
              </p:cNvPr>
              <p:cNvSpPr txBox="1"/>
              <p:nvPr/>
            </p:nvSpPr>
            <p:spPr>
              <a:xfrm>
                <a:off x="474785" y="2723690"/>
                <a:ext cx="7330865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func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B6F4AC0-4372-416D-A936-B081333C1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85" y="2723690"/>
                <a:ext cx="7330865" cy="404983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0EB9358D-B1D3-4C5E-B336-02DF70F67F58}"/>
                  </a:ext>
                </a:extLst>
              </p:cNvPr>
              <p:cNvSpPr txBox="1"/>
              <p:nvPr/>
            </p:nvSpPr>
            <p:spPr>
              <a:xfrm>
                <a:off x="474786" y="3711767"/>
                <a:ext cx="10523684" cy="515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sgn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sgn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0EB9358D-B1D3-4C5E-B336-02DF70F67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86" y="3711767"/>
                <a:ext cx="10523684" cy="5155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26872CA3-8CA5-44CA-ABF3-E7891C16F825}"/>
                  </a:ext>
                </a:extLst>
              </p:cNvPr>
              <p:cNvSpPr txBox="1"/>
              <p:nvPr/>
            </p:nvSpPr>
            <p:spPr>
              <a:xfrm>
                <a:off x="474787" y="4810387"/>
                <a:ext cx="7979258" cy="87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cos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rad>
                            </m:e>
                          </m:d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26872CA3-8CA5-44CA-ABF3-E7891C16F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87" y="4810387"/>
                <a:ext cx="7979258" cy="871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スライド番号プレースホルダー 2">
            <a:extLst>
              <a:ext uri="{FF2B5EF4-FFF2-40B4-BE49-F238E27FC236}">
                <a16:creationId xmlns:a16="http://schemas.microsoft.com/office/drawing/2014/main" id="{FEA0887F-5DF1-4FEF-AC64-B63B91DF5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A755A2D-36CC-4E18-98FE-B295A4311E85}" type="slidenum">
              <a:rPr kumimoji="1" lang="ja-JP" altLang="en-US" sz="1800"/>
              <a:t>5</a:t>
            </a:fld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3772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18EB24F-48BA-471C-8A69-CC076679AF5D}"/>
                  </a:ext>
                </a:extLst>
              </p:cNvPr>
              <p:cNvSpPr txBox="1"/>
              <p:nvPr/>
            </p:nvSpPr>
            <p:spPr>
              <a:xfrm>
                <a:off x="1822792" y="655902"/>
                <a:ext cx="8359921" cy="432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000" b="1" dirty="0"/>
                  <a:t>最適解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/4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/4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ja-JP" altLang="en-US" sz="2000" b="1" dirty="0"/>
                  <a:t>、最適値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/4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ja-JP" altLang="en-US" sz="2000" b="1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18EB24F-48BA-471C-8A69-CC076679A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792" y="655902"/>
                <a:ext cx="8359921" cy="432234"/>
              </a:xfrm>
              <a:prstGeom prst="rect">
                <a:avLst/>
              </a:prstGeom>
              <a:blipFill>
                <a:blip r:embed="rId2"/>
                <a:stretch>
                  <a:fillRect l="-729" b="-253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266AC7D1-E40B-4247-9550-A7C1B1AC2073}"/>
                  </a:ext>
                </a:extLst>
              </p:cNvPr>
              <p:cNvSpPr txBox="1"/>
              <p:nvPr/>
            </p:nvSpPr>
            <p:spPr>
              <a:xfrm>
                <a:off x="989215" y="1982458"/>
                <a:ext cx="8304414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ra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rad>
                  </m:oMath>
                </a14:m>
                <a:r>
                  <a:rPr lang="ja-JP" altLang="en-US" dirty="0"/>
                  <a:t>（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ja-JP" altLang="en-US" dirty="0"/>
                  <a:t>で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周期）のとき、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dirty="0"/>
                  <a:t>となる。</a:t>
                </a:r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266AC7D1-E40B-4247-9550-A7C1B1AC2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15" y="1982458"/>
                <a:ext cx="8304414" cy="483466"/>
              </a:xfrm>
              <a:prstGeom prst="rect">
                <a:avLst/>
              </a:prstGeom>
              <a:blipFill>
                <a:blip r:embed="rId3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FC3CE28-52E7-4D85-8CA5-51C7EA70F5D2}"/>
              </a:ext>
            </a:extLst>
          </p:cNvPr>
          <p:cNvSpPr txBox="1"/>
          <p:nvPr/>
        </p:nvSpPr>
        <p:spPr>
          <a:xfrm>
            <a:off x="224806" y="70018"/>
            <a:ext cx="11555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/>
              <a:t>Prob.4</a:t>
            </a:r>
            <a:r>
              <a:rPr lang="ja-JP" altLang="en-US" sz="2400" b="1" dirty="0"/>
              <a:t>の解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F353D21-3685-4DEA-B70E-DAD57E6D5EC3}"/>
                  </a:ext>
                </a:extLst>
              </p:cNvPr>
              <p:cNvSpPr txBox="1"/>
              <p:nvPr/>
            </p:nvSpPr>
            <p:spPr>
              <a:xfrm>
                <a:off x="326184" y="1122205"/>
                <a:ext cx="6257496" cy="87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sin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F353D21-3685-4DEA-B70E-DAD57E6D5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84" y="1122205"/>
                <a:ext cx="6257496" cy="8712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表 2">
                <a:extLst>
                  <a:ext uri="{FF2B5EF4-FFF2-40B4-BE49-F238E27FC236}">
                    <a16:creationId xmlns:a16="http://schemas.microsoft.com/office/drawing/2014/main" id="{989606E6-28B3-455A-AB0E-2598F2146B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3440301"/>
                  </p:ext>
                </p:extLst>
              </p:nvPr>
            </p:nvGraphicFramePr>
            <p:xfrm>
              <a:off x="224805" y="2637143"/>
              <a:ext cx="6865951" cy="38482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3306">
                      <a:extLst>
                        <a:ext uri="{9D8B030D-6E8A-4147-A177-3AD203B41FA5}">
                          <a16:colId xmlns:a16="http://schemas.microsoft.com/office/drawing/2014/main" val="3663052029"/>
                        </a:ext>
                      </a:extLst>
                    </a:gridCol>
                    <a:gridCol w="3135543">
                      <a:extLst>
                        <a:ext uri="{9D8B030D-6E8A-4147-A177-3AD203B41FA5}">
                          <a16:colId xmlns:a16="http://schemas.microsoft.com/office/drawing/2014/main" val="4087025801"/>
                        </a:ext>
                      </a:extLst>
                    </a:gridCol>
                    <a:gridCol w="2077102">
                      <a:extLst>
                        <a:ext uri="{9D8B030D-6E8A-4147-A177-3AD203B41FA5}">
                          <a16:colId xmlns:a16="http://schemas.microsoft.com/office/drawing/2014/main" val="4056278252"/>
                        </a:ext>
                      </a:extLst>
                    </a:gridCol>
                  </a:tblGrid>
                  <a:tr h="18451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oMath>
                          </a14:m>
                          <a:r>
                            <a:rPr kumimoji="1" lang="ja-JP" altLang="en-US" sz="1400" dirty="0"/>
                            <a:t>の符号</a:t>
                          </a:r>
                          <a:endParaRPr kumimoji="1" lang="en-US" altLang="ja-JP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7810374"/>
                      </a:ext>
                    </a:extLst>
                  </a:tr>
                  <a:tr h="2486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40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d>
                                  <m:d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ja-JP" altLang="en-US" sz="1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rad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2921179"/>
                      </a:ext>
                    </a:extLst>
                  </a:tr>
                  <a:tr h="2486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1/4−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ja-JP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10738552"/>
                      </a:ext>
                    </a:extLst>
                  </a:tr>
                  <a:tr h="2486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0" smtClean="0">
                                    <a:latin typeface="Cambria Math" panose="02040503050406030204" pitchFamily="18" charset="0"/>
                                  </a:rPr>
                                  <m:t>−1+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40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d>
                                  <m:d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ja-JP" altLang="en-US" sz="1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rad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9257813"/>
                      </a:ext>
                    </a:extLst>
                  </a:tr>
                  <a:tr h="2486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1/4+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ja-JP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7926573"/>
                      </a:ext>
                    </a:extLst>
                  </a:tr>
                  <a:tr h="2486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40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d>
                                  <m:d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ja-JP" altLang="en-US" sz="1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rad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8801543"/>
                      </a:ext>
                    </a:extLst>
                  </a:tr>
                  <a:tr h="2486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3/4−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ja-JP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4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ja-JP" altLang="en-US" sz="1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(3/4−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rad>
                                    <m:r>
                                      <m:rPr>
                                        <m:nor/>
                                      </m:rPr>
                                      <a:rPr kumimoji="1" lang="ja-JP" altLang="en-US" sz="1400" dirty="0"/>
                                      <m:t> </m:t>
                                    </m:r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4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d>
                                  <m:d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ja-JP" altLang="en-US" sz="1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rad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5050755"/>
                      </a:ext>
                    </a:extLst>
                  </a:tr>
                  <a:tr h="2486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0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40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d>
                                  <m:d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ja-JP" altLang="en-US" sz="1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rad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897505"/>
                      </a:ext>
                    </a:extLst>
                  </a:tr>
                  <a:tr h="2486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3/4+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ja-JP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40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altLang="ja-JP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ja-JP" altLang="en-US" sz="1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3/4+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rad>
                                    <m:r>
                                      <m:rPr>
                                        <m:nor/>
                                      </m:rPr>
                                      <a:rPr kumimoji="1" lang="ja-JP" altLang="en-US" sz="1400" dirty="0"/>
                                      <m:t> </m:t>
                                    </m:r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altLang="ja-JP" sz="1400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4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d>
                                  <m:d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ja-JP" altLang="en-US" sz="1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rad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7732149"/>
                      </a:ext>
                    </a:extLst>
                  </a:tr>
                  <a:tr h="24863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40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d>
                                  <m:d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ja-JP" altLang="en-US" sz="1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rad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72850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" name="表 2">
                <a:extLst>
                  <a:ext uri="{FF2B5EF4-FFF2-40B4-BE49-F238E27FC236}">
                    <a16:creationId xmlns:a16="http://schemas.microsoft.com/office/drawing/2014/main" id="{989606E6-28B3-455A-AB0E-2598F2146B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3440301"/>
                  </p:ext>
                </p:extLst>
              </p:nvPr>
            </p:nvGraphicFramePr>
            <p:xfrm>
              <a:off x="224805" y="2637143"/>
              <a:ext cx="6865951" cy="38482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3306">
                      <a:extLst>
                        <a:ext uri="{9D8B030D-6E8A-4147-A177-3AD203B41FA5}">
                          <a16:colId xmlns:a16="http://schemas.microsoft.com/office/drawing/2014/main" val="3663052029"/>
                        </a:ext>
                      </a:extLst>
                    </a:gridCol>
                    <a:gridCol w="3135543">
                      <a:extLst>
                        <a:ext uri="{9D8B030D-6E8A-4147-A177-3AD203B41FA5}">
                          <a16:colId xmlns:a16="http://schemas.microsoft.com/office/drawing/2014/main" val="4087025801"/>
                        </a:ext>
                      </a:extLst>
                    </a:gridCol>
                    <a:gridCol w="2077102">
                      <a:extLst>
                        <a:ext uri="{9D8B030D-6E8A-4147-A177-3AD203B41FA5}">
                          <a16:colId xmlns:a16="http://schemas.microsoft.com/office/drawing/2014/main" val="405627825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68" t="-2000" r="-315441" b="-11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3010" t="-2000" r="-66602" b="-11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31085" t="-2000" r="-587" b="-11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7810374"/>
                      </a:ext>
                    </a:extLst>
                  </a:tr>
                  <a:tr h="410718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68" t="-75000" r="-315441" b="-75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3010" t="-75000" r="-66602" b="-75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31085" t="-75000" r="-587" b="-75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2921179"/>
                      </a:ext>
                    </a:extLst>
                  </a:tr>
                  <a:tr h="33420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68" t="-220370" r="-315441" b="-85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3010" t="-220370" r="-66602" b="-85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31085" t="-220370" r="-587" b="-85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0738552"/>
                      </a:ext>
                    </a:extLst>
                  </a:tr>
                  <a:tr h="410718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68" t="-254412" r="-315441" b="-57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3010" t="-254412" r="-66602" b="-57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31085" t="-254412" r="-587" b="-579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9257813"/>
                      </a:ext>
                    </a:extLst>
                  </a:tr>
                  <a:tr h="33420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68" t="-438182" r="-315441" b="-6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3010" t="-438182" r="-66602" b="-6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31085" t="-438182" r="-587" b="-61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7926573"/>
                      </a:ext>
                    </a:extLst>
                  </a:tr>
                  <a:tr h="410718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68" t="-441791" r="-315441" b="-405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3010" t="-441791" r="-66602" b="-405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31085" t="-441791" r="-587" b="-4059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8801543"/>
                      </a:ext>
                    </a:extLst>
                  </a:tr>
                  <a:tr h="410718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68" t="-533824" r="-31544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3010" t="-533824" r="-6660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31085" t="-533824" r="-587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5050755"/>
                      </a:ext>
                    </a:extLst>
                  </a:tr>
                  <a:tr h="410718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68" t="-643284" r="-315441" b="-2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3010" t="-643284" r="-66602" b="-2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31085" t="-643284" r="-587" b="-204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897505"/>
                      </a:ext>
                    </a:extLst>
                  </a:tr>
                  <a:tr h="410718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68" t="-732353" r="-315441" b="-10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3010" t="-732353" r="-66602" b="-10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31085" t="-732353" r="-587" b="-101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7732149"/>
                      </a:ext>
                    </a:extLst>
                  </a:tr>
                  <a:tr h="410718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68" t="-844776" r="-315441" b="-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3010" t="-844776" r="-66602" b="-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31085" t="-844776" r="-587" b="-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72850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EC02755-20C7-4F09-83D0-E68A8A99479D}"/>
                  </a:ext>
                </a:extLst>
              </p:cNvPr>
              <p:cNvSpPr txBox="1"/>
              <p:nvPr/>
            </p:nvSpPr>
            <p:spPr>
              <a:xfrm>
                <a:off x="5228705" y="1304370"/>
                <a:ext cx="6700589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EC02755-20C7-4F09-83D0-E68A8A994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705" y="1304370"/>
                <a:ext cx="6700589" cy="5068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>
            <a:extLst>
              <a:ext uri="{FF2B5EF4-FFF2-40B4-BE49-F238E27FC236}">
                <a16:creationId xmlns:a16="http://schemas.microsoft.com/office/drawing/2014/main" id="{409642D1-67C6-42B4-94A5-3617F63A12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264" y="2715247"/>
            <a:ext cx="4530436" cy="361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58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3138</TotalTime>
  <Words>574</Words>
  <Application>Microsoft Office PowerPoint</Application>
  <PresentationFormat>ワイド画面</PresentationFormat>
  <Paragraphs>90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游ゴシック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安田君レター解説</dc:title>
  <dc:creator>熊谷 渉</dc:creator>
  <cp:lastModifiedBy>熊谷 渉</cp:lastModifiedBy>
  <cp:revision>96</cp:revision>
  <dcterms:created xsi:type="dcterms:W3CDTF">2021-07-22T14:01:54Z</dcterms:created>
  <dcterms:modified xsi:type="dcterms:W3CDTF">2022-01-23T11:10:04Z</dcterms:modified>
</cp:coreProperties>
</file>