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6"/>
  </p:notesMasterIdLst>
  <p:sldIdLst>
    <p:sldId id="1270" r:id="rId5"/>
    <p:sldId id="1441" r:id="rId6"/>
    <p:sldId id="1442" r:id="rId7"/>
    <p:sldId id="1443" r:id="rId8"/>
    <p:sldId id="1445" r:id="rId9"/>
    <p:sldId id="1446" r:id="rId10"/>
    <p:sldId id="1439" r:id="rId11"/>
    <p:sldId id="1434" r:id="rId12"/>
    <p:sldId id="1448" r:id="rId13"/>
    <p:sldId id="1444" r:id="rId14"/>
    <p:sldId id="1447" r:id="rId15"/>
    <p:sldId id="1449" r:id="rId16"/>
    <p:sldId id="1429" r:id="rId17"/>
    <p:sldId id="1428" r:id="rId18"/>
    <p:sldId id="1427" r:id="rId19"/>
    <p:sldId id="1381" r:id="rId20"/>
    <p:sldId id="1422" r:id="rId21"/>
    <p:sldId id="1379" r:id="rId22"/>
    <p:sldId id="1376" r:id="rId23"/>
    <p:sldId id="1420" r:id="rId24"/>
    <p:sldId id="1419" r:id="rId25"/>
    <p:sldId id="1424" r:id="rId26"/>
    <p:sldId id="1421" r:id="rId27"/>
    <p:sldId id="1378" r:id="rId28"/>
    <p:sldId id="1368" r:id="rId29"/>
    <p:sldId id="1426" r:id="rId30"/>
    <p:sldId id="1425" r:id="rId31"/>
    <p:sldId id="1382" r:id="rId32"/>
    <p:sldId id="1377" r:id="rId33"/>
    <p:sldId id="1366" r:id="rId34"/>
    <p:sldId id="136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2308EB3-C6CC-41E7-8CC6-8C2C6F723D88}">
          <p14:sldIdLst>
            <p14:sldId id="1270"/>
            <p14:sldId id="1441"/>
            <p14:sldId id="1442"/>
            <p14:sldId id="1443"/>
            <p14:sldId id="1445"/>
            <p14:sldId id="1446"/>
            <p14:sldId id="1439"/>
            <p14:sldId id="1434"/>
            <p14:sldId id="1448"/>
            <p14:sldId id="1444"/>
            <p14:sldId id="1447"/>
            <p14:sldId id="1449"/>
            <p14:sldId id="1429"/>
            <p14:sldId id="1428"/>
            <p14:sldId id="1427"/>
            <p14:sldId id="1381"/>
            <p14:sldId id="1422"/>
            <p14:sldId id="1379"/>
            <p14:sldId id="1376"/>
            <p14:sldId id="1420"/>
            <p14:sldId id="1419"/>
            <p14:sldId id="1424"/>
            <p14:sldId id="1421"/>
            <p14:sldId id="1378"/>
            <p14:sldId id="1368"/>
            <p14:sldId id="1426"/>
            <p14:sldId id="1425"/>
            <p14:sldId id="1382"/>
            <p14:sldId id="1377"/>
            <p14:sldId id="1366"/>
            <p14:sldId id="1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E0AD7-A28F-4204-B8E5-FC9DC74BDB6C}" v="1649" dt="2022-04-08T04:01:50.0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2" autoAdjust="0"/>
    <p:restoredTop sz="89323" autoAdjust="0"/>
  </p:normalViewPr>
  <p:slideViewPr>
    <p:cSldViewPr snapToGrid="0">
      <p:cViewPr varScale="1">
        <p:scale>
          <a:sx n="119" d="100"/>
          <a:sy n="119" d="100"/>
        </p:scale>
        <p:origin x="438"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miaki Izaki" userId="bc875e88-d07c-472c-8ef4-4be80e510a87" providerId="ADAL" clId="{BB2E269F-B1E2-4C2A-A817-0FFA3BD98C2D}"/>
    <pc:docChg chg="undo custSel addSld modSld">
      <pc:chgData name="Fumiaki Izaki" userId="bc875e88-d07c-472c-8ef4-4be80e510a87" providerId="ADAL" clId="{BB2E269F-B1E2-4C2A-A817-0FFA3BD98C2D}" dt="2022-02-28T01:02:30.034" v="2309"/>
      <pc:docMkLst>
        <pc:docMk/>
      </pc:docMkLst>
      <pc:sldChg chg="modSp add">
        <pc:chgData name="Fumiaki Izaki" userId="bc875e88-d07c-472c-8ef4-4be80e510a87" providerId="ADAL" clId="{BB2E269F-B1E2-4C2A-A817-0FFA3BD98C2D}" dt="2022-02-28T00:54:03.844" v="2284" actId="27636"/>
        <pc:sldMkLst>
          <pc:docMk/>
          <pc:sldMk cId="2859403757" sldId="257"/>
        </pc:sldMkLst>
        <pc:spChg chg="mod">
          <ac:chgData name="Fumiaki Izaki" userId="bc875e88-d07c-472c-8ef4-4be80e510a87" providerId="ADAL" clId="{BB2E269F-B1E2-4C2A-A817-0FFA3BD98C2D}" dt="2022-02-28T00:54:03.844" v="2284" actId="27636"/>
          <ac:spMkLst>
            <pc:docMk/>
            <pc:sldMk cId="2859403757" sldId="257"/>
            <ac:spMk id="8" creationId="{9E103390-80DA-479A-9C98-607D0C3063F3}"/>
          </ac:spMkLst>
        </pc:spChg>
      </pc:sldChg>
      <pc:sldChg chg="modSp add">
        <pc:chgData name="Fumiaki Izaki" userId="bc875e88-d07c-472c-8ef4-4be80e510a87" providerId="ADAL" clId="{BB2E269F-B1E2-4C2A-A817-0FFA3BD98C2D}" dt="2022-02-28T00:54:03.327" v="2270" actId="27636"/>
        <pc:sldMkLst>
          <pc:docMk/>
          <pc:sldMk cId="1279726936" sldId="290"/>
        </pc:sldMkLst>
        <pc:spChg chg="mod">
          <ac:chgData name="Fumiaki Izaki" userId="bc875e88-d07c-472c-8ef4-4be80e510a87" providerId="ADAL" clId="{BB2E269F-B1E2-4C2A-A817-0FFA3BD98C2D}" dt="2022-02-28T00:54:03.327" v="2270" actId="27636"/>
          <ac:spMkLst>
            <pc:docMk/>
            <pc:sldMk cId="1279726936" sldId="290"/>
            <ac:spMk id="2" creationId="{4FFFD6B2-AFE9-4D80-A8A4-AE89C4447D70}"/>
          </ac:spMkLst>
        </pc:spChg>
      </pc:sldChg>
      <pc:sldChg chg="modSp add">
        <pc:chgData name="Fumiaki Izaki" userId="bc875e88-d07c-472c-8ef4-4be80e510a87" providerId="ADAL" clId="{BB2E269F-B1E2-4C2A-A817-0FFA3BD98C2D}" dt="2022-02-28T00:54:03.358" v="2271" actId="27636"/>
        <pc:sldMkLst>
          <pc:docMk/>
          <pc:sldMk cId="4172369073" sldId="291"/>
        </pc:sldMkLst>
        <pc:spChg chg="mod">
          <ac:chgData name="Fumiaki Izaki" userId="bc875e88-d07c-472c-8ef4-4be80e510a87" providerId="ADAL" clId="{BB2E269F-B1E2-4C2A-A817-0FFA3BD98C2D}" dt="2022-02-28T00:54:03.358" v="2271" actId="27636"/>
          <ac:spMkLst>
            <pc:docMk/>
            <pc:sldMk cId="4172369073" sldId="291"/>
            <ac:spMk id="2" creationId="{45130C10-BA34-4BBF-917B-584770D3A510}"/>
          </ac:spMkLst>
        </pc:spChg>
      </pc:sldChg>
      <pc:sldChg chg="modSp add">
        <pc:chgData name="Fumiaki Izaki" userId="bc875e88-d07c-472c-8ef4-4be80e510a87" providerId="ADAL" clId="{BB2E269F-B1E2-4C2A-A817-0FFA3BD98C2D}" dt="2022-02-28T00:54:03.427" v="2273" actId="27636"/>
        <pc:sldMkLst>
          <pc:docMk/>
          <pc:sldMk cId="2307024318" sldId="292"/>
        </pc:sldMkLst>
        <pc:spChg chg="mod">
          <ac:chgData name="Fumiaki Izaki" userId="bc875e88-d07c-472c-8ef4-4be80e510a87" providerId="ADAL" clId="{BB2E269F-B1E2-4C2A-A817-0FFA3BD98C2D}" dt="2022-02-28T00:54:03.427" v="2273" actId="27636"/>
          <ac:spMkLst>
            <pc:docMk/>
            <pc:sldMk cId="2307024318" sldId="292"/>
            <ac:spMk id="2" creationId="{0167A4D1-4688-40FC-86D2-9929C92FA017}"/>
          </ac:spMkLst>
        </pc:spChg>
      </pc:sldChg>
      <pc:sldChg chg="modSp add">
        <pc:chgData name="Fumiaki Izaki" userId="bc875e88-d07c-472c-8ef4-4be80e510a87" providerId="ADAL" clId="{BB2E269F-B1E2-4C2A-A817-0FFA3BD98C2D}" dt="2022-02-28T00:54:03.390" v="2272" actId="27636"/>
        <pc:sldMkLst>
          <pc:docMk/>
          <pc:sldMk cId="1035926057" sldId="293"/>
        </pc:sldMkLst>
        <pc:spChg chg="mod">
          <ac:chgData name="Fumiaki Izaki" userId="bc875e88-d07c-472c-8ef4-4be80e510a87" providerId="ADAL" clId="{BB2E269F-B1E2-4C2A-A817-0FFA3BD98C2D}" dt="2022-02-28T00:54:03.390" v="2272" actId="27636"/>
          <ac:spMkLst>
            <pc:docMk/>
            <pc:sldMk cId="1035926057" sldId="293"/>
            <ac:spMk id="2" creationId="{2EDEF8A9-AEB7-48F0-B635-82D16F8EF176}"/>
          </ac:spMkLst>
        </pc:spChg>
      </pc:sldChg>
      <pc:sldChg chg="modSp add">
        <pc:chgData name="Fumiaki Izaki" userId="bc875e88-d07c-472c-8ef4-4be80e510a87" providerId="ADAL" clId="{BB2E269F-B1E2-4C2A-A817-0FFA3BD98C2D}" dt="2022-02-28T00:54:04.330" v="2300" actId="27636"/>
        <pc:sldMkLst>
          <pc:docMk/>
          <pc:sldMk cId="1904738990" sldId="296"/>
        </pc:sldMkLst>
        <pc:spChg chg="mod">
          <ac:chgData name="Fumiaki Izaki" userId="bc875e88-d07c-472c-8ef4-4be80e510a87" providerId="ADAL" clId="{BB2E269F-B1E2-4C2A-A817-0FFA3BD98C2D}" dt="2022-02-28T00:54:04.330" v="2300" actId="27636"/>
          <ac:spMkLst>
            <pc:docMk/>
            <pc:sldMk cId="1904738990" sldId="296"/>
            <ac:spMk id="2" creationId="{0BC6A427-DC83-4401-A44B-38B1E272D5E4}"/>
          </ac:spMkLst>
        </pc:spChg>
      </pc:sldChg>
      <pc:sldChg chg="modSp add">
        <pc:chgData name="Fumiaki Izaki" userId="bc875e88-d07c-472c-8ef4-4be80e510a87" providerId="ADAL" clId="{BB2E269F-B1E2-4C2A-A817-0FFA3BD98C2D}" dt="2022-02-28T00:54:04.207" v="2296" actId="27636"/>
        <pc:sldMkLst>
          <pc:docMk/>
          <pc:sldMk cId="878406443" sldId="297"/>
        </pc:sldMkLst>
        <pc:spChg chg="mod">
          <ac:chgData name="Fumiaki Izaki" userId="bc875e88-d07c-472c-8ef4-4be80e510a87" providerId="ADAL" clId="{BB2E269F-B1E2-4C2A-A817-0FFA3BD98C2D}" dt="2022-02-28T00:54:04.207" v="2296" actId="27636"/>
          <ac:spMkLst>
            <pc:docMk/>
            <pc:sldMk cId="878406443" sldId="297"/>
            <ac:spMk id="2" creationId="{3DF058F9-220C-494C-A522-7EB3101CCCC4}"/>
          </ac:spMkLst>
        </pc:spChg>
      </pc:sldChg>
      <pc:sldChg chg="modSp add">
        <pc:chgData name="Fumiaki Izaki" userId="bc875e88-d07c-472c-8ef4-4be80e510a87" providerId="ADAL" clId="{BB2E269F-B1E2-4C2A-A817-0FFA3BD98C2D}" dt="2022-02-28T00:54:04.160" v="2294" actId="27636"/>
        <pc:sldMkLst>
          <pc:docMk/>
          <pc:sldMk cId="4025792738" sldId="300"/>
        </pc:sldMkLst>
        <pc:spChg chg="mod">
          <ac:chgData name="Fumiaki Izaki" userId="bc875e88-d07c-472c-8ef4-4be80e510a87" providerId="ADAL" clId="{BB2E269F-B1E2-4C2A-A817-0FFA3BD98C2D}" dt="2022-02-28T00:54:04.160" v="2294" actId="27636"/>
          <ac:spMkLst>
            <pc:docMk/>
            <pc:sldMk cId="4025792738" sldId="300"/>
            <ac:spMk id="40" creationId="{6B3B0C00-09EC-4E53-A576-C2622C4CD91F}"/>
          </ac:spMkLst>
        </pc:spChg>
      </pc:sldChg>
      <pc:sldChg chg="modSp add">
        <pc:chgData name="Fumiaki Izaki" userId="bc875e88-d07c-472c-8ef4-4be80e510a87" providerId="ADAL" clId="{BB2E269F-B1E2-4C2A-A817-0FFA3BD98C2D}" dt="2022-02-28T00:54:04.261" v="2298" actId="27636"/>
        <pc:sldMkLst>
          <pc:docMk/>
          <pc:sldMk cId="3478300241" sldId="301"/>
        </pc:sldMkLst>
        <pc:spChg chg="mod">
          <ac:chgData name="Fumiaki Izaki" userId="bc875e88-d07c-472c-8ef4-4be80e510a87" providerId="ADAL" clId="{BB2E269F-B1E2-4C2A-A817-0FFA3BD98C2D}" dt="2022-02-28T00:54:04.261" v="2298" actId="27636"/>
          <ac:spMkLst>
            <pc:docMk/>
            <pc:sldMk cId="3478300241" sldId="301"/>
            <ac:spMk id="40" creationId="{6B3B0C00-09EC-4E53-A576-C2622C4CD91F}"/>
          </ac:spMkLst>
        </pc:spChg>
      </pc:sldChg>
      <pc:sldChg chg="modSp add">
        <pc:chgData name="Fumiaki Izaki" userId="bc875e88-d07c-472c-8ef4-4be80e510a87" providerId="ADAL" clId="{BB2E269F-B1E2-4C2A-A817-0FFA3BD98C2D}" dt="2022-02-28T00:54:04.129" v="2293" actId="27636"/>
        <pc:sldMkLst>
          <pc:docMk/>
          <pc:sldMk cId="3003704232" sldId="304"/>
        </pc:sldMkLst>
        <pc:spChg chg="mod">
          <ac:chgData name="Fumiaki Izaki" userId="bc875e88-d07c-472c-8ef4-4be80e510a87" providerId="ADAL" clId="{BB2E269F-B1E2-4C2A-A817-0FFA3BD98C2D}" dt="2022-02-28T00:54:04.129" v="2293" actId="27636"/>
          <ac:spMkLst>
            <pc:docMk/>
            <pc:sldMk cId="3003704232" sldId="304"/>
            <ac:spMk id="40" creationId="{6B3B0C00-09EC-4E53-A576-C2622C4CD91F}"/>
          </ac:spMkLst>
        </pc:spChg>
      </pc:sldChg>
      <pc:sldChg chg="modSp add">
        <pc:chgData name="Fumiaki Izaki" userId="bc875e88-d07c-472c-8ef4-4be80e510a87" providerId="ADAL" clId="{BB2E269F-B1E2-4C2A-A817-0FFA3BD98C2D}" dt="2022-02-28T00:54:03.875" v="2285" actId="27636"/>
        <pc:sldMkLst>
          <pc:docMk/>
          <pc:sldMk cId="1333998553" sldId="305"/>
        </pc:sldMkLst>
        <pc:spChg chg="mod">
          <ac:chgData name="Fumiaki Izaki" userId="bc875e88-d07c-472c-8ef4-4be80e510a87" providerId="ADAL" clId="{BB2E269F-B1E2-4C2A-A817-0FFA3BD98C2D}" dt="2022-02-28T00:54:03.875" v="2285" actId="27636"/>
          <ac:spMkLst>
            <pc:docMk/>
            <pc:sldMk cId="1333998553" sldId="305"/>
            <ac:spMk id="5" creationId="{F5A02A94-7753-4B0E-B4E6-5944C1D9A62D}"/>
          </ac:spMkLst>
        </pc:spChg>
      </pc:sldChg>
      <pc:sldChg chg="modSp add">
        <pc:chgData name="Fumiaki Izaki" userId="bc875e88-d07c-472c-8ef4-4be80e510a87" providerId="ADAL" clId="{BB2E269F-B1E2-4C2A-A817-0FFA3BD98C2D}" dt="2022-02-28T00:54:03.991" v="2289" actId="27636"/>
        <pc:sldMkLst>
          <pc:docMk/>
          <pc:sldMk cId="2416439975" sldId="307"/>
        </pc:sldMkLst>
        <pc:spChg chg="mod">
          <ac:chgData name="Fumiaki Izaki" userId="bc875e88-d07c-472c-8ef4-4be80e510a87" providerId="ADAL" clId="{BB2E269F-B1E2-4C2A-A817-0FFA3BD98C2D}" dt="2022-02-28T00:54:03.991" v="2289" actId="27636"/>
          <ac:spMkLst>
            <pc:docMk/>
            <pc:sldMk cId="2416439975" sldId="307"/>
            <ac:spMk id="45" creationId="{BC2A5664-3024-4197-BE5A-CFA2B445C427}"/>
          </ac:spMkLst>
        </pc:spChg>
      </pc:sldChg>
      <pc:sldChg chg="modSp add">
        <pc:chgData name="Fumiaki Izaki" userId="bc875e88-d07c-472c-8ef4-4be80e510a87" providerId="ADAL" clId="{BB2E269F-B1E2-4C2A-A817-0FFA3BD98C2D}" dt="2022-02-28T00:54:04.608" v="2304" actId="27636"/>
        <pc:sldMkLst>
          <pc:docMk/>
          <pc:sldMk cId="3343096446" sldId="310"/>
        </pc:sldMkLst>
        <pc:spChg chg="mod">
          <ac:chgData name="Fumiaki Izaki" userId="bc875e88-d07c-472c-8ef4-4be80e510a87" providerId="ADAL" clId="{BB2E269F-B1E2-4C2A-A817-0FFA3BD98C2D}" dt="2022-02-28T00:54:04.608" v="2304" actId="27636"/>
          <ac:spMkLst>
            <pc:docMk/>
            <pc:sldMk cId="3343096446" sldId="310"/>
            <ac:spMk id="61" creationId="{8C7EF9B9-23D3-4F81-8168-BEBFAE28A1A9}"/>
          </ac:spMkLst>
        </pc:spChg>
      </pc:sldChg>
      <pc:sldChg chg="modSp add">
        <pc:chgData name="Fumiaki Izaki" userId="bc875e88-d07c-472c-8ef4-4be80e510a87" providerId="ADAL" clId="{BB2E269F-B1E2-4C2A-A817-0FFA3BD98C2D}" dt="2022-02-28T00:54:04.630" v="2305" actId="27636"/>
        <pc:sldMkLst>
          <pc:docMk/>
          <pc:sldMk cId="1427195489" sldId="311"/>
        </pc:sldMkLst>
        <pc:spChg chg="mod">
          <ac:chgData name="Fumiaki Izaki" userId="bc875e88-d07c-472c-8ef4-4be80e510a87" providerId="ADAL" clId="{BB2E269F-B1E2-4C2A-A817-0FFA3BD98C2D}" dt="2022-02-28T00:54:04.630" v="2305" actId="27636"/>
          <ac:spMkLst>
            <pc:docMk/>
            <pc:sldMk cId="1427195489" sldId="311"/>
            <ac:spMk id="61" creationId="{8C7EF9B9-23D3-4F81-8168-BEBFAE28A1A9}"/>
          </ac:spMkLst>
        </pc:spChg>
      </pc:sldChg>
      <pc:sldChg chg="modSp add">
        <pc:chgData name="Fumiaki Izaki" userId="bc875e88-d07c-472c-8ef4-4be80e510a87" providerId="ADAL" clId="{BB2E269F-B1E2-4C2A-A817-0FFA3BD98C2D}" dt="2022-02-28T00:54:04.045" v="2291" actId="27636"/>
        <pc:sldMkLst>
          <pc:docMk/>
          <pc:sldMk cId="1666896819" sldId="312"/>
        </pc:sldMkLst>
        <pc:spChg chg="mod">
          <ac:chgData name="Fumiaki Izaki" userId="bc875e88-d07c-472c-8ef4-4be80e510a87" providerId="ADAL" clId="{BB2E269F-B1E2-4C2A-A817-0FFA3BD98C2D}" dt="2022-02-28T00:54:04.045" v="2291" actId="27636"/>
          <ac:spMkLst>
            <pc:docMk/>
            <pc:sldMk cId="1666896819" sldId="312"/>
            <ac:spMk id="45" creationId="{BC2A5664-3024-4197-BE5A-CFA2B445C427}"/>
          </ac:spMkLst>
        </pc:spChg>
      </pc:sldChg>
      <pc:sldChg chg="modSp add">
        <pc:chgData name="Fumiaki Izaki" userId="bc875e88-d07c-472c-8ef4-4be80e510a87" providerId="ADAL" clId="{BB2E269F-B1E2-4C2A-A817-0FFA3BD98C2D}" dt="2022-02-28T00:54:04.091" v="2292" actId="27636"/>
        <pc:sldMkLst>
          <pc:docMk/>
          <pc:sldMk cId="1887130413" sldId="313"/>
        </pc:sldMkLst>
        <pc:spChg chg="mod">
          <ac:chgData name="Fumiaki Izaki" userId="bc875e88-d07c-472c-8ef4-4be80e510a87" providerId="ADAL" clId="{BB2E269F-B1E2-4C2A-A817-0FFA3BD98C2D}" dt="2022-02-28T00:54:04.091" v="2292" actId="27636"/>
          <ac:spMkLst>
            <pc:docMk/>
            <pc:sldMk cId="1887130413" sldId="313"/>
            <ac:spMk id="45" creationId="{BC2A5664-3024-4197-BE5A-CFA2B445C427}"/>
          </ac:spMkLst>
        </pc:spChg>
      </pc:sldChg>
      <pc:sldChg chg="modSp add">
        <pc:chgData name="Fumiaki Izaki" userId="bc875e88-d07c-472c-8ef4-4be80e510a87" providerId="ADAL" clId="{BB2E269F-B1E2-4C2A-A817-0FFA3BD98C2D}" dt="2022-02-28T00:54:04.546" v="2302" actId="27636"/>
        <pc:sldMkLst>
          <pc:docMk/>
          <pc:sldMk cId="726656547" sldId="318"/>
        </pc:sldMkLst>
        <pc:spChg chg="mod">
          <ac:chgData name="Fumiaki Izaki" userId="bc875e88-d07c-472c-8ef4-4be80e510a87" providerId="ADAL" clId="{BB2E269F-B1E2-4C2A-A817-0FFA3BD98C2D}" dt="2022-02-28T00:54:04.546" v="2302" actId="27636"/>
          <ac:spMkLst>
            <pc:docMk/>
            <pc:sldMk cId="726656547" sldId="318"/>
            <ac:spMk id="45" creationId="{BC2A5664-3024-4197-BE5A-CFA2B445C427}"/>
          </ac:spMkLst>
        </pc:spChg>
      </pc:sldChg>
      <pc:sldChg chg="modSp add">
        <pc:chgData name="Fumiaki Izaki" userId="bc875e88-d07c-472c-8ef4-4be80e510a87" providerId="ADAL" clId="{BB2E269F-B1E2-4C2A-A817-0FFA3BD98C2D}" dt="2022-02-28T00:54:03.562" v="2276" actId="27636"/>
        <pc:sldMkLst>
          <pc:docMk/>
          <pc:sldMk cId="3372487650" sldId="329"/>
        </pc:sldMkLst>
        <pc:spChg chg="mod">
          <ac:chgData name="Fumiaki Izaki" userId="bc875e88-d07c-472c-8ef4-4be80e510a87" providerId="ADAL" clId="{BB2E269F-B1E2-4C2A-A817-0FFA3BD98C2D}" dt="2022-02-28T00:54:03.562" v="2276" actId="27636"/>
          <ac:spMkLst>
            <pc:docMk/>
            <pc:sldMk cId="3372487650" sldId="329"/>
            <ac:spMk id="2" creationId="{1BA257B3-3543-4C92-92C1-A779B34B67D9}"/>
          </ac:spMkLst>
        </pc:spChg>
      </pc:sldChg>
      <pc:sldChg chg="modSp add">
        <pc:chgData name="Fumiaki Izaki" userId="bc875e88-d07c-472c-8ef4-4be80e510a87" providerId="ADAL" clId="{BB2E269F-B1E2-4C2A-A817-0FFA3BD98C2D}" dt="2022-02-28T00:54:03.594" v="2277" actId="27636"/>
        <pc:sldMkLst>
          <pc:docMk/>
          <pc:sldMk cId="132009854" sldId="330"/>
        </pc:sldMkLst>
        <pc:spChg chg="mod">
          <ac:chgData name="Fumiaki Izaki" userId="bc875e88-d07c-472c-8ef4-4be80e510a87" providerId="ADAL" clId="{BB2E269F-B1E2-4C2A-A817-0FFA3BD98C2D}" dt="2022-02-28T00:54:03.594" v="2277" actId="27636"/>
          <ac:spMkLst>
            <pc:docMk/>
            <pc:sldMk cId="132009854" sldId="330"/>
            <ac:spMk id="2" creationId="{A814CDE4-26F2-461F-84F7-78F17D20C02F}"/>
          </ac:spMkLst>
        </pc:spChg>
      </pc:sldChg>
      <pc:sldChg chg="modSp add">
        <pc:chgData name="Fumiaki Izaki" userId="bc875e88-d07c-472c-8ef4-4be80e510a87" providerId="ADAL" clId="{BB2E269F-B1E2-4C2A-A817-0FFA3BD98C2D}" dt="2022-02-28T00:54:03.243" v="2267" actId="27636"/>
        <pc:sldMkLst>
          <pc:docMk/>
          <pc:sldMk cId="890932722" sldId="1298"/>
        </pc:sldMkLst>
        <pc:spChg chg="mod">
          <ac:chgData name="Fumiaki Izaki" userId="bc875e88-d07c-472c-8ef4-4be80e510a87" providerId="ADAL" clId="{BB2E269F-B1E2-4C2A-A817-0FFA3BD98C2D}" dt="2022-02-28T00:54:03.243" v="2267" actId="27636"/>
          <ac:spMkLst>
            <pc:docMk/>
            <pc:sldMk cId="890932722" sldId="1298"/>
            <ac:spMk id="2" creationId="{4FFFD6B2-AFE9-4D80-A8A4-AE89C4447D70}"/>
          </ac:spMkLst>
        </pc:spChg>
      </pc:sldChg>
      <pc:sldChg chg="modSp add">
        <pc:chgData name="Fumiaki Izaki" userId="bc875e88-d07c-472c-8ef4-4be80e510a87" providerId="ADAL" clId="{BB2E269F-B1E2-4C2A-A817-0FFA3BD98C2D}" dt="2022-02-28T00:54:03.274" v="2268" actId="27636"/>
        <pc:sldMkLst>
          <pc:docMk/>
          <pc:sldMk cId="1877344470" sldId="1300"/>
        </pc:sldMkLst>
        <pc:spChg chg="mod">
          <ac:chgData name="Fumiaki Izaki" userId="bc875e88-d07c-472c-8ef4-4be80e510a87" providerId="ADAL" clId="{BB2E269F-B1E2-4C2A-A817-0FFA3BD98C2D}" dt="2022-02-28T00:54:03.274" v="2268" actId="27636"/>
          <ac:spMkLst>
            <pc:docMk/>
            <pc:sldMk cId="1877344470" sldId="1300"/>
            <ac:spMk id="2" creationId="{4FFFD6B2-AFE9-4D80-A8A4-AE89C4447D70}"/>
          </ac:spMkLst>
        </pc:spChg>
      </pc:sldChg>
      <pc:sldChg chg="modSp add">
        <pc:chgData name="Fumiaki Izaki" userId="bc875e88-d07c-472c-8ef4-4be80e510a87" providerId="ADAL" clId="{BB2E269F-B1E2-4C2A-A817-0FFA3BD98C2D}" dt="2022-02-28T00:54:03.490" v="2274" actId="27636"/>
        <pc:sldMkLst>
          <pc:docMk/>
          <pc:sldMk cId="2125942178" sldId="1302"/>
        </pc:sldMkLst>
        <pc:spChg chg="mod">
          <ac:chgData name="Fumiaki Izaki" userId="bc875e88-d07c-472c-8ef4-4be80e510a87" providerId="ADAL" clId="{BB2E269F-B1E2-4C2A-A817-0FFA3BD98C2D}" dt="2022-02-28T00:54:03.490" v="2274" actId="27636"/>
          <ac:spMkLst>
            <pc:docMk/>
            <pc:sldMk cId="2125942178" sldId="1302"/>
            <ac:spMk id="2" creationId="{0167A4D1-4688-40FC-86D2-9929C92FA017}"/>
          </ac:spMkLst>
        </pc:spChg>
      </pc:sldChg>
      <pc:sldChg chg="modSp">
        <pc:chgData name="Fumiaki Izaki" userId="bc875e88-d07c-472c-8ef4-4be80e510a87" providerId="ADAL" clId="{BB2E269F-B1E2-4C2A-A817-0FFA3BD98C2D}" dt="2022-02-25T03:34:55.627" v="1524"/>
        <pc:sldMkLst>
          <pc:docMk/>
          <pc:sldMk cId="1923998958" sldId="1366"/>
        </pc:sldMkLst>
        <pc:spChg chg="mod">
          <ac:chgData name="Fumiaki Izaki" userId="bc875e88-d07c-472c-8ef4-4be80e510a87" providerId="ADAL" clId="{BB2E269F-B1E2-4C2A-A817-0FFA3BD98C2D}" dt="2022-02-25T03:16:17.377" v="212"/>
          <ac:spMkLst>
            <pc:docMk/>
            <pc:sldMk cId="1923998958" sldId="1366"/>
            <ac:spMk id="4" creationId="{DBCC202A-8F3D-4660-8D37-E6ED608A22E2}"/>
          </ac:spMkLst>
        </pc:spChg>
        <pc:spChg chg="mod">
          <ac:chgData name="Fumiaki Izaki" userId="bc875e88-d07c-472c-8ef4-4be80e510a87" providerId="ADAL" clId="{BB2E269F-B1E2-4C2A-A817-0FFA3BD98C2D}" dt="2022-02-25T03:34:55.627" v="1524"/>
          <ac:spMkLst>
            <pc:docMk/>
            <pc:sldMk cId="1923998958" sldId="1366"/>
            <ac:spMk id="6" creationId="{99E7D6CD-DDB0-463F-8163-127AC5E4AA61}"/>
          </ac:spMkLst>
        </pc:spChg>
      </pc:sldChg>
      <pc:sldChg chg="modTransition">
        <pc:chgData name="Fumiaki Izaki" userId="bc875e88-d07c-472c-8ef4-4be80e510a87" providerId="ADAL" clId="{BB2E269F-B1E2-4C2A-A817-0FFA3BD98C2D}" dt="2022-02-25T03:15:45.872" v="184"/>
        <pc:sldMkLst>
          <pc:docMk/>
          <pc:sldMk cId="1913071292" sldId="1368"/>
        </pc:sldMkLst>
      </pc:sldChg>
      <pc:sldChg chg="modSp">
        <pc:chgData name="Fumiaki Izaki" userId="bc875e88-d07c-472c-8ef4-4be80e510a87" providerId="ADAL" clId="{BB2E269F-B1E2-4C2A-A817-0FFA3BD98C2D}" dt="2022-02-28T00:59:26.431" v="2307" actId="27636"/>
        <pc:sldMkLst>
          <pc:docMk/>
          <pc:sldMk cId="580523255" sldId="1375"/>
        </pc:sldMkLst>
        <pc:spChg chg="mod">
          <ac:chgData name="Fumiaki Izaki" userId="bc875e88-d07c-472c-8ef4-4be80e510a87" providerId="ADAL" clId="{BB2E269F-B1E2-4C2A-A817-0FFA3BD98C2D}" dt="2022-02-28T00:59:26.431" v="2307" actId="27636"/>
          <ac:spMkLst>
            <pc:docMk/>
            <pc:sldMk cId="580523255" sldId="1375"/>
            <ac:spMk id="2" creationId="{8A4A9F64-B324-4298-9E6A-00F0AAF88D91}"/>
          </ac:spMkLst>
        </pc:spChg>
      </pc:sldChg>
      <pc:sldChg chg="modSp">
        <pc:chgData name="Fumiaki Izaki" userId="bc875e88-d07c-472c-8ef4-4be80e510a87" providerId="ADAL" clId="{BB2E269F-B1E2-4C2A-A817-0FFA3BD98C2D}" dt="2022-02-25T03:04:27.228" v="181"/>
        <pc:sldMkLst>
          <pc:docMk/>
          <pc:sldMk cId="1614048231" sldId="1376"/>
        </pc:sldMkLst>
        <pc:graphicFrameChg chg="mod modGraphic">
          <ac:chgData name="Fumiaki Izaki" userId="bc875e88-d07c-472c-8ef4-4be80e510a87" providerId="ADAL" clId="{BB2E269F-B1E2-4C2A-A817-0FFA3BD98C2D}" dt="2022-02-25T03:04:27.228" v="181"/>
          <ac:graphicFrameMkLst>
            <pc:docMk/>
            <pc:sldMk cId="1614048231" sldId="1376"/>
            <ac:graphicFrameMk id="5" creationId="{66A3EF2A-0768-4B17-8C16-C254DEF4B537}"/>
          </ac:graphicFrameMkLst>
        </pc:graphicFrameChg>
      </pc:sldChg>
      <pc:sldChg chg="modSp">
        <pc:chgData name="Fumiaki Izaki" userId="bc875e88-d07c-472c-8ef4-4be80e510a87" providerId="ADAL" clId="{BB2E269F-B1E2-4C2A-A817-0FFA3BD98C2D}" dt="2022-02-25T03:36:04.320" v="1570"/>
        <pc:sldMkLst>
          <pc:docMk/>
          <pc:sldMk cId="366226348" sldId="1377"/>
        </pc:sldMkLst>
        <pc:spChg chg="mod">
          <ac:chgData name="Fumiaki Izaki" userId="bc875e88-d07c-472c-8ef4-4be80e510a87" providerId="ADAL" clId="{BB2E269F-B1E2-4C2A-A817-0FFA3BD98C2D}" dt="2022-02-25T03:16:10.402" v="198"/>
          <ac:spMkLst>
            <pc:docMk/>
            <pc:sldMk cId="366226348" sldId="1377"/>
            <ac:spMk id="4" creationId="{DBCC202A-8F3D-4660-8D37-E6ED608A22E2}"/>
          </ac:spMkLst>
        </pc:spChg>
        <pc:spChg chg="mod">
          <ac:chgData name="Fumiaki Izaki" userId="bc875e88-d07c-472c-8ef4-4be80e510a87" providerId="ADAL" clId="{BB2E269F-B1E2-4C2A-A817-0FFA3BD98C2D}" dt="2022-02-25T03:36:04.320" v="1570"/>
          <ac:spMkLst>
            <pc:docMk/>
            <pc:sldMk cId="366226348" sldId="1377"/>
            <ac:spMk id="6" creationId="{99E7D6CD-DDB0-463F-8163-127AC5E4AA61}"/>
          </ac:spMkLst>
        </pc:spChg>
      </pc:sldChg>
      <pc:sldChg chg="modSp">
        <pc:chgData name="Fumiaki Izaki" userId="bc875e88-d07c-472c-8ef4-4be80e510a87" providerId="ADAL" clId="{BB2E269F-B1E2-4C2A-A817-0FFA3BD98C2D}" dt="2022-02-25T03:58:33.019" v="2261"/>
        <pc:sldMkLst>
          <pc:docMk/>
          <pc:sldMk cId="1465439437" sldId="1378"/>
        </pc:sldMkLst>
        <pc:spChg chg="mod">
          <ac:chgData name="Fumiaki Izaki" userId="bc875e88-d07c-472c-8ef4-4be80e510a87" providerId="ADAL" clId="{BB2E269F-B1E2-4C2A-A817-0FFA3BD98C2D}" dt="2022-02-25T03:58:33.019" v="2261"/>
          <ac:spMkLst>
            <pc:docMk/>
            <pc:sldMk cId="1465439437" sldId="1378"/>
            <ac:spMk id="4" creationId="{4FFF369C-DC15-4AB6-B9AC-F624E3839964}"/>
          </ac:spMkLst>
        </pc:spChg>
      </pc:sldChg>
      <pc:sldChg chg="modSp">
        <pc:chgData name="Fumiaki Izaki" userId="bc875e88-d07c-472c-8ef4-4be80e510a87" providerId="ADAL" clId="{BB2E269F-B1E2-4C2A-A817-0FFA3BD98C2D}" dt="2022-02-25T02:59:59.570" v="59" actId="20577"/>
        <pc:sldMkLst>
          <pc:docMk/>
          <pc:sldMk cId="2822854561" sldId="1379"/>
        </pc:sldMkLst>
        <pc:spChg chg="mod">
          <ac:chgData name="Fumiaki Izaki" userId="bc875e88-d07c-472c-8ef4-4be80e510a87" providerId="ADAL" clId="{BB2E269F-B1E2-4C2A-A817-0FFA3BD98C2D}" dt="2022-02-25T02:59:59.570" v="59" actId="20577"/>
          <ac:spMkLst>
            <pc:docMk/>
            <pc:sldMk cId="2822854561" sldId="1379"/>
            <ac:spMk id="21" creationId="{1A5AE0FD-CB67-40A3-B930-26BE9372304C}"/>
          </ac:spMkLst>
        </pc:spChg>
      </pc:sldChg>
      <pc:sldChg chg="modTransition">
        <pc:chgData name="Fumiaki Izaki" userId="bc875e88-d07c-472c-8ef4-4be80e510a87" providerId="ADAL" clId="{BB2E269F-B1E2-4C2A-A817-0FFA3BD98C2D}" dt="2022-02-25T03:38:18.103" v="1640"/>
        <pc:sldMkLst>
          <pc:docMk/>
          <pc:sldMk cId="3572274003" sldId="1382"/>
        </pc:sldMkLst>
      </pc:sldChg>
      <pc:sldChg chg="modSp add">
        <pc:chgData name="Fumiaki Izaki" userId="bc875e88-d07c-472c-8ef4-4be80e510a87" providerId="ADAL" clId="{BB2E269F-B1E2-4C2A-A817-0FFA3BD98C2D}" dt="2022-02-28T00:54:02.942" v="2263" actId="27636"/>
        <pc:sldMkLst>
          <pc:docMk/>
          <pc:sldMk cId="299839212" sldId="1394"/>
        </pc:sldMkLst>
        <pc:spChg chg="mod">
          <ac:chgData name="Fumiaki Izaki" userId="bc875e88-d07c-472c-8ef4-4be80e510a87" providerId="ADAL" clId="{BB2E269F-B1E2-4C2A-A817-0FFA3BD98C2D}" dt="2022-02-28T00:54:02.942" v="2263" actId="27636"/>
          <ac:spMkLst>
            <pc:docMk/>
            <pc:sldMk cId="299839212" sldId="1394"/>
            <ac:spMk id="2" creationId="{07D8DB3A-92BE-41C5-A633-A2A99859AA27}"/>
          </ac:spMkLst>
        </pc:spChg>
      </pc:sldChg>
      <pc:sldChg chg="modSp add">
        <pc:chgData name="Fumiaki Izaki" userId="bc875e88-d07c-472c-8ef4-4be80e510a87" providerId="ADAL" clId="{BB2E269F-B1E2-4C2A-A817-0FFA3BD98C2D}" dt="2022-02-28T00:54:03.127" v="2264" actId="27636"/>
        <pc:sldMkLst>
          <pc:docMk/>
          <pc:sldMk cId="3124918219" sldId="1395"/>
        </pc:sldMkLst>
        <pc:spChg chg="mod">
          <ac:chgData name="Fumiaki Izaki" userId="bc875e88-d07c-472c-8ef4-4be80e510a87" providerId="ADAL" clId="{BB2E269F-B1E2-4C2A-A817-0FFA3BD98C2D}" dt="2022-02-28T00:54:03.127" v="2264" actId="27636"/>
          <ac:spMkLst>
            <pc:docMk/>
            <pc:sldMk cId="3124918219" sldId="1395"/>
            <ac:spMk id="2" creationId="{E15053CB-1F22-4F0D-A508-FDD68BD8A506}"/>
          </ac:spMkLst>
        </pc:spChg>
      </pc:sldChg>
      <pc:sldChg chg="modSp add">
        <pc:chgData name="Fumiaki Izaki" userId="bc875e88-d07c-472c-8ef4-4be80e510a87" providerId="ADAL" clId="{BB2E269F-B1E2-4C2A-A817-0FFA3BD98C2D}" dt="2022-02-28T00:54:03.158" v="2265" actId="27636"/>
        <pc:sldMkLst>
          <pc:docMk/>
          <pc:sldMk cId="534605700" sldId="1396"/>
        </pc:sldMkLst>
        <pc:spChg chg="mod">
          <ac:chgData name="Fumiaki Izaki" userId="bc875e88-d07c-472c-8ef4-4be80e510a87" providerId="ADAL" clId="{BB2E269F-B1E2-4C2A-A817-0FFA3BD98C2D}" dt="2022-02-28T00:54:03.158" v="2265" actId="27636"/>
          <ac:spMkLst>
            <pc:docMk/>
            <pc:sldMk cId="534605700" sldId="1396"/>
            <ac:spMk id="2" creationId="{F40D21A5-4211-4E84-B368-8A1CD3DA24FC}"/>
          </ac:spMkLst>
        </pc:spChg>
      </pc:sldChg>
      <pc:sldChg chg="add">
        <pc:chgData name="Fumiaki Izaki" userId="bc875e88-d07c-472c-8ef4-4be80e510a87" providerId="ADAL" clId="{BB2E269F-B1E2-4C2A-A817-0FFA3BD98C2D}" dt="2022-02-28T00:54:02.688" v="2262"/>
        <pc:sldMkLst>
          <pc:docMk/>
          <pc:sldMk cId="1235975205" sldId="1397"/>
        </pc:sldMkLst>
      </pc:sldChg>
      <pc:sldChg chg="modSp add">
        <pc:chgData name="Fumiaki Izaki" userId="bc875e88-d07c-472c-8ef4-4be80e510a87" providerId="ADAL" clId="{BB2E269F-B1E2-4C2A-A817-0FFA3BD98C2D}" dt="2022-02-28T00:54:03.205" v="2266" actId="27636"/>
        <pc:sldMkLst>
          <pc:docMk/>
          <pc:sldMk cId="1193867818" sldId="1398"/>
        </pc:sldMkLst>
        <pc:spChg chg="mod">
          <ac:chgData name="Fumiaki Izaki" userId="bc875e88-d07c-472c-8ef4-4be80e510a87" providerId="ADAL" clId="{BB2E269F-B1E2-4C2A-A817-0FFA3BD98C2D}" dt="2022-02-28T00:54:03.205" v="2266" actId="27636"/>
          <ac:spMkLst>
            <pc:docMk/>
            <pc:sldMk cId="1193867818" sldId="1398"/>
            <ac:spMk id="2" creationId="{4FFFD6B2-AFE9-4D80-A8A4-AE89C4447D70}"/>
          </ac:spMkLst>
        </pc:spChg>
      </pc:sldChg>
      <pc:sldChg chg="modSp add">
        <pc:chgData name="Fumiaki Izaki" userId="bc875e88-d07c-472c-8ef4-4be80e510a87" providerId="ADAL" clId="{BB2E269F-B1E2-4C2A-A817-0FFA3BD98C2D}" dt="2022-02-28T00:54:03.305" v="2269" actId="27636"/>
        <pc:sldMkLst>
          <pc:docMk/>
          <pc:sldMk cId="4084485311" sldId="1399"/>
        </pc:sldMkLst>
        <pc:spChg chg="mod">
          <ac:chgData name="Fumiaki Izaki" userId="bc875e88-d07c-472c-8ef4-4be80e510a87" providerId="ADAL" clId="{BB2E269F-B1E2-4C2A-A817-0FFA3BD98C2D}" dt="2022-02-28T00:54:03.305" v="2269" actId="27636"/>
          <ac:spMkLst>
            <pc:docMk/>
            <pc:sldMk cId="4084485311" sldId="1399"/>
            <ac:spMk id="2" creationId="{78D101A5-9A69-49BB-AC77-9B18C496099D}"/>
          </ac:spMkLst>
        </pc:spChg>
      </pc:sldChg>
      <pc:sldChg chg="modSp add">
        <pc:chgData name="Fumiaki Izaki" userId="bc875e88-d07c-472c-8ef4-4be80e510a87" providerId="ADAL" clId="{BB2E269F-B1E2-4C2A-A817-0FFA3BD98C2D}" dt="2022-02-28T00:54:03.505" v="2275" actId="27636"/>
        <pc:sldMkLst>
          <pc:docMk/>
          <pc:sldMk cId="400479526" sldId="1400"/>
        </pc:sldMkLst>
        <pc:spChg chg="mod">
          <ac:chgData name="Fumiaki Izaki" userId="bc875e88-d07c-472c-8ef4-4be80e510a87" providerId="ADAL" clId="{BB2E269F-B1E2-4C2A-A817-0FFA3BD98C2D}" dt="2022-02-28T00:54:03.505" v="2275" actId="27636"/>
          <ac:spMkLst>
            <pc:docMk/>
            <pc:sldMk cId="400479526" sldId="1400"/>
            <ac:spMk id="2" creationId="{2EDEF8A9-AEB7-48F0-B635-82D16F8EF176}"/>
          </ac:spMkLst>
        </pc:spChg>
      </pc:sldChg>
      <pc:sldChg chg="add">
        <pc:chgData name="Fumiaki Izaki" userId="bc875e88-d07c-472c-8ef4-4be80e510a87" providerId="ADAL" clId="{BB2E269F-B1E2-4C2A-A817-0FFA3BD98C2D}" dt="2022-02-28T00:54:02.688" v="2262"/>
        <pc:sldMkLst>
          <pc:docMk/>
          <pc:sldMk cId="1943919385" sldId="1401"/>
        </pc:sldMkLst>
      </pc:sldChg>
      <pc:sldChg chg="modSp add">
        <pc:chgData name="Fumiaki Izaki" userId="bc875e88-d07c-472c-8ef4-4be80e510a87" providerId="ADAL" clId="{BB2E269F-B1E2-4C2A-A817-0FFA3BD98C2D}" dt="2022-02-28T00:54:03.609" v="2278" actId="27636"/>
        <pc:sldMkLst>
          <pc:docMk/>
          <pc:sldMk cId="4226163920" sldId="1402"/>
        </pc:sldMkLst>
        <pc:spChg chg="mod">
          <ac:chgData name="Fumiaki Izaki" userId="bc875e88-d07c-472c-8ef4-4be80e510a87" providerId="ADAL" clId="{BB2E269F-B1E2-4C2A-A817-0FFA3BD98C2D}" dt="2022-02-28T00:54:03.609" v="2278" actId="27636"/>
          <ac:spMkLst>
            <pc:docMk/>
            <pc:sldMk cId="4226163920" sldId="1402"/>
            <ac:spMk id="2" creationId="{D1BACAE3-A3E4-4CB1-BF2A-00C37E45667C}"/>
          </ac:spMkLst>
        </pc:spChg>
      </pc:sldChg>
      <pc:sldChg chg="modSp add">
        <pc:chgData name="Fumiaki Izaki" userId="bc875e88-d07c-472c-8ef4-4be80e510a87" providerId="ADAL" clId="{BB2E269F-B1E2-4C2A-A817-0FFA3BD98C2D}" dt="2022-02-28T00:54:03.659" v="2279" actId="27636"/>
        <pc:sldMkLst>
          <pc:docMk/>
          <pc:sldMk cId="1531100554" sldId="1403"/>
        </pc:sldMkLst>
        <pc:spChg chg="mod">
          <ac:chgData name="Fumiaki Izaki" userId="bc875e88-d07c-472c-8ef4-4be80e510a87" providerId="ADAL" clId="{BB2E269F-B1E2-4C2A-A817-0FFA3BD98C2D}" dt="2022-02-28T00:54:03.659" v="2279" actId="27636"/>
          <ac:spMkLst>
            <pc:docMk/>
            <pc:sldMk cId="1531100554" sldId="1403"/>
            <ac:spMk id="2" creationId="{987D4561-733E-43A4-BEDD-BADA8FFEEF8F}"/>
          </ac:spMkLst>
        </pc:spChg>
      </pc:sldChg>
      <pc:sldChg chg="modSp add">
        <pc:chgData name="Fumiaki Izaki" userId="bc875e88-d07c-472c-8ef4-4be80e510a87" providerId="ADAL" clId="{BB2E269F-B1E2-4C2A-A817-0FFA3BD98C2D}" dt="2022-02-28T00:54:03.690" v="2280" actId="27636"/>
        <pc:sldMkLst>
          <pc:docMk/>
          <pc:sldMk cId="3840971783" sldId="1404"/>
        </pc:sldMkLst>
        <pc:spChg chg="mod">
          <ac:chgData name="Fumiaki Izaki" userId="bc875e88-d07c-472c-8ef4-4be80e510a87" providerId="ADAL" clId="{BB2E269F-B1E2-4C2A-A817-0FFA3BD98C2D}" dt="2022-02-28T00:54:03.690" v="2280" actId="27636"/>
          <ac:spMkLst>
            <pc:docMk/>
            <pc:sldMk cId="3840971783" sldId="1404"/>
            <ac:spMk id="2" creationId="{987D4561-733E-43A4-BEDD-BADA8FFEEF8F}"/>
          </ac:spMkLst>
        </pc:spChg>
      </pc:sldChg>
      <pc:sldChg chg="modSp add">
        <pc:chgData name="Fumiaki Izaki" userId="bc875e88-d07c-472c-8ef4-4be80e510a87" providerId="ADAL" clId="{BB2E269F-B1E2-4C2A-A817-0FFA3BD98C2D}" dt="2022-02-28T00:54:03.728" v="2281" actId="27636"/>
        <pc:sldMkLst>
          <pc:docMk/>
          <pc:sldMk cId="1155987531" sldId="1405"/>
        </pc:sldMkLst>
        <pc:spChg chg="mod">
          <ac:chgData name="Fumiaki Izaki" userId="bc875e88-d07c-472c-8ef4-4be80e510a87" providerId="ADAL" clId="{BB2E269F-B1E2-4C2A-A817-0FFA3BD98C2D}" dt="2022-02-28T00:54:03.728" v="2281" actId="27636"/>
          <ac:spMkLst>
            <pc:docMk/>
            <pc:sldMk cId="1155987531" sldId="1405"/>
            <ac:spMk id="2" creationId="{38E5F9B7-1C02-4D24-8AD9-E883C722FB08}"/>
          </ac:spMkLst>
        </pc:spChg>
      </pc:sldChg>
      <pc:sldChg chg="modSp add">
        <pc:chgData name="Fumiaki Izaki" userId="bc875e88-d07c-472c-8ef4-4be80e510a87" providerId="ADAL" clId="{BB2E269F-B1E2-4C2A-A817-0FFA3BD98C2D}" dt="2022-02-28T00:54:03.759" v="2282" actId="27636"/>
        <pc:sldMkLst>
          <pc:docMk/>
          <pc:sldMk cId="3886718742" sldId="1406"/>
        </pc:sldMkLst>
        <pc:spChg chg="mod">
          <ac:chgData name="Fumiaki Izaki" userId="bc875e88-d07c-472c-8ef4-4be80e510a87" providerId="ADAL" clId="{BB2E269F-B1E2-4C2A-A817-0FFA3BD98C2D}" dt="2022-02-28T00:54:03.759" v="2282" actId="27636"/>
          <ac:spMkLst>
            <pc:docMk/>
            <pc:sldMk cId="3886718742" sldId="1406"/>
            <ac:spMk id="2" creationId="{A635AE80-C806-4ADA-AD99-A5A3DACC2BCA}"/>
          </ac:spMkLst>
        </pc:spChg>
      </pc:sldChg>
      <pc:sldChg chg="modSp add">
        <pc:chgData name="Fumiaki Izaki" userId="bc875e88-d07c-472c-8ef4-4be80e510a87" providerId="ADAL" clId="{BB2E269F-B1E2-4C2A-A817-0FFA3BD98C2D}" dt="2022-02-28T00:54:03.806" v="2283" actId="27636"/>
        <pc:sldMkLst>
          <pc:docMk/>
          <pc:sldMk cId="3479496003" sldId="1407"/>
        </pc:sldMkLst>
        <pc:spChg chg="mod">
          <ac:chgData name="Fumiaki Izaki" userId="bc875e88-d07c-472c-8ef4-4be80e510a87" providerId="ADAL" clId="{BB2E269F-B1E2-4C2A-A817-0FFA3BD98C2D}" dt="2022-02-28T00:54:03.806" v="2283" actId="27636"/>
          <ac:spMkLst>
            <pc:docMk/>
            <pc:sldMk cId="3479496003" sldId="1407"/>
            <ac:spMk id="2" creationId="{D5B4300F-847E-4ED1-82B0-9E053E1FDACF}"/>
          </ac:spMkLst>
        </pc:spChg>
      </pc:sldChg>
      <pc:sldChg chg="add">
        <pc:chgData name="Fumiaki Izaki" userId="bc875e88-d07c-472c-8ef4-4be80e510a87" providerId="ADAL" clId="{BB2E269F-B1E2-4C2A-A817-0FFA3BD98C2D}" dt="2022-02-28T00:54:02.688" v="2262"/>
        <pc:sldMkLst>
          <pc:docMk/>
          <pc:sldMk cId="4160169314" sldId="1408"/>
        </pc:sldMkLst>
      </pc:sldChg>
      <pc:sldChg chg="modSp add">
        <pc:chgData name="Fumiaki Izaki" userId="bc875e88-d07c-472c-8ef4-4be80e510a87" providerId="ADAL" clId="{BB2E269F-B1E2-4C2A-A817-0FFA3BD98C2D}" dt="2022-02-28T00:54:03.891" v="2286" actId="27636"/>
        <pc:sldMkLst>
          <pc:docMk/>
          <pc:sldMk cId="3641759497" sldId="1409"/>
        </pc:sldMkLst>
        <pc:spChg chg="mod">
          <ac:chgData name="Fumiaki Izaki" userId="bc875e88-d07c-472c-8ef4-4be80e510a87" providerId="ADAL" clId="{BB2E269F-B1E2-4C2A-A817-0FFA3BD98C2D}" dt="2022-02-28T00:54:03.891" v="2286" actId="27636"/>
          <ac:spMkLst>
            <pc:docMk/>
            <pc:sldMk cId="3641759497" sldId="1409"/>
            <ac:spMk id="5" creationId="{B5127A7F-E52B-421B-93D9-BDEC90BD2430}"/>
          </ac:spMkLst>
        </pc:spChg>
      </pc:sldChg>
      <pc:sldChg chg="modSp add">
        <pc:chgData name="Fumiaki Izaki" userId="bc875e88-d07c-472c-8ef4-4be80e510a87" providerId="ADAL" clId="{BB2E269F-B1E2-4C2A-A817-0FFA3BD98C2D}" dt="2022-02-28T00:54:03.944" v="2287" actId="27636"/>
        <pc:sldMkLst>
          <pc:docMk/>
          <pc:sldMk cId="1118215378" sldId="1410"/>
        </pc:sldMkLst>
        <pc:spChg chg="mod">
          <ac:chgData name="Fumiaki Izaki" userId="bc875e88-d07c-472c-8ef4-4be80e510a87" providerId="ADAL" clId="{BB2E269F-B1E2-4C2A-A817-0FFA3BD98C2D}" dt="2022-02-28T00:54:03.944" v="2287" actId="27636"/>
          <ac:spMkLst>
            <pc:docMk/>
            <pc:sldMk cId="1118215378" sldId="1410"/>
            <ac:spMk id="45" creationId="{BC2A5664-3024-4197-BE5A-CFA2B445C427}"/>
          </ac:spMkLst>
        </pc:spChg>
      </pc:sldChg>
      <pc:sldChg chg="modSp add">
        <pc:chgData name="Fumiaki Izaki" userId="bc875e88-d07c-472c-8ef4-4be80e510a87" providerId="ADAL" clId="{BB2E269F-B1E2-4C2A-A817-0FFA3BD98C2D}" dt="2022-02-28T00:54:03.976" v="2288" actId="27636"/>
        <pc:sldMkLst>
          <pc:docMk/>
          <pc:sldMk cId="1366794223" sldId="1411"/>
        </pc:sldMkLst>
        <pc:spChg chg="mod">
          <ac:chgData name="Fumiaki Izaki" userId="bc875e88-d07c-472c-8ef4-4be80e510a87" providerId="ADAL" clId="{BB2E269F-B1E2-4C2A-A817-0FFA3BD98C2D}" dt="2022-02-28T00:54:03.976" v="2288" actId="27636"/>
          <ac:spMkLst>
            <pc:docMk/>
            <pc:sldMk cId="1366794223" sldId="1411"/>
            <ac:spMk id="45" creationId="{BC2A5664-3024-4197-BE5A-CFA2B445C427}"/>
          </ac:spMkLst>
        </pc:spChg>
      </pc:sldChg>
      <pc:sldChg chg="modSp add">
        <pc:chgData name="Fumiaki Izaki" userId="bc875e88-d07c-472c-8ef4-4be80e510a87" providerId="ADAL" clId="{BB2E269F-B1E2-4C2A-A817-0FFA3BD98C2D}" dt="2022-02-28T00:54:04.007" v="2290" actId="27636"/>
        <pc:sldMkLst>
          <pc:docMk/>
          <pc:sldMk cId="2976014184" sldId="1412"/>
        </pc:sldMkLst>
        <pc:spChg chg="mod">
          <ac:chgData name="Fumiaki Izaki" userId="bc875e88-d07c-472c-8ef4-4be80e510a87" providerId="ADAL" clId="{BB2E269F-B1E2-4C2A-A817-0FFA3BD98C2D}" dt="2022-02-28T00:54:04.007" v="2290" actId="27636"/>
          <ac:spMkLst>
            <pc:docMk/>
            <pc:sldMk cId="2976014184" sldId="1412"/>
            <ac:spMk id="45" creationId="{BC2A5664-3024-4197-BE5A-CFA2B445C427}"/>
          </ac:spMkLst>
        </pc:spChg>
      </pc:sldChg>
      <pc:sldChg chg="modSp add">
        <pc:chgData name="Fumiaki Izaki" userId="bc875e88-d07c-472c-8ef4-4be80e510a87" providerId="ADAL" clId="{BB2E269F-B1E2-4C2A-A817-0FFA3BD98C2D}" dt="2022-02-28T00:54:04.192" v="2295" actId="27636"/>
        <pc:sldMkLst>
          <pc:docMk/>
          <pc:sldMk cId="21873226" sldId="1413"/>
        </pc:sldMkLst>
        <pc:spChg chg="mod">
          <ac:chgData name="Fumiaki Izaki" userId="bc875e88-d07c-472c-8ef4-4be80e510a87" providerId="ADAL" clId="{BB2E269F-B1E2-4C2A-A817-0FFA3BD98C2D}" dt="2022-02-28T00:54:04.192" v="2295" actId="27636"/>
          <ac:spMkLst>
            <pc:docMk/>
            <pc:sldMk cId="21873226" sldId="1413"/>
            <ac:spMk id="40" creationId="{6B3B0C00-09EC-4E53-A576-C2622C4CD91F}"/>
          </ac:spMkLst>
        </pc:spChg>
      </pc:sldChg>
      <pc:sldChg chg="modSp add">
        <pc:chgData name="Fumiaki Izaki" userId="bc875e88-d07c-472c-8ef4-4be80e510a87" providerId="ADAL" clId="{BB2E269F-B1E2-4C2A-A817-0FFA3BD98C2D}" dt="2022-02-28T00:54:04.229" v="2297" actId="27636"/>
        <pc:sldMkLst>
          <pc:docMk/>
          <pc:sldMk cId="4288880891" sldId="1414"/>
        </pc:sldMkLst>
        <pc:spChg chg="mod">
          <ac:chgData name="Fumiaki Izaki" userId="bc875e88-d07c-472c-8ef4-4be80e510a87" providerId="ADAL" clId="{BB2E269F-B1E2-4C2A-A817-0FFA3BD98C2D}" dt="2022-02-28T00:54:04.229" v="2297" actId="27636"/>
          <ac:spMkLst>
            <pc:docMk/>
            <pc:sldMk cId="4288880891" sldId="1414"/>
            <ac:spMk id="40" creationId="{6B3B0C00-09EC-4E53-A576-C2622C4CD91F}"/>
          </ac:spMkLst>
        </pc:spChg>
      </pc:sldChg>
      <pc:sldChg chg="modSp add">
        <pc:chgData name="Fumiaki Izaki" userId="bc875e88-d07c-472c-8ef4-4be80e510a87" providerId="ADAL" clId="{BB2E269F-B1E2-4C2A-A817-0FFA3BD98C2D}" dt="2022-02-28T00:54:04.308" v="2299" actId="27636"/>
        <pc:sldMkLst>
          <pc:docMk/>
          <pc:sldMk cId="3002950748" sldId="1415"/>
        </pc:sldMkLst>
        <pc:spChg chg="mod">
          <ac:chgData name="Fumiaki Izaki" userId="bc875e88-d07c-472c-8ef4-4be80e510a87" providerId="ADAL" clId="{BB2E269F-B1E2-4C2A-A817-0FFA3BD98C2D}" dt="2022-02-28T00:54:04.308" v="2299" actId="27636"/>
          <ac:spMkLst>
            <pc:docMk/>
            <pc:sldMk cId="3002950748" sldId="1415"/>
            <ac:spMk id="40" creationId="{6B3B0C00-09EC-4E53-A576-C2622C4CD91F}"/>
          </ac:spMkLst>
        </pc:spChg>
      </pc:sldChg>
      <pc:sldChg chg="modSp add">
        <pc:chgData name="Fumiaki Izaki" userId="bc875e88-d07c-472c-8ef4-4be80e510a87" providerId="ADAL" clId="{BB2E269F-B1E2-4C2A-A817-0FFA3BD98C2D}" dt="2022-02-28T00:54:04.345" v="2301" actId="27636"/>
        <pc:sldMkLst>
          <pc:docMk/>
          <pc:sldMk cId="1766456856" sldId="1416"/>
        </pc:sldMkLst>
        <pc:spChg chg="mod">
          <ac:chgData name="Fumiaki Izaki" userId="bc875e88-d07c-472c-8ef4-4be80e510a87" providerId="ADAL" clId="{BB2E269F-B1E2-4C2A-A817-0FFA3BD98C2D}" dt="2022-02-28T00:54:04.345" v="2301" actId="27636"/>
          <ac:spMkLst>
            <pc:docMk/>
            <pc:sldMk cId="1766456856" sldId="1416"/>
            <ac:spMk id="2" creationId="{CFFCEA03-47F2-4D52-9EE0-FD6CBB7C6547}"/>
          </ac:spMkLst>
        </pc:spChg>
      </pc:sldChg>
      <pc:sldChg chg="modSp add">
        <pc:chgData name="Fumiaki Izaki" userId="bc875e88-d07c-472c-8ef4-4be80e510a87" providerId="ADAL" clId="{BB2E269F-B1E2-4C2A-A817-0FFA3BD98C2D}" dt="2022-02-28T00:54:04.577" v="2303" actId="27636"/>
        <pc:sldMkLst>
          <pc:docMk/>
          <pc:sldMk cId="3599954598" sldId="1417"/>
        </pc:sldMkLst>
        <pc:spChg chg="mod">
          <ac:chgData name="Fumiaki Izaki" userId="bc875e88-d07c-472c-8ef4-4be80e510a87" providerId="ADAL" clId="{BB2E269F-B1E2-4C2A-A817-0FFA3BD98C2D}" dt="2022-02-28T00:54:04.577" v="2303" actId="27636"/>
          <ac:spMkLst>
            <pc:docMk/>
            <pc:sldMk cId="3599954598" sldId="1417"/>
            <ac:spMk id="45" creationId="{BC2A5664-3024-4197-BE5A-CFA2B445C427}"/>
          </ac:spMkLst>
        </pc:spChg>
      </pc:sldChg>
      <pc:sldChg chg="modSp">
        <pc:chgData name="Fumiaki Izaki" userId="bc875e88-d07c-472c-8ef4-4be80e510a87" providerId="ADAL" clId="{BB2E269F-B1E2-4C2A-A817-0FFA3BD98C2D}" dt="2022-02-28T00:59:26.284" v="2306" actId="27636"/>
        <pc:sldMkLst>
          <pc:docMk/>
          <pc:sldMk cId="1078450284" sldId="1418"/>
        </pc:sldMkLst>
        <pc:spChg chg="mod">
          <ac:chgData name="Fumiaki Izaki" userId="bc875e88-d07c-472c-8ef4-4be80e510a87" providerId="ADAL" clId="{BB2E269F-B1E2-4C2A-A817-0FFA3BD98C2D}" dt="2022-02-28T00:59:26.284" v="2306" actId="27636"/>
          <ac:spMkLst>
            <pc:docMk/>
            <pc:sldMk cId="1078450284" sldId="1418"/>
            <ac:spMk id="2" creationId="{BB2E0BCE-76E3-4B70-A7CD-7B8A3E3E17D9}"/>
          </ac:spMkLst>
        </pc:spChg>
      </pc:sldChg>
      <pc:sldChg chg="modSp add">
        <pc:chgData name="Fumiaki Izaki" userId="bc875e88-d07c-472c-8ef4-4be80e510a87" providerId="ADAL" clId="{BB2E269F-B1E2-4C2A-A817-0FFA3BD98C2D}" dt="2022-02-28T01:02:30.034" v="2309"/>
        <pc:sldMkLst>
          <pc:docMk/>
          <pc:sldMk cId="580740775" sldId="1419"/>
        </pc:sldMkLst>
        <pc:spChg chg="mod">
          <ac:chgData name="Fumiaki Izaki" userId="bc875e88-d07c-472c-8ef4-4be80e510a87" providerId="ADAL" clId="{BB2E269F-B1E2-4C2A-A817-0FFA3BD98C2D}" dt="2022-02-28T01:02:30.034" v="2309"/>
          <ac:spMkLst>
            <pc:docMk/>
            <pc:sldMk cId="580740775" sldId="1419"/>
            <ac:spMk id="2" creationId="{64E4FAB6-68A8-4163-9BA3-1EC79F1C0D28}"/>
          </ac:spMkLst>
        </pc:spChg>
      </pc:sldChg>
    </pc:docChg>
  </pc:docChgLst>
  <pc:docChgLst>
    <pc:chgData name="Fumiaki Izaki" userId="bc875e88-d07c-472c-8ef4-4be80e510a87" providerId="ADAL" clId="{5FCF74F5-9139-4CE1-9630-844CAA156AE1}"/>
    <pc:docChg chg="undo redo custSel addSld delSld modSld sldOrd delMainMaster modSection">
      <pc:chgData name="Fumiaki Izaki" userId="bc875e88-d07c-472c-8ef4-4be80e510a87" providerId="ADAL" clId="{5FCF74F5-9139-4CE1-9630-844CAA156AE1}" dt="2022-02-28T07:39:33.477" v="8070" actId="20577"/>
      <pc:docMkLst>
        <pc:docMk/>
      </pc:docMkLst>
      <pc:sldChg chg="del">
        <pc:chgData name="Fumiaki Izaki" userId="bc875e88-d07c-472c-8ef4-4be80e510a87" providerId="ADAL" clId="{5FCF74F5-9139-4CE1-9630-844CAA156AE1}" dt="2022-02-28T04:15:34.779" v="722" actId="2696"/>
        <pc:sldMkLst>
          <pc:docMk/>
          <pc:sldMk cId="4240758841" sldId="264"/>
        </pc:sldMkLst>
      </pc:sldChg>
      <pc:sldChg chg="del">
        <pc:chgData name="Fumiaki Izaki" userId="bc875e88-d07c-472c-8ef4-4be80e510a87" providerId="ADAL" clId="{5FCF74F5-9139-4CE1-9630-844CAA156AE1}" dt="2022-02-28T04:15:34.810" v="723" actId="2696"/>
        <pc:sldMkLst>
          <pc:docMk/>
          <pc:sldMk cId="2185237942" sldId="268"/>
        </pc:sldMkLst>
      </pc:sldChg>
      <pc:sldChg chg="del">
        <pc:chgData name="Fumiaki Izaki" userId="bc875e88-d07c-472c-8ef4-4be80e510a87" providerId="ADAL" clId="{5FCF74F5-9139-4CE1-9630-844CAA156AE1}" dt="2022-02-28T07:29:53.611" v="7842" actId="2696"/>
        <pc:sldMkLst>
          <pc:docMk/>
          <pc:sldMk cId="1270525646" sldId="269"/>
        </pc:sldMkLst>
      </pc:sldChg>
      <pc:sldChg chg="del">
        <pc:chgData name="Fumiaki Izaki" userId="bc875e88-d07c-472c-8ef4-4be80e510a87" providerId="ADAL" clId="{5FCF74F5-9139-4CE1-9630-844CAA156AE1}" dt="2022-02-28T07:29:53.658" v="7843" actId="2696"/>
        <pc:sldMkLst>
          <pc:docMk/>
          <pc:sldMk cId="2490072495" sldId="270"/>
        </pc:sldMkLst>
      </pc:sldChg>
      <pc:sldChg chg="del">
        <pc:chgData name="Fumiaki Izaki" userId="bc875e88-d07c-472c-8ef4-4be80e510a87" providerId="ADAL" clId="{5FCF74F5-9139-4CE1-9630-844CAA156AE1}" dt="2022-02-28T07:29:53.658" v="7844" actId="2696"/>
        <pc:sldMkLst>
          <pc:docMk/>
          <pc:sldMk cId="1590742624" sldId="271"/>
        </pc:sldMkLst>
      </pc:sldChg>
      <pc:sldChg chg="del">
        <pc:chgData name="Fumiaki Izaki" userId="bc875e88-d07c-472c-8ef4-4be80e510a87" providerId="ADAL" clId="{5FCF74F5-9139-4CE1-9630-844CAA156AE1}" dt="2022-02-28T07:29:53.680" v="7846" actId="2696"/>
        <pc:sldMkLst>
          <pc:docMk/>
          <pc:sldMk cId="3128784331" sldId="272"/>
        </pc:sldMkLst>
      </pc:sldChg>
      <pc:sldChg chg="del">
        <pc:chgData name="Fumiaki Izaki" userId="bc875e88-d07c-472c-8ef4-4be80e510a87" providerId="ADAL" clId="{5FCF74F5-9139-4CE1-9630-844CAA156AE1}" dt="2022-02-28T07:29:53.674" v="7845" actId="2696"/>
        <pc:sldMkLst>
          <pc:docMk/>
          <pc:sldMk cId="1437014116" sldId="273"/>
        </pc:sldMkLst>
      </pc:sldChg>
      <pc:sldChg chg="del">
        <pc:chgData name="Fumiaki Izaki" userId="bc875e88-d07c-472c-8ef4-4be80e510a87" providerId="ADAL" clId="{5FCF74F5-9139-4CE1-9630-844CAA156AE1}" dt="2022-02-28T04:15:34.911" v="726" actId="2696"/>
        <pc:sldMkLst>
          <pc:docMk/>
          <pc:sldMk cId="851259025" sldId="274"/>
        </pc:sldMkLst>
      </pc:sldChg>
      <pc:sldChg chg="del">
        <pc:chgData name="Fumiaki Izaki" userId="bc875e88-d07c-472c-8ef4-4be80e510a87" providerId="ADAL" clId="{5FCF74F5-9139-4CE1-9630-844CAA156AE1}" dt="2022-02-28T07:29:53.179" v="7806" actId="2696"/>
        <pc:sldMkLst>
          <pc:docMk/>
          <pc:sldMk cId="2579279664" sldId="275"/>
        </pc:sldMkLst>
      </pc:sldChg>
      <pc:sldChg chg="del">
        <pc:chgData name="Fumiaki Izaki" userId="bc875e88-d07c-472c-8ef4-4be80e510a87" providerId="ADAL" clId="{5FCF74F5-9139-4CE1-9630-844CAA156AE1}" dt="2022-02-28T07:29:53.257" v="7809" actId="2696"/>
        <pc:sldMkLst>
          <pc:docMk/>
          <pc:sldMk cId="314869193" sldId="276"/>
        </pc:sldMkLst>
      </pc:sldChg>
      <pc:sldChg chg="del">
        <pc:chgData name="Fumiaki Izaki" userId="bc875e88-d07c-472c-8ef4-4be80e510a87" providerId="ADAL" clId="{5FCF74F5-9139-4CE1-9630-844CAA156AE1}" dt="2022-02-28T07:29:53.342" v="7812" actId="2696"/>
        <pc:sldMkLst>
          <pc:docMk/>
          <pc:sldMk cId="2214419757" sldId="277"/>
        </pc:sldMkLst>
      </pc:sldChg>
      <pc:sldChg chg="del">
        <pc:chgData name="Fumiaki Izaki" userId="bc875e88-d07c-472c-8ef4-4be80e510a87" providerId="ADAL" clId="{5FCF74F5-9139-4CE1-9630-844CAA156AE1}" dt="2022-02-28T07:29:53.326" v="7811" actId="2696"/>
        <pc:sldMkLst>
          <pc:docMk/>
          <pc:sldMk cId="2930653636" sldId="278"/>
        </pc:sldMkLst>
      </pc:sldChg>
      <pc:sldChg chg="del">
        <pc:chgData name="Fumiaki Izaki" userId="bc875e88-d07c-472c-8ef4-4be80e510a87" providerId="ADAL" clId="{5FCF74F5-9139-4CE1-9630-844CAA156AE1}" dt="2022-02-28T07:29:53.395" v="7816" actId="2696"/>
        <pc:sldMkLst>
          <pc:docMk/>
          <pc:sldMk cId="1603639323" sldId="280"/>
        </pc:sldMkLst>
      </pc:sldChg>
      <pc:sldChg chg="del">
        <pc:chgData name="Fumiaki Izaki" userId="bc875e88-d07c-472c-8ef4-4be80e510a87" providerId="ADAL" clId="{5FCF74F5-9139-4CE1-9630-844CAA156AE1}" dt="2022-02-28T07:29:53.373" v="7814" actId="2696"/>
        <pc:sldMkLst>
          <pc:docMk/>
          <pc:sldMk cId="3055602550" sldId="281"/>
        </pc:sldMkLst>
      </pc:sldChg>
      <pc:sldChg chg="del">
        <pc:chgData name="Fumiaki Izaki" userId="bc875e88-d07c-472c-8ef4-4be80e510a87" providerId="ADAL" clId="{5FCF74F5-9139-4CE1-9630-844CAA156AE1}" dt="2022-02-28T07:29:53.458" v="7819" actId="2696"/>
        <pc:sldMkLst>
          <pc:docMk/>
          <pc:sldMk cId="4079464082" sldId="286"/>
        </pc:sldMkLst>
      </pc:sldChg>
      <pc:sldChg chg="del">
        <pc:chgData name="Fumiaki Izaki" userId="bc875e88-d07c-472c-8ef4-4be80e510a87" providerId="ADAL" clId="{5FCF74F5-9139-4CE1-9630-844CAA156AE1}" dt="2022-02-28T04:15:35.111" v="732" actId="2696"/>
        <pc:sldMkLst>
          <pc:docMk/>
          <pc:sldMk cId="2981536308" sldId="287"/>
        </pc:sldMkLst>
      </pc:sldChg>
      <pc:sldChg chg="del">
        <pc:chgData name="Fumiaki Izaki" userId="bc875e88-d07c-472c-8ef4-4be80e510a87" providerId="ADAL" clId="{5FCF74F5-9139-4CE1-9630-844CAA156AE1}" dt="2022-02-28T07:29:53.529" v="7823" actId="2696"/>
        <pc:sldMkLst>
          <pc:docMk/>
          <pc:sldMk cId="1022155098" sldId="288"/>
        </pc:sldMkLst>
      </pc:sldChg>
      <pc:sldChg chg="del">
        <pc:chgData name="Fumiaki Izaki" userId="bc875e88-d07c-472c-8ef4-4be80e510a87" providerId="ADAL" clId="{5FCF74F5-9139-4CE1-9630-844CAA156AE1}" dt="2022-02-28T07:29:53.560" v="7826" actId="2696"/>
        <pc:sldMkLst>
          <pc:docMk/>
          <pc:sldMk cId="2792081030" sldId="289"/>
        </pc:sldMkLst>
      </pc:sldChg>
      <pc:sldChg chg="del modTransition">
        <pc:chgData name="Fumiaki Izaki" userId="bc875e88-d07c-472c-8ef4-4be80e510a87" providerId="ADAL" clId="{5FCF74F5-9139-4CE1-9630-844CAA156AE1}" dt="2022-02-28T07:29:53.881" v="7878" actId="2696"/>
        <pc:sldMkLst>
          <pc:docMk/>
          <pc:sldMk cId="4172369073" sldId="291"/>
        </pc:sldMkLst>
      </pc:sldChg>
      <pc:sldChg chg="del modTransition">
        <pc:chgData name="Fumiaki Izaki" userId="bc875e88-d07c-472c-8ef4-4be80e510a87" providerId="ADAL" clId="{5FCF74F5-9139-4CE1-9630-844CAA156AE1}" dt="2022-02-28T07:29:53.896" v="7880" actId="2696"/>
        <pc:sldMkLst>
          <pc:docMk/>
          <pc:sldMk cId="2307024318" sldId="292"/>
        </pc:sldMkLst>
      </pc:sldChg>
      <pc:sldChg chg="del modTransition">
        <pc:chgData name="Fumiaki Izaki" userId="bc875e88-d07c-472c-8ef4-4be80e510a87" providerId="ADAL" clId="{5FCF74F5-9139-4CE1-9630-844CAA156AE1}" dt="2022-02-28T07:29:53.881" v="7879" actId="2696"/>
        <pc:sldMkLst>
          <pc:docMk/>
          <pc:sldMk cId="1035926057" sldId="293"/>
        </pc:sldMkLst>
      </pc:sldChg>
      <pc:sldChg chg="del">
        <pc:chgData name="Fumiaki Izaki" userId="bc875e88-d07c-472c-8ef4-4be80e510a87" providerId="ADAL" clId="{5FCF74F5-9139-4CE1-9630-844CAA156AE1}" dt="2022-02-28T04:15:35.080" v="731" actId="2696"/>
        <pc:sldMkLst>
          <pc:docMk/>
          <pc:sldMk cId="688558773" sldId="294"/>
        </pc:sldMkLst>
      </pc:sldChg>
      <pc:sldChg chg="del">
        <pc:chgData name="Fumiaki Izaki" userId="bc875e88-d07c-472c-8ef4-4be80e510a87" providerId="ADAL" clId="{5FCF74F5-9139-4CE1-9630-844CAA156AE1}" dt="2022-02-28T04:15:35.149" v="733" actId="2696"/>
        <pc:sldMkLst>
          <pc:docMk/>
          <pc:sldMk cId="1789592248" sldId="295"/>
        </pc:sldMkLst>
      </pc:sldChg>
      <pc:sldChg chg="del modTransition">
        <pc:chgData name="Fumiaki Izaki" userId="bc875e88-d07c-472c-8ef4-4be80e510a87" providerId="ADAL" clId="{5FCF74F5-9139-4CE1-9630-844CAA156AE1}" dt="2022-02-28T07:29:54.244" v="7899" actId="2696"/>
        <pc:sldMkLst>
          <pc:docMk/>
          <pc:sldMk cId="1904738990" sldId="296"/>
        </pc:sldMkLst>
      </pc:sldChg>
      <pc:sldChg chg="del modTransition">
        <pc:chgData name="Fumiaki Izaki" userId="bc875e88-d07c-472c-8ef4-4be80e510a87" providerId="ADAL" clId="{5FCF74F5-9139-4CE1-9630-844CAA156AE1}" dt="2022-02-28T07:29:54.128" v="7893" actId="2696"/>
        <pc:sldMkLst>
          <pc:docMk/>
          <pc:sldMk cId="878406443" sldId="297"/>
        </pc:sldMkLst>
      </pc:sldChg>
      <pc:sldChg chg="del modTransition">
        <pc:chgData name="Fumiaki Izaki" userId="bc875e88-d07c-472c-8ef4-4be80e510a87" providerId="ADAL" clId="{5FCF74F5-9139-4CE1-9630-844CAA156AE1}" dt="2022-02-28T07:29:53.997" v="7891" actId="2696"/>
        <pc:sldMkLst>
          <pc:docMk/>
          <pc:sldMk cId="4025792738" sldId="300"/>
        </pc:sldMkLst>
      </pc:sldChg>
      <pc:sldChg chg="del modTransition">
        <pc:chgData name="Fumiaki Izaki" userId="bc875e88-d07c-472c-8ef4-4be80e510a87" providerId="ADAL" clId="{5FCF74F5-9139-4CE1-9630-844CAA156AE1}" dt="2022-02-28T07:29:54.181" v="7896" actId="2696"/>
        <pc:sldMkLst>
          <pc:docMk/>
          <pc:sldMk cId="3478300241" sldId="301"/>
        </pc:sldMkLst>
      </pc:sldChg>
      <pc:sldChg chg="del">
        <pc:chgData name="Fumiaki Izaki" userId="bc875e88-d07c-472c-8ef4-4be80e510a87" providerId="ADAL" clId="{5FCF74F5-9139-4CE1-9630-844CAA156AE1}" dt="2022-02-28T04:15:34.964" v="728" actId="2696"/>
        <pc:sldMkLst>
          <pc:docMk/>
          <pc:sldMk cId="1959635409" sldId="302"/>
        </pc:sldMkLst>
      </pc:sldChg>
      <pc:sldChg chg="del">
        <pc:chgData name="Fumiaki Izaki" userId="bc875e88-d07c-472c-8ef4-4be80e510a87" providerId="ADAL" clId="{5FCF74F5-9139-4CE1-9630-844CAA156AE1}" dt="2022-02-28T07:29:53.226" v="7808" actId="2696"/>
        <pc:sldMkLst>
          <pc:docMk/>
          <pc:sldMk cId="4078871472" sldId="303"/>
        </pc:sldMkLst>
      </pc:sldChg>
      <pc:sldChg chg="del modTransition">
        <pc:chgData name="Fumiaki Izaki" userId="bc875e88-d07c-472c-8ef4-4be80e510a87" providerId="ADAL" clId="{5FCF74F5-9139-4CE1-9630-844CAA156AE1}" dt="2022-02-28T07:29:53.959" v="7890" actId="2696"/>
        <pc:sldMkLst>
          <pc:docMk/>
          <pc:sldMk cId="3003704232" sldId="304"/>
        </pc:sldMkLst>
      </pc:sldChg>
      <pc:sldChg chg="del modTransition">
        <pc:chgData name="Fumiaki Izaki" userId="bc875e88-d07c-472c-8ef4-4be80e510a87" providerId="ADAL" clId="{5FCF74F5-9139-4CE1-9630-844CAA156AE1}" dt="2022-02-28T07:29:53.912" v="7881" actId="2696"/>
        <pc:sldMkLst>
          <pc:docMk/>
          <pc:sldMk cId="1333998553" sldId="305"/>
        </pc:sldMkLst>
      </pc:sldChg>
      <pc:sldChg chg="del">
        <pc:chgData name="Fumiaki Izaki" userId="bc875e88-d07c-472c-8ef4-4be80e510a87" providerId="ADAL" clId="{5FCF74F5-9139-4CE1-9630-844CAA156AE1}" dt="2022-02-28T07:29:53.072" v="7801" actId="2696"/>
        <pc:sldMkLst>
          <pc:docMk/>
          <pc:sldMk cId="3658863191" sldId="306"/>
        </pc:sldMkLst>
      </pc:sldChg>
      <pc:sldChg chg="del modTransition">
        <pc:chgData name="Fumiaki Izaki" userId="bc875e88-d07c-472c-8ef4-4be80e510a87" providerId="ADAL" clId="{5FCF74F5-9139-4CE1-9630-844CAA156AE1}" dt="2022-02-28T07:29:53.928" v="7886" actId="2696"/>
        <pc:sldMkLst>
          <pc:docMk/>
          <pc:sldMk cId="2416439975" sldId="307"/>
        </pc:sldMkLst>
      </pc:sldChg>
      <pc:sldChg chg="del">
        <pc:chgData name="Fumiaki Izaki" userId="bc875e88-d07c-472c-8ef4-4be80e510a87" providerId="ADAL" clId="{5FCF74F5-9139-4CE1-9630-844CAA156AE1}" dt="2022-02-28T04:15:35.033" v="730" actId="2696"/>
        <pc:sldMkLst>
          <pc:docMk/>
          <pc:sldMk cId="2615782377" sldId="308"/>
        </pc:sldMkLst>
      </pc:sldChg>
      <pc:sldChg chg="del modTransition">
        <pc:chgData name="Fumiaki Izaki" userId="bc875e88-d07c-472c-8ef4-4be80e510a87" providerId="ADAL" clId="{5FCF74F5-9139-4CE1-9630-844CAA156AE1}" dt="2022-02-28T07:29:53.943" v="7888" actId="2696"/>
        <pc:sldMkLst>
          <pc:docMk/>
          <pc:sldMk cId="1666896819" sldId="312"/>
        </pc:sldMkLst>
      </pc:sldChg>
      <pc:sldChg chg="del modTransition">
        <pc:chgData name="Fumiaki Izaki" userId="bc875e88-d07c-472c-8ef4-4be80e510a87" providerId="ADAL" clId="{5FCF74F5-9139-4CE1-9630-844CAA156AE1}" dt="2022-02-28T07:29:53.943" v="7889" actId="2696"/>
        <pc:sldMkLst>
          <pc:docMk/>
          <pc:sldMk cId="1887130413" sldId="313"/>
        </pc:sldMkLst>
      </pc:sldChg>
      <pc:sldChg chg="del">
        <pc:chgData name="Fumiaki Izaki" userId="bc875e88-d07c-472c-8ef4-4be80e510a87" providerId="ADAL" clId="{5FCF74F5-9139-4CE1-9630-844CAA156AE1}" dt="2022-02-28T04:15:34.848" v="724" actId="2696"/>
        <pc:sldMkLst>
          <pc:docMk/>
          <pc:sldMk cId="906563429" sldId="314"/>
        </pc:sldMkLst>
      </pc:sldChg>
      <pc:sldChg chg="del">
        <pc:chgData name="Fumiaki Izaki" userId="bc875e88-d07c-472c-8ef4-4be80e510a87" providerId="ADAL" clId="{5FCF74F5-9139-4CE1-9630-844CAA156AE1}" dt="2022-02-28T04:15:35.011" v="729" actId="2696"/>
        <pc:sldMkLst>
          <pc:docMk/>
          <pc:sldMk cId="3497431398" sldId="315"/>
        </pc:sldMkLst>
      </pc:sldChg>
      <pc:sldChg chg="del">
        <pc:chgData name="Fumiaki Izaki" userId="bc875e88-d07c-472c-8ef4-4be80e510a87" providerId="ADAL" clId="{5FCF74F5-9139-4CE1-9630-844CAA156AE1}" dt="2022-02-28T04:15:34.933" v="727" actId="2696"/>
        <pc:sldMkLst>
          <pc:docMk/>
          <pc:sldMk cId="1559391849" sldId="316"/>
        </pc:sldMkLst>
      </pc:sldChg>
      <pc:sldChg chg="del">
        <pc:chgData name="Fumiaki Izaki" userId="bc875e88-d07c-472c-8ef4-4be80e510a87" providerId="ADAL" clId="{5FCF74F5-9139-4CE1-9630-844CAA156AE1}" dt="2022-02-28T04:15:35.211" v="735" actId="2696"/>
        <pc:sldMkLst>
          <pc:docMk/>
          <pc:sldMk cId="3924535394" sldId="317"/>
        </pc:sldMkLst>
      </pc:sldChg>
      <pc:sldChg chg="del modTransition">
        <pc:chgData name="Fumiaki Izaki" userId="bc875e88-d07c-472c-8ef4-4be80e510a87" providerId="ADAL" clId="{5FCF74F5-9139-4CE1-9630-844CAA156AE1}" dt="2022-02-28T07:29:52.979" v="7797" actId="2696"/>
        <pc:sldMkLst>
          <pc:docMk/>
          <pc:sldMk cId="726656547" sldId="318"/>
        </pc:sldMkLst>
      </pc:sldChg>
      <pc:sldChg chg="del">
        <pc:chgData name="Fumiaki Izaki" userId="bc875e88-d07c-472c-8ef4-4be80e510a87" providerId="ADAL" clId="{5FCF74F5-9139-4CE1-9630-844CAA156AE1}" dt="2022-02-28T04:15:34.879" v="725" actId="2696"/>
        <pc:sldMkLst>
          <pc:docMk/>
          <pc:sldMk cId="3332145628" sldId="320"/>
        </pc:sldMkLst>
      </pc:sldChg>
      <pc:sldChg chg="del">
        <pc:chgData name="Fumiaki Izaki" userId="bc875e88-d07c-472c-8ef4-4be80e510a87" providerId="ADAL" clId="{5FCF74F5-9139-4CE1-9630-844CAA156AE1}" dt="2022-02-28T04:15:35.180" v="734" actId="2696"/>
        <pc:sldMkLst>
          <pc:docMk/>
          <pc:sldMk cId="268292351" sldId="321"/>
        </pc:sldMkLst>
      </pc:sldChg>
      <pc:sldChg chg="del">
        <pc:chgData name="Fumiaki Izaki" userId="bc875e88-d07c-472c-8ef4-4be80e510a87" providerId="ADAL" clId="{5FCF74F5-9139-4CE1-9630-844CAA156AE1}" dt="2022-02-28T07:29:53.110" v="7803" actId="2696"/>
        <pc:sldMkLst>
          <pc:docMk/>
          <pc:sldMk cId="1961166027" sldId="358"/>
        </pc:sldMkLst>
      </pc:sldChg>
      <pc:sldChg chg="del">
        <pc:chgData name="Fumiaki Izaki" userId="bc875e88-d07c-472c-8ef4-4be80e510a87" providerId="ADAL" clId="{5FCF74F5-9139-4CE1-9630-844CAA156AE1}" dt="2022-02-28T07:29:53.141" v="7804" actId="2696"/>
        <pc:sldMkLst>
          <pc:docMk/>
          <pc:sldMk cId="1667377669" sldId="359"/>
        </pc:sldMkLst>
      </pc:sldChg>
      <pc:sldChg chg="del">
        <pc:chgData name="Fumiaki Izaki" userId="bc875e88-d07c-472c-8ef4-4be80e510a87" providerId="ADAL" clId="{5FCF74F5-9139-4CE1-9630-844CAA156AE1}" dt="2022-02-28T07:29:53.279" v="7810" actId="2696"/>
        <pc:sldMkLst>
          <pc:docMk/>
          <pc:sldMk cId="3115965711" sldId="365"/>
        </pc:sldMkLst>
      </pc:sldChg>
      <pc:sldChg chg="del">
        <pc:chgData name="Fumiaki Izaki" userId="bc875e88-d07c-472c-8ef4-4be80e510a87" providerId="ADAL" clId="{5FCF74F5-9139-4CE1-9630-844CAA156AE1}" dt="2022-02-28T07:29:53.079" v="7802" actId="2696"/>
        <pc:sldMkLst>
          <pc:docMk/>
          <pc:sldMk cId="433234646" sldId="377"/>
        </pc:sldMkLst>
      </pc:sldChg>
      <pc:sldChg chg="del">
        <pc:chgData name="Fumiaki Izaki" userId="bc875e88-d07c-472c-8ef4-4be80e510a87" providerId="ADAL" clId="{5FCF74F5-9139-4CE1-9630-844CAA156AE1}" dt="2022-02-28T07:29:53.173" v="7805" actId="2696"/>
        <pc:sldMkLst>
          <pc:docMk/>
          <pc:sldMk cId="733145328" sldId="378"/>
        </pc:sldMkLst>
      </pc:sldChg>
      <pc:sldChg chg="del">
        <pc:chgData name="Fumiaki Izaki" userId="bc875e88-d07c-472c-8ef4-4be80e510a87" providerId="ADAL" clId="{5FCF74F5-9139-4CE1-9630-844CAA156AE1}" dt="2022-02-28T07:29:53.442" v="7817" actId="2696"/>
        <pc:sldMkLst>
          <pc:docMk/>
          <pc:sldMk cId="2636955276" sldId="380"/>
        </pc:sldMkLst>
      </pc:sldChg>
      <pc:sldChg chg="del">
        <pc:chgData name="Fumiaki Izaki" userId="bc875e88-d07c-472c-8ef4-4be80e510a87" providerId="ADAL" clId="{5FCF74F5-9139-4CE1-9630-844CAA156AE1}" dt="2022-02-28T07:29:53.545" v="7825" actId="2696"/>
        <pc:sldMkLst>
          <pc:docMk/>
          <pc:sldMk cId="729640813" sldId="383"/>
        </pc:sldMkLst>
      </pc:sldChg>
      <pc:sldChg chg="del">
        <pc:chgData name="Fumiaki Izaki" userId="bc875e88-d07c-472c-8ef4-4be80e510a87" providerId="ADAL" clId="{5FCF74F5-9139-4CE1-9630-844CAA156AE1}" dt="2022-02-28T07:29:53.560" v="7827" actId="2696"/>
        <pc:sldMkLst>
          <pc:docMk/>
          <pc:sldMk cId="1480762967" sldId="384"/>
        </pc:sldMkLst>
      </pc:sldChg>
      <pc:sldChg chg="del">
        <pc:chgData name="Fumiaki Izaki" userId="bc875e88-d07c-472c-8ef4-4be80e510a87" providerId="ADAL" clId="{5FCF74F5-9139-4CE1-9630-844CAA156AE1}" dt="2022-02-28T07:29:53.480" v="7820" actId="2696"/>
        <pc:sldMkLst>
          <pc:docMk/>
          <pc:sldMk cId="3002220858" sldId="398"/>
        </pc:sldMkLst>
      </pc:sldChg>
      <pc:sldChg chg="del">
        <pc:chgData name="Fumiaki Izaki" userId="bc875e88-d07c-472c-8ef4-4be80e510a87" providerId="ADAL" clId="{5FCF74F5-9139-4CE1-9630-844CAA156AE1}" dt="2022-02-28T07:29:53.580" v="7828" actId="2696"/>
        <pc:sldMkLst>
          <pc:docMk/>
          <pc:sldMk cId="3412555771" sldId="399"/>
        </pc:sldMkLst>
      </pc:sldChg>
      <pc:sldChg chg="del">
        <pc:chgData name="Fumiaki Izaki" userId="bc875e88-d07c-472c-8ef4-4be80e510a87" providerId="ADAL" clId="{5FCF74F5-9139-4CE1-9630-844CAA156AE1}" dt="2022-02-28T07:29:53.458" v="7818" actId="2696"/>
        <pc:sldMkLst>
          <pc:docMk/>
          <pc:sldMk cId="796968181" sldId="402"/>
        </pc:sldMkLst>
      </pc:sldChg>
      <pc:sldChg chg="del">
        <pc:chgData name="Fumiaki Izaki" userId="bc875e88-d07c-472c-8ef4-4be80e510a87" providerId="ADAL" clId="{5FCF74F5-9139-4CE1-9630-844CAA156AE1}" dt="2022-02-28T07:29:53.480" v="7821" actId="2696"/>
        <pc:sldMkLst>
          <pc:docMk/>
          <pc:sldMk cId="2524197188" sldId="404"/>
        </pc:sldMkLst>
      </pc:sldChg>
      <pc:sldChg chg="del">
        <pc:chgData name="Fumiaki Izaki" userId="bc875e88-d07c-472c-8ef4-4be80e510a87" providerId="ADAL" clId="{5FCF74F5-9139-4CE1-9630-844CAA156AE1}" dt="2022-02-28T07:29:53.057" v="7800" actId="2696"/>
        <pc:sldMkLst>
          <pc:docMk/>
          <pc:sldMk cId="287320593" sldId="406"/>
        </pc:sldMkLst>
      </pc:sldChg>
      <pc:sldChg chg="del">
        <pc:chgData name="Fumiaki Izaki" userId="bc875e88-d07c-472c-8ef4-4be80e510a87" providerId="ADAL" clId="{5FCF74F5-9139-4CE1-9630-844CAA156AE1}" dt="2022-02-28T07:29:53.511" v="7822" actId="2696"/>
        <pc:sldMkLst>
          <pc:docMk/>
          <pc:sldMk cId="3081552302" sldId="407"/>
        </pc:sldMkLst>
      </pc:sldChg>
      <pc:sldChg chg="del">
        <pc:chgData name="Fumiaki Izaki" userId="bc875e88-d07c-472c-8ef4-4be80e510a87" providerId="ADAL" clId="{5FCF74F5-9139-4CE1-9630-844CAA156AE1}" dt="2022-02-28T07:29:53.696" v="7847" actId="2696"/>
        <pc:sldMkLst>
          <pc:docMk/>
          <pc:sldMk cId="3211785465" sldId="408"/>
        </pc:sldMkLst>
      </pc:sldChg>
      <pc:sldChg chg="del">
        <pc:chgData name="Fumiaki Izaki" userId="bc875e88-d07c-472c-8ef4-4be80e510a87" providerId="ADAL" clId="{5FCF74F5-9139-4CE1-9630-844CAA156AE1}" dt="2022-02-28T07:29:53.529" v="7824" actId="2696"/>
        <pc:sldMkLst>
          <pc:docMk/>
          <pc:sldMk cId="3637057764" sldId="409"/>
        </pc:sldMkLst>
      </pc:sldChg>
      <pc:sldChg chg="del">
        <pc:chgData name="Fumiaki Izaki" userId="bc875e88-d07c-472c-8ef4-4be80e510a87" providerId="ADAL" clId="{5FCF74F5-9139-4CE1-9630-844CAA156AE1}" dt="2022-02-28T07:29:53.210" v="7807" actId="2696"/>
        <pc:sldMkLst>
          <pc:docMk/>
          <pc:sldMk cId="2852749873" sldId="410"/>
        </pc:sldMkLst>
      </pc:sldChg>
      <pc:sldChg chg="del">
        <pc:chgData name="Fumiaki Izaki" userId="bc875e88-d07c-472c-8ef4-4be80e510a87" providerId="ADAL" clId="{5FCF74F5-9139-4CE1-9630-844CAA156AE1}" dt="2022-02-28T07:29:53.380" v="7815" actId="2696"/>
        <pc:sldMkLst>
          <pc:docMk/>
          <pc:sldMk cId="274646584" sldId="412"/>
        </pc:sldMkLst>
      </pc:sldChg>
      <pc:sldChg chg="del">
        <pc:chgData name="Fumiaki Izaki" userId="bc875e88-d07c-472c-8ef4-4be80e510a87" providerId="ADAL" clId="{5FCF74F5-9139-4CE1-9630-844CAA156AE1}" dt="2022-02-28T07:29:53.727" v="7850" actId="2696"/>
        <pc:sldMkLst>
          <pc:docMk/>
          <pc:sldMk cId="1620980069" sldId="425"/>
        </pc:sldMkLst>
      </pc:sldChg>
      <pc:sldChg chg="del modTransition">
        <pc:chgData name="Fumiaki Izaki" userId="bc875e88-d07c-472c-8ef4-4be80e510a87" providerId="ADAL" clId="{5FCF74F5-9139-4CE1-9630-844CAA156AE1}" dt="2022-02-28T07:29:53.758" v="7865" actId="2696"/>
        <pc:sldMkLst>
          <pc:docMk/>
          <pc:sldMk cId="2908513923" sldId="877"/>
        </pc:sldMkLst>
      </pc:sldChg>
      <pc:sldChg chg="del modTransition">
        <pc:chgData name="Fumiaki Izaki" userId="bc875e88-d07c-472c-8ef4-4be80e510a87" providerId="ADAL" clId="{5FCF74F5-9139-4CE1-9630-844CAA156AE1}" dt="2022-02-28T07:29:53.780" v="7866" actId="2696"/>
        <pc:sldMkLst>
          <pc:docMk/>
          <pc:sldMk cId="2822502282" sldId="1149"/>
        </pc:sldMkLst>
      </pc:sldChg>
      <pc:sldChg chg="del modTransition">
        <pc:chgData name="Fumiaki Izaki" userId="bc875e88-d07c-472c-8ef4-4be80e510a87" providerId="ADAL" clId="{5FCF74F5-9139-4CE1-9630-844CAA156AE1}" dt="2022-02-28T07:29:53.796" v="7868" actId="2696"/>
        <pc:sldMkLst>
          <pc:docMk/>
          <pc:sldMk cId="305865214" sldId="1150"/>
        </pc:sldMkLst>
      </pc:sldChg>
      <pc:sldChg chg="del modTransition">
        <pc:chgData name="Fumiaki Izaki" userId="bc875e88-d07c-472c-8ef4-4be80e510a87" providerId="ADAL" clId="{5FCF74F5-9139-4CE1-9630-844CAA156AE1}" dt="2022-02-28T07:29:53.827" v="7872" actId="2696"/>
        <pc:sldMkLst>
          <pc:docMk/>
          <pc:sldMk cId="2454254955" sldId="1244"/>
        </pc:sldMkLst>
      </pc:sldChg>
      <pc:sldChg chg="del modTransition">
        <pc:chgData name="Fumiaki Izaki" userId="bc875e88-d07c-472c-8ef4-4be80e510a87" providerId="ADAL" clId="{5FCF74F5-9139-4CE1-9630-844CAA156AE1}" dt="2022-02-28T07:29:53.827" v="7873" actId="2696"/>
        <pc:sldMkLst>
          <pc:docMk/>
          <pc:sldMk cId="656141105" sldId="1263"/>
        </pc:sldMkLst>
      </pc:sldChg>
      <pc:sldChg chg="del modTransition">
        <pc:chgData name="Fumiaki Izaki" userId="bc875e88-d07c-472c-8ef4-4be80e510a87" providerId="ADAL" clId="{5FCF74F5-9139-4CE1-9630-844CAA156AE1}" dt="2022-02-28T07:29:53.780" v="7867" actId="2696"/>
        <pc:sldMkLst>
          <pc:docMk/>
          <pc:sldMk cId="4168840464" sldId="1292"/>
        </pc:sldMkLst>
      </pc:sldChg>
      <pc:sldChg chg="del modTransition">
        <pc:chgData name="Fumiaki Izaki" userId="bc875e88-d07c-472c-8ef4-4be80e510a87" providerId="ADAL" clId="{5FCF74F5-9139-4CE1-9630-844CAA156AE1}" dt="2022-02-28T07:29:53.796" v="7869" actId="2696"/>
        <pc:sldMkLst>
          <pc:docMk/>
          <pc:sldMk cId="2445226046" sldId="1304"/>
        </pc:sldMkLst>
      </pc:sldChg>
      <pc:sldChg chg="del modTransition">
        <pc:chgData name="Fumiaki Izaki" userId="bc875e88-d07c-472c-8ef4-4be80e510a87" providerId="ADAL" clId="{5FCF74F5-9139-4CE1-9630-844CAA156AE1}" dt="2022-02-28T07:29:53.812" v="7871" actId="2696"/>
        <pc:sldMkLst>
          <pc:docMk/>
          <pc:sldMk cId="4022847336" sldId="1338"/>
        </pc:sldMkLst>
      </pc:sldChg>
      <pc:sldChg chg="del modTransition">
        <pc:chgData name="Fumiaki Izaki" userId="bc875e88-d07c-472c-8ef4-4be80e510a87" providerId="ADAL" clId="{5FCF74F5-9139-4CE1-9630-844CAA156AE1}" dt="2022-02-28T07:29:53.843" v="7874" actId="2696"/>
        <pc:sldMkLst>
          <pc:docMk/>
          <pc:sldMk cId="1713728228" sldId="1345"/>
        </pc:sldMkLst>
      </pc:sldChg>
      <pc:sldChg chg="del modTransition">
        <pc:chgData name="Fumiaki Izaki" userId="bc875e88-d07c-472c-8ef4-4be80e510a87" providerId="ADAL" clId="{5FCF74F5-9139-4CE1-9630-844CAA156AE1}" dt="2022-02-28T07:29:53.843" v="7875" actId="2696"/>
        <pc:sldMkLst>
          <pc:docMk/>
          <pc:sldMk cId="2251999908" sldId="1348"/>
        </pc:sldMkLst>
      </pc:sldChg>
      <pc:sldChg chg="del modTransition">
        <pc:chgData name="Fumiaki Izaki" userId="bc875e88-d07c-472c-8ef4-4be80e510a87" providerId="ADAL" clId="{5FCF74F5-9139-4CE1-9630-844CAA156AE1}" dt="2022-02-28T07:29:53.758" v="7864" actId="2696"/>
        <pc:sldMkLst>
          <pc:docMk/>
          <pc:sldMk cId="471231050" sldId="1353"/>
        </pc:sldMkLst>
      </pc:sldChg>
      <pc:sldChg chg="del modTransition">
        <pc:chgData name="Fumiaki Izaki" userId="bc875e88-d07c-472c-8ef4-4be80e510a87" providerId="ADAL" clId="{5FCF74F5-9139-4CE1-9630-844CAA156AE1}" dt="2022-02-28T07:29:53.812" v="7870" actId="2696"/>
        <pc:sldMkLst>
          <pc:docMk/>
          <pc:sldMk cId="3580564605" sldId="1365"/>
        </pc:sldMkLst>
      </pc:sldChg>
      <pc:sldChg chg="modSp">
        <pc:chgData name="Fumiaki Izaki" userId="bc875e88-d07c-472c-8ef4-4be80e510a87" providerId="ADAL" clId="{5FCF74F5-9139-4CE1-9630-844CAA156AE1}" dt="2022-02-28T07:39:33.477" v="8070" actId="20577"/>
        <pc:sldMkLst>
          <pc:docMk/>
          <pc:sldMk cId="1923998958" sldId="1366"/>
        </pc:sldMkLst>
        <pc:spChg chg="mod">
          <ac:chgData name="Fumiaki Izaki" userId="bc875e88-d07c-472c-8ef4-4be80e510a87" providerId="ADAL" clId="{5FCF74F5-9139-4CE1-9630-844CAA156AE1}" dt="2022-02-28T07:39:33.477" v="8070" actId="20577"/>
          <ac:spMkLst>
            <pc:docMk/>
            <pc:sldMk cId="1923998958" sldId="1366"/>
            <ac:spMk id="6" creationId="{99E7D6CD-DDB0-463F-8163-127AC5E4AA61}"/>
          </ac:spMkLst>
        </pc:spChg>
      </pc:sldChg>
      <pc:sldChg chg="addSp modSp ord modTransition">
        <pc:chgData name="Fumiaki Izaki" userId="bc875e88-d07c-472c-8ef4-4be80e510a87" providerId="ADAL" clId="{5FCF74F5-9139-4CE1-9630-844CAA156AE1}" dt="2022-02-28T05:35:45.131" v="3930" actId="1076"/>
        <pc:sldMkLst>
          <pc:docMk/>
          <pc:sldMk cId="1913071292" sldId="1368"/>
        </pc:sldMkLst>
        <pc:spChg chg="mod">
          <ac:chgData name="Fumiaki Izaki" userId="bc875e88-d07c-472c-8ef4-4be80e510a87" providerId="ADAL" clId="{5FCF74F5-9139-4CE1-9630-844CAA156AE1}" dt="2022-02-28T04:46:54.691" v="1930"/>
          <ac:spMkLst>
            <pc:docMk/>
            <pc:sldMk cId="1913071292" sldId="1368"/>
            <ac:spMk id="2" creationId="{D4905819-C16B-4E3B-8EED-D7720664A133}"/>
          </ac:spMkLst>
        </pc:spChg>
        <pc:spChg chg="mod">
          <ac:chgData name="Fumiaki Izaki" userId="bc875e88-d07c-472c-8ef4-4be80e510a87" providerId="ADAL" clId="{5FCF74F5-9139-4CE1-9630-844CAA156AE1}" dt="2022-02-28T05:35:17.086" v="3928" actId="20577"/>
          <ac:spMkLst>
            <pc:docMk/>
            <pc:sldMk cId="1913071292" sldId="1368"/>
            <ac:spMk id="4" creationId="{882E65D7-64D6-43C0-AA08-3D32B68CA4A2}"/>
          </ac:spMkLst>
        </pc:spChg>
        <pc:spChg chg="add mod">
          <ac:chgData name="Fumiaki Izaki" userId="bc875e88-d07c-472c-8ef4-4be80e510a87" providerId="ADAL" clId="{5FCF74F5-9139-4CE1-9630-844CAA156AE1}" dt="2022-02-28T05:35:45.131" v="3930" actId="1076"/>
          <ac:spMkLst>
            <pc:docMk/>
            <pc:sldMk cId="1913071292" sldId="1368"/>
            <ac:spMk id="5" creationId="{1EE8F0DA-C348-4D28-AF1E-20BE16507113}"/>
          </ac:spMkLst>
        </pc:spChg>
      </pc:sldChg>
      <pc:sldChg chg="del">
        <pc:chgData name="Fumiaki Izaki" userId="bc875e88-d07c-472c-8ef4-4be80e510a87" providerId="ADAL" clId="{5FCF74F5-9139-4CE1-9630-844CAA156AE1}" dt="2022-02-28T07:29:53.357" v="7813" actId="2696"/>
        <pc:sldMkLst>
          <pc:docMk/>
          <pc:sldMk cId="237317358" sldId="1371"/>
        </pc:sldMkLst>
      </pc:sldChg>
      <pc:sldChg chg="del">
        <pc:chgData name="Fumiaki Izaki" userId="bc875e88-d07c-472c-8ef4-4be80e510a87" providerId="ADAL" clId="{5FCF74F5-9139-4CE1-9630-844CAA156AE1}" dt="2022-02-28T07:29:53.711" v="7848" actId="2696"/>
        <pc:sldMkLst>
          <pc:docMk/>
          <pc:sldMk cId="3123254536" sldId="1372"/>
        </pc:sldMkLst>
      </pc:sldChg>
      <pc:sldChg chg="del">
        <pc:chgData name="Fumiaki Izaki" userId="bc875e88-d07c-472c-8ef4-4be80e510a87" providerId="ADAL" clId="{5FCF74F5-9139-4CE1-9630-844CAA156AE1}" dt="2022-02-28T07:29:53.711" v="7849" actId="2696"/>
        <pc:sldMkLst>
          <pc:docMk/>
          <pc:sldMk cId="1149804603" sldId="1373"/>
        </pc:sldMkLst>
      </pc:sldChg>
      <pc:sldChg chg="modSp">
        <pc:chgData name="Fumiaki Izaki" userId="bc875e88-d07c-472c-8ef4-4be80e510a87" providerId="ADAL" clId="{5FCF74F5-9139-4CE1-9630-844CAA156AE1}" dt="2022-02-28T06:26:32.297" v="5496" actId="20577"/>
        <pc:sldMkLst>
          <pc:docMk/>
          <pc:sldMk cId="1614048231" sldId="1376"/>
        </pc:sldMkLst>
        <pc:graphicFrameChg chg="mod modGraphic">
          <ac:chgData name="Fumiaki Izaki" userId="bc875e88-d07c-472c-8ef4-4be80e510a87" providerId="ADAL" clId="{5FCF74F5-9139-4CE1-9630-844CAA156AE1}" dt="2022-02-28T06:26:32.297" v="5496" actId="20577"/>
          <ac:graphicFrameMkLst>
            <pc:docMk/>
            <pc:sldMk cId="1614048231" sldId="1376"/>
            <ac:graphicFrameMk id="5" creationId="{66A3EF2A-0768-4B17-8C16-C254DEF4B537}"/>
          </ac:graphicFrameMkLst>
        </pc:graphicFrameChg>
      </pc:sldChg>
      <pc:sldChg chg="modSp">
        <pc:chgData name="Fumiaki Izaki" userId="bc875e88-d07c-472c-8ef4-4be80e510a87" providerId="ADAL" clId="{5FCF74F5-9139-4CE1-9630-844CAA156AE1}" dt="2022-02-28T04:18:19.193" v="759" actId="12"/>
        <pc:sldMkLst>
          <pc:docMk/>
          <pc:sldMk cId="1465439437" sldId="1378"/>
        </pc:sldMkLst>
        <pc:spChg chg="mod">
          <ac:chgData name="Fumiaki Izaki" userId="bc875e88-d07c-472c-8ef4-4be80e510a87" providerId="ADAL" clId="{5FCF74F5-9139-4CE1-9630-844CAA156AE1}" dt="2022-02-28T04:18:19.193" v="759" actId="12"/>
          <ac:spMkLst>
            <pc:docMk/>
            <pc:sldMk cId="1465439437" sldId="1378"/>
            <ac:spMk id="4" creationId="{4FFF369C-DC15-4AB6-B9AC-F624E3839964}"/>
          </ac:spMkLst>
        </pc:spChg>
      </pc:sldChg>
      <pc:sldChg chg="del">
        <pc:chgData name="Fumiaki Izaki" userId="bc875e88-d07c-472c-8ef4-4be80e510a87" providerId="ADAL" clId="{5FCF74F5-9139-4CE1-9630-844CAA156AE1}" dt="2022-02-28T04:17:17.738" v="751" actId="2696"/>
        <pc:sldMkLst>
          <pc:docMk/>
          <pc:sldMk cId="263196492" sldId="1380"/>
        </pc:sldMkLst>
      </pc:sldChg>
      <pc:sldChg chg="addSp delSp modSp modTransition">
        <pc:chgData name="Fumiaki Izaki" userId="bc875e88-d07c-472c-8ef4-4be80e510a87" providerId="ADAL" clId="{5FCF74F5-9139-4CE1-9630-844CAA156AE1}" dt="2022-02-28T07:33:50.630" v="8034"/>
        <pc:sldMkLst>
          <pc:docMk/>
          <pc:sldMk cId="3572274003" sldId="1382"/>
        </pc:sldMkLst>
        <pc:spChg chg="mod">
          <ac:chgData name="Fumiaki Izaki" userId="bc875e88-d07c-472c-8ef4-4be80e510a87" providerId="ADAL" clId="{5FCF74F5-9139-4CE1-9630-844CAA156AE1}" dt="2022-02-28T07:03:42.053" v="6711"/>
          <ac:spMkLst>
            <pc:docMk/>
            <pc:sldMk cId="3572274003" sldId="1382"/>
            <ac:spMk id="2" creationId="{1BB63C27-F133-4F78-BB74-45E019E81EB5}"/>
          </ac:spMkLst>
        </pc:spChg>
        <pc:spChg chg="del mod">
          <ac:chgData name="Fumiaki Izaki" userId="bc875e88-d07c-472c-8ef4-4be80e510a87" providerId="ADAL" clId="{5FCF74F5-9139-4CE1-9630-844CAA156AE1}" dt="2022-02-28T06:48:38.296" v="6342" actId="478"/>
          <ac:spMkLst>
            <pc:docMk/>
            <pc:sldMk cId="3572274003" sldId="1382"/>
            <ac:spMk id="4" creationId="{459C40C7-E85F-44C0-9617-F5C798DD3CD4}"/>
          </ac:spMkLst>
        </pc:spChg>
        <pc:spChg chg="add mod">
          <ac:chgData name="Fumiaki Izaki" userId="bc875e88-d07c-472c-8ef4-4be80e510a87" providerId="ADAL" clId="{5FCF74F5-9139-4CE1-9630-844CAA156AE1}" dt="2022-02-28T06:48:49.808" v="6383" actId="1038"/>
          <ac:spMkLst>
            <pc:docMk/>
            <pc:sldMk cId="3572274003" sldId="1382"/>
            <ac:spMk id="5" creationId="{71D73D7C-6C9C-4A73-8024-2866904BE73A}"/>
          </ac:spMkLst>
        </pc:spChg>
        <pc:spChg chg="add mod">
          <ac:chgData name="Fumiaki Izaki" userId="bc875e88-d07c-472c-8ef4-4be80e510a87" providerId="ADAL" clId="{5FCF74F5-9139-4CE1-9630-844CAA156AE1}" dt="2022-02-28T06:49:29.012" v="6403" actId="1076"/>
          <ac:spMkLst>
            <pc:docMk/>
            <pc:sldMk cId="3572274003" sldId="1382"/>
            <ac:spMk id="11" creationId="{3DF84C4E-2FF9-46AC-BC76-D6CE3AFDEB4B}"/>
          </ac:spMkLst>
        </pc:spChg>
        <pc:spChg chg="add mod">
          <ac:chgData name="Fumiaki Izaki" userId="bc875e88-d07c-472c-8ef4-4be80e510a87" providerId="ADAL" clId="{5FCF74F5-9139-4CE1-9630-844CAA156AE1}" dt="2022-02-28T06:49:36.426" v="6407" actId="1076"/>
          <ac:spMkLst>
            <pc:docMk/>
            <pc:sldMk cId="3572274003" sldId="1382"/>
            <ac:spMk id="12" creationId="{F6A828F4-87E0-4EB4-BA47-61713B27C858}"/>
          </ac:spMkLst>
        </pc:spChg>
        <pc:spChg chg="add mod">
          <ac:chgData name="Fumiaki Izaki" userId="bc875e88-d07c-472c-8ef4-4be80e510a87" providerId="ADAL" clId="{5FCF74F5-9139-4CE1-9630-844CAA156AE1}" dt="2022-02-28T06:49:44.254" v="6421" actId="1038"/>
          <ac:spMkLst>
            <pc:docMk/>
            <pc:sldMk cId="3572274003" sldId="1382"/>
            <ac:spMk id="13" creationId="{006D3BC0-8374-4EC9-A935-1C1DA56799A5}"/>
          </ac:spMkLst>
        </pc:spChg>
        <pc:spChg chg="add mod">
          <ac:chgData name="Fumiaki Izaki" userId="bc875e88-d07c-472c-8ef4-4be80e510a87" providerId="ADAL" clId="{5FCF74F5-9139-4CE1-9630-844CAA156AE1}" dt="2022-02-28T06:49:54.155" v="6439" actId="1037"/>
          <ac:spMkLst>
            <pc:docMk/>
            <pc:sldMk cId="3572274003" sldId="1382"/>
            <ac:spMk id="14" creationId="{83A03EF0-EEF6-40BD-8506-D5F921EC7019}"/>
          </ac:spMkLst>
        </pc:spChg>
        <pc:spChg chg="add del mod">
          <ac:chgData name="Fumiaki Izaki" userId="bc875e88-d07c-472c-8ef4-4be80e510a87" providerId="ADAL" clId="{5FCF74F5-9139-4CE1-9630-844CAA156AE1}" dt="2022-02-28T06:51:16.088" v="6442" actId="478"/>
          <ac:spMkLst>
            <pc:docMk/>
            <pc:sldMk cId="3572274003" sldId="1382"/>
            <ac:spMk id="15" creationId="{700920E7-A0CD-42CA-A32C-9E584EB22B92}"/>
          </ac:spMkLst>
        </pc:spChg>
        <pc:spChg chg="add del mod">
          <ac:chgData name="Fumiaki Izaki" userId="bc875e88-d07c-472c-8ef4-4be80e510a87" providerId="ADAL" clId="{5FCF74F5-9139-4CE1-9630-844CAA156AE1}" dt="2022-02-28T06:51:16.088" v="6442" actId="478"/>
          <ac:spMkLst>
            <pc:docMk/>
            <pc:sldMk cId="3572274003" sldId="1382"/>
            <ac:spMk id="16" creationId="{45D3A2FB-6D80-4409-A304-6AF1E7B6C0F7}"/>
          </ac:spMkLst>
        </pc:spChg>
        <pc:spChg chg="add del mod">
          <ac:chgData name="Fumiaki Izaki" userId="bc875e88-d07c-472c-8ef4-4be80e510a87" providerId="ADAL" clId="{5FCF74F5-9139-4CE1-9630-844CAA156AE1}" dt="2022-02-28T06:51:16.088" v="6442" actId="478"/>
          <ac:spMkLst>
            <pc:docMk/>
            <pc:sldMk cId="3572274003" sldId="1382"/>
            <ac:spMk id="17" creationId="{CC92C0C2-5635-429A-BB31-B8166C1E50AE}"/>
          </ac:spMkLst>
        </pc:spChg>
        <pc:spChg chg="add del mod">
          <ac:chgData name="Fumiaki Izaki" userId="bc875e88-d07c-472c-8ef4-4be80e510a87" providerId="ADAL" clId="{5FCF74F5-9139-4CE1-9630-844CAA156AE1}" dt="2022-02-28T06:51:16.088" v="6442" actId="478"/>
          <ac:spMkLst>
            <pc:docMk/>
            <pc:sldMk cId="3572274003" sldId="1382"/>
            <ac:spMk id="18" creationId="{3008CDF6-CD51-465F-94B0-7DB173FB4678}"/>
          </ac:spMkLst>
        </pc:spChg>
        <pc:spChg chg="add mod">
          <ac:chgData name="Fumiaki Izaki" userId="bc875e88-d07c-472c-8ef4-4be80e510a87" providerId="ADAL" clId="{5FCF74F5-9139-4CE1-9630-844CAA156AE1}" dt="2022-02-28T07:14:04.795" v="7050" actId="1076"/>
          <ac:spMkLst>
            <pc:docMk/>
            <pc:sldMk cId="3572274003" sldId="1382"/>
            <ac:spMk id="19" creationId="{22357851-00CA-4109-AD43-87997BEF8171}"/>
          </ac:spMkLst>
        </pc:spChg>
        <pc:spChg chg="add del mod">
          <ac:chgData name="Fumiaki Izaki" userId="bc875e88-d07c-472c-8ef4-4be80e510a87" providerId="ADAL" clId="{5FCF74F5-9139-4CE1-9630-844CAA156AE1}" dt="2022-02-28T06:50:13.275" v="6440" actId="478"/>
          <ac:spMkLst>
            <pc:docMk/>
            <pc:sldMk cId="3572274003" sldId="1382"/>
            <ac:spMk id="20" creationId="{C50406FE-C3DC-469A-88F3-1BECFF9C530B}"/>
          </ac:spMkLst>
        </pc:spChg>
        <pc:spChg chg="add del mod">
          <ac:chgData name="Fumiaki Izaki" userId="bc875e88-d07c-472c-8ef4-4be80e510a87" providerId="ADAL" clId="{5FCF74F5-9139-4CE1-9630-844CAA156AE1}" dt="2022-02-28T06:50:15.276" v="6441" actId="478"/>
          <ac:spMkLst>
            <pc:docMk/>
            <pc:sldMk cId="3572274003" sldId="1382"/>
            <ac:spMk id="21" creationId="{93A68E3B-0377-4578-AB99-68F670A425AC}"/>
          </ac:spMkLst>
        </pc:spChg>
        <pc:spChg chg="add mod">
          <ac:chgData name="Fumiaki Izaki" userId="bc875e88-d07c-472c-8ef4-4be80e510a87" providerId="ADAL" clId="{5FCF74F5-9139-4CE1-9630-844CAA156AE1}" dt="2022-02-28T07:07:38.720" v="6899" actId="1036"/>
          <ac:spMkLst>
            <pc:docMk/>
            <pc:sldMk cId="3572274003" sldId="1382"/>
            <ac:spMk id="22" creationId="{B263D73E-1277-4F61-812E-EDB936D7B302}"/>
          </ac:spMkLst>
        </pc:spChg>
        <pc:spChg chg="add mod">
          <ac:chgData name="Fumiaki Izaki" userId="bc875e88-d07c-472c-8ef4-4be80e510a87" providerId="ADAL" clId="{5FCF74F5-9139-4CE1-9630-844CAA156AE1}" dt="2022-02-28T07:07:38.720" v="6899" actId="1036"/>
          <ac:spMkLst>
            <pc:docMk/>
            <pc:sldMk cId="3572274003" sldId="1382"/>
            <ac:spMk id="23" creationId="{A5B78B42-7B80-4F3E-BE8D-C0A4EAD44DC6}"/>
          </ac:spMkLst>
        </pc:spChg>
        <pc:spChg chg="add del mod">
          <ac:chgData name="Fumiaki Izaki" userId="bc875e88-d07c-472c-8ef4-4be80e510a87" providerId="ADAL" clId="{5FCF74F5-9139-4CE1-9630-844CAA156AE1}" dt="2022-02-28T06:51:16.088" v="6442" actId="478"/>
          <ac:spMkLst>
            <pc:docMk/>
            <pc:sldMk cId="3572274003" sldId="1382"/>
            <ac:spMk id="24" creationId="{A18D4C9D-E35D-4B43-A5AE-8F3480C0CABB}"/>
          </ac:spMkLst>
        </pc:spChg>
        <pc:spChg chg="add del mod">
          <ac:chgData name="Fumiaki Izaki" userId="bc875e88-d07c-472c-8ef4-4be80e510a87" providerId="ADAL" clId="{5FCF74F5-9139-4CE1-9630-844CAA156AE1}" dt="2022-02-28T06:51:16.088" v="6442" actId="478"/>
          <ac:spMkLst>
            <pc:docMk/>
            <pc:sldMk cId="3572274003" sldId="1382"/>
            <ac:spMk id="25" creationId="{B59F076F-C680-42F8-9366-C85C72E4DB24}"/>
          </ac:spMkLst>
        </pc:spChg>
        <pc:spChg chg="add mod">
          <ac:chgData name="Fumiaki Izaki" userId="bc875e88-d07c-472c-8ef4-4be80e510a87" providerId="ADAL" clId="{5FCF74F5-9139-4CE1-9630-844CAA156AE1}" dt="2022-02-28T07:11:39.842" v="6968" actId="14100"/>
          <ac:spMkLst>
            <pc:docMk/>
            <pc:sldMk cId="3572274003" sldId="1382"/>
            <ac:spMk id="26" creationId="{EE459553-E558-4DBE-A4C7-23BB0D7C4C57}"/>
          </ac:spMkLst>
        </pc:spChg>
        <pc:spChg chg="add mod">
          <ac:chgData name="Fumiaki Izaki" userId="bc875e88-d07c-472c-8ef4-4be80e510a87" providerId="ADAL" clId="{5FCF74F5-9139-4CE1-9630-844CAA156AE1}" dt="2022-02-28T07:12:07.925" v="6973" actId="1076"/>
          <ac:spMkLst>
            <pc:docMk/>
            <pc:sldMk cId="3572274003" sldId="1382"/>
            <ac:spMk id="27" creationId="{729A4ECC-A5A5-4059-B400-9456A3264EDF}"/>
          </ac:spMkLst>
        </pc:spChg>
        <pc:spChg chg="add mod">
          <ac:chgData name="Fumiaki Izaki" userId="bc875e88-d07c-472c-8ef4-4be80e510a87" providerId="ADAL" clId="{5FCF74F5-9139-4CE1-9630-844CAA156AE1}" dt="2022-02-28T07:07:38.720" v="6899" actId="1036"/>
          <ac:spMkLst>
            <pc:docMk/>
            <pc:sldMk cId="3572274003" sldId="1382"/>
            <ac:spMk id="28" creationId="{4B214656-6D65-4B47-BBBF-563A73FCC310}"/>
          </ac:spMkLst>
        </pc:spChg>
        <pc:spChg chg="add mod">
          <ac:chgData name="Fumiaki Izaki" userId="bc875e88-d07c-472c-8ef4-4be80e510a87" providerId="ADAL" clId="{5FCF74F5-9139-4CE1-9630-844CAA156AE1}" dt="2022-02-28T07:07:38.720" v="6899" actId="1036"/>
          <ac:spMkLst>
            <pc:docMk/>
            <pc:sldMk cId="3572274003" sldId="1382"/>
            <ac:spMk id="29" creationId="{8D07C9DB-505F-4194-B078-5B9E238F4918}"/>
          </ac:spMkLst>
        </pc:spChg>
        <pc:spChg chg="add del mod">
          <ac:chgData name="Fumiaki Izaki" userId="bc875e88-d07c-472c-8ef4-4be80e510a87" providerId="ADAL" clId="{5FCF74F5-9139-4CE1-9630-844CAA156AE1}" dt="2022-02-28T06:52:26.703" v="6514" actId="478"/>
          <ac:spMkLst>
            <pc:docMk/>
            <pc:sldMk cId="3572274003" sldId="1382"/>
            <ac:spMk id="30" creationId="{A9C70138-242D-4C34-8FF9-B4D0F05E0B87}"/>
          </ac:spMkLst>
        </pc:spChg>
        <pc:spChg chg="add del mod">
          <ac:chgData name="Fumiaki Izaki" userId="bc875e88-d07c-472c-8ef4-4be80e510a87" providerId="ADAL" clId="{5FCF74F5-9139-4CE1-9630-844CAA156AE1}" dt="2022-02-28T06:52:27.954" v="6515" actId="478"/>
          <ac:spMkLst>
            <pc:docMk/>
            <pc:sldMk cId="3572274003" sldId="1382"/>
            <ac:spMk id="31" creationId="{7FCD58B8-4DB4-4993-9C7F-7F42D1647BAD}"/>
          </ac:spMkLst>
        </pc:spChg>
        <pc:spChg chg="add del mod">
          <ac:chgData name="Fumiaki Izaki" userId="bc875e88-d07c-472c-8ef4-4be80e510a87" providerId="ADAL" clId="{5FCF74F5-9139-4CE1-9630-844CAA156AE1}" dt="2022-02-28T06:52:29.696" v="6516" actId="478"/>
          <ac:spMkLst>
            <pc:docMk/>
            <pc:sldMk cId="3572274003" sldId="1382"/>
            <ac:spMk id="32" creationId="{3B8ACFAB-A8FD-4162-BF8F-EB6598E11D77}"/>
          </ac:spMkLst>
        </pc:spChg>
        <pc:spChg chg="add del mod">
          <ac:chgData name="Fumiaki Izaki" userId="bc875e88-d07c-472c-8ef4-4be80e510a87" providerId="ADAL" clId="{5FCF74F5-9139-4CE1-9630-844CAA156AE1}" dt="2022-02-28T07:09:10.749" v="6958" actId="478"/>
          <ac:spMkLst>
            <pc:docMk/>
            <pc:sldMk cId="3572274003" sldId="1382"/>
            <ac:spMk id="33" creationId="{BD41F577-2497-4611-9AFF-401E484F0419}"/>
          </ac:spMkLst>
        </pc:spChg>
        <pc:spChg chg="add del mod">
          <ac:chgData name="Fumiaki Izaki" userId="bc875e88-d07c-472c-8ef4-4be80e510a87" providerId="ADAL" clId="{5FCF74F5-9139-4CE1-9630-844CAA156AE1}" dt="2022-02-28T07:09:13.687" v="6959" actId="478"/>
          <ac:spMkLst>
            <pc:docMk/>
            <pc:sldMk cId="3572274003" sldId="1382"/>
            <ac:spMk id="34" creationId="{36EBCBF5-5F5A-45DA-B02F-DB74FE7AA35E}"/>
          </ac:spMkLst>
        </pc:spChg>
        <pc:spChg chg="add mod">
          <ac:chgData name="Fumiaki Izaki" userId="bc875e88-d07c-472c-8ef4-4be80e510a87" providerId="ADAL" clId="{5FCF74F5-9139-4CE1-9630-844CAA156AE1}" dt="2022-02-28T07:07:38.720" v="6899" actId="1036"/>
          <ac:spMkLst>
            <pc:docMk/>
            <pc:sldMk cId="3572274003" sldId="1382"/>
            <ac:spMk id="35" creationId="{3578DB54-EF50-4BDE-B334-5B6155B3C632}"/>
          </ac:spMkLst>
        </pc:spChg>
        <pc:spChg chg="add mod">
          <ac:chgData name="Fumiaki Izaki" userId="bc875e88-d07c-472c-8ef4-4be80e510a87" providerId="ADAL" clId="{5FCF74F5-9139-4CE1-9630-844CAA156AE1}" dt="2022-02-28T07:07:38.720" v="6899" actId="1036"/>
          <ac:spMkLst>
            <pc:docMk/>
            <pc:sldMk cId="3572274003" sldId="1382"/>
            <ac:spMk id="36" creationId="{2B9A7EFE-8080-431D-8EDC-65850ACC7986}"/>
          </ac:spMkLst>
        </pc:spChg>
        <pc:spChg chg="add del mod">
          <ac:chgData name="Fumiaki Izaki" userId="bc875e88-d07c-472c-8ef4-4be80e510a87" providerId="ADAL" clId="{5FCF74F5-9139-4CE1-9630-844CAA156AE1}" dt="2022-02-28T06:52:30.827" v="6517" actId="478"/>
          <ac:spMkLst>
            <pc:docMk/>
            <pc:sldMk cId="3572274003" sldId="1382"/>
            <ac:spMk id="37" creationId="{CF0B8A22-BA67-4D09-A53F-7658512C2BBE}"/>
          </ac:spMkLst>
        </pc:spChg>
        <pc:spChg chg="add mod">
          <ac:chgData name="Fumiaki Izaki" userId="bc875e88-d07c-472c-8ef4-4be80e510a87" providerId="ADAL" clId="{5FCF74F5-9139-4CE1-9630-844CAA156AE1}" dt="2022-02-28T07:09:41.242" v="6965" actId="1076"/>
          <ac:spMkLst>
            <pc:docMk/>
            <pc:sldMk cId="3572274003" sldId="1382"/>
            <ac:spMk id="38" creationId="{B209A3D4-9BC3-4F2B-A813-9C9CFB819EBD}"/>
          </ac:spMkLst>
        </pc:spChg>
        <pc:spChg chg="add mod">
          <ac:chgData name="Fumiaki Izaki" userId="bc875e88-d07c-472c-8ef4-4be80e510a87" providerId="ADAL" clId="{5FCF74F5-9139-4CE1-9630-844CAA156AE1}" dt="2022-02-28T07:17:23.090" v="7315"/>
          <ac:spMkLst>
            <pc:docMk/>
            <pc:sldMk cId="3572274003" sldId="1382"/>
            <ac:spMk id="39" creationId="{A656CFEE-50C9-4E5B-A9A3-ED14DA25BFE0}"/>
          </ac:spMkLst>
        </pc:spChg>
        <pc:spChg chg="add mod">
          <ac:chgData name="Fumiaki Izaki" userId="bc875e88-d07c-472c-8ef4-4be80e510a87" providerId="ADAL" clId="{5FCF74F5-9139-4CE1-9630-844CAA156AE1}" dt="2022-02-28T07:00:15.359" v="6688" actId="1076"/>
          <ac:spMkLst>
            <pc:docMk/>
            <pc:sldMk cId="3572274003" sldId="1382"/>
            <ac:spMk id="40" creationId="{659C83AF-EC1D-4456-9AB2-1D80897E8E77}"/>
          </ac:spMkLst>
        </pc:spChg>
        <pc:spChg chg="add mod">
          <ac:chgData name="Fumiaki Izaki" userId="bc875e88-d07c-472c-8ef4-4be80e510a87" providerId="ADAL" clId="{5FCF74F5-9139-4CE1-9630-844CAA156AE1}" dt="2022-02-28T07:04:19.791" v="6713" actId="1076"/>
          <ac:spMkLst>
            <pc:docMk/>
            <pc:sldMk cId="3572274003" sldId="1382"/>
            <ac:spMk id="41" creationId="{DD538659-E92C-4077-8286-536A463BA2C5}"/>
          </ac:spMkLst>
        </pc:spChg>
        <pc:spChg chg="add mod">
          <ac:chgData name="Fumiaki Izaki" userId="bc875e88-d07c-472c-8ef4-4be80e510a87" providerId="ADAL" clId="{5FCF74F5-9139-4CE1-9630-844CAA156AE1}" dt="2022-02-28T07:04:56.675" v="6797" actId="1037"/>
          <ac:spMkLst>
            <pc:docMk/>
            <pc:sldMk cId="3572274003" sldId="1382"/>
            <ac:spMk id="42" creationId="{4182E07E-6135-4CB0-913A-62C034FAEF6B}"/>
          </ac:spMkLst>
        </pc:spChg>
        <pc:spChg chg="add mod">
          <ac:chgData name="Fumiaki Izaki" userId="bc875e88-d07c-472c-8ef4-4be80e510a87" providerId="ADAL" clId="{5FCF74F5-9139-4CE1-9630-844CAA156AE1}" dt="2022-02-28T07:05:47.545" v="6799" actId="1076"/>
          <ac:spMkLst>
            <pc:docMk/>
            <pc:sldMk cId="3572274003" sldId="1382"/>
            <ac:spMk id="43" creationId="{58CEC1C7-76B5-4207-BC0C-6571354EDBBD}"/>
          </ac:spMkLst>
        </pc:spChg>
        <pc:spChg chg="add mod">
          <ac:chgData name="Fumiaki Izaki" userId="bc875e88-d07c-472c-8ef4-4be80e510a87" providerId="ADAL" clId="{5FCF74F5-9139-4CE1-9630-844CAA156AE1}" dt="2022-02-28T07:06:19.621" v="6843" actId="1076"/>
          <ac:spMkLst>
            <pc:docMk/>
            <pc:sldMk cId="3572274003" sldId="1382"/>
            <ac:spMk id="44" creationId="{BDE0E8CD-BA9E-46E5-9E21-9A358DB52441}"/>
          </ac:spMkLst>
        </pc:spChg>
        <pc:spChg chg="add mod">
          <ac:chgData name="Fumiaki Izaki" userId="bc875e88-d07c-472c-8ef4-4be80e510a87" providerId="ADAL" clId="{5FCF74F5-9139-4CE1-9630-844CAA156AE1}" dt="2022-02-28T07:33:50.630" v="8034"/>
          <ac:spMkLst>
            <pc:docMk/>
            <pc:sldMk cId="3572274003" sldId="1382"/>
            <ac:spMk id="45" creationId="{7A534C2B-911F-466D-9E65-42DA9CBD74C2}"/>
          </ac:spMkLst>
        </pc:spChg>
        <pc:spChg chg="add mod">
          <ac:chgData name="Fumiaki Izaki" userId="bc875e88-d07c-472c-8ef4-4be80e510a87" providerId="ADAL" clId="{5FCF74F5-9139-4CE1-9630-844CAA156AE1}" dt="2022-02-28T07:15:28.701" v="7165" actId="1036"/>
          <ac:spMkLst>
            <pc:docMk/>
            <pc:sldMk cId="3572274003" sldId="1382"/>
            <ac:spMk id="46" creationId="{073D2E18-341F-4C25-9CA2-BFD6DD5FD1F2}"/>
          </ac:spMkLst>
        </pc:spChg>
        <pc:spChg chg="add mod">
          <ac:chgData name="Fumiaki Izaki" userId="bc875e88-d07c-472c-8ef4-4be80e510a87" providerId="ADAL" clId="{5FCF74F5-9139-4CE1-9630-844CAA156AE1}" dt="2022-02-28T07:15:28.701" v="7165" actId="1036"/>
          <ac:spMkLst>
            <pc:docMk/>
            <pc:sldMk cId="3572274003" sldId="1382"/>
            <ac:spMk id="47" creationId="{959BE116-97FA-4907-A2E2-87200AA9DEEB}"/>
          </ac:spMkLst>
        </pc:spChg>
        <pc:spChg chg="add mod">
          <ac:chgData name="Fumiaki Izaki" userId="bc875e88-d07c-472c-8ef4-4be80e510a87" providerId="ADAL" clId="{5FCF74F5-9139-4CE1-9630-844CAA156AE1}" dt="2022-02-28T07:12:39.997" v="7011" actId="1038"/>
          <ac:spMkLst>
            <pc:docMk/>
            <pc:sldMk cId="3572274003" sldId="1382"/>
            <ac:spMk id="48" creationId="{A548018A-FE07-4279-AF1D-1F4DA9629F9D}"/>
          </ac:spMkLst>
        </pc:spChg>
        <pc:spChg chg="add mod">
          <ac:chgData name="Fumiaki Izaki" userId="bc875e88-d07c-472c-8ef4-4be80e510a87" providerId="ADAL" clId="{5FCF74F5-9139-4CE1-9630-844CAA156AE1}" dt="2022-02-28T07:12:39.997" v="7011" actId="1038"/>
          <ac:spMkLst>
            <pc:docMk/>
            <pc:sldMk cId="3572274003" sldId="1382"/>
            <ac:spMk id="49" creationId="{3FEFB2DD-5D29-45D0-AD81-D191594A3143}"/>
          </ac:spMkLst>
        </pc:spChg>
        <pc:spChg chg="add mod">
          <ac:chgData name="Fumiaki Izaki" userId="bc875e88-d07c-472c-8ef4-4be80e510a87" providerId="ADAL" clId="{5FCF74F5-9139-4CE1-9630-844CAA156AE1}" dt="2022-02-28T07:15:37.133" v="7167" actId="1076"/>
          <ac:spMkLst>
            <pc:docMk/>
            <pc:sldMk cId="3572274003" sldId="1382"/>
            <ac:spMk id="50" creationId="{1D08A5CB-EF16-4123-87EF-3D30C65888D4}"/>
          </ac:spMkLst>
        </pc:spChg>
        <pc:spChg chg="add mod">
          <ac:chgData name="Fumiaki Izaki" userId="bc875e88-d07c-472c-8ef4-4be80e510a87" providerId="ADAL" clId="{5FCF74F5-9139-4CE1-9630-844CAA156AE1}" dt="2022-02-28T07:16:48.846" v="7277" actId="1037"/>
          <ac:spMkLst>
            <pc:docMk/>
            <pc:sldMk cId="3572274003" sldId="1382"/>
            <ac:spMk id="51" creationId="{0D86F87B-D069-48D3-A115-2E9F0E63C79A}"/>
          </ac:spMkLst>
        </pc:spChg>
        <pc:spChg chg="add mod">
          <ac:chgData name="Fumiaki Izaki" userId="bc875e88-d07c-472c-8ef4-4be80e510a87" providerId="ADAL" clId="{5FCF74F5-9139-4CE1-9630-844CAA156AE1}" dt="2022-02-28T07:21:22.965" v="7581" actId="1076"/>
          <ac:spMkLst>
            <pc:docMk/>
            <pc:sldMk cId="3572274003" sldId="1382"/>
            <ac:spMk id="54" creationId="{B5DEC376-3780-48BA-AAB8-D5BDD341F9F6}"/>
          </ac:spMkLst>
        </pc:spChg>
        <pc:spChg chg="add mod">
          <ac:chgData name="Fumiaki Izaki" userId="bc875e88-d07c-472c-8ef4-4be80e510a87" providerId="ADAL" clId="{5FCF74F5-9139-4CE1-9630-844CAA156AE1}" dt="2022-02-28T07:32:18.317" v="7992" actId="20577"/>
          <ac:spMkLst>
            <pc:docMk/>
            <pc:sldMk cId="3572274003" sldId="1382"/>
            <ac:spMk id="60" creationId="{43826C89-CC29-4942-A23C-9A78029CE15A}"/>
          </ac:spMkLst>
        </pc:spChg>
        <pc:spChg chg="add mod">
          <ac:chgData name="Fumiaki Izaki" userId="bc875e88-d07c-472c-8ef4-4be80e510a87" providerId="ADAL" clId="{5FCF74F5-9139-4CE1-9630-844CAA156AE1}" dt="2022-02-28T07:32:24.595" v="7998" actId="20577"/>
          <ac:spMkLst>
            <pc:docMk/>
            <pc:sldMk cId="3572274003" sldId="1382"/>
            <ac:spMk id="71" creationId="{EE273761-01AC-4FC5-90B2-2EB6B8E2F039}"/>
          </ac:spMkLst>
        </pc:spChg>
        <pc:cxnChg chg="add mod">
          <ac:chgData name="Fumiaki Izaki" userId="bc875e88-d07c-472c-8ef4-4be80e510a87" providerId="ADAL" clId="{5FCF74F5-9139-4CE1-9630-844CAA156AE1}" dt="2022-02-28T07:03:21.876" v="6698" actId="1076"/>
          <ac:cxnSpMkLst>
            <pc:docMk/>
            <pc:sldMk cId="3572274003" sldId="1382"/>
            <ac:cxnSpMk id="6" creationId="{11010A6F-227C-492A-AE59-6064B538B3C6}"/>
          </ac:cxnSpMkLst>
        </pc:cxnChg>
        <pc:cxnChg chg="add mod">
          <ac:chgData name="Fumiaki Izaki" userId="bc875e88-d07c-472c-8ef4-4be80e510a87" providerId="ADAL" clId="{5FCF74F5-9139-4CE1-9630-844CAA156AE1}" dt="2022-02-28T06:48:49.808" v="6383" actId="1038"/>
          <ac:cxnSpMkLst>
            <pc:docMk/>
            <pc:sldMk cId="3572274003" sldId="1382"/>
            <ac:cxnSpMk id="7" creationId="{E74BDD07-20F4-4529-BDB3-87BCE109DCAE}"/>
          </ac:cxnSpMkLst>
        </pc:cxnChg>
        <pc:cxnChg chg="add mod">
          <ac:chgData name="Fumiaki Izaki" userId="bc875e88-d07c-472c-8ef4-4be80e510a87" providerId="ADAL" clId="{5FCF74F5-9139-4CE1-9630-844CAA156AE1}" dt="2022-02-28T06:48:49.808" v="6383" actId="1038"/>
          <ac:cxnSpMkLst>
            <pc:docMk/>
            <pc:sldMk cId="3572274003" sldId="1382"/>
            <ac:cxnSpMk id="8" creationId="{515832F5-2251-406E-A7C3-D937990BDC16}"/>
          </ac:cxnSpMkLst>
        </pc:cxnChg>
        <pc:cxnChg chg="add mod">
          <ac:chgData name="Fumiaki Izaki" userId="bc875e88-d07c-472c-8ef4-4be80e510a87" providerId="ADAL" clId="{5FCF74F5-9139-4CE1-9630-844CAA156AE1}" dt="2022-02-28T06:48:49.808" v="6383" actId="1038"/>
          <ac:cxnSpMkLst>
            <pc:docMk/>
            <pc:sldMk cId="3572274003" sldId="1382"/>
            <ac:cxnSpMk id="9" creationId="{1C58E20D-D339-4EED-9615-86FDCB8081B8}"/>
          </ac:cxnSpMkLst>
        </pc:cxnChg>
        <pc:cxnChg chg="add mod">
          <ac:chgData name="Fumiaki Izaki" userId="bc875e88-d07c-472c-8ef4-4be80e510a87" providerId="ADAL" clId="{5FCF74F5-9139-4CE1-9630-844CAA156AE1}" dt="2022-02-28T06:48:49.808" v="6383" actId="1038"/>
          <ac:cxnSpMkLst>
            <pc:docMk/>
            <pc:sldMk cId="3572274003" sldId="1382"/>
            <ac:cxnSpMk id="10" creationId="{FD274FB6-CAA1-4C42-A6F1-78659DC39C5E}"/>
          </ac:cxnSpMkLst>
        </pc:cxnChg>
        <pc:cxnChg chg="add mod">
          <ac:chgData name="Fumiaki Izaki" userId="bc875e88-d07c-472c-8ef4-4be80e510a87" providerId="ADAL" clId="{5FCF74F5-9139-4CE1-9630-844CAA156AE1}" dt="2022-02-28T07:21:25.648" v="7582" actId="14100"/>
          <ac:cxnSpMkLst>
            <pc:docMk/>
            <pc:sldMk cId="3572274003" sldId="1382"/>
            <ac:cxnSpMk id="53" creationId="{02EDE55B-9B64-462D-8AE7-3CC4DE7A794E}"/>
          </ac:cxnSpMkLst>
        </pc:cxnChg>
        <pc:cxnChg chg="add mod">
          <ac:chgData name="Fumiaki Izaki" userId="bc875e88-d07c-472c-8ef4-4be80e510a87" providerId="ADAL" clId="{5FCF74F5-9139-4CE1-9630-844CAA156AE1}" dt="2022-02-28T07:24:25.976" v="7789" actId="14100"/>
          <ac:cxnSpMkLst>
            <pc:docMk/>
            <pc:sldMk cId="3572274003" sldId="1382"/>
            <ac:cxnSpMk id="57" creationId="{6DD49699-927D-4EC0-9C9B-168DAA311D30}"/>
          </ac:cxnSpMkLst>
        </pc:cxnChg>
        <pc:cxnChg chg="add mod">
          <ac:chgData name="Fumiaki Izaki" userId="bc875e88-d07c-472c-8ef4-4be80e510a87" providerId="ADAL" clId="{5FCF74F5-9139-4CE1-9630-844CAA156AE1}" dt="2022-02-28T07:32:09.238" v="7986" actId="14100"/>
          <ac:cxnSpMkLst>
            <pc:docMk/>
            <pc:sldMk cId="3572274003" sldId="1382"/>
            <ac:cxnSpMk id="68" creationId="{E8153B32-02FE-4AF9-B5BC-F2D06A569AFA}"/>
          </ac:cxnSpMkLst>
        </pc:cxnChg>
      </pc:sldChg>
      <pc:sldChg chg="add del modTransition">
        <pc:chgData name="Fumiaki Izaki" userId="bc875e88-d07c-472c-8ef4-4be80e510a87" providerId="ADAL" clId="{5FCF74F5-9139-4CE1-9630-844CAA156AE1}" dt="2022-02-28T07:29:53.041" v="7799" actId="2696"/>
        <pc:sldMkLst>
          <pc:docMk/>
          <pc:sldMk cId="2465834817" sldId="1383"/>
        </pc:sldMkLst>
      </pc:sldChg>
      <pc:sldChg chg="del">
        <pc:chgData name="Fumiaki Izaki" userId="bc875e88-d07c-472c-8ef4-4be80e510a87" providerId="ADAL" clId="{5FCF74F5-9139-4CE1-9630-844CAA156AE1}" dt="2022-02-28T04:25:26.234" v="911" actId="2696"/>
        <pc:sldMkLst>
          <pc:docMk/>
          <pc:sldMk cId="2882405788" sldId="1383"/>
        </pc:sldMkLst>
      </pc:sldChg>
      <pc:sldChg chg="del ord modTransition">
        <pc:chgData name="Fumiaki Izaki" userId="bc875e88-d07c-472c-8ef4-4be80e510a87" providerId="ADAL" clId="{5FCF74F5-9139-4CE1-9630-844CAA156AE1}" dt="2022-02-28T07:29:53.010" v="7798" actId="2696"/>
        <pc:sldMkLst>
          <pc:docMk/>
          <pc:sldMk cId="4278861319" sldId="1384"/>
        </pc:sldMkLst>
      </pc:sldChg>
      <pc:sldChg chg="del modTransition">
        <pc:chgData name="Fumiaki Izaki" userId="bc875e88-d07c-472c-8ef4-4be80e510a87" providerId="ADAL" clId="{5FCF74F5-9139-4CE1-9630-844CAA156AE1}" dt="2022-02-28T07:29:53.843" v="7876" actId="2696"/>
        <pc:sldMkLst>
          <pc:docMk/>
          <pc:sldMk cId="299839212" sldId="1394"/>
        </pc:sldMkLst>
      </pc:sldChg>
      <pc:sldChg chg="del modTransition">
        <pc:chgData name="Fumiaki Izaki" userId="bc875e88-d07c-472c-8ef4-4be80e510a87" providerId="ADAL" clId="{5FCF74F5-9139-4CE1-9630-844CAA156AE1}" dt="2022-02-28T07:29:53.859" v="7877" actId="2696"/>
        <pc:sldMkLst>
          <pc:docMk/>
          <pc:sldMk cId="3124918219" sldId="1395"/>
        </pc:sldMkLst>
      </pc:sldChg>
      <pc:sldChg chg="del modTransition">
        <pc:chgData name="Fumiaki Izaki" userId="bc875e88-d07c-472c-8ef4-4be80e510a87" providerId="ADAL" clId="{5FCF74F5-9139-4CE1-9630-844CAA156AE1}" dt="2022-02-28T07:29:53.912" v="7883" actId="2696"/>
        <pc:sldMkLst>
          <pc:docMk/>
          <pc:sldMk cId="3641759497" sldId="1409"/>
        </pc:sldMkLst>
      </pc:sldChg>
      <pc:sldChg chg="del modTransition">
        <pc:chgData name="Fumiaki Izaki" userId="bc875e88-d07c-472c-8ef4-4be80e510a87" providerId="ADAL" clId="{5FCF74F5-9139-4CE1-9630-844CAA156AE1}" dt="2022-02-28T07:29:53.912" v="7884" actId="2696"/>
        <pc:sldMkLst>
          <pc:docMk/>
          <pc:sldMk cId="1118215378" sldId="1410"/>
        </pc:sldMkLst>
      </pc:sldChg>
      <pc:sldChg chg="del modTransition">
        <pc:chgData name="Fumiaki Izaki" userId="bc875e88-d07c-472c-8ef4-4be80e510a87" providerId="ADAL" clId="{5FCF74F5-9139-4CE1-9630-844CAA156AE1}" dt="2022-02-28T07:29:53.928" v="7885" actId="2696"/>
        <pc:sldMkLst>
          <pc:docMk/>
          <pc:sldMk cId="1366794223" sldId="1411"/>
        </pc:sldMkLst>
      </pc:sldChg>
      <pc:sldChg chg="del modTransition">
        <pc:chgData name="Fumiaki Izaki" userId="bc875e88-d07c-472c-8ef4-4be80e510a87" providerId="ADAL" clId="{5FCF74F5-9139-4CE1-9630-844CAA156AE1}" dt="2022-02-28T07:29:53.943" v="7887" actId="2696"/>
        <pc:sldMkLst>
          <pc:docMk/>
          <pc:sldMk cId="2976014184" sldId="1412"/>
        </pc:sldMkLst>
      </pc:sldChg>
      <pc:sldChg chg="del modTransition">
        <pc:chgData name="Fumiaki Izaki" userId="bc875e88-d07c-472c-8ef4-4be80e510a87" providerId="ADAL" clId="{5FCF74F5-9139-4CE1-9630-844CAA156AE1}" dt="2022-02-28T07:29:54.128" v="7892" actId="2696"/>
        <pc:sldMkLst>
          <pc:docMk/>
          <pc:sldMk cId="21873226" sldId="1413"/>
        </pc:sldMkLst>
      </pc:sldChg>
      <pc:sldChg chg="del modTransition">
        <pc:chgData name="Fumiaki Izaki" userId="bc875e88-d07c-472c-8ef4-4be80e510a87" providerId="ADAL" clId="{5FCF74F5-9139-4CE1-9630-844CAA156AE1}" dt="2022-02-28T07:29:54.181" v="7895" actId="2696"/>
        <pc:sldMkLst>
          <pc:docMk/>
          <pc:sldMk cId="4288880891" sldId="1414"/>
        </pc:sldMkLst>
      </pc:sldChg>
      <pc:sldChg chg="del modTransition">
        <pc:chgData name="Fumiaki Izaki" userId="bc875e88-d07c-472c-8ef4-4be80e510a87" providerId="ADAL" clId="{5FCF74F5-9139-4CE1-9630-844CAA156AE1}" dt="2022-02-28T07:29:54.228" v="7897" actId="2696"/>
        <pc:sldMkLst>
          <pc:docMk/>
          <pc:sldMk cId="3002950748" sldId="1415"/>
        </pc:sldMkLst>
      </pc:sldChg>
      <pc:sldChg chg="del">
        <pc:chgData name="Fumiaki Izaki" userId="bc875e88-d07c-472c-8ef4-4be80e510a87" providerId="ADAL" clId="{5FCF74F5-9139-4CE1-9630-844CAA156AE1}" dt="2022-02-28T04:16:58.371" v="749" actId="2696"/>
        <pc:sldMkLst>
          <pc:docMk/>
          <pc:sldMk cId="1078450284" sldId="1418"/>
        </pc:sldMkLst>
      </pc:sldChg>
      <pc:sldChg chg="modSp add">
        <pc:chgData name="Fumiaki Izaki" userId="bc875e88-d07c-472c-8ef4-4be80e510a87" providerId="ADAL" clId="{5FCF74F5-9139-4CE1-9630-844CAA156AE1}" dt="2022-02-28T06:47:52.735" v="6341"/>
        <pc:sldMkLst>
          <pc:docMk/>
          <pc:sldMk cId="3370553117" sldId="1425"/>
        </pc:sldMkLst>
        <pc:spChg chg="mod">
          <ac:chgData name="Fumiaki Izaki" userId="bc875e88-d07c-472c-8ef4-4be80e510a87" providerId="ADAL" clId="{5FCF74F5-9139-4CE1-9630-844CAA156AE1}" dt="2022-02-28T04:18:45.131" v="767" actId="20577"/>
          <ac:spMkLst>
            <pc:docMk/>
            <pc:sldMk cId="3370553117" sldId="1425"/>
            <ac:spMk id="2" creationId="{39418FAD-058D-46D8-BC75-CBFC0EFF5ACD}"/>
          </ac:spMkLst>
        </pc:spChg>
        <pc:spChg chg="mod">
          <ac:chgData name="Fumiaki Izaki" userId="bc875e88-d07c-472c-8ef4-4be80e510a87" providerId="ADAL" clId="{5FCF74F5-9139-4CE1-9630-844CAA156AE1}" dt="2022-02-28T06:47:52.735" v="6341"/>
          <ac:spMkLst>
            <pc:docMk/>
            <pc:sldMk cId="3370553117" sldId="1425"/>
            <ac:spMk id="4" creationId="{853C5361-E024-47B2-A41F-397B131CB03D}"/>
          </ac:spMkLst>
        </pc:spChg>
      </pc:sldChg>
      <pc:sldChg chg="modSp add">
        <pc:chgData name="Fumiaki Izaki" userId="bc875e88-d07c-472c-8ef4-4be80e510a87" providerId="ADAL" clId="{5FCF74F5-9139-4CE1-9630-844CAA156AE1}" dt="2022-02-28T06:40:01.940" v="6072"/>
        <pc:sldMkLst>
          <pc:docMk/>
          <pc:sldMk cId="3021447031" sldId="1426"/>
        </pc:sldMkLst>
        <pc:spChg chg="mod">
          <ac:chgData name="Fumiaki Izaki" userId="bc875e88-d07c-472c-8ef4-4be80e510a87" providerId="ADAL" clId="{5FCF74F5-9139-4CE1-9630-844CAA156AE1}" dt="2022-02-28T04:36:41.616" v="1435" actId="20577"/>
          <ac:spMkLst>
            <pc:docMk/>
            <pc:sldMk cId="3021447031" sldId="1426"/>
            <ac:spMk id="2" creationId="{88C2628C-4CC9-4256-8DFB-F1E7C09F825E}"/>
          </ac:spMkLst>
        </pc:spChg>
        <pc:spChg chg="mod">
          <ac:chgData name="Fumiaki Izaki" userId="bc875e88-d07c-472c-8ef4-4be80e510a87" providerId="ADAL" clId="{5FCF74F5-9139-4CE1-9630-844CAA156AE1}" dt="2022-02-28T06:40:01.940" v="6072"/>
          <ac:spMkLst>
            <pc:docMk/>
            <pc:sldMk cId="3021447031" sldId="1426"/>
            <ac:spMk id="4" creationId="{8B9F1CF0-70BE-4E09-9D53-CE18FEF32B48}"/>
          </ac:spMkLst>
        </pc:spChg>
      </pc:sldChg>
      <pc:sldMasterChg chg="del delSldLayout">
        <pc:chgData name="Fumiaki Izaki" userId="bc875e88-d07c-472c-8ef4-4be80e510a87" providerId="ADAL" clId="{5FCF74F5-9139-4CE1-9630-844CAA156AE1}" dt="2022-02-28T04:15:35.233" v="748" actId="2696"/>
        <pc:sldMasterMkLst>
          <pc:docMk/>
          <pc:sldMasterMk cId="2803210717" sldId="2147483831"/>
        </pc:sldMasterMkLst>
        <pc:sldLayoutChg chg="del">
          <pc:chgData name="Fumiaki Izaki" userId="bc875e88-d07c-472c-8ef4-4be80e510a87" providerId="ADAL" clId="{5FCF74F5-9139-4CE1-9630-844CAA156AE1}" dt="2022-02-28T04:15:35.211" v="736" actId="2696"/>
          <pc:sldLayoutMkLst>
            <pc:docMk/>
            <pc:sldMasterMk cId="2803210717" sldId="2147483831"/>
            <pc:sldLayoutMk cId="3074512708" sldId="2147483832"/>
          </pc:sldLayoutMkLst>
        </pc:sldLayoutChg>
        <pc:sldLayoutChg chg="del">
          <pc:chgData name="Fumiaki Izaki" userId="bc875e88-d07c-472c-8ef4-4be80e510a87" providerId="ADAL" clId="{5FCF74F5-9139-4CE1-9630-844CAA156AE1}" dt="2022-02-28T04:15:35.211" v="737" actId="2696"/>
          <pc:sldLayoutMkLst>
            <pc:docMk/>
            <pc:sldMasterMk cId="2803210717" sldId="2147483831"/>
            <pc:sldLayoutMk cId="3070686010" sldId="2147483833"/>
          </pc:sldLayoutMkLst>
        </pc:sldLayoutChg>
        <pc:sldLayoutChg chg="del">
          <pc:chgData name="Fumiaki Izaki" userId="bc875e88-d07c-472c-8ef4-4be80e510a87" providerId="ADAL" clId="{5FCF74F5-9139-4CE1-9630-844CAA156AE1}" dt="2022-02-28T04:15:35.211" v="738" actId="2696"/>
          <pc:sldLayoutMkLst>
            <pc:docMk/>
            <pc:sldMasterMk cId="2803210717" sldId="2147483831"/>
            <pc:sldLayoutMk cId="1301066558" sldId="2147483834"/>
          </pc:sldLayoutMkLst>
        </pc:sldLayoutChg>
        <pc:sldLayoutChg chg="del">
          <pc:chgData name="Fumiaki Izaki" userId="bc875e88-d07c-472c-8ef4-4be80e510a87" providerId="ADAL" clId="{5FCF74F5-9139-4CE1-9630-844CAA156AE1}" dt="2022-02-28T04:15:35.211" v="739" actId="2696"/>
          <pc:sldLayoutMkLst>
            <pc:docMk/>
            <pc:sldMasterMk cId="2803210717" sldId="2147483831"/>
            <pc:sldLayoutMk cId="3863477424" sldId="2147483835"/>
          </pc:sldLayoutMkLst>
        </pc:sldLayoutChg>
        <pc:sldLayoutChg chg="del">
          <pc:chgData name="Fumiaki Izaki" userId="bc875e88-d07c-472c-8ef4-4be80e510a87" providerId="ADAL" clId="{5FCF74F5-9139-4CE1-9630-844CAA156AE1}" dt="2022-02-28T04:15:35.211" v="740" actId="2696"/>
          <pc:sldLayoutMkLst>
            <pc:docMk/>
            <pc:sldMasterMk cId="2803210717" sldId="2147483831"/>
            <pc:sldLayoutMk cId="190852061" sldId="2147483836"/>
          </pc:sldLayoutMkLst>
        </pc:sldLayoutChg>
        <pc:sldLayoutChg chg="del">
          <pc:chgData name="Fumiaki Izaki" userId="bc875e88-d07c-472c-8ef4-4be80e510a87" providerId="ADAL" clId="{5FCF74F5-9139-4CE1-9630-844CAA156AE1}" dt="2022-02-28T04:15:35.211" v="741" actId="2696"/>
          <pc:sldLayoutMkLst>
            <pc:docMk/>
            <pc:sldMasterMk cId="2803210717" sldId="2147483831"/>
            <pc:sldLayoutMk cId="2373978405" sldId="2147483837"/>
          </pc:sldLayoutMkLst>
        </pc:sldLayoutChg>
        <pc:sldLayoutChg chg="del">
          <pc:chgData name="Fumiaki Izaki" userId="bc875e88-d07c-472c-8ef4-4be80e510a87" providerId="ADAL" clId="{5FCF74F5-9139-4CE1-9630-844CAA156AE1}" dt="2022-02-28T04:15:35.211" v="742" actId="2696"/>
          <pc:sldLayoutMkLst>
            <pc:docMk/>
            <pc:sldMasterMk cId="2803210717" sldId="2147483831"/>
            <pc:sldLayoutMk cId="1581439158" sldId="2147483838"/>
          </pc:sldLayoutMkLst>
        </pc:sldLayoutChg>
        <pc:sldLayoutChg chg="del">
          <pc:chgData name="Fumiaki Izaki" userId="bc875e88-d07c-472c-8ef4-4be80e510a87" providerId="ADAL" clId="{5FCF74F5-9139-4CE1-9630-844CAA156AE1}" dt="2022-02-28T04:15:35.211" v="743" actId="2696"/>
          <pc:sldLayoutMkLst>
            <pc:docMk/>
            <pc:sldMasterMk cId="2803210717" sldId="2147483831"/>
            <pc:sldLayoutMk cId="1092209676" sldId="2147483839"/>
          </pc:sldLayoutMkLst>
        </pc:sldLayoutChg>
        <pc:sldLayoutChg chg="del">
          <pc:chgData name="Fumiaki Izaki" userId="bc875e88-d07c-472c-8ef4-4be80e510a87" providerId="ADAL" clId="{5FCF74F5-9139-4CE1-9630-844CAA156AE1}" dt="2022-02-28T04:15:35.211" v="744" actId="2696"/>
          <pc:sldLayoutMkLst>
            <pc:docMk/>
            <pc:sldMasterMk cId="2803210717" sldId="2147483831"/>
            <pc:sldLayoutMk cId="2189590018" sldId="2147483840"/>
          </pc:sldLayoutMkLst>
        </pc:sldLayoutChg>
        <pc:sldLayoutChg chg="del">
          <pc:chgData name="Fumiaki Izaki" userId="bc875e88-d07c-472c-8ef4-4be80e510a87" providerId="ADAL" clId="{5FCF74F5-9139-4CE1-9630-844CAA156AE1}" dt="2022-02-28T04:15:35.227" v="745" actId="2696"/>
          <pc:sldLayoutMkLst>
            <pc:docMk/>
            <pc:sldMasterMk cId="2803210717" sldId="2147483831"/>
            <pc:sldLayoutMk cId="1726767803" sldId="2147483841"/>
          </pc:sldLayoutMkLst>
        </pc:sldLayoutChg>
        <pc:sldLayoutChg chg="del">
          <pc:chgData name="Fumiaki Izaki" userId="bc875e88-d07c-472c-8ef4-4be80e510a87" providerId="ADAL" clId="{5FCF74F5-9139-4CE1-9630-844CAA156AE1}" dt="2022-02-28T04:15:35.227" v="746" actId="2696"/>
          <pc:sldLayoutMkLst>
            <pc:docMk/>
            <pc:sldMasterMk cId="2803210717" sldId="2147483831"/>
            <pc:sldLayoutMk cId="1570214133" sldId="2147483842"/>
          </pc:sldLayoutMkLst>
        </pc:sldLayoutChg>
        <pc:sldLayoutChg chg="del">
          <pc:chgData name="Fumiaki Izaki" userId="bc875e88-d07c-472c-8ef4-4be80e510a87" providerId="ADAL" clId="{5FCF74F5-9139-4CE1-9630-844CAA156AE1}" dt="2022-02-28T04:15:35.227" v="747" actId="2696"/>
          <pc:sldLayoutMkLst>
            <pc:docMk/>
            <pc:sldMasterMk cId="2803210717" sldId="2147483831"/>
            <pc:sldLayoutMk cId="1273391148" sldId="2147483843"/>
          </pc:sldLayoutMkLst>
        </pc:sldLayoutChg>
      </pc:sldMasterChg>
      <pc:sldMasterChg chg="del delSldLayout">
        <pc:chgData name="Fumiaki Izaki" userId="bc875e88-d07c-472c-8ef4-4be80e510a87" providerId="ADAL" clId="{5FCF74F5-9139-4CE1-9630-844CAA156AE1}" dt="2022-02-28T07:29:53.596" v="7841" actId="2696"/>
        <pc:sldMasterMkLst>
          <pc:docMk/>
          <pc:sldMasterMk cId="156325551" sldId="2147483844"/>
        </pc:sldMasterMkLst>
        <pc:sldLayoutChg chg="del">
          <pc:chgData name="Fumiaki Izaki" userId="bc875e88-d07c-472c-8ef4-4be80e510a87" providerId="ADAL" clId="{5FCF74F5-9139-4CE1-9630-844CAA156AE1}" dt="2022-02-28T07:29:53.580" v="7829" actId="2696"/>
          <pc:sldLayoutMkLst>
            <pc:docMk/>
            <pc:sldMasterMk cId="156325551" sldId="2147483844"/>
            <pc:sldLayoutMk cId="1249279786" sldId="2147483845"/>
          </pc:sldLayoutMkLst>
        </pc:sldLayoutChg>
        <pc:sldLayoutChg chg="del">
          <pc:chgData name="Fumiaki Izaki" userId="bc875e88-d07c-472c-8ef4-4be80e510a87" providerId="ADAL" clId="{5FCF74F5-9139-4CE1-9630-844CAA156AE1}" dt="2022-02-28T07:29:53.580" v="7830" actId="2696"/>
          <pc:sldLayoutMkLst>
            <pc:docMk/>
            <pc:sldMasterMk cId="156325551" sldId="2147483844"/>
            <pc:sldLayoutMk cId="2026913230" sldId="2147483846"/>
          </pc:sldLayoutMkLst>
        </pc:sldLayoutChg>
        <pc:sldLayoutChg chg="del">
          <pc:chgData name="Fumiaki Izaki" userId="bc875e88-d07c-472c-8ef4-4be80e510a87" providerId="ADAL" clId="{5FCF74F5-9139-4CE1-9630-844CAA156AE1}" dt="2022-02-28T07:29:53.580" v="7831" actId="2696"/>
          <pc:sldLayoutMkLst>
            <pc:docMk/>
            <pc:sldMasterMk cId="156325551" sldId="2147483844"/>
            <pc:sldLayoutMk cId="1551714592" sldId="2147483847"/>
          </pc:sldLayoutMkLst>
        </pc:sldLayoutChg>
        <pc:sldLayoutChg chg="del">
          <pc:chgData name="Fumiaki Izaki" userId="bc875e88-d07c-472c-8ef4-4be80e510a87" providerId="ADAL" clId="{5FCF74F5-9139-4CE1-9630-844CAA156AE1}" dt="2022-02-28T07:29:53.580" v="7832" actId="2696"/>
          <pc:sldLayoutMkLst>
            <pc:docMk/>
            <pc:sldMasterMk cId="156325551" sldId="2147483844"/>
            <pc:sldLayoutMk cId="3777166927" sldId="2147483848"/>
          </pc:sldLayoutMkLst>
        </pc:sldLayoutChg>
        <pc:sldLayoutChg chg="del">
          <pc:chgData name="Fumiaki Izaki" userId="bc875e88-d07c-472c-8ef4-4be80e510a87" providerId="ADAL" clId="{5FCF74F5-9139-4CE1-9630-844CAA156AE1}" dt="2022-02-28T07:29:53.580" v="7833" actId="2696"/>
          <pc:sldLayoutMkLst>
            <pc:docMk/>
            <pc:sldMasterMk cId="156325551" sldId="2147483844"/>
            <pc:sldLayoutMk cId="1639582072" sldId="2147483849"/>
          </pc:sldLayoutMkLst>
        </pc:sldLayoutChg>
        <pc:sldLayoutChg chg="del">
          <pc:chgData name="Fumiaki Izaki" userId="bc875e88-d07c-472c-8ef4-4be80e510a87" providerId="ADAL" clId="{5FCF74F5-9139-4CE1-9630-844CAA156AE1}" dt="2022-02-28T07:29:53.580" v="7834" actId="2696"/>
          <pc:sldLayoutMkLst>
            <pc:docMk/>
            <pc:sldMasterMk cId="156325551" sldId="2147483844"/>
            <pc:sldLayoutMk cId="1645527175" sldId="2147483850"/>
          </pc:sldLayoutMkLst>
        </pc:sldLayoutChg>
        <pc:sldLayoutChg chg="del">
          <pc:chgData name="Fumiaki Izaki" userId="bc875e88-d07c-472c-8ef4-4be80e510a87" providerId="ADAL" clId="{5FCF74F5-9139-4CE1-9630-844CAA156AE1}" dt="2022-02-28T07:29:53.580" v="7835" actId="2696"/>
          <pc:sldLayoutMkLst>
            <pc:docMk/>
            <pc:sldMasterMk cId="156325551" sldId="2147483844"/>
            <pc:sldLayoutMk cId="2858923945" sldId="2147483851"/>
          </pc:sldLayoutMkLst>
        </pc:sldLayoutChg>
        <pc:sldLayoutChg chg="del">
          <pc:chgData name="Fumiaki Izaki" userId="bc875e88-d07c-472c-8ef4-4be80e510a87" providerId="ADAL" clId="{5FCF74F5-9139-4CE1-9630-844CAA156AE1}" dt="2022-02-28T07:29:53.580" v="7836" actId="2696"/>
          <pc:sldLayoutMkLst>
            <pc:docMk/>
            <pc:sldMasterMk cId="156325551" sldId="2147483844"/>
            <pc:sldLayoutMk cId="425677342" sldId="2147483852"/>
          </pc:sldLayoutMkLst>
        </pc:sldLayoutChg>
        <pc:sldLayoutChg chg="del">
          <pc:chgData name="Fumiaki Izaki" userId="bc875e88-d07c-472c-8ef4-4be80e510a87" providerId="ADAL" clId="{5FCF74F5-9139-4CE1-9630-844CAA156AE1}" dt="2022-02-28T07:29:53.596" v="7837" actId="2696"/>
          <pc:sldLayoutMkLst>
            <pc:docMk/>
            <pc:sldMasterMk cId="156325551" sldId="2147483844"/>
            <pc:sldLayoutMk cId="905224666" sldId="2147483853"/>
          </pc:sldLayoutMkLst>
        </pc:sldLayoutChg>
        <pc:sldLayoutChg chg="del">
          <pc:chgData name="Fumiaki Izaki" userId="bc875e88-d07c-472c-8ef4-4be80e510a87" providerId="ADAL" clId="{5FCF74F5-9139-4CE1-9630-844CAA156AE1}" dt="2022-02-28T07:29:53.596" v="7838" actId="2696"/>
          <pc:sldLayoutMkLst>
            <pc:docMk/>
            <pc:sldMasterMk cId="156325551" sldId="2147483844"/>
            <pc:sldLayoutMk cId="2249316689" sldId="2147483854"/>
          </pc:sldLayoutMkLst>
        </pc:sldLayoutChg>
        <pc:sldLayoutChg chg="del">
          <pc:chgData name="Fumiaki Izaki" userId="bc875e88-d07c-472c-8ef4-4be80e510a87" providerId="ADAL" clId="{5FCF74F5-9139-4CE1-9630-844CAA156AE1}" dt="2022-02-28T07:29:53.596" v="7839" actId="2696"/>
          <pc:sldLayoutMkLst>
            <pc:docMk/>
            <pc:sldMasterMk cId="156325551" sldId="2147483844"/>
            <pc:sldLayoutMk cId="980223148" sldId="2147483855"/>
          </pc:sldLayoutMkLst>
        </pc:sldLayoutChg>
        <pc:sldLayoutChg chg="del">
          <pc:chgData name="Fumiaki Izaki" userId="bc875e88-d07c-472c-8ef4-4be80e510a87" providerId="ADAL" clId="{5FCF74F5-9139-4CE1-9630-844CAA156AE1}" dt="2022-02-28T07:29:53.596" v="7840" actId="2696"/>
          <pc:sldLayoutMkLst>
            <pc:docMk/>
            <pc:sldMasterMk cId="156325551" sldId="2147483844"/>
            <pc:sldLayoutMk cId="860176045" sldId="2147483856"/>
          </pc:sldLayoutMkLst>
        </pc:sldLayoutChg>
      </pc:sldMasterChg>
      <pc:sldMasterChg chg="del delSldLayout">
        <pc:chgData name="Fumiaki Izaki" userId="bc875e88-d07c-472c-8ef4-4be80e510a87" providerId="ADAL" clId="{5FCF74F5-9139-4CE1-9630-844CAA156AE1}" dt="2022-02-28T07:29:53.743" v="7863" actId="2696"/>
        <pc:sldMasterMkLst>
          <pc:docMk/>
          <pc:sldMasterMk cId="396186300" sldId="2147483857"/>
        </pc:sldMasterMkLst>
        <pc:sldLayoutChg chg="del">
          <pc:chgData name="Fumiaki Izaki" userId="bc875e88-d07c-472c-8ef4-4be80e510a87" providerId="ADAL" clId="{5FCF74F5-9139-4CE1-9630-844CAA156AE1}" dt="2022-02-28T07:29:53.727" v="7851" actId="2696"/>
          <pc:sldLayoutMkLst>
            <pc:docMk/>
            <pc:sldMasterMk cId="396186300" sldId="2147483857"/>
            <pc:sldLayoutMk cId="2302255485" sldId="2147483858"/>
          </pc:sldLayoutMkLst>
        </pc:sldLayoutChg>
        <pc:sldLayoutChg chg="del">
          <pc:chgData name="Fumiaki Izaki" userId="bc875e88-d07c-472c-8ef4-4be80e510a87" providerId="ADAL" clId="{5FCF74F5-9139-4CE1-9630-844CAA156AE1}" dt="2022-02-28T07:29:53.727" v="7852" actId="2696"/>
          <pc:sldLayoutMkLst>
            <pc:docMk/>
            <pc:sldMasterMk cId="396186300" sldId="2147483857"/>
            <pc:sldLayoutMk cId="3965179558" sldId="2147483859"/>
          </pc:sldLayoutMkLst>
        </pc:sldLayoutChg>
        <pc:sldLayoutChg chg="del">
          <pc:chgData name="Fumiaki Izaki" userId="bc875e88-d07c-472c-8ef4-4be80e510a87" providerId="ADAL" clId="{5FCF74F5-9139-4CE1-9630-844CAA156AE1}" dt="2022-02-28T07:29:53.727" v="7853" actId="2696"/>
          <pc:sldLayoutMkLst>
            <pc:docMk/>
            <pc:sldMasterMk cId="396186300" sldId="2147483857"/>
            <pc:sldLayoutMk cId="358672950" sldId="2147483860"/>
          </pc:sldLayoutMkLst>
        </pc:sldLayoutChg>
        <pc:sldLayoutChg chg="del">
          <pc:chgData name="Fumiaki Izaki" userId="bc875e88-d07c-472c-8ef4-4be80e510a87" providerId="ADAL" clId="{5FCF74F5-9139-4CE1-9630-844CAA156AE1}" dt="2022-02-28T07:29:53.727" v="7854" actId="2696"/>
          <pc:sldLayoutMkLst>
            <pc:docMk/>
            <pc:sldMasterMk cId="396186300" sldId="2147483857"/>
            <pc:sldLayoutMk cId="739823855" sldId="2147483861"/>
          </pc:sldLayoutMkLst>
        </pc:sldLayoutChg>
        <pc:sldLayoutChg chg="del">
          <pc:chgData name="Fumiaki Izaki" userId="bc875e88-d07c-472c-8ef4-4be80e510a87" providerId="ADAL" clId="{5FCF74F5-9139-4CE1-9630-844CAA156AE1}" dt="2022-02-28T07:29:53.727" v="7855" actId="2696"/>
          <pc:sldLayoutMkLst>
            <pc:docMk/>
            <pc:sldMasterMk cId="396186300" sldId="2147483857"/>
            <pc:sldLayoutMk cId="1242117587" sldId="2147483862"/>
          </pc:sldLayoutMkLst>
        </pc:sldLayoutChg>
        <pc:sldLayoutChg chg="del">
          <pc:chgData name="Fumiaki Izaki" userId="bc875e88-d07c-472c-8ef4-4be80e510a87" providerId="ADAL" clId="{5FCF74F5-9139-4CE1-9630-844CAA156AE1}" dt="2022-02-28T07:29:53.727" v="7856" actId="2696"/>
          <pc:sldLayoutMkLst>
            <pc:docMk/>
            <pc:sldMasterMk cId="396186300" sldId="2147483857"/>
            <pc:sldLayoutMk cId="1931957999" sldId="2147483863"/>
          </pc:sldLayoutMkLst>
        </pc:sldLayoutChg>
        <pc:sldLayoutChg chg="del">
          <pc:chgData name="Fumiaki Izaki" userId="bc875e88-d07c-472c-8ef4-4be80e510a87" providerId="ADAL" clId="{5FCF74F5-9139-4CE1-9630-844CAA156AE1}" dt="2022-02-28T07:29:53.727" v="7857" actId="2696"/>
          <pc:sldLayoutMkLst>
            <pc:docMk/>
            <pc:sldMasterMk cId="396186300" sldId="2147483857"/>
            <pc:sldLayoutMk cId="348109585" sldId="2147483864"/>
          </pc:sldLayoutMkLst>
        </pc:sldLayoutChg>
        <pc:sldLayoutChg chg="del">
          <pc:chgData name="Fumiaki Izaki" userId="bc875e88-d07c-472c-8ef4-4be80e510a87" providerId="ADAL" clId="{5FCF74F5-9139-4CE1-9630-844CAA156AE1}" dt="2022-02-28T07:29:53.727" v="7858" actId="2696"/>
          <pc:sldLayoutMkLst>
            <pc:docMk/>
            <pc:sldMasterMk cId="396186300" sldId="2147483857"/>
            <pc:sldLayoutMk cId="1716312001" sldId="2147483865"/>
          </pc:sldLayoutMkLst>
        </pc:sldLayoutChg>
        <pc:sldLayoutChg chg="del">
          <pc:chgData name="Fumiaki Izaki" userId="bc875e88-d07c-472c-8ef4-4be80e510a87" providerId="ADAL" clId="{5FCF74F5-9139-4CE1-9630-844CAA156AE1}" dt="2022-02-28T07:29:53.727" v="7859" actId="2696"/>
          <pc:sldLayoutMkLst>
            <pc:docMk/>
            <pc:sldMasterMk cId="396186300" sldId="2147483857"/>
            <pc:sldLayoutMk cId="3280994912" sldId="2147483866"/>
          </pc:sldLayoutMkLst>
        </pc:sldLayoutChg>
        <pc:sldLayoutChg chg="del">
          <pc:chgData name="Fumiaki Izaki" userId="bc875e88-d07c-472c-8ef4-4be80e510a87" providerId="ADAL" clId="{5FCF74F5-9139-4CE1-9630-844CAA156AE1}" dt="2022-02-28T07:29:53.743" v="7860" actId="2696"/>
          <pc:sldLayoutMkLst>
            <pc:docMk/>
            <pc:sldMasterMk cId="396186300" sldId="2147483857"/>
            <pc:sldLayoutMk cId="727370116" sldId="2147483867"/>
          </pc:sldLayoutMkLst>
        </pc:sldLayoutChg>
        <pc:sldLayoutChg chg="del">
          <pc:chgData name="Fumiaki Izaki" userId="bc875e88-d07c-472c-8ef4-4be80e510a87" providerId="ADAL" clId="{5FCF74F5-9139-4CE1-9630-844CAA156AE1}" dt="2022-02-28T07:29:53.743" v="7861" actId="2696"/>
          <pc:sldLayoutMkLst>
            <pc:docMk/>
            <pc:sldMasterMk cId="396186300" sldId="2147483857"/>
            <pc:sldLayoutMk cId="3969594358" sldId="2147483868"/>
          </pc:sldLayoutMkLst>
        </pc:sldLayoutChg>
        <pc:sldLayoutChg chg="del">
          <pc:chgData name="Fumiaki Izaki" userId="bc875e88-d07c-472c-8ef4-4be80e510a87" providerId="ADAL" clId="{5FCF74F5-9139-4CE1-9630-844CAA156AE1}" dt="2022-02-28T07:29:53.743" v="7862" actId="2696"/>
          <pc:sldLayoutMkLst>
            <pc:docMk/>
            <pc:sldMasterMk cId="396186300" sldId="2147483857"/>
            <pc:sldLayoutMk cId="702999508" sldId="2147483869"/>
          </pc:sldLayoutMkLst>
        </pc:sldLayoutChg>
      </pc:sldMasterChg>
      <pc:sldMasterChg chg="del delSldLayout">
        <pc:chgData name="Fumiaki Izaki" userId="bc875e88-d07c-472c-8ef4-4be80e510a87" providerId="ADAL" clId="{5FCF74F5-9139-4CE1-9630-844CAA156AE1}" dt="2022-02-28T07:29:54.282" v="7925" actId="2696"/>
        <pc:sldMasterMkLst>
          <pc:docMk/>
          <pc:sldMasterMk cId="3394620910" sldId="2147483870"/>
        </pc:sldMasterMkLst>
        <pc:sldLayoutChg chg="del">
          <pc:chgData name="Fumiaki Izaki" userId="bc875e88-d07c-472c-8ef4-4be80e510a87" providerId="ADAL" clId="{5FCF74F5-9139-4CE1-9630-844CAA156AE1}" dt="2022-02-28T07:29:54.244" v="7900" actId="2696"/>
          <pc:sldLayoutMkLst>
            <pc:docMk/>
            <pc:sldMasterMk cId="3394620910" sldId="2147483870"/>
            <pc:sldLayoutMk cId="1914526379" sldId="2147483871"/>
          </pc:sldLayoutMkLst>
        </pc:sldLayoutChg>
        <pc:sldLayoutChg chg="del">
          <pc:chgData name="Fumiaki Izaki" userId="bc875e88-d07c-472c-8ef4-4be80e510a87" providerId="ADAL" clId="{5FCF74F5-9139-4CE1-9630-844CAA156AE1}" dt="2022-02-28T07:29:54.244" v="7901" actId="2696"/>
          <pc:sldLayoutMkLst>
            <pc:docMk/>
            <pc:sldMasterMk cId="3394620910" sldId="2147483870"/>
            <pc:sldLayoutMk cId="1373713279" sldId="2147483872"/>
          </pc:sldLayoutMkLst>
        </pc:sldLayoutChg>
        <pc:sldLayoutChg chg="del">
          <pc:chgData name="Fumiaki Izaki" userId="bc875e88-d07c-472c-8ef4-4be80e510a87" providerId="ADAL" clId="{5FCF74F5-9139-4CE1-9630-844CAA156AE1}" dt="2022-02-28T07:29:54.260" v="7902" actId="2696"/>
          <pc:sldLayoutMkLst>
            <pc:docMk/>
            <pc:sldMasterMk cId="3394620910" sldId="2147483870"/>
            <pc:sldLayoutMk cId="2461356303" sldId="2147483873"/>
          </pc:sldLayoutMkLst>
        </pc:sldLayoutChg>
        <pc:sldLayoutChg chg="del">
          <pc:chgData name="Fumiaki Izaki" userId="bc875e88-d07c-472c-8ef4-4be80e510a87" providerId="ADAL" clId="{5FCF74F5-9139-4CE1-9630-844CAA156AE1}" dt="2022-02-28T07:29:54.260" v="7903" actId="2696"/>
          <pc:sldLayoutMkLst>
            <pc:docMk/>
            <pc:sldMasterMk cId="3394620910" sldId="2147483870"/>
            <pc:sldLayoutMk cId="2155869725" sldId="2147483874"/>
          </pc:sldLayoutMkLst>
        </pc:sldLayoutChg>
        <pc:sldLayoutChg chg="del">
          <pc:chgData name="Fumiaki Izaki" userId="bc875e88-d07c-472c-8ef4-4be80e510a87" providerId="ADAL" clId="{5FCF74F5-9139-4CE1-9630-844CAA156AE1}" dt="2022-02-28T07:29:54.260" v="7904" actId="2696"/>
          <pc:sldLayoutMkLst>
            <pc:docMk/>
            <pc:sldMasterMk cId="3394620910" sldId="2147483870"/>
            <pc:sldLayoutMk cId="624492759" sldId="2147483875"/>
          </pc:sldLayoutMkLst>
        </pc:sldLayoutChg>
        <pc:sldLayoutChg chg="del">
          <pc:chgData name="Fumiaki Izaki" userId="bc875e88-d07c-472c-8ef4-4be80e510a87" providerId="ADAL" clId="{5FCF74F5-9139-4CE1-9630-844CAA156AE1}" dt="2022-02-28T07:29:54.260" v="7905" actId="2696"/>
          <pc:sldLayoutMkLst>
            <pc:docMk/>
            <pc:sldMasterMk cId="3394620910" sldId="2147483870"/>
            <pc:sldLayoutMk cId="2264069678" sldId="2147483876"/>
          </pc:sldLayoutMkLst>
        </pc:sldLayoutChg>
        <pc:sldLayoutChg chg="del">
          <pc:chgData name="Fumiaki Izaki" userId="bc875e88-d07c-472c-8ef4-4be80e510a87" providerId="ADAL" clId="{5FCF74F5-9139-4CE1-9630-844CAA156AE1}" dt="2022-02-28T07:29:54.260" v="7906" actId="2696"/>
          <pc:sldLayoutMkLst>
            <pc:docMk/>
            <pc:sldMasterMk cId="3394620910" sldId="2147483870"/>
            <pc:sldLayoutMk cId="3763850730" sldId="2147483877"/>
          </pc:sldLayoutMkLst>
        </pc:sldLayoutChg>
        <pc:sldLayoutChg chg="del">
          <pc:chgData name="Fumiaki Izaki" userId="bc875e88-d07c-472c-8ef4-4be80e510a87" providerId="ADAL" clId="{5FCF74F5-9139-4CE1-9630-844CAA156AE1}" dt="2022-02-28T07:29:54.260" v="7907" actId="2696"/>
          <pc:sldLayoutMkLst>
            <pc:docMk/>
            <pc:sldMasterMk cId="3394620910" sldId="2147483870"/>
            <pc:sldLayoutMk cId="1243630110" sldId="2147483878"/>
          </pc:sldLayoutMkLst>
        </pc:sldLayoutChg>
        <pc:sldLayoutChg chg="del">
          <pc:chgData name="Fumiaki Izaki" userId="bc875e88-d07c-472c-8ef4-4be80e510a87" providerId="ADAL" clId="{5FCF74F5-9139-4CE1-9630-844CAA156AE1}" dt="2022-02-28T07:29:54.260" v="7908" actId="2696"/>
          <pc:sldLayoutMkLst>
            <pc:docMk/>
            <pc:sldMasterMk cId="3394620910" sldId="2147483870"/>
            <pc:sldLayoutMk cId="4104623408" sldId="2147483879"/>
          </pc:sldLayoutMkLst>
        </pc:sldLayoutChg>
        <pc:sldLayoutChg chg="del">
          <pc:chgData name="Fumiaki Izaki" userId="bc875e88-d07c-472c-8ef4-4be80e510a87" providerId="ADAL" clId="{5FCF74F5-9139-4CE1-9630-844CAA156AE1}" dt="2022-02-28T07:29:54.260" v="7909" actId="2696"/>
          <pc:sldLayoutMkLst>
            <pc:docMk/>
            <pc:sldMasterMk cId="3394620910" sldId="2147483870"/>
            <pc:sldLayoutMk cId="1705630887" sldId="2147483880"/>
          </pc:sldLayoutMkLst>
        </pc:sldLayoutChg>
        <pc:sldLayoutChg chg="del">
          <pc:chgData name="Fumiaki Izaki" userId="bc875e88-d07c-472c-8ef4-4be80e510a87" providerId="ADAL" clId="{5FCF74F5-9139-4CE1-9630-844CAA156AE1}" dt="2022-02-28T07:29:54.260" v="7910" actId="2696"/>
          <pc:sldLayoutMkLst>
            <pc:docMk/>
            <pc:sldMasterMk cId="3394620910" sldId="2147483870"/>
            <pc:sldLayoutMk cId="1845128285" sldId="2147483881"/>
          </pc:sldLayoutMkLst>
        </pc:sldLayoutChg>
        <pc:sldLayoutChg chg="del">
          <pc:chgData name="Fumiaki Izaki" userId="bc875e88-d07c-472c-8ef4-4be80e510a87" providerId="ADAL" clId="{5FCF74F5-9139-4CE1-9630-844CAA156AE1}" dt="2022-02-28T07:29:54.260" v="7911" actId="2696"/>
          <pc:sldLayoutMkLst>
            <pc:docMk/>
            <pc:sldMasterMk cId="3394620910" sldId="2147483870"/>
            <pc:sldLayoutMk cId="2354253754" sldId="2147483882"/>
          </pc:sldLayoutMkLst>
        </pc:sldLayoutChg>
        <pc:sldLayoutChg chg="del">
          <pc:chgData name="Fumiaki Izaki" userId="bc875e88-d07c-472c-8ef4-4be80e510a87" providerId="ADAL" clId="{5FCF74F5-9139-4CE1-9630-844CAA156AE1}" dt="2022-02-28T07:29:54.260" v="7912" actId="2696"/>
          <pc:sldLayoutMkLst>
            <pc:docMk/>
            <pc:sldMasterMk cId="3394620910" sldId="2147483870"/>
            <pc:sldLayoutMk cId="1885788216" sldId="2147483883"/>
          </pc:sldLayoutMkLst>
        </pc:sldLayoutChg>
        <pc:sldLayoutChg chg="del">
          <pc:chgData name="Fumiaki Izaki" userId="bc875e88-d07c-472c-8ef4-4be80e510a87" providerId="ADAL" clId="{5FCF74F5-9139-4CE1-9630-844CAA156AE1}" dt="2022-02-28T07:29:54.260" v="7913" actId="2696"/>
          <pc:sldLayoutMkLst>
            <pc:docMk/>
            <pc:sldMasterMk cId="3394620910" sldId="2147483870"/>
            <pc:sldLayoutMk cId="4231841882" sldId="2147483884"/>
          </pc:sldLayoutMkLst>
        </pc:sldLayoutChg>
        <pc:sldLayoutChg chg="del">
          <pc:chgData name="Fumiaki Izaki" userId="bc875e88-d07c-472c-8ef4-4be80e510a87" providerId="ADAL" clId="{5FCF74F5-9139-4CE1-9630-844CAA156AE1}" dt="2022-02-28T07:29:54.260" v="7914" actId="2696"/>
          <pc:sldLayoutMkLst>
            <pc:docMk/>
            <pc:sldMasterMk cId="3394620910" sldId="2147483870"/>
            <pc:sldLayoutMk cId="2791620874" sldId="2147483885"/>
          </pc:sldLayoutMkLst>
        </pc:sldLayoutChg>
        <pc:sldLayoutChg chg="del">
          <pc:chgData name="Fumiaki Izaki" userId="bc875e88-d07c-472c-8ef4-4be80e510a87" providerId="ADAL" clId="{5FCF74F5-9139-4CE1-9630-844CAA156AE1}" dt="2022-02-28T07:29:54.260" v="7915" actId="2696"/>
          <pc:sldLayoutMkLst>
            <pc:docMk/>
            <pc:sldMasterMk cId="3394620910" sldId="2147483870"/>
            <pc:sldLayoutMk cId="4094636055" sldId="2147483886"/>
          </pc:sldLayoutMkLst>
        </pc:sldLayoutChg>
        <pc:sldLayoutChg chg="del">
          <pc:chgData name="Fumiaki Izaki" userId="bc875e88-d07c-472c-8ef4-4be80e510a87" providerId="ADAL" clId="{5FCF74F5-9139-4CE1-9630-844CAA156AE1}" dt="2022-02-28T07:29:54.260" v="7916" actId="2696"/>
          <pc:sldLayoutMkLst>
            <pc:docMk/>
            <pc:sldMasterMk cId="3394620910" sldId="2147483870"/>
            <pc:sldLayoutMk cId="1973030760" sldId="2147483887"/>
          </pc:sldLayoutMkLst>
        </pc:sldLayoutChg>
        <pc:sldLayoutChg chg="del">
          <pc:chgData name="Fumiaki Izaki" userId="bc875e88-d07c-472c-8ef4-4be80e510a87" providerId="ADAL" clId="{5FCF74F5-9139-4CE1-9630-844CAA156AE1}" dt="2022-02-28T07:29:54.275" v="7917" actId="2696"/>
          <pc:sldLayoutMkLst>
            <pc:docMk/>
            <pc:sldMasterMk cId="3394620910" sldId="2147483870"/>
            <pc:sldLayoutMk cId="2576045452" sldId="2147483888"/>
          </pc:sldLayoutMkLst>
        </pc:sldLayoutChg>
        <pc:sldLayoutChg chg="del">
          <pc:chgData name="Fumiaki Izaki" userId="bc875e88-d07c-472c-8ef4-4be80e510a87" providerId="ADAL" clId="{5FCF74F5-9139-4CE1-9630-844CAA156AE1}" dt="2022-02-28T07:29:54.275" v="7918" actId="2696"/>
          <pc:sldLayoutMkLst>
            <pc:docMk/>
            <pc:sldMasterMk cId="3394620910" sldId="2147483870"/>
            <pc:sldLayoutMk cId="1993870859" sldId="2147483889"/>
          </pc:sldLayoutMkLst>
        </pc:sldLayoutChg>
        <pc:sldLayoutChg chg="del">
          <pc:chgData name="Fumiaki Izaki" userId="bc875e88-d07c-472c-8ef4-4be80e510a87" providerId="ADAL" clId="{5FCF74F5-9139-4CE1-9630-844CAA156AE1}" dt="2022-02-28T07:29:54.275" v="7919" actId="2696"/>
          <pc:sldLayoutMkLst>
            <pc:docMk/>
            <pc:sldMasterMk cId="3394620910" sldId="2147483870"/>
            <pc:sldLayoutMk cId="68813908" sldId="2147483890"/>
          </pc:sldLayoutMkLst>
        </pc:sldLayoutChg>
        <pc:sldLayoutChg chg="del">
          <pc:chgData name="Fumiaki Izaki" userId="bc875e88-d07c-472c-8ef4-4be80e510a87" providerId="ADAL" clId="{5FCF74F5-9139-4CE1-9630-844CAA156AE1}" dt="2022-02-28T07:29:54.275" v="7920" actId="2696"/>
          <pc:sldLayoutMkLst>
            <pc:docMk/>
            <pc:sldMasterMk cId="3394620910" sldId="2147483870"/>
            <pc:sldLayoutMk cId="1571866694" sldId="2147483891"/>
          </pc:sldLayoutMkLst>
        </pc:sldLayoutChg>
        <pc:sldLayoutChg chg="del">
          <pc:chgData name="Fumiaki Izaki" userId="bc875e88-d07c-472c-8ef4-4be80e510a87" providerId="ADAL" clId="{5FCF74F5-9139-4CE1-9630-844CAA156AE1}" dt="2022-02-28T07:29:54.282" v="7921" actId="2696"/>
          <pc:sldLayoutMkLst>
            <pc:docMk/>
            <pc:sldMasterMk cId="3394620910" sldId="2147483870"/>
            <pc:sldLayoutMk cId="3092784843" sldId="2147483892"/>
          </pc:sldLayoutMkLst>
        </pc:sldLayoutChg>
        <pc:sldLayoutChg chg="del">
          <pc:chgData name="Fumiaki Izaki" userId="bc875e88-d07c-472c-8ef4-4be80e510a87" providerId="ADAL" clId="{5FCF74F5-9139-4CE1-9630-844CAA156AE1}" dt="2022-02-28T07:29:54.282" v="7922" actId="2696"/>
          <pc:sldLayoutMkLst>
            <pc:docMk/>
            <pc:sldMasterMk cId="3394620910" sldId="2147483870"/>
            <pc:sldLayoutMk cId="801123443" sldId="2147483893"/>
          </pc:sldLayoutMkLst>
        </pc:sldLayoutChg>
        <pc:sldLayoutChg chg="del">
          <pc:chgData name="Fumiaki Izaki" userId="bc875e88-d07c-472c-8ef4-4be80e510a87" providerId="ADAL" clId="{5FCF74F5-9139-4CE1-9630-844CAA156AE1}" dt="2022-02-28T07:29:54.282" v="7923" actId="2696"/>
          <pc:sldLayoutMkLst>
            <pc:docMk/>
            <pc:sldMasterMk cId="3394620910" sldId="2147483870"/>
            <pc:sldLayoutMk cId="3450624680" sldId="2147483894"/>
          </pc:sldLayoutMkLst>
        </pc:sldLayoutChg>
        <pc:sldLayoutChg chg="del">
          <pc:chgData name="Fumiaki Izaki" userId="bc875e88-d07c-472c-8ef4-4be80e510a87" providerId="ADAL" clId="{5FCF74F5-9139-4CE1-9630-844CAA156AE1}" dt="2022-02-28T07:29:53.912" v="7882" actId="2696"/>
          <pc:sldLayoutMkLst>
            <pc:docMk/>
            <pc:sldMasterMk cId="3394620910" sldId="2147483870"/>
            <pc:sldLayoutMk cId="764275807" sldId="2147483895"/>
          </pc:sldLayoutMkLst>
        </pc:sldLayoutChg>
        <pc:sldLayoutChg chg="del">
          <pc:chgData name="Fumiaki Izaki" userId="bc875e88-d07c-472c-8ef4-4be80e510a87" providerId="ADAL" clId="{5FCF74F5-9139-4CE1-9630-844CAA156AE1}" dt="2022-02-28T07:29:54.144" v="7894" actId="2696"/>
          <pc:sldLayoutMkLst>
            <pc:docMk/>
            <pc:sldMasterMk cId="3394620910" sldId="2147483870"/>
            <pc:sldLayoutMk cId="3967267062" sldId="2147483896"/>
          </pc:sldLayoutMkLst>
        </pc:sldLayoutChg>
        <pc:sldLayoutChg chg="del">
          <pc:chgData name="Fumiaki Izaki" userId="bc875e88-d07c-472c-8ef4-4be80e510a87" providerId="ADAL" clId="{5FCF74F5-9139-4CE1-9630-844CAA156AE1}" dt="2022-02-28T07:29:54.244" v="7898" actId="2696"/>
          <pc:sldLayoutMkLst>
            <pc:docMk/>
            <pc:sldMasterMk cId="3394620910" sldId="2147483870"/>
            <pc:sldLayoutMk cId="509400371" sldId="2147483897"/>
          </pc:sldLayoutMkLst>
        </pc:sldLayoutChg>
        <pc:sldLayoutChg chg="del">
          <pc:chgData name="Fumiaki Izaki" userId="bc875e88-d07c-472c-8ef4-4be80e510a87" providerId="ADAL" clId="{5FCF74F5-9139-4CE1-9630-844CAA156AE1}" dt="2022-02-28T07:29:54.282" v="7924" actId="2696"/>
          <pc:sldLayoutMkLst>
            <pc:docMk/>
            <pc:sldMasterMk cId="3394620910" sldId="2147483870"/>
            <pc:sldLayoutMk cId="2901280295" sldId="2147483898"/>
          </pc:sldLayoutMkLst>
        </pc:sldLayoutChg>
      </pc:sldMasterChg>
    </pc:docChg>
  </pc:docChgLst>
  <pc:docChgLst>
    <pc:chgData name="Izaki, Fumiaki (Fumiaki.Izaki@yokogawa.com)" userId="bc875e88-d07c-472c-8ef4-4be80e510a87" providerId="ADAL" clId="{9ADE0AD7-A28F-4204-B8E5-FC9DC74BDB6C}"/>
    <pc:docChg chg="undo custSel addSld modSld modSection">
      <pc:chgData name="Izaki, Fumiaki (Fumiaki.Izaki@yokogawa.com)" userId="bc875e88-d07c-472c-8ef4-4be80e510a87" providerId="ADAL" clId="{9ADE0AD7-A28F-4204-B8E5-FC9DC74BDB6C}" dt="2022-04-08T04:01:50.087" v="10745"/>
      <pc:docMkLst>
        <pc:docMk/>
      </pc:docMkLst>
      <pc:sldChg chg="modSp mod">
        <pc:chgData name="Izaki, Fumiaki (Fumiaki.Izaki@yokogawa.com)" userId="bc875e88-d07c-472c-8ef4-4be80e510a87" providerId="ADAL" clId="{9ADE0AD7-A28F-4204-B8E5-FC9DC74BDB6C}" dt="2022-04-08T01:01:20.299" v="1" actId="20577"/>
        <pc:sldMkLst>
          <pc:docMk/>
          <pc:sldMk cId="3958464906" sldId="1270"/>
        </pc:sldMkLst>
        <pc:spChg chg="mod">
          <ac:chgData name="Izaki, Fumiaki (Fumiaki.Izaki@yokogawa.com)" userId="bc875e88-d07c-472c-8ef4-4be80e510a87" providerId="ADAL" clId="{9ADE0AD7-A28F-4204-B8E5-FC9DC74BDB6C}" dt="2022-04-08T01:01:20.299" v="1" actId="20577"/>
          <ac:spMkLst>
            <pc:docMk/>
            <pc:sldMk cId="3958464906" sldId="1270"/>
            <ac:spMk id="2" creationId="{A1903691-EC0F-4CEE-80FC-AF94E15A8981}"/>
          </ac:spMkLst>
        </pc:spChg>
      </pc:sldChg>
      <pc:sldChg chg="modSp mod">
        <pc:chgData name="Izaki, Fumiaki (Fumiaki.Izaki@yokogawa.com)" userId="bc875e88-d07c-472c-8ef4-4be80e510a87" providerId="ADAL" clId="{9ADE0AD7-A28F-4204-B8E5-FC9DC74BDB6C}" dt="2022-04-08T03:20:51.029" v="8601"/>
        <pc:sldMkLst>
          <pc:docMk/>
          <pc:sldMk cId="3060718222" sldId="1429"/>
        </pc:sldMkLst>
        <pc:spChg chg="mod">
          <ac:chgData name="Izaki, Fumiaki (Fumiaki.Izaki@yokogawa.com)" userId="bc875e88-d07c-472c-8ef4-4be80e510a87" providerId="ADAL" clId="{9ADE0AD7-A28F-4204-B8E5-FC9DC74BDB6C}" dt="2022-04-08T03:20:51.029" v="8601"/>
          <ac:spMkLst>
            <pc:docMk/>
            <pc:sldMk cId="3060718222" sldId="1429"/>
            <ac:spMk id="2" creationId="{1BB63C27-F133-4F78-BB74-45E019E81EB5}"/>
          </ac:spMkLst>
        </pc:spChg>
      </pc:sldChg>
      <pc:sldChg chg="modSp mod">
        <pc:chgData name="Izaki, Fumiaki (Fumiaki.Izaki@yokogawa.com)" userId="bc875e88-d07c-472c-8ef4-4be80e510a87" providerId="ADAL" clId="{9ADE0AD7-A28F-4204-B8E5-FC9DC74BDB6C}" dt="2022-04-08T03:19:24.559" v="8547"/>
        <pc:sldMkLst>
          <pc:docMk/>
          <pc:sldMk cId="2749534235" sldId="1434"/>
        </pc:sldMkLst>
        <pc:spChg chg="mod">
          <ac:chgData name="Izaki, Fumiaki (Fumiaki.Izaki@yokogawa.com)" userId="bc875e88-d07c-472c-8ef4-4be80e510a87" providerId="ADAL" clId="{9ADE0AD7-A28F-4204-B8E5-FC9DC74BDB6C}" dt="2022-04-08T03:19:24.559" v="8547"/>
          <ac:spMkLst>
            <pc:docMk/>
            <pc:sldMk cId="2749534235" sldId="1434"/>
            <ac:spMk id="4" creationId="{7C49CB68-ED3F-42B7-BDBD-39DA4BBC919F}"/>
          </ac:spMkLst>
        </pc:spChg>
      </pc:sldChg>
      <pc:sldChg chg="addSp modSp mod">
        <pc:chgData name="Izaki, Fumiaki (Fumiaki.Izaki@yokogawa.com)" userId="bc875e88-d07c-472c-8ef4-4be80e510a87" providerId="ADAL" clId="{9ADE0AD7-A28F-4204-B8E5-FC9DC74BDB6C}" dt="2022-04-08T03:18:59.368" v="8532" actId="1076"/>
        <pc:sldMkLst>
          <pc:docMk/>
          <pc:sldMk cId="505789567" sldId="1439"/>
        </pc:sldMkLst>
        <pc:spChg chg="add mod">
          <ac:chgData name="Izaki, Fumiaki (Fumiaki.Izaki@yokogawa.com)" userId="bc875e88-d07c-472c-8ef4-4be80e510a87" providerId="ADAL" clId="{9ADE0AD7-A28F-4204-B8E5-FC9DC74BDB6C}" dt="2022-04-08T03:18:59.368" v="8532" actId="1076"/>
          <ac:spMkLst>
            <pc:docMk/>
            <pc:sldMk cId="505789567" sldId="1439"/>
            <ac:spMk id="5" creationId="{F0B43D9B-236B-40C6-BD13-529EC364C50A}"/>
          </ac:spMkLst>
        </pc:spChg>
      </pc:sldChg>
      <pc:sldChg chg="modSp mod">
        <pc:chgData name="Izaki, Fumiaki (Fumiaki.Izaki@yokogawa.com)" userId="bc875e88-d07c-472c-8ef4-4be80e510a87" providerId="ADAL" clId="{9ADE0AD7-A28F-4204-B8E5-FC9DC74BDB6C}" dt="2022-04-08T03:34:31.373" v="8946"/>
        <pc:sldMkLst>
          <pc:docMk/>
          <pc:sldMk cId="196453226" sldId="1443"/>
        </pc:sldMkLst>
        <pc:spChg chg="mod">
          <ac:chgData name="Izaki, Fumiaki (Fumiaki.Izaki@yokogawa.com)" userId="bc875e88-d07c-472c-8ef4-4be80e510a87" providerId="ADAL" clId="{9ADE0AD7-A28F-4204-B8E5-FC9DC74BDB6C}" dt="2022-04-08T03:32:39.167" v="8776"/>
          <ac:spMkLst>
            <pc:docMk/>
            <pc:sldMk cId="196453226" sldId="1443"/>
            <ac:spMk id="2" creationId="{E10CCB07-85C1-4BA2-A45F-AA9C0DE6167C}"/>
          </ac:spMkLst>
        </pc:spChg>
        <pc:spChg chg="mod">
          <ac:chgData name="Izaki, Fumiaki (Fumiaki.Izaki@yokogawa.com)" userId="bc875e88-d07c-472c-8ef4-4be80e510a87" providerId="ADAL" clId="{9ADE0AD7-A28F-4204-B8E5-FC9DC74BDB6C}" dt="2022-04-08T03:30:36.007" v="8708" actId="1076"/>
          <ac:spMkLst>
            <pc:docMk/>
            <pc:sldMk cId="196453226" sldId="1443"/>
            <ac:spMk id="19" creationId="{81699727-C92F-4558-95F4-AB2DE41F63C5}"/>
          </ac:spMkLst>
        </pc:spChg>
        <pc:spChg chg="mod">
          <ac:chgData name="Izaki, Fumiaki (Fumiaki.Izaki@yokogawa.com)" userId="bc875e88-d07c-472c-8ef4-4be80e510a87" providerId="ADAL" clId="{9ADE0AD7-A28F-4204-B8E5-FC9DC74BDB6C}" dt="2022-04-08T03:33:25.220" v="8842" actId="1076"/>
          <ac:spMkLst>
            <pc:docMk/>
            <pc:sldMk cId="196453226" sldId="1443"/>
            <ac:spMk id="31" creationId="{94529EAF-6F80-4FD5-B07E-E74685BE57F6}"/>
          </ac:spMkLst>
        </pc:spChg>
        <pc:spChg chg="mod">
          <ac:chgData name="Izaki, Fumiaki (Fumiaki.Izaki@yokogawa.com)" userId="bc875e88-d07c-472c-8ef4-4be80e510a87" providerId="ADAL" clId="{9ADE0AD7-A28F-4204-B8E5-FC9DC74BDB6C}" dt="2022-04-08T03:30:40.706" v="8709" actId="1076"/>
          <ac:spMkLst>
            <pc:docMk/>
            <pc:sldMk cId="196453226" sldId="1443"/>
            <ac:spMk id="32" creationId="{2E9BBF08-7440-49B8-B0BD-6E413EB776F1}"/>
          </ac:spMkLst>
        </pc:spChg>
        <pc:spChg chg="mod">
          <ac:chgData name="Izaki, Fumiaki (Fumiaki.Izaki@yokogawa.com)" userId="bc875e88-d07c-472c-8ef4-4be80e510a87" providerId="ADAL" clId="{9ADE0AD7-A28F-4204-B8E5-FC9DC74BDB6C}" dt="2022-04-08T03:30:43.225" v="8710" actId="1076"/>
          <ac:spMkLst>
            <pc:docMk/>
            <pc:sldMk cId="196453226" sldId="1443"/>
            <ac:spMk id="34" creationId="{E1A25F53-D777-4E8B-9BE6-1A49A375A79C}"/>
          </ac:spMkLst>
        </pc:spChg>
        <pc:spChg chg="mod">
          <ac:chgData name="Izaki, Fumiaki (Fumiaki.Izaki@yokogawa.com)" userId="bc875e88-d07c-472c-8ef4-4be80e510a87" providerId="ADAL" clId="{9ADE0AD7-A28F-4204-B8E5-FC9DC74BDB6C}" dt="2022-04-08T03:34:31.373" v="8946"/>
          <ac:spMkLst>
            <pc:docMk/>
            <pc:sldMk cId="196453226" sldId="1443"/>
            <ac:spMk id="35" creationId="{7719552B-D683-47EB-91E5-3C11CBA01D96}"/>
          </ac:spMkLst>
        </pc:spChg>
      </pc:sldChg>
      <pc:sldChg chg="addSp modSp new mod">
        <pc:chgData name="Izaki, Fumiaki (Fumiaki.Izaki@yokogawa.com)" userId="bc875e88-d07c-472c-8ef4-4be80e510a87" providerId="ADAL" clId="{9ADE0AD7-A28F-4204-B8E5-FC9DC74BDB6C}" dt="2022-04-08T02:38:31.487" v="4880"/>
        <pc:sldMkLst>
          <pc:docMk/>
          <pc:sldMk cId="2752036671" sldId="1444"/>
        </pc:sldMkLst>
        <pc:spChg chg="mod">
          <ac:chgData name="Izaki, Fumiaki (Fumiaki.Izaki@yokogawa.com)" userId="bc875e88-d07c-472c-8ef4-4be80e510a87" providerId="ADAL" clId="{9ADE0AD7-A28F-4204-B8E5-FC9DC74BDB6C}" dt="2022-04-08T02:10:38.438" v="2895"/>
          <ac:spMkLst>
            <pc:docMk/>
            <pc:sldMk cId="2752036671" sldId="1444"/>
            <ac:spMk id="2" creationId="{67593E6F-DB30-4396-990E-D13CBC02E71B}"/>
          </ac:spMkLst>
        </pc:spChg>
        <pc:spChg chg="mod">
          <ac:chgData name="Izaki, Fumiaki (Fumiaki.Izaki@yokogawa.com)" userId="bc875e88-d07c-472c-8ef4-4be80e510a87" providerId="ADAL" clId="{9ADE0AD7-A28F-4204-B8E5-FC9DC74BDB6C}" dt="2022-04-08T02:38:31.487" v="4880"/>
          <ac:spMkLst>
            <pc:docMk/>
            <pc:sldMk cId="2752036671" sldId="1444"/>
            <ac:spMk id="4" creationId="{8405C84B-76A2-40AA-9F8E-592AB11F819B}"/>
          </ac:spMkLst>
        </pc:spChg>
        <pc:spChg chg="add mod">
          <ac:chgData name="Izaki, Fumiaki (Fumiaki.Izaki@yokogawa.com)" userId="bc875e88-d07c-472c-8ef4-4be80e510a87" providerId="ADAL" clId="{9ADE0AD7-A28F-4204-B8E5-FC9DC74BDB6C}" dt="2022-04-08T02:35:43.415" v="4613" actId="1076"/>
          <ac:spMkLst>
            <pc:docMk/>
            <pc:sldMk cId="2752036671" sldId="1444"/>
            <ac:spMk id="5" creationId="{7E3746BE-BF6E-4C20-B7AC-23FCE8E5FBF5}"/>
          </ac:spMkLst>
        </pc:spChg>
        <pc:spChg chg="add mod">
          <ac:chgData name="Izaki, Fumiaki (Fumiaki.Izaki@yokogawa.com)" userId="bc875e88-d07c-472c-8ef4-4be80e510a87" providerId="ADAL" clId="{9ADE0AD7-A28F-4204-B8E5-FC9DC74BDB6C}" dt="2022-04-08T02:37:06.147" v="4803" actId="1076"/>
          <ac:spMkLst>
            <pc:docMk/>
            <pc:sldMk cId="2752036671" sldId="1444"/>
            <ac:spMk id="6" creationId="{32AC1633-D06C-4B17-ADDC-4BF70DBD36FE}"/>
          </ac:spMkLst>
        </pc:spChg>
      </pc:sldChg>
      <pc:sldChg chg="addSp delSp modSp new mod">
        <pc:chgData name="Izaki, Fumiaki (Fumiaki.Izaki@yokogawa.com)" userId="bc875e88-d07c-472c-8ef4-4be80e510a87" providerId="ADAL" clId="{9ADE0AD7-A28F-4204-B8E5-FC9DC74BDB6C}" dt="2022-04-08T03:17:48.217" v="8430" actId="1076"/>
        <pc:sldMkLst>
          <pc:docMk/>
          <pc:sldMk cId="91679528" sldId="1445"/>
        </pc:sldMkLst>
        <pc:spChg chg="mod">
          <ac:chgData name="Izaki, Fumiaki (Fumiaki.Izaki@yokogawa.com)" userId="bc875e88-d07c-472c-8ef4-4be80e510a87" providerId="ADAL" clId="{9ADE0AD7-A28F-4204-B8E5-FC9DC74BDB6C}" dt="2022-04-08T01:03:46.149" v="123"/>
          <ac:spMkLst>
            <pc:docMk/>
            <pc:sldMk cId="91679528" sldId="1445"/>
            <ac:spMk id="2" creationId="{85986627-9835-4E31-8B28-05F54D404974}"/>
          </ac:spMkLst>
        </pc:spChg>
        <pc:spChg chg="mod">
          <ac:chgData name="Izaki, Fumiaki (Fumiaki.Izaki@yokogawa.com)" userId="bc875e88-d07c-472c-8ef4-4be80e510a87" providerId="ADAL" clId="{9ADE0AD7-A28F-4204-B8E5-FC9DC74BDB6C}" dt="2022-04-08T02:09:52.140" v="2819"/>
          <ac:spMkLst>
            <pc:docMk/>
            <pc:sldMk cId="91679528" sldId="1445"/>
            <ac:spMk id="4" creationId="{2C2D5279-8B3C-452D-AC35-87AFFCD1120C}"/>
          </ac:spMkLst>
        </pc:spChg>
        <pc:spChg chg="add del mod">
          <ac:chgData name="Izaki, Fumiaki (Fumiaki.Izaki@yokogawa.com)" userId="bc875e88-d07c-472c-8ef4-4be80e510a87" providerId="ADAL" clId="{9ADE0AD7-A28F-4204-B8E5-FC9DC74BDB6C}" dt="2022-04-08T01:53:49.550" v="1351" actId="21"/>
          <ac:spMkLst>
            <pc:docMk/>
            <pc:sldMk cId="91679528" sldId="1445"/>
            <ac:spMk id="5" creationId="{58CA4DCF-F60D-4B83-A9A2-F40977CAF356}"/>
          </ac:spMkLst>
        </pc:spChg>
        <pc:spChg chg="add del mod">
          <ac:chgData name="Izaki, Fumiaki (Fumiaki.Izaki@yokogawa.com)" userId="bc875e88-d07c-472c-8ef4-4be80e510a87" providerId="ADAL" clId="{9ADE0AD7-A28F-4204-B8E5-FC9DC74BDB6C}" dt="2022-04-08T01:53:49.550" v="1351" actId="21"/>
          <ac:spMkLst>
            <pc:docMk/>
            <pc:sldMk cId="91679528" sldId="1445"/>
            <ac:spMk id="8" creationId="{6C2963E2-D589-4CEC-80A6-605C4165D1AC}"/>
          </ac:spMkLst>
        </pc:spChg>
        <pc:spChg chg="add del mod">
          <ac:chgData name="Izaki, Fumiaki (Fumiaki.Izaki@yokogawa.com)" userId="bc875e88-d07c-472c-8ef4-4be80e510a87" providerId="ADAL" clId="{9ADE0AD7-A28F-4204-B8E5-FC9DC74BDB6C}" dt="2022-04-08T01:53:49.550" v="1351" actId="21"/>
          <ac:spMkLst>
            <pc:docMk/>
            <pc:sldMk cId="91679528" sldId="1445"/>
            <ac:spMk id="11" creationId="{C2AB664C-FE1A-4E30-BAEB-CC9330021790}"/>
          </ac:spMkLst>
        </pc:spChg>
        <pc:spChg chg="add del mod">
          <ac:chgData name="Izaki, Fumiaki (Fumiaki.Izaki@yokogawa.com)" userId="bc875e88-d07c-472c-8ef4-4be80e510a87" providerId="ADAL" clId="{9ADE0AD7-A28F-4204-B8E5-FC9DC74BDB6C}" dt="2022-04-08T01:28:31.815" v="830" actId="478"/>
          <ac:spMkLst>
            <pc:docMk/>
            <pc:sldMk cId="91679528" sldId="1445"/>
            <ac:spMk id="14" creationId="{9898ECF8-FAF0-4BE9-9881-BD231165E482}"/>
          </ac:spMkLst>
        </pc:spChg>
        <pc:spChg chg="add del mod">
          <ac:chgData name="Izaki, Fumiaki (Fumiaki.Izaki@yokogawa.com)" userId="bc875e88-d07c-472c-8ef4-4be80e510a87" providerId="ADAL" clId="{9ADE0AD7-A28F-4204-B8E5-FC9DC74BDB6C}" dt="2022-04-08T01:27:53.081" v="821" actId="478"/>
          <ac:spMkLst>
            <pc:docMk/>
            <pc:sldMk cId="91679528" sldId="1445"/>
            <ac:spMk id="16" creationId="{DDDBA8E1-FCA3-48DF-82CD-2D39CD515757}"/>
          </ac:spMkLst>
        </pc:spChg>
        <pc:spChg chg="add del mod">
          <ac:chgData name="Izaki, Fumiaki (Fumiaki.Izaki@yokogawa.com)" userId="bc875e88-d07c-472c-8ef4-4be80e510a87" providerId="ADAL" clId="{9ADE0AD7-A28F-4204-B8E5-FC9DC74BDB6C}" dt="2022-04-08T01:53:49.550" v="1351" actId="21"/>
          <ac:spMkLst>
            <pc:docMk/>
            <pc:sldMk cId="91679528" sldId="1445"/>
            <ac:spMk id="24" creationId="{056D228F-8F99-4B65-AD73-C8A012CE5E01}"/>
          </ac:spMkLst>
        </pc:spChg>
        <pc:spChg chg="add del mod">
          <ac:chgData name="Izaki, Fumiaki (Fumiaki.Izaki@yokogawa.com)" userId="bc875e88-d07c-472c-8ef4-4be80e510a87" providerId="ADAL" clId="{9ADE0AD7-A28F-4204-B8E5-FC9DC74BDB6C}" dt="2022-04-08T01:53:49.550" v="1351" actId="21"/>
          <ac:spMkLst>
            <pc:docMk/>
            <pc:sldMk cId="91679528" sldId="1445"/>
            <ac:spMk id="25" creationId="{179024B6-A344-4CCB-AC26-2281656FA502}"/>
          </ac:spMkLst>
        </pc:spChg>
        <pc:spChg chg="add del mod">
          <ac:chgData name="Izaki, Fumiaki (Fumiaki.Izaki@yokogawa.com)" userId="bc875e88-d07c-472c-8ef4-4be80e510a87" providerId="ADAL" clId="{9ADE0AD7-A28F-4204-B8E5-FC9DC74BDB6C}" dt="2022-04-08T01:53:49.550" v="1351" actId="21"/>
          <ac:spMkLst>
            <pc:docMk/>
            <pc:sldMk cId="91679528" sldId="1445"/>
            <ac:spMk id="26" creationId="{88BB08A5-B917-4BD2-96A0-DCB7B778643A}"/>
          </ac:spMkLst>
        </pc:spChg>
        <pc:spChg chg="add del mod">
          <ac:chgData name="Izaki, Fumiaki (Fumiaki.Izaki@yokogawa.com)" userId="bc875e88-d07c-472c-8ef4-4be80e510a87" providerId="ADAL" clId="{9ADE0AD7-A28F-4204-B8E5-FC9DC74BDB6C}" dt="2022-04-08T01:53:49.550" v="1351" actId="21"/>
          <ac:spMkLst>
            <pc:docMk/>
            <pc:sldMk cId="91679528" sldId="1445"/>
            <ac:spMk id="27" creationId="{110724F2-CA25-465E-AA21-7DB2FF5AC2B3}"/>
          </ac:spMkLst>
        </pc:spChg>
        <pc:spChg chg="add del mod">
          <ac:chgData name="Izaki, Fumiaki (Fumiaki.Izaki@yokogawa.com)" userId="bc875e88-d07c-472c-8ef4-4be80e510a87" providerId="ADAL" clId="{9ADE0AD7-A28F-4204-B8E5-FC9DC74BDB6C}" dt="2022-04-08T01:53:49.550" v="1351" actId="21"/>
          <ac:spMkLst>
            <pc:docMk/>
            <pc:sldMk cId="91679528" sldId="1445"/>
            <ac:spMk id="28" creationId="{52EBE6DB-FA26-4E6A-A596-04081496A714}"/>
          </ac:spMkLst>
        </pc:spChg>
        <pc:spChg chg="add del mod">
          <ac:chgData name="Izaki, Fumiaki (Fumiaki.Izaki@yokogawa.com)" userId="bc875e88-d07c-472c-8ef4-4be80e510a87" providerId="ADAL" clId="{9ADE0AD7-A28F-4204-B8E5-FC9DC74BDB6C}" dt="2022-04-08T01:53:49.550" v="1351" actId="21"/>
          <ac:spMkLst>
            <pc:docMk/>
            <pc:sldMk cId="91679528" sldId="1445"/>
            <ac:spMk id="29" creationId="{3526219D-68A4-4649-A157-AA835E03F593}"/>
          </ac:spMkLst>
        </pc:spChg>
        <pc:spChg chg="add del mod">
          <ac:chgData name="Izaki, Fumiaki (Fumiaki.Izaki@yokogawa.com)" userId="bc875e88-d07c-472c-8ef4-4be80e510a87" providerId="ADAL" clId="{9ADE0AD7-A28F-4204-B8E5-FC9DC74BDB6C}" dt="2022-04-08T01:53:49.550" v="1351" actId="21"/>
          <ac:spMkLst>
            <pc:docMk/>
            <pc:sldMk cId="91679528" sldId="1445"/>
            <ac:spMk id="32" creationId="{73EA486D-70EF-4555-BC81-1CE7D0E24B7B}"/>
          </ac:spMkLst>
        </pc:spChg>
        <pc:spChg chg="add del mod">
          <ac:chgData name="Izaki, Fumiaki (Fumiaki.Izaki@yokogawa.com)" userId="bc875e88-d07c-472c-8ef4-4be80e510a87" providerId="ADAL" clId="{9ADE0AD7-A28F-4204-B8E5-FC9DC74BDB6C}" dt="2022-04-08T01:53:49.550" v="1351" actId="21"/>
          <ac:spMkLst>
            <pc:docMk/>
            <pc:sldMk cId="91679528" sldId="1445"/>
            <ac:spMk id="35" creationId="{64EF89DD-901A-4237-825F-0ACD0C80913A}"/>
          </ac:spMkLst>
        </pc:spChg>
        <pc:spChg chg="add del mod">
          <ac:chgData name="Izaki, Fumiaki (Fumiaki.Izaki@yokogawa.com)" userId="bc875e88-d07c-472c-8ef4-4be80e510a87" providerId="ADAL" clId="{9ADE0AD7-A28F-4204-B8E5-FC9DC74BDB6C}" dt="2022-04-08T01:53:49.550" v="1351" actId="21"/>
          <ac:spMkLst>
            <pc:docMk/>
            <pc:sldMk cId="91679528" sldId="1445"/>
            <ac:spMk id="39" creationId="{5FDDDF13-5304-4618-ABE2-A3CDA38E68EB}"/>
          </ac:spMkLst>
        </pc:spChg>
        <pc:spChg chg="add del mod">
          <ac:chgData name="Izaki, Fumiaki (Fumiaki.Izaki@yokogawa.com)" userId="bc875e88-d07c-472c-8ef4-4be80e510a87" providerId="ADAL" clId="{9ADE0AD7-A28F-4204-B8E5-FC9DC74BDB6C}" dt="2022-04-08T01:53:49.550" v="1351" actId="21"/>
          <ac:spMkLst>
            <pc:docMk/>
            <pc:sldMk cId="91679528" sldId="1445"/>
            <ac:spMk id="41" creationId="{3902C58A-062E-4ADA-AF7B-FEAEAFBC0C8F}"/>
          </ac:spMkLst>
        </pc:spChg>
        <pc:spChg chg="add del mod">
          <ac:chgData name="Izaki, Fumiaki (Fumiaki.Izaki@yokogawa.com)" userId="bc875e88-d07c-472c-8ef4-4be80e510a87" providerId="ADAL" clId="{9ADE0AD7-A28F-4204-B8E5-FC9DC74BDB6C}" dt="2022-04-08T01:53:49.550" v="1351" actId="21"/>
          <ac:spMkLst>
            <pc:docMk/>
            <pc:sldMk cId="91679528" sldId="1445"/>
            <ac:spMk id="44" creationId="{96C31571-B3EF-4F8F-BF9B-DC59A9E99CE8}"/>
          </ac:spMkLst>
        </pc:spChg>
        <pc:spChg chg="add del mod">
          <ac:chgData name="Izaki, Fumiaki (Fumiaki.Izaki@yokogawa.com)" userId="bc875e88-d07c-472c-8ef4-4be80e510a87" providerId="ADAL" clId="{9ADE0AD7-A28F-4204-B8E5-FC9DC74BDB6C}" dt="2022-04-08T01:53:49.550" v="1351" actId="21"/>
          <ac:spMkLst>
            <pc:docMk/>
            <pc:sldMk cId="91679528" sldId="1445"/>
            <ac:spMk id="45" creationId="{3FB5FA11-98A2-4FBE-97F4-3D839F661AFC}"/>
          </ac:spMkLst>
        </pc:spChg>
        <pc:spChg chg="add del">
          <ac:chgData name="Izaki, Fumiaki (Fumiaki.Izaki@yokogawa.com)" userId="bc875e88-d07c-472c-8ef4-4be80e510a87" providerId="ADAL" clId="{9ADE0AD7-A28F-4204-B8E5-FC9DC74BDB6C}" dt="2022-04-08T01:16:25.550" v="659" actId="478"/>
          <ac:spMkLst>
            <pc:docMk/>
            <pc:sldMk cId="91679528" sldId="1445"/>
            <ac:spMk id="46" creationId="{3D640928-EE19-432D-9FE1-041AB8DB8AAD}"/>
          </ac:spMkLst>
        </pc:spChg>
        <pc:spChg chg="add del mod">
          <ac:chgData name="Izaki, Fumiaki (Fumiaki.Izaki@yokogawa.com)" userId="bc875e88-d07c-472c-8ef4-4be80e510a87" providerId="ADAL" clId="{9ADE0AD7-A28F-4204-B8E5-FC9DC74BDB6C}" dt="2022-04-08T01:53:49.550" v="1351" actId="21"/>
          <ac:spMkLst>
            <pc:docMk/>
            <pc:sldMk cId="91679528" sldId="1445"/>
            <ac:spMk id="47" creationId="{06790DC9-059C-4942-A828-78CF67071568}"/>
          </ac:spMkLst>
        </pc:spChg>
        <pc:spChg chg="add del mod">
          <ac:chgData name="Izaki, Fumiaki (Fumiaki.Izaki@yokogawa.com)" userId="bc875e88-d07c-472c-8ef4-4be80e510a87" providerId="ADAL" clId="{9ADE0AD7-A28F-4204-B8E5-FC9DC74BDB6C}" dt="2022-04-08T01:53:49.550" v="1351" actId="21"/>
          <ac:spMkLst>
            <pc:docMk/>
            <pc:sldMk cId="91679528" sldId="1445"/>
            <ac:spMk id="51" creationId="{75CA755A-B7A5-45D7-A127-E70A19644FB2}"/>
          </ac:spMkLst>
        </pc:spChg>
        <pc:spChg chg="add del mod ord">
          <ac:chgData name="Izaki, Fumiaki (Fumiaki.Izaki@yokogawa.com)" userId="bc875e88-d07c-472c-8ef4-4be80e510a87" providerId="ADAL" clId="{9ADE0AD7-A28F-4204-B8E5-FC9DC74BDB6C}" dt="2022-04-08T01:53:49.550" v="1351" actId="21"/>
          <ac:spMkLst>
            <pc:docMk/>
            <pc:sldMk cId="91679528" sldId="1445"/>
            <ac:spMk id="52" creationId="{EAC23EFB-0C13-4DB2-B416-BA60FFAE41D6}"/>
          </ac:spMkLst>
        </pc:spChg>
        <pc:spChg chg="add del mod ord">
          <ac:chgData name="Izaki, Fumiaki (Fumiaki.Izaki@yokogawa.com)" userId="bc875e88-d07c-472c-8ef4-4be80e510a87" providerId="ADAL" clId="{9ADE0AD7-A28F-4204-B8E5-FC9DC74BDB6C}" dt="2022-04-08T01:53:49.550" v="1351" actId="21"/>
          <ac:spMkLst>
            <pc:docMk/>
            <pc:sldMk cId="91679528" sldId="1445"/>
            <ac:spMk id="53" creationId="{DC54936E-7044-4F77-ABDA-F6DB4FE396BC}"/>
          </ac:spMkLst>
        </pc:spChg>
        <pc:spChg chg="add del mod">
          <ac:chgData name="Izaki, Fumiaki (Fumiaki.Izaki@yokogawa.com)" userId="bc875e88-d07c-472c-8ef4-4be80e510a87" providerId="ADAL" clId="{9ADE0AD7-A28F-4204-B8E5-FC9DC74BDB6C}" dt="2022-04-08T01:53:49.550" v="1351" actId="21"/>
          <ac:spMkLst>
            <pc:docMk/>
            <pc:sldMk cId="91679528" sldId="1445"/>
            <ac:spMk id="57" creationId="{E4EE5F76-CADB-45C1-8492-3E263CCBA8FA}"/>
          </ac:spMkLst>
        </pc:spChg>
        <pc:spChg chg="add del mod">
          <ac:chgData name="Izaki, Fumiaki (Fumiaki.Izaki@yokogawa.com)" userId="bc875e88-d07c-472c-8ef4-4be80e510a87" providerId="ADAL" clId="{9ADE0AD7-A28F-4204-B8E5-FC9DC74BDB6C}" dt="2022-04-08T01:21:03.729" v="722"/>
          <ac:spMkLst>
            <pc:docMk/>
            <pc:sldMk cId="91679528" sldId="1445"/>
            <ac:spMk id="59" creationId="{78AC3797-E4BE-4B17-8AEA-BB7E8F8AB9DB}"/>
          </ac:spMkLst>
        </pc:spChg>
        <pc:spChg chg="add del mod">
          <ac:chgData name="Izaki, Fumiaki (Fumiaki.Izaki@yokogawa.com)" userId="bc875e88-d07c-472c-8ef4-4be80e510a87" providerId="ADAL" clId="{9ADE0AD7-A28F-4204-B8E5-FC9DC74BDB6C}" dt="2022-04-08T01:53:49.550" v="1351" actId="21"/>
          <ac:spMkLst>
            <pc:docMk/>
            <pc:sldMk cId="91679528" sldId="1445"/>
            <ac:spMk id="60" creationId="{386365CB-0ABE-4C6B-84CF-37FE56BE4CCB}"/>
          </ac:spMkLst>
        </pc:spChg>
        <pc:spChg chg="add del mod">
          <ac:chgData name="Izaki, Fumiaki (Fumiaki.Izaki@yokogawa.com)" userId="bc875e88-d07c-472c-8ef4-4be80e510a87" providerId="ADAL" clId="{9ADE0AD7-A28F-4204-B8E5-FC9DC74BDB6C}" dt="2022-04-08T01:53:49.550" v="1351" actId="21"/>
          <ac:spMkLst>
            <pc:docMk/>
            <pc:sldMk cId="91679528" sldId="1445"/>
            <ac:spMk id="65" creationId="{D9005072-14A5-467A-AA1E-D61A155B6643}"/>
          </ac:spMkLst>
        </pc:spChg>
        <pc:spChg chg="add del mod">
          <ac:chgData name="Izaki, Fumiaki (Fumiaki.Izaki@yokogawa.com)" userId="bc875e88-d07c-472c-8ef4-4be80e510a87" providerId="ADAL" clId="{9ADE0AD7-A28F-4204-B8E5-FC9DC74BDB6C}" dt="2022-04-08T01:44:43.847" v="1008" actId="478"/>
          <ac:spMkLst>
            <pc:docMk/>
            <pc:sldMk cId="91679528" sldId="1445"/>
            <ac:spMk id="135" creationId="{2417EC61-86B3-4A4A-B5FD-0D3480A9DF25}"/>
          </ac:spMkLst>
        </pc:spChg>
        <pc:spChg chg="add mod">
          <ac:chgData name="Izaki, Fumiaki (Fumiaki.Izaki@yokogawa.com)" userId="bc875e88-d07c-472c-8ef4-4be80e510a87" providerId="ADAL" clId="{9ADE0AD7-A28F-4204-B8E5-FC9DC74BDB6C}" dt="2022-04-08T03:17:48.217" v="8430" actId="1076"/>
          <ac:spMkLst>
            <pc:docMk/>
            <pc:sldMk cId="91679528" sldId="1445"/>
            <ac:spMk id="146" creationId="{712465DF-5152-49A9-A9CA-0217BAD5F8E7}"/>
          </ac:spMkLst>
        </pc:spChg>
        <pc:cxnChg chg="add del mod">
          <ac:chgData name="Izaki, Fumiaki (Fumiaki.Izaki@yokogawa.com)" userId="bc875e88-d07c-472c-8ef4-4be80e510a87" providerId="ADAL" clId="{9ADE0AD7-A28F-4204-B8E5-FC9DC74BDB6C}" dt="2022-04-08T01:53:49.550" v="1351" actId="21"/>
          <ac:cxnSpMkLst>
            <pc:docMk/>
            <pc:sldMk cId="91679528" sldId="1445"/>
            <ac:cxnSpMk id="7" creationId="{202F7983-F4C9-4CB6-A94C-AC83565AEC55}"/>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10" creationId="{7734D677-2D68-4417-8C59-621DA4518ADA}"/>
          </ac:cxnSpMkLst>
        </pc:cxnChg>
        <pc:cxnChg chg="add del mod">
          <ac:chgData name="Izaki, Fumiaki (Fumiaki.Izaki@yokogawa.com)" userId="bc875e88-d07c-472c-8ef4-4be80e510a87" providerId="ADAL" clId="{9ADE0AD7-A28F-4204-B8E5-FC9DC74BDB6C}" dt="2022-04-08T01:28:53.363" v="836" actId="478"/>
          <ac:cxnSpMkLst>
            <pc:docMk/>
            <pc:sldMk cId="91679528" sldId="1445"/>
            <ac:cxnSpMk id="13" creationId="{A1F35349-2352-444D-814F-2CEBEB3BF950}"/>
          </ac:cxnSpMkLst>
        </pc:cxnChg>
        <pc:cxnChg chg="add del mod">
          <ac:chgData name="Izaki, Fumiaki (Fumiaki.Izaki@yokogawa.com)" userId="bc875e88-d07c-472c-8ef4-4be80e510a87" providerId="ADAL" clId="{9ADE0AD7-A28F-4204-B8E5-FC9DC74BDB6C}" dt="2022-04-08T01:28:03.715" v="824" actId="478"/>
          <ac:cxnSpMkLst>
            <pc:docMk/>
            <pc:sldMk cId="91679528" sldId="1445"/>
            <ac:cxnSpMk id="15" creationId="{2A477810-EA4C-472D-A91C-DB4B767EBAF4}"/>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30" creationId="{14C3E816-AF0C-4B68-B4CE-B5B853A65198}"/>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33" creationId="{3DCEC2CB-7FE5-46B2-807C-97A6B644DDD7}"/>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36" creationId="{0AFD3408-B327-4FB5-850F-4DF7F9E46F38}"/>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40" creationId="{43852BA0-0D48-45EA-8F6F-3F1F8049F054}"/>
          </ac:cxnSpMkLst>
        </pc:cxnChg>
        <pc:cxnChg chg="add del">
          <ac:chgData name="Izaki, Fumiaki (Fumiaki.Izaki@yokogawa.com)" userId="bc875e88-d07c-472c-8ef4-4be80e510a87" providerId="ADAL" clId="{9ADE0AD7-A28F-4204-B8E5-FC9DC74BDB6C}" dt="2022-04-08T01:53:49.550" v="1351" actId="21"/>
          <ac:cxnSpMkLst>
            <pc:docMk/>
            <pc:sldMk cId="91679528" sldId="1445"/>
            <ac:cxnSpMk id="43" creationId="{F4E69955-0D20-4646-8A25-727A211496EB}"/>
          </ac:cxnSpMkLst>
        </pc:cxnChg>
        <pc:cxnChg chg="add del mod">
          <ac:chgData name="Izaki, Fumiaki (Fumiaki.Izaki@yokogawa.com)" userId="bc875e88-d07c-472c-8ef4-4be80e510a87" providerId="ADAL" clId="{9ADE0AD7-A28F-4204-B8E5-FC9DC74BDB6C}" dt="2022-04-08T01:27:55.434" v="822" actId="478"/>
          <ac:cxnSpMkLst>
            <pc:docMk/>
            <pc:sldMk cId="91679528" sldId="1445"/>
            <ac:cxnSpMk id="48" creationId="{FD013F90-1870-438C-926F-59F40ACC8683}"/>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56" creationId="{C9EE2800-B2B4-42DE-8C1C-2CBD38C4B50D}"/>
          </ac:cxnSpMkLst>
        </pc:cxnChg>
        <pc:cxnChg chg="add del mod">
          <ac:chgData name="Izaki, Fumiaki (Fumiaki.Izaki@yokogawa.com)" userId="bc875e88-d07c-472c-8ef4-4be80e510a87" providerId="ADAL" clId="{9ADE0AD7-A28F-4204-B8E5-FC9DC74BDB6C}" dt="2022-04-08T01:21:03.729" v="722"/>
          <ac:cxnSpMkLst>
            <pc:docMk/>
            <pc:sldMk cId="91679528" sldId="1445"/>
            <ac:cxnSpMk id="58" creationId="{FF12F330-61CD-4AB6-A568-93D6D25CB6B0}"/>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61" creationId="{C62529E6-7720-42C6-B734-CDC9F7AFBA28}"/>
          </ac:cxnSpMkLst>
        </pc:cxnChg>
        <pc:cxnChg chg="add del mod">
          <ac:chgData name="Izaki, Fumiaki (Fumiaki.Izaki@yokogawa.com)" userId="bc875e88-d07c-472c-8ef4-4be80e510a87" providerId="ADAL" clId="{9ADE0AD7-A28F-4204-B8E5-FC9DC74BDB6C}" dt="2022-04-08T01:28:06.084" v="825" actId="478"/>
          <ac:cxnSpMkLst>
            <pc:docMk/>
            <pc:sldMk cId="91679528" sldId="1445"/>
            <ac:cxnSpMk id="66" creationId="{C45CB95B-B6AE-462C-8D89-2A12F94E63DA}"/>
          </ac:cxnSpMkLst>
        </pc:cxnChg>
        <pc:cxnChg chg="add del mod">
          <ac:chgData name="Izaki, Fumiaki (Fumiaki.Izaki@yokogawa.com)" userId="bc875e88-d07c-472c-8ef4-4be80e510a87" providerId="ADAL" clId="{9ADE0AD7-A28F-4204-B8E5-FC9DC74BDB6C}" dt="2022-04-08T01:26:08.133" v="802" actId="478"/>
          <ac:cxnSpMkLst>
            <pc:docMk/>
            <pc:sldMk cId="91679528" sldId="1445"/>
            <ac:cxnSpMk id="71" creationId="{0C630165-82F3-4550-832C-D1F0591F6E25}"/>
          </ac:cxnSpMkLst>
        </pc:cxnChg>
        <pc:cxnChg chg="add del">
          <ac:chgData name="Izaki, Fumiaki (Fumiaki.Izaki@yokogawa.com)" userId="bc875e88-d07c-472c-8ef4-4be80e510a87" providerId="ADAL" clId="{9ADE0AD7-A28F-4204-B8E5-FC9DC74BDB6C}" dt="2022-04-08T01:25:22.287" v="796" actId="478"/>
          <ac:cxnSpMkLst>
            <pc:docMk/>
            <pc:sldMk cId="91679528" sldId="1445"/>
            <ac:cxnSpMk id="75" creationId="{3DFC534D-98D3-4120-B90B-378011CB6804}"/>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81" creationId="{8698368D-1545-4106-805D-42296307192B}"/>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85" creationId="{A54E9A87-9AA4-4F1A-89DD-99984C4AD9B5}"/>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88" creationId="{6F6BACEC-72A4-4D70-9E5A-DFBCD84019E2}"/>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94" creationId="{0769472A-739F-464D-B810-6D6AA9C37C87}"/>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101" creationId="{E5A5A7A3-B2FB-46B9-BD4D-2D11DA71FDBD}"/>
          </ac:cxnSpMkLst>
        </pc:cxnChg>
        <pc:cxnChg chg="add del mod">
          <ac:chgData name="Izaki, Fumiaki (Fumiaki.Izaki@yokogawa.com)" userId="bc875e88-d07c-472c-8ef4-4be80e510a87" providerId="ADAL" clId="{9ADE0AD7-A28F-4204-B8E5-FC9DC74BDB6C}" dt="2022-04-08T01:31:50.361" v="865" actId="478"/>
          <ac:cxnSpMkLst>
            <pc:docMk/>
            <pc:sldMk cId="91679528" sldId="1445"/>
            <ac:cxnSpMk id="108" creationId="{79AAF2C2-CAFE-4C8A-B5A2-465E3B0EA720}"/>
          </ac:cxnSpMkLst>
        </pc:cxnChg>
        <pc:cxnChg chg="add del mod">
          <ac:chgData name="Izaki, Fumiaki (Fumiaki.Izaki@yokogawa.com)" userId="bc875e88-d07c-472c-8ef4-4be80e510a87" providerId="ADAL" clId="{9ADE0AD7-A28F-4204-B8E5-FC9DC74BDB6C}" dt="2022-04-08T01:33:58.985" v="946" actId="478"/>
          <ac:cxnSpMkLst>
            <pc:docMk/>
            <pc:sldMk cId="91679528" sldId="1445"/>
            <ac:cxnSpMk id="115" creationId="{C15BABC9-0465-4BA6-B6C5-D36391DFDCE2}"/>
          </ac:cxnSpMkLst>
        </pc:cxnChg>
        <pc:cxnChg chg="add del mod">
          <ac:chgData name="Izaki, Fumiaki (Fumiaki.Izaki@yokogawa.com)" userId="bc875e88-d07c-472c-8ef4-4be80e510a87" providerId="ADAL" clId="{9ADE0AD7-A28F-4204-B8E5-FC9DC74BDB6C}" dt="2022-04-08T01:46:01.062" v="1068" actId="478"/>
          <ac:cxnSpMkLst>
            <pc:docMk/>
            <pc:sldMk cId="91679528" sldId="1445"/>
            <ac:cxnSpMk id="125" creationId="{8AC3E309-2571-4F5E-A62F-2B99BEAED4D3}"/>
          </ac:cxnSpMkLst>
        </pc:cxnChg>
        <pc:cxnChg chg="add del mod">
          <ac:chgData name="Izaki, Fumiaki (Fumiaki.Izaki@yokogawa.com)" userId="bc875e88-d07c-472c-8ef4-4be80e510a87" providerId="ADAL" clId="{9ADE0AD7-A28F-4204-B8E5-FC9DC74BDB6C}" dt="2022-04-08T01:37:51.851" v="981" actId="478"/>
          <ac:cxnSpMkLst>
            <pc:docMk/>
            <pc:sldMk cId="91679528" sldId="1445"/>
            <ac:cxnSpMk id="132" creationId="{137AC964-6756-485E-8282-DC18A389373A}"/>
          </ac:cxnSpMkLst>
        </pc:cxnChg>
        <pc:cxnChg chg="add del mod">
          <ac:chgData name="Izaki, Fumiaki (Fumiaki.Izaki@yokogawa.com)" userId="bc875e88-d07c-472c-8ef4-4be80e510a87" providerId="ADAL" clId="{9ADE0AD7-A28F-4204-B8E5-FC9DC74BDB6C}" dt="2022-04-08T01:53:49.550" v="1351" actId="21"/>
          <ac:cxnSpMkLst>
            <pc:docMk/>
            <pc:sldMk cId="91679528" sldId="1445"/>
            <ac:cxnSpMk id="136" creationId="{7C2266F2-C453-470F-A468-884E49A7061E}"/>
          </ac:cxnSpMkLst>
        </pc:cxnChg>
      </pc:sldChg>
      <pc:sldChg chg="addSp modSp new mod modShow">
        <pc:chgData name="Izaki, Fumiaki (Fumiaki.Izaki@yokogawa.com)" userId="bc875e88-d07c-472c-8ef4-4be80e510a87" providerId="ADAL" clId="{9ADE0AD7-A28F-4204-B8E5-FC9DC74BDB6C}" dt="2022-04-08T01:54:07.795" v="1355" actId="729"/>
        <pc:sldMkLst>
          <pc:docMk/>
          <pc:sldMk cId="125899904" sldId="1446"/>
        </pc:sldMkLst>
        <pc:spChg chg="mod">
          <ac:chgData name="Izaki, Fumiaki (Fumiaki.Izaki@yokogawa.com)" userId="bc875e88-d07c-472c-8ef4-4be80e510a87" providerId="ADAL" clId="{9ADE0AD7-A28F-4204-B8E5-FC9DC74BDB6C}" dt="2022-04-08T01:53:59.371" v="1353" actId="14100"/>
          <ac:spMkLst>
            <pc:docMk/>
            <pc:sldMk cId="125899904" sldId="1446"/>
            <ac:spMk id="4" creationId="{0AC02850-3382-4BE1-8D8F-5E5E5504BE3C}"/>
          </ac:spMkLst>
        </pc:spChg>
        <pc:spChg chg="add mod">
          <ac:chgData name="Izaki, Fumiaki (Fumiaki.Izaki@yokogawa.com)" userId="bc875e88-d07c-472c-8ef4-4be80e510a87" providerId="ADAL" clId="{9ADE0AD7-A28F-4204-B8E5-FC9DC74BDB6C}" dt="2022-04-08T01:54:00.857" v="1354"/>
          <ac:spMkLst>
            <pc:docMk/>
            <pc:sldMk cId="125899904" sldId="1446"/>
            <ac:spMk id="5" creationId="{C551A795-B1E2-46E6-8BC9-97C94DE5EFF3}"/>
          </ac:spMkLst>
        </pc:spChg>
        <pc:spChg chg="add mod">
          <ac:chgData name="Izaki, Fumiaki (Fumiaki.Izaki@yokogawa.com)" userId="bc875e88-d07c-472c-8ef4-4be80e510a87" providerId="ADAL" clId="{9ADE0AD7-A28F-4204-B8E5-FC9DC74BDB6C}" dt="2022-04-08T01:54:00.857" v="1354"/>
          <ac:spMkLst>
            <pc:docMk/>
            <pc:sldMk cId="125899904" sldId="1446"/>
            <ac:spMk id="6" creationId="{7A8C476E-2B6A-429E-BE25-8770012A04CC}"/>
          </ac:spMkLst>
        </pc:spChg>
        <pc:spChg chg="add mod">
          <ac:chgData name="Izaki, Fumiaki (Fumiaki.Izaki@yokogawa.com)" userId="bc875e88-d07c-472c-8ef4-4be80e510a87" providerId="ADAL" clId="{9ADE0AD7-A28F-4204-B8E5-FC9DC74BDB6C}" dt="2022-04-08T01:54:00.857" v="1354"/>
          <ac:spMkLst>
            <pc:docMk/>
            <pc:sldMk cId="125899904" sldId="1446"/>
            <ac:spMk id="7" creationId="{3E7BBFF3-FAA7-47E9-A364-1C8C87FA0273}"/>
          </ac:spMkLst>
        </pc:spChg>
        <pc:spChg chg="add mod">
          <ac:chgData name="Izaki, Fumiaki (Fumiaki.Izaki@yokogawa.com)" userId="bc875e88-d07c-472c-8ef4-4be80e510a87" providerId="ADAL" clId="{9ADE0AD7-A28F-4204-B8E5-FC9DC74BDB6C}" dt="2022-04-08T01:54:00.857" v="1354"/>
          <ac:spMkLst>
            <pc:docMk/>
            <pc:sldMk cId="125899904" sldId="1446"/>
            <ac:spMk id="9" creationId="{A0EF48A3-26D4-4BB3-AA92-9E89F04100BD}"/>
          </ac:spMkLst>
        </pc:spChg>
        <pc:spChg chg="add mod">
          <ac:chgData name="Izaki, Fumiaki (Fumiaki.Izaki@yokogawa.com)" userId="bc875e88-d07c-472c-8ef4-4be80e510a87" providerId="ADAL" clId="{9ADE0AD7-A28F-4204-B8E5-FC9DC74BDB6C}" dt="2022-04-08T01:54:00.857" v="1354"/>
          <ac:spMkLst>
            <pc:docMk/>
            <pc:sldMk cId="125899904" sldId="1446"/>
            <ac:spMk id="11" creationId="{D9148A76-D2B5-453C-9F4B-1A605CBF1143}"/>
          </ac:spMkLst>
        </pc:spChg>
        <pc:spChg chg="add mod">
          <ac:chgData name="Izaki, Fumiaki (Fumiaki.Izaki@yokogawa.com)" userId="bc875e88-d07c-472c-8ef4-4be80e510a87" providerId="ADAL" clId="{9ADE0AD7-A28F-4204-B8E5-FC9DC74BDB6C}" dt="2022-04-08T01:54:00.857" v="1354"/>
          <ac:spMkLst>
            <pc:docMk/>
            <pc:sldMk cId="125899904" sldId="1446"/>
            <ac:spMk id="12" creationId="{53B8DF58-CA8C-4D2C-A56F-AD6A6034264B}"/>
          </ac:spMkLst>
        </pc:spChg>
        <pc:spChg chg="add mod">
          <ac:chgData name="Izaki, Fumiaki (Fumiaki.Izaki@yokogawa.com)" userId="bc875e88-d07c-472c-8ef4-4be80e510a87" providerId="ADAL" clId="{9ADE0AD7-A28F-4204-B8E5-FC9DC74BDB6C}" dt="2022-04-08T01:54:00.857" v="1354"/>
          <ac:spMkLst>
            <pc:docMk/>
            <pc:sldMk cId="125899904" sldId="1446"/>
            <ac:spMk id="13" creationId="{24453FF1-12EC-4B59-8DB5-391BE4BDB7C4}"/>
          </ac:spMkLst>
        </pc:spChg>
        <pc:spChg chg="add mod">
          <ac:chgData name="Izaki, Fumiaki (Fumiaki.Izaki@yokogawa.com)" userId="bc875e88-d07c-472c-8ef4-4be80e510a87" providerId="ADAL" clId="{9ADE0AD7-A28F-4204-B8E5-FC9DC74BDB6C}" dt="2022-04-08T01:54:00.857" v="1354"/>
          <ac:spMkLst>
            <pc:docMk/>
            <pc:sldMk cId="125899904" sldId="1446"/>
            <ac:spMk id="14" creationId="{2C07DDD0-F4C2-457D-A844-706F5A5408DE}"/>
          </ac:spMkLst>
        </pc:spChg>
        <pc:spChg chg="add mod">
          <ac:chgData name="Izaki, Fumiaki (Fumiaki.Izaki@yokogawa.com)" userId="bc875e88-d07c-472c-8ef4-4be80e510a87" providerId="ADAL" clId="{9ADE0AD7-A28F-4204-B8E5-FC9DC74BDB6C}" dt="2022-04-08T01:54:00.857" v="1354"/>
          <ac:spMkLst>
            <pc:docMk/>
            <pc:sldMk cId="125899904" sldId="1446"/>
            <ac:spMk id="15" creationId="{17030427-0C14-4E6D-A013-CEFD16076CF3}"/>
          </ac:spMkLst>
        </pc:spChg>
        <pc:spChg chg="add mod">
          <ac:chgData name="Izaki, Fumiaki (Fumiaki.Izaki@yokogawa.com)" userId="bc875e88-d07c-472c-8ef4-4be80e510a87" providerId="ADAL" clId="{9ADE0AD7-A28F-4204-B8E5-FC9DC74BDB6C}" dt="2022-04-08T01:54:00.857" v="1354"/>
          <ac:spMkLst>
            <pc:docMk/>
            <pc:sldMk cId="125899904" sldId="1446"/>
            <ac:spMk id="16" creationId="{35F7EDD7-6AD2-47D3-AEF0-815E4AA77D82}"/>
          </ac:spMkLst>
        </pc:spChg>
        <pc:spChg chg="add mod">
          <ac:chgData name="Izaki, Fumiaki (Fumiaki.Izaki@yokogawa.com)" userId="bc875e88-d07c-472c-8ef4-4be80e510a87" providerId="ADAL" clId="{9ADE0AD7-A28F-4204-B8E5-FC9DC74BDB6C}" dt="2022-04-08T01:54:00.857" v="1354"/>
          <ac:spMkLst>
            <pc:docMk/>
            <pc:sldMk cId="125899904" sldId="1446"/>
            <ac:spMk id="17" creationId="{B473C6D4-30F1-439A-B52A-245319E1CEE7}"/>
          </ac:spMkLst>
        </pc:spChg>
        <pc:spChg chg="add mod">
          <ac:chgData name="Izaki, Fumiaki (Fumiaki.Izaki@yokogawa.com)" userId="bc875e88-d07c-472c-8ef4-4be80e510a87" providerId="ADAL" clId="{9ADE0AD7-A28F-4204-B8E5-FC9DC74BDB6C}" dt="2022-04-08T01:54:00.857" v="1354"/>
          <ac:spMkLst>
            <pc:docMk/>
            <pc:sldMk cId="125899904" sldId="1446"/>
            <ac:spMk id="19" creationId="{FEA614E4-C4D6-4D96-B618-E042C1FB9D6A}"/>
          </ac:spMkLst>
        </pc:spChg>
        <pc:spChg chg="add mod">
          <ac:chgData name="Izaki, Fumiaki (Fumiaki.Izaki@yokogawa.com)" userId="bc875e88-d07c-472c-8ef4-4be80e510a87" providerId="ADAL" clId="{9ADE0AD7-A28F-4204-B8E5-FC9DC74BDB6C}" dt="2022-04-08T01:54:00.857" v="1354"/>
          <ac:spMkLst>
            <pc:docMk/>
            <pc:sldMk cId="125899904" sldId="1446"/>
            <ac:spMk id="21" creationId="{C3C4266F-B4F9-47C8-9E0D-80A07A237072}"/>
          </ac:spMkLst>
        </pc:spChg>
        <pc:spChg chg="add mod">
          <ac:chgData name="Izaki, Fumiaki (Fumiaki.Izaki@yokogawa.com)" userId="bc875e88-d07c-472c-8ef4-4be80e510a87" providerId="ADAL" clId="{9ADE0AD7-A28F-4204-B8E5-FC9DC74BDB6C}" dt="2022-04-08T01:54:00.857" v="1354"/>
          <ac:spMkLst>
            <pc:docMk/>
            <pc:sldMk cId="125899904" sldId="1446"/>
            <ac:spMk id="23" creationId="{69033874-48CF-47C1-A3EB-81E6755DEDFC}"/>
          </ac:spMkLst>
        </pc:spChg>
        <pc:spChg chg="add mod">
          <ac:chgData name="Izaki, Fumiaki (Fumiaki.Izaki@yokogawa.com)" userId="bc875e88-d07c-472c-8ef4-4be80e510a87" providerId="ADAL" clId="{9ADE0AD7-A28F-4204-B8E5-FC9DC74BDB6C}" dt="2022-04-08T01:54:00.857" v="1354"/>
          <ac:spMkLst>
            <pc:docMk/>
            <pc:sldMk cId="125899904" sldId="1446"/>
            <ac:spMk id="25" creationId="{B841BEA5-CEA7-4D7C-8649-58AF2700BF39}"/>
          </ac:spMkLst>
        </pc:spChg>
        <pc:spChg chg="add mod">
          <ac:chgData name="Izaki, Fumiaki (Fumiaki.Izaki@yokogawa.com)" userId="bc875e88-d07c-472c-8ef4-4be80e510a87" providerId="ADAL" clId="{9ADE0AD7-A28F-4204-B8E5-FC9DC74BDB6C}" dt="2022-04-08T01:54:00.857" v="1354"/>
          <ac:spMkLst>
            <pc:docMk/>
            <pc:sldMk cId="125899904" sldId="1446"/>
            <ac:spMk id="27" creationId="{710F8064-7BB2-4528-9C10-217EBAFA3301}"/>
          </ac:spMkLst>
        </pc:spChg>
        <pc:spChg chg="add mod">
          <ac:chgData name="Izaki, Fumiaki (Fumiaki.Izaki@yokogawa.com)" userId="bc875e88-d07c-472c-8ef4-4be80e510a87" providerId="ADAL" clId="{9ADE0AD7-A28F-4204-B8E5-FC9DC74BDB6C}" dt="2022-04-08T01:54:00.857" v="1354"/>
          <ac:spMkLst>
            <pc:docMk/>
            <pc:sldMk cId="125899904" sldId="1446"/>
            <ac:spMk id="28" creationId="{54CE50B5-9BAF-44DE-AF1D-366139740355}"/>
          </ac:spMkLst>
        </pc:spChg>
        <pc:spChg chg="add mod">
          <ac:chgData name="Izaki, Fumiaki (Fumiaki.Izaki@yokogawa.com)" userId="bc875e88-d07c-472c-8ef4-4be80e510a87" providerId="ADAL" clId="{9ADE0AD7-A28F-4204-B8E5-FC9DC74BDB6C}" dt="2022-04-08T01:54:00.857" v="1354"/>
          <ac:spMkLst>
            <pc:docMk/>
            <pc:sldMk cId="125899904" sldId="1446"/>
            <ac:spMk id="29" creationId="{5D4115C5-F30A-4C12-8582-4B1719C98EF6}"/>
          </ac:spMkLst>
        </pc:spChg>
        <pc:spChg chg="add mod">
          <ac:chgData name="Izaki, Fumiaki (Fumiaki.Izaki@yokogawa.com)" userId="bc875e88-d07c-472c-8ef4-4be80e510a87" providerId="ADAL" clId="{9ADE0AD7-A28F-4204-B8E5-FC9DC74BDB6C}" dt="2022-04-08T01:54:00.857" v="1354"/>
          <ac:spMkLst>
            <pc:docMk/>
            <pc:sldMk cId="125899904" sldId="1446"/>
            <ac:spMk id="30" creationId="{11210ECD-3E26-4BC6-9733-242187D13550}"/>
          </ac:spMkLst>
        </pc:spChg>
        <pc:spChg chg="add mod">
          <ac:chgData name="Izaki, Fumiaki (Fumiaki.Izaki@yokogawa.com)" userId="bc875e88-d07c-472c-8ef4-4be80e510a87" providerId="ADAL" clId="{9ADE0AD7-A28F-4204-B8E5-FC9DC74BDB6C}" dt="2022-04-08T01:54:00.857" v="1354"/>
          <ac:spMkLst>
            <pc:docMk/>
            <pc:sldMk cId="125899904" sldId="1446"/>
            <ac:spMk id="32" creationId="{55AF1806-D0EF-4985-A6D5-511414CAECEA}"/>
          </ac:spMkLst>
        </pc:spChg>
        <pc:spChg chg="add mod">
          <ac:chgData name="Izaki, Fumiaki (Fumiaki.Izaki@yokogawa.com)" userId="bc875e88-d07c-472c-8ef4-4be80e510a87" providerId="ADAL" clId="{9ADE0AD7-A28F-4204-B8E5-FC9DC74BDB6C}" dt="2022-04-08T01:54:00.857" v="1354"/>
          <ac:spMkLst>
            <pc:docMk/>
            <pc:sldMk cId="125899904" sldId="1446"/>
            <ac:spMk id="33" creationId="{45D82027-BCC3-4145-A985-A41D5CA77A8C}"/>
          </ac:spMkLst>
        </pc:spChg>
        <pc:spChg chg="add mod">
          <ac:chgData name="Izaki, Fumiaki (Fumiaki.Izaki@yokogawa.com)" userId="bc875e88-d07c-472c-8ef4-4be80e510a87" providerId="ADAL" clId="{9ADE0AD7-A28F-4204-B8E5-FC9DC74BDB6C}" dt="2022-04-08T01:54:00.857" v="1354"/>
          <ac:spMkLst>
            <pc:docMk/>
            <pc:sldMk cId="125899904" sldId="1446"/>
            <ac:spMk id="35" creationId="{8E08AE4B-E788-4A4F-AF4A-78F0EAE3B0BD}"/>
          </ac:spMkLst>
        </pc:spChg>
        <pc:cxnChg chg="add mod">
          <ac:chgData name="Izaki, Fumiaki (Fumiaki.Izaki@yokogawa.com)" userId="bc875e88-d07c-472c-8ef4-4be80e510a87" providerId="ADAL" clId="{9ADE0AD7-A28F-4204-B8E5-FC9DC74BDB6C}" dt="2022-04-08T01:54:00.857" v="1354"/>
          <ac:cxnSpMkLst>
            <pc:docMk/>
            <pc:sldMk cId="125899904" sldId="1446"/>
            <ac:cxnSpMk id="8" creationId="{78C64D27-5251-45AD-AA2C-C15B45C1780D}"/>
          </ac:cxnSpMkLst>
        </pc:cxnChg>
        <pc:cxnChg chg="add mod">
          <ac:chgData name="Izaki, Fumiaki (Fumiaki.Izaki@yokogawa.com)" userId="bc875e88-d07c-472c-8ef4-4be80e510a87" providerId="ADAL" clId="{9ADE0AD7-A28F-4204-B8E5-FC9DC74BDB6C}" dt="2022-04-08T01:54:00.857" v="1354"/>
          <ac:cxnSpMkLst>
            <pc:docMk/>
            <pc:sldMk cId="125899904" sldId="1446"/>
            <ac:cxnSpMk id="10" creationId="{2CB715B9-ED70-406D-AE31-3A4EBFF50880}"/>
          </ac:cxnSpMkLst>
        </pc:cxnChg>
        <pc:cxnChg chg="add mod">
          <ac:chgData name="Izaki, Fumiaki (Fumiaki.Izaki@yokogawa.com)" userId="bc875e88-d07c-472c-8ef4-4be80e510a87" providerId="ADAL" clId="{9ADE0AD7-A28F-4204-B8E5-FC9DC74BDB6C}" dt="2022-04-08T01:54:00.857" v="1354"/>
          <ac:cxnSpMkLst>
            <pc:docMk/>
            <pc:sldMk cId="125899904" sldId="1446"/>
            <ac:cxnSpMk id="18" creationId="{9419659C-7909-4EE4-B86C-19DAD7965E2D}"/>
          </ac:cxnSpMkLst>
        </pc:cxnChg>
        <pc:cxnChg chg="add mod">
          <ac:chgData name="Izaki, Fumiaki (Fumiaki.Izaki@yokogawa.com)" userId="bc875e88-d07c-472c-8ef4-4be80e510a87" providerId="ADAL" clId="{9ADE0AD7-A28F-4204-B8E5-FC9DC74BDB6C}" dt="2022-04-08T01:54:00.857" v="1354"/>
          <ac:cxnSpMkLst>
            <pc:docMk/>
            <pc:sldMk cId="125899904" sldId="1446"/>
            <ac:cxnSpMk id="20" creationId="{A732DD67-D1E3-4125-A144-ED0CCD4AF345}"/>
          </ac:cxnSpMkLst>
        </pc:cxnChg>
        <pc:cxnChg chg="add mod">
          <ac:chgData name="Izaki, Fumiaki (Fumiaki.Izaki@yokogawa.com)" userId="bc875e88-d07c-472c-8ef4-4be80e510a87" providerId="ADAL" clId="{9ADE0AD7-A28F-4204-B8E5-FC9DC74BDB6C}" dt="2022-04-08T01:54:00.857" v="1354"/>
          <ac:cxnSpMkLst>
            <pc:docMk/>
            <pc:sldMk cId="125899904" sldId="1446"/>
            <ac:cxnSpMk id="22" creationId="{57AF7DF0-2E01-486F-B612-B9FC34DE896F}"/>
          </ac:cxnSpMkLst>
        </pc:cxnChg>
        <pc:cxnChg chg="add mod">
          <ac:chgData name="Izaki, Fumiaki (Fumiaki.Izaki@yokogawa.com)" userId="bc875e88-d07c-472c-8ef4-4be80e510a87" providerId="ADAL" clId="{9ADE0AD7-A28F-4204-B8E5-FC9DC74BDB6C}" dt="2022-04-08T01:54:00.857" v="1354"/>
          <ac:cxnSpMkLst>
            <pc:docMk/>
            <pc:sldMk cId="125899904" sldId="1446"/>
            <ac:cxnSpMk id="24" creationId="{59DC4E3B-4B59-44A2-A7EF-CDADB79B0E75}"/>
          </ac:cxnSpMkLst>
        </pc:cxnChg>
        <pc:cxnChg chg="add mod">
          <ac:chgData name="Izaki, Fumiaki (Fumiaki.Izaki@yokogawa.com)" userId="bc875e88-d07c-472c-8ef4-4be80e510a87" providerId="ADAL" clId="{9ADE0AD7-A28F-4204-B8E5-FC9DC74BDB6C}" dt="2022-04-08T01:54:00.857" v="1354"/>
          <ac:cxnSpMkLst>
            <pc:docMk/>
            <pc:sldMk cId="125899904" sldId="1446"/>
            <ac:cxnSpMk id="26" creationId="{DF9174A1-85F1-49E0-B9D6-C3916A0E5669}"/>
          </ac:cxnSpMkLst>
        </pc:cxnChg>
        <pc:cxnChg chg="add mod">
          <ac:chgData name="Izaki, Fumiaki (Fumiaki.Izaki@yokogawa.com)" userId="bc875e88-d07c-472c-8ef4-4be80e510a87" providerId="ADAL" clId="{9ADE0AD7-A28F-4204-B8E5-FC9DC74BDB6C}" dt="2022-04-08T01:54:00.857" v="1354"/>
          <ac:cxnSpMkLst>
            <pc:docMk/>
            <pc:sldMk cId="125899904" sldId="1446"/>
            <ac:cxnSpMk id="31" creationId="{40B66F5D-309B-432B-AE28-505FB4DD43FE}"/>
          </ac:cxnSpMkLst>
        </pc:cxnChg>
        <pc:cxnChg chg="add mod">
          <ac:chgData name="Izaki, Fumiaki (Fumiaki.Izaki@yokogawa.com)" userId="bc875e88-d07c-472c-8ef4-4be80e510a87" providerId="ADAL" clId="{9ADE0AD7-A28F-4204-B8E5-FC9DC74BDB6C}" dt="2022-04-08T01:54:00.857" v="1354"/>
          <ac:cxnSpMkLst>
            <pc:docMk/>
            <pc:sldMk cId="125899904" sldId="1446"/>
            <ac:cxnSpMk id="34" creationId="{4C392803-91B0-443B-8AA1-988CA3DE9EE3}"/>
          </ac:cxnSpMkLst>
        </pc:cxnChg>
        <pc:cxnChg chg="add mod">
          <ac:chgData name="Izaki, Fumiaki (Fumiaki.Izaki@yokogawa.com)" userId="bc875e88-d07c-472c-8ef4-4be80e510a87" providerId="ADAL" clId="{9ADE0AD7-A28F-4204-B8E5-FC9DC74BDB6C}" dt="2022-04-08T01:54:00.857" v="1354"/>
          <ac:cxnSpMkLst>
            <pc:docMk/>
            <pc:sldMk cId="125899904" sldId="1446"/>
            <ac:cxnSpMk id="36" creationId="{EC23215E-9504-421B-A47D-9C5F2C5DC8CC}"/>
          </ac:cxnSpMkLst>
        </pc:cxnChg>
        <pc:cxnChg chg="add mod">
          <ac:chgData name="Izaki, Fumiaki (Fumiaki.Izaki@yokogawa.com)" userId="bc875e88-d07c-472c-8ef4-4be80e510a87" providerId="ADAL" clId="{9ADE0AD7-A28F-4204-B8E5-FC9DC74BDB6C}" dt="2022-04-08T01:54:00.857" v="1354"/>
          <ac:cxnSpMkLst>
            <pc:docMk/>
            <pc:sldMk cId="125899904" sldId="1446"/>
            <ac:cxnSpMk id="37" creationId="{9675A264-2793-417E-BDD8-E7C5ACD0EBA8}"/>
          </ac:cxnSpMkLst>
        </pc:cxnChg>
        <pc:cxnChg chg="add mod">
          <ac:chgData name="Izaki, Fumiaki (Fumiaki.Izaki@yokogawa.com)" userId="bc875e88-d07c-472c-8ef4-4be80e510a87" providerId="ADAL" clId="{9ADE0AD7-A28F-4204-B8E5-FC9DC74BDB6C}" dt="2022-04-08T01:54:00.857" v="1354"/>
          <ac:cxnSpMkLst>
            <pc:docMk/>
            <pc:sldMk cId="125899904" sldId="1446"/>
            <ac:cxnSpMk id="38" creationId="{DC9A33B5-6BE4-4847-9660-4C2B2CB5931B}"/>
          </ac:cxnSpMkLst>
        </pc:cxnChg>
        <pc:cxnChg chg="add mod">
          <ac:chgData name="Izaki, Fumiaki (Fumiaki.Izaki@yokogawa.com)" userId="bc875e88-d07c-472c-8ef4-4be80e510a87" providerId="ADAL" clId="{9ADE0AD7-A28F-4204-B8E5-FC9DC74BDB6C}" dt="2022-04-08T01:54:00.857" v="1354"/>
          <ac:cxnSpMkLst>
            <pc:docMk/>
            <pc:sldMk cId="125899904" sldId="1446"/>
            <ac:cxnSpMk id="39" creationId="{4F64C854-9DFD-4B10-B8E2-D775BD3B16E7}"/>
          </ac:cxnSpMkLst>
        </pc:cxnChg>
        <pc:cxnChg chg="add mod">
          <ac:chgData name="Izaki, Fumiaki (Fumiaki.Izaki@yokogawa.com)" userId="bc875e88-d07c-472c-8ef4-4be80e510a87" providerId="ADAL" clId="{9ADE0AD7-A28F-4204-B8E5-FC9DC74BDB6C}" dt="2022-04-08T01:54:00.857" v="1354"/>
          <ac:cxnSpMkLst>
            <pc:docMk/>
            <pc:sldMk cId="125899904" sldId="1446"/>
            <ac:cxnSpMk id="40" creationId="{28F409AC-2B06-4256-9C26-37BA06EEEDE7}"/>
          </ac:cxnSpMkLst>
        </pc:cxnChg>
        <pc:cxnChg chg="add mod">
          <ac:chgData name="Izaki, Fumiaki (Fumiaki.Izaki@yokogawa.com)" userId="bc875e88-d07c-472c-8ef4-4be80e510a87" providerId="ADAL" clId="{9ADE0AD7-A28F-4204-B8E5-FC9DC74BDB6C}" dt="2022-04-08T01:54:00.857" v="1354"/>
          <ac:cxnSpMkLst>
            <pc:docMk/>
            <pc:sldMk cId="125899904" sldId="1446"/>
            <ac:cxnSpMk id="41" creationId="{70B7E174-D386-4E73-9301-8F8608D886E4}"/>
          </ac:cxnSpMkLst>
        </pc:cxnChg>
      </pc:sldChg>
      <pc:sldChg chg="modSp new mod">
        <pc:chgData name="Izaki, Fumiaki (Fumiaki.Izaki@yokogawa.com)" userId="bc875e88-d07c-472c-8ef4-4be80e510a87" providerId="ADAL" clId="{9ADE0AD7-A28F-4204-B8E5-FC9DC74BDB6C}" dt="2022-04-08T03:51:34.740" v="9801"/>
        <pc:sldMkLst>
          <pc:docMk/>
          <pc:sldMk cId="887585952" sldId="1447"/>
        </pc:sldMkLst>
        <pc:spChg chg="mod">
          <ac:chgData name="Izaki, Fumiaki (Fumiaki.Izaki@yokogawa.com)" userId="bc875e88-d07c-472c-8ef4-4be80e510a87" providerId="ADAL" clId="{9ADE0AD7-A28F-4204-B8E5-FC9DC74BDB6C}" dt="2022-04-08T02:44:25.012" v="5401" actId="403"/>
          <ac:spMkLst>
            <pc:docMk/>
            <pc:sldMk cId="887585952" sldId="1447"/>
            <ac:spMk id="2" creationId="{B8CCD33C-5832-4BDA-9E54-58CE036CFCB9}"/>
          </ac:spMkLst>
        </pc:spChg>
        <pc:spChg chg="mod">
          <ac:chgData name="Izaki, Fumiaki (Fumiaki.Izaki@yokogawa.com)" userId="bc875e88-d07c-472c-8ef4-4be80e510a87" providerId="ADAL" clId="{9ADE0AD7-A28F-4204-B8E5-FC9DC74BDB6C}" dt="2022-04-08T03:51:34.740" v="9801"/>
          <ac:spMkLst>
            <pc:docMk/>
            <pc:sldMk cId="887585952" sldId="1447"/>
            <ac:spMk id="4" creationId="{4920E6CB-83A1-4B42-A9C5-AAC22620A249}"/>
          </ac:spMkLst>
        </pc:spChg>
      </pc:sldChg>
      <pc:sldChg chg="addSp delSp modSp new mod">
        <pc:chgData name="Izaki, Fumiaki (Fumiaki.Izaki@yokogawa.com)" userId="bc875e88-d07c-472c-8ef4-4be80e510a87" providerId="ADAL" clId="{9ADE0AD7-A28F-4204-B8E5-FC9DC74BDB6C}" dt="2022-04-08T03:51:11.921" v="9775" actId="20577"/>
        <pc:sldMkLst>
          <pc:docMk/>
          <pc:sldMk cId="3267470971" sldId="1448"/>
        </pc:sldMkLst>
        <pc:spChg chg="mod">
          <ac:chgData name="Izaki, Fumiaki (Fumiaki.Izaki@yokogawa.com)" userId="bc875e88-d07c-472c-8ef4-4be80e510a87" providerId="ADAL" clId="{9ADE0AD7-A28F-4204-B8E5-FC9DC74BDB6C}" dt="2022-04-08T02:41:47.727" v="5195"/>
          <ac:spMkLst>
            <pc:docMk/>
            <pc:sldMk cId="3267470971" sldId="1448"/>
            <ac:spMk id="2" creationId="{E1E780D6-14DF-4ABB-B4EE-4AB6219C6C6A}"/>
          </ac:spMkLst>
        </pc:spChg>
        <pc:spChg chg="mod">
          <ac:chgData name="Izaki, Fumiaki (Fumiaki.Izaki@yokogawa.com)" userId="bc875e88-d07c-472c-8ef4-4be80e510a87" providerId="ADAL" clId="{9ADE0AD7-A28F-4204-B8E5-FC9DC74BDB6C}" dt="2022-04-08T03:51:11.921" v="9775" actId="20577"/>
          <ac:spMkLst>
            <pc:docMk/>
            <pc:sldMk cId="3267470971" sldId="1448"/>
            <ac:spMk id="4" creationId="{E2108DC8-4520-4659-B484-CB3B274D8E5B}"/>
          </ac:spMkLst>
        </pc:spChg>
        <pc:spChg chg="add mod">
          <ac:chgData name="Izaki, Fumiaki (Fumiaki.Izaki@yokogawa.com)" userId="bc875e88-d07c-472c-8ef4-4be80e510a87" providerId="ADAL" clId="{9ADE0AD7-A28F-4204-B8E5-FC9DC74BDB6C}" dt="2022-04-08T03:50:46.213" v="9724" actId="1076"/>
          <ac:spMkLst>
            <pc:docMk/>
            <pc:sldMk cId="3267470971" sldId="1448"/>
            <ac:spMk id="6" creationId="{526A489C-EE23-4CA1-B4B2-455ED4F9DB4F}"/>
          </ac:spMkLst>
        </pc:spChg>
        <pc:picChg chg="add del mod">
          <ac:chgData name="Izaki, Fumiaki (Fumiaki.Izaki@yokogawa.com)" userId="bc875e88-d07c-472c-8ef4-4be80e510a87" providerId="ADAL" clId="{9ADE0AD7-A28F-4204-B8E5-FC9DC74BDB6C}" dt="2022-04-08T03:40:26.950" v="8949" actId="478"/>
          <ac:picMkLst>
            <pc:docMk/>
            <pc:sldMk cId="3267470971" sldId="1448"/>
            <ac:picMk id="5" creationId="{5F3C7BA1-44C6-47B5-A2F2-1BBA657D06D1}"/>
          </ac:picMkLst>
        </pc:picChg>
        <pc:picChg chg="add mod">
          <ac:chgData name="Izaki, Fumiaki (Fumiaki.Izaki@yokogawa.com)" userId="bc875e88-d07c-472c-8ef4-4be80e510a87" providerId="ADAL" clId="{9ADE0AD7-A28F-4204-B8E5-FC9DC74BDB6C}" dt="2022-04-08T03:47:45.336" v="9533" actId="1076"/>
          <ac:picMkLst>
            <pc:docMk/>
            <pc:sldMk cId="3267470971" sldId="1448"/>
            <ac:picMk id="1026" creationId="{F0C578C5-93D7-4704-89A1-B4255E9C827D}"/>
          </ac:picMkLst>
        </pc:picChg>
      </pc:sldChg>
      <pc:sldChg chg="modSp new mod">
        <pc:chgData name="Izaki, Fumiaki (Fumiaki.Izaki@yokogawa.com)" userId="bc875e88-d07c-472c-8ef4-4be80e510a87" providerId="ADAL" clId="{9ADE0AD7-A28F-4204-B8E5-FC9DC74BDB6C}" dt="2022-04-08T04:01:50.087" v="10745"/>
        <pc:sldMkLst>
          <pc:docMk/>
          <pc:sldMk cId="4008761179" sldId="1449"/>
        </pc:sldMkLst>
        <pc:spChg chg="mod">
          <ac:chgData name="Izaki, Fumiaki (Fumiaki.Izaki@yokogawa.com)" userId="bc875e88-d07c-472c-8ef4-4be80e510a87" providerId="ADAL" clId="{9ADE0AD7-A28F-4204-B8E5-FC9DC74BDB6C}" dt="2022-04-08T03:52:14.047" v="9855"/>
          <ac:spMkLst>
            <pc:docMk/>
            <pc:sldMk cId="4008761179" sldId="1449"/>
            <ac:spMk id="2" creationId="{127813D5-D9E4-49F4-980B-52ABC703DAFE}"/>
          </ac:spMkLst>
        </pc:spChg>
        <pc:spChg chg="mod">
          <ac:chgData name="Izaki, Fumiaki (Fumiaki.Izaki@yokogawa.com)" userId="bc875e88-d07c-472c-8ef4-4be80e510a87" providerId="ADAL" clId="{9ADE0AD7-A28F-4204-B8E5-FC9DC74BDB6C}" dt="2022-04-08T04:01:50.087" v="10745"/>
          <ac:spMkLst>
            <pc:docMk/>
            <pc:sldMk cId="4008761179" sldId="1449"/>
            <ac:spMk id="4" creationId="{6C7FA69D-BDD6-4DA0-99FF-D1EB8CDE09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2022/4/8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
        <p:nvSpPr>
          <p:cNvPr id="4" name="MSIPCMContentMarking" descr="{&quot;HashCode&quot;:1001629120,&quot;Placement&quot;:&quot;Footer&quot;,&quot;Top&quot;:519.343,&quot;Left&quot;:425.416931,&quot;SlideWidth&quot;:960,&quot;SlideHeight&quot;:540}">
            <a:extLst>
              <a:ext uri="{FF2B5EF4-FFF2-40B4-BE49-F238E27FC236}">
                <a16:creationId xmlns:a16="http://schemas.microsoft.com/office/drawing/2014/main" id="{72D019C0-7C08-4C2D-9C3D-467B8341D5B4}"/>
              </a:ext>
            </a:extLst>
          </p:cNvPr>
          <p:cNvSpPr txBox="1"/>
          <p:nvPr userDrawn="1"/>
        </p:nvSpPr>
        <p:spPr>
          <a:xfrm>
            <a:off x="5402795" y="6595656"/>
            <a:ext cx="1386410" cy="262344"/>
          </a:xfrm>
          <a:prstGeom prst="rect">
            <a:avLst/>
          </a:prstGeom>
          <a:noFill/>
        </p:spPr>
        <p:txBody>
          <a:bodyPr vert="horz" wrap="square" lIns="0" tIns="0" rIns="0" bIns="0" rtlCol="0" anchor="ctr" anchorCtr="1">
            <a:spAutoFit/>
          </a:bodyPr>
          <a:lstStyle/>
          <a:p>
            <a:pPr algn="ctr">
              <a:spcBef>
                <a:spcPts val="0"/>
              </a:spcBef>
              <a:spcAft>
                <a:spcPts val="0"/>
              </a:spcAft>
            </a:pPr>
            <a:r>
              <a:rPr kumimoji="1" lang="en-US" altLang="ja-JP" sz="1000">
                <a:solidFill>
                  <a:srgbClr val="000000"/>
                </a:solidFill>
                <a:latin typeface="Calibri" panose="020F0502020204030204" pitchFamily="34" charset="0"/>
              </a:rPr>
              <a:t>For Internal Use Only</a:t>
            </a:r>
            <a:endParaRPr kumimoji="1" lang="ja-JP"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EC2B4CD-A8EE-8544-9590-F3FE0272F47E}"/>
              </a:ext>
            </a:extLst>
          </p:cNvPr>
          <p:cNvSpPr>
            <a:spLocks noGrp="1"/>
          </p:cNvSpPr>
          <p:nvPr>
            <p:ph type="ctrTitle"/>
          </p:nvPr>
        </p:nvSpPr>
        <p:spPr/>
        <p:txBody>
          <a:bodyPr/>
          <a:lstStyle/>
          <a:p>
            <a:r>
              <a:rPr lang="ja-JP" altLang="en-US"/>
              <a:t>人工酵素設計　定例</a:t>
            </a:r>
            <a:endParaRPr lang="ja-JP" altLang="en-US" dirty="0"/>
          </a:p>
        </p:txBody>
      </p:sp>
      <p:sp>
        <p:nvSpPr>
          <p:cNvPr id="8" name="テキスト プレースホルダー 7">
            <a:extLst>
              <a:ext uri="{FF2B5EF4-FFF2-40B4-BE49-F238E27FC236}">
                <a16:creationId xmlns:a16="http://schemas.microsoft.com/office/drawing/2014/main" id="{88F2BF0B-93A7-6F43-96A5-A950165E072F}"/>
              </a:ext>
            </a:extLst>
          </p:cNvPr>
          <p:cNvSpPr>
            <a:spLocks noGrp="1"/>
          </p:cNvSpPr>
          <p:nvPr>
            <p:ph type="body" sz="quarter" idx="13"/>
          </p:nvPr>
        </p:nvSpPr>
        <p:spPr/>
        <p:txBody>
          <a:bodyPr/>
          <a:lstStyle/>
          <a:p>
            <a:endParaRPr lang="ja-JP" altLang="en-US" dirty="0"/>
          </a:p>
        </p:txBody>
      </p:sp>
      <p:sp>
        <p:nvSpPr>
          <p:cNvPr id="5" name="字幕 4">
            <a:extLst>
              <a:ext uri="{FF2B5EF4-FFF2-40B4-BE49-F238E27FC236}">
                <a16:creationId xmlns:a16="http://schemas.microsoft.com/office/drawing/2014/main" id="{7F7DD910-FC81-F540-9B2A-EE7814EB8AF6}"/>
              </a:ext>
            </a:extLst>
          </p:cNvPr>
          <p:cNvSpPr>
            <a:spLocks noGrp="1"/>
          </p:cNvSpPr>
          <p:nvPr>
            <p:ph type="body" sz="quarter" idx="14"/>
          </p:nvPr>
        </p:nvSpPr>
        <p:spPr/>
        <p:txBody>
          <a:bodyPr/>
          <a:lstStyle/>
          <a:p>
            <a:r>
              <a:rPr lang="ja-JP" altLang="en-US" dirty="0"/>
              <a:t>横河電機株式会社</a:t>
            </a:r>
            <a:endParaRPr lang="en-US" altLang="ja-JP" dirty="0"/>
          </a:p>
          <a:p>
            <a:r>
              <a:rPr lang="ja-JP" altLang="en-US" dirty="0"/>
              <a:t>マーケティング本部イノベーションセンター</a:t>
            </a:r>
            <a:endParaRPr lang="en-US" altLang="ja-JP" dirty="0"/>
          </a:p>
        </p:txBody>
      </p:sp>
      <p:sp>
        <p:nvSpPr>
          <p:cNvPr id="2" name="テキスト プレースホルダー 1">
            <a:extLst>
              <a:ext uri="{FF2B5EF4-FFF2-40B4-BE49-F238E27FC236}">
                <a16:creationId xmlns:a16="http://schemas.microsoft.com/office/drawing/2014/main" id="{A1903691-EC0F-4CEE-80FC-AF94E15A8981}"/>
              </a:ext>
            </a:extLst>
          </p:cNvPr>
          <p:cNvSpPr>
            <a:spLocks noGrp="1"/>
          </p:cNvSpPr>
          <p:nvPr>
            <p:ph type="body" sz="quarter" idx="15"/>
          </p:nvPr>
        </p:nvSpPr>
        <p:spPr/>
        <p:txBody>
          <a:bodyPr/>
          <a:lstStyle/>
          <a:p>
            <a:r>
              <a:rPr lang="en-US" altLang="ja-JP" dirty="0"/>
              <a:t>2022</a:t>
            </a:r>
            <a:r>
              <a:rPr lang="ja-JP" altLang="en-US" dirty="0"/>
              <a:t>年</a:t>
            </a:r>
            <a:r>
              <a:rPr lang="en-US" altLang="ja-JP" dirty="0"/>
              <a:t>4</a:t>
            </a:r>
            <a:r>
              <a:rPr lang="ja-JP" altLang="en-US" dirty="0"/>
              <a:t>月</a:t>
            </a:r>
            <a:r>
              <a:rPr lang="en-US" altLang="ja-JP" dirty="0"/>
              <a:t>8</a:t>
            </a:r>
            <a:r>
              <a:rPr lang="ja-JP" altLang="en-US" dirty="0"/>
              <a:t>日</a:t>
            </a:r>
            <a:endParaRPr lang="en-US" altLang="ja-JP" dirty="0"/>
          </a:p>
          <a:p>
            <a:endParaRPr kumimoji="1" lang="ja-JP" altLang="en-US" dirty="0"/>
          </a:p>
        </p:txBody>
      </p:sp>
    </p:spTree>
    <p:extLst>
      <p:ext uri="{BB962C8B-B14F-4D97-AF65-F5344CB8AC3E}">
        <p14:creationId xmlns:p14="http://schemas.microsoft.com/office/powerpoint/2010/main" val="395846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93E6F-DB30-4396-990E-D13CBC02E71B}"/>
              </a:ext>
            </a:extLst>
          </p:cNvPr>
          <p:cNvSpPr>
            <a:spLocks noGrp="1"/>
          </p:cNvSpPr>
          <p:nvPr>
            <p:ph type="title"/>
          </p:nvPr>
        </p:nvSpPr>
        <p:spPr/>
        <p:txBody>
          <a:bodyPr/>
          <a:lstStyle/>
          <a:p>
            <a:r>
              <a:rPr kumimoji="1" lang="ja-JP" altLang="en-US" dirty="0"/>
              <a:t>セルロース系バイオマスの酵素分解（糖化）の課題</a:t>
            </a:r>
          </a:p>
        </p:txBody>
      </p:sp>
      <p:sp>
        <p:nvSpPr>
          <p:cNvPr id="3" name="スライド番号プレースホルダー 2">
            <a:extLst>
              <a:ext uri="{FF2B5EF4-FFF2-40B4-BE49-F238E27FC236}">
                <a16:creationId xmlns:a16="http://schemas.microsoft.com/office/drawing/2014/main" id="{EE2E952C-5C7E-42AC-B260-026D5E75F9E4}"/>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8405C84B-76A2-40AA-9F8E-592AB11F819B}"/>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可能だがコストが高く経済合理性が低い</a:t>
            </a:r>
            <a:endParaRPr lang="en-US" altLang="ja-JP" dirty="0"/>
          </a:p>
          <a:p>
            <a:pPr marL="1062038" lvl="1" indent="-342900"/>
            <a:r>
              <a:rPr lang="ja-JP" altLang="en-US" sz="1600" dirty="0"/>
              <a:t>そもそもセルロース系バイオマスは簡単に分解されないようにできている（キノコやカビ、シロアリなどが細々と食べている程度）</a:t>
            </a:r>
            <a:endParaRPr lang="en-US" altLang="ja-JP" sz="1600" dirty="0"/>
          </a:p>
          <a:p>
            <a:pPr marL="342900" indent="-342900">
              <a:buFont typeface="Wingdings" panose="05000000000000000000" pitchFamily="2" charset="2"/>
              <a:buChar char="n"/>
            </a:pPr>
            <a:r>
              <a:rPr lang="ja-JP" altLang="en-US" dirty="0"/>
              <a:t>特に</a:t>
            </a:r>
            <a:r>
              <a:rPr kumimoji="1" lang="ja-JP" altLang="en-US" dirty="0"/>
              <a:t>酵素にかかるコストが大きい</a:t>
            </a:r>
            <a:endParaRPr kumimoji="1" lang="en-US" altLang="ja-JP" dirty="0"/>
          </a:p>
          <a:p>
            <a:pPr marL="1062038" lvl="1" indent="-342900"/>
            <a:r>
              <a:rPr kumimoji="1" lang="ja-JP" altLang="en-US" sz="1600" dirty="0"/>
              <a:t>固体のセルロース結晶の分解速度は酵素を使ってもとても遅い</a:t>
            </a:r>
            <a:endParaRPr kumimoji="1" lang="en-US" altLang="ja-JP" sz="1600" dirty="0"/>
          </a:p>
          <a:p>
            <a:pPr marL="1062038" lvl="1" indent="-342900"/>
            <a:r>
              <a:rPr kumimoji="1" lang="ja-JP" altLang="en-US" sz="1600" dirty="0"/>
              <a:t>酵素のロス（バイオマスへの非生産的な吸着）が多く、大量の酵素が必要</a:t>
            </a:r>
            <a:endParaRPr kumimoji="1" lang="en-US" altLang="ja-JP" sz="1600" dirty="0"/>
          </a:p>
          <a:p>
            <a:pPr marL="1062038" lvl="1" indent="-342900"/>
            <a:r>
              <a:rPr lang="ja-JP" altLang="en-US" sz="1600" dirty="0"/>
              <a:t>大量の酵素を入れても反応速度が頭打ちとなる</a:t>
            </a:r>
            <a:endParaRPr lang="en-US" altLang="ja-JP" sz="1600" dirty="0"/>
          </a:p>
          <a:p>
            <a:pPr marL="1062038" lvl="1" indent="-342900"/>
            <a:r>
              <a:rPr lang="ja-JP" altLang="en-US" sz="1600" dirty="0"/>
              <a:t>生成物（グルコース、セロビオース）による酵素の阻害が起こる</a:t>
            </a:r>
            <a:endParaRPr lang="en-US" altLang="ja-JP" sz="1600" dirty="0"/>
          </a:p>
          <a:p>
            <a:pPr marL="1062038" lvl="1" indent="-342900"/>
            <a:r>
              <a:rPr kumimoji="1" lang="ja-JP" altLang="en-US" sz="1600" dirty="0"/>
              <a:t>バイオマスへの吸着による酵素の回収・再利用性が低い</a:t>
            </a:r>
            <a:endParaRPr kumimoji="1" lang="en-US" altLang="ja-JP" sz="1600" dirty="0"/>
          </a:p>
          <a:p>
            <a:pPr marL="342900" indent="-342900">
              <a:buFont typeface="Wingdings" panose="05000000000000000000" pitchFamily="2" charset="2"/>
              <a:buChar char="n"/>
            </a:pPr>
            <a:r>
              <a:rPr lang="ja-JP" altLang="en-US" dirty="0"/>
              <a:t>固体の基質を加水分解する酵素特有の問題も？</a:t>
            </a:r>
            <a:endParaRPr lang="en-US" altLang="ja-JP" dirty="0"/>
          </a:p>
          <a:p>
            <a:pPr marL="1062038" lvl="1" indent="-342900"/>
            <a:r>
              <a:rPr lang="ja-JP" altLang="en-US" sz="1600" dirty="0"/>
              <a:t>セルロース結晶表面に酵素を濃縮して反応を促進する必要がある</a:t>
            </a:r>
            <a:endParaRPr lang="en-US" altLang="ja-JP" sz="1600" dirty="0"/>
          </a:p>
          <a:p>
            <a:pPr marL="1062038" lvl="1" indent="-342900"/>
            <a:r>
              <a:rPr kumimoji="1" lang="ja-JP" altLang="en-US" sz="1600" dirty="0"/>
              <a:t>セルロース結晶表面</a:t>
            </a:r>
            <a:r>
              <a:rPr lang="ja-JP" altLang="en-US" sz="1600" dirty="0"/>
              <a:t>の酵素の「渋滞」が反応速度の著しい低下を招いている</a:t>
            </a:r>
            <a:endParaRPr lang="en-US" altLang="ja-JP" sz="1600" dirty="0"/>
          </a:p>
          <a:p>
            <a:pPr lvl="1" indent="0">
              <a:buNone/>
            </a:pPr>
            <a:r>
              <a:rPr kumimoji="1" lang="ja-JP" altLang="en-US" sz="1800" dirty="0"/>
              <a:t>→　固体の基質を処理する酵素には共通して生じうる問題の可能性、このあたりで設計課題を設定できないか？</a:t>
            </a:r>
          </a:p>
        </p:txBody>
      </p:sp>
      <p:sp>
        <p:nvSpPr>
          <p:cNvPr id="5" name="右中かっこ 4">
            <a:extLst>
              <a:ext uri="{FF2B5EF4-FFF2-40B4-BE49-F238E27FC236}">
                <a16:creationId xmlns:a16="http://schemas.microsoft.com/office/drawing/2014/main" id="{7E3746BE-BF6E-4C20-B7AC-23FCE8E5FBF5}"/>
              </a:ext>
            </a:extLst>
          </p:cNvPr>
          <p:cNvSpPr/>
          <p:nvPr/>
        </p:nvSpPr>
        <p:spPr>
          <a:xfrm>
            <a:off x="8070574" y="4850295"/>
            <a:ext cx="178904" cy="745434"/>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2AC1633-D06C-4B17-ADDC-4BF70DBD36FE}"/>
              </a:ext>
            </a:extLst>
          </p:cNvPr>
          <p:cNvSpPr txBox="1"/>
          <p:nvPr/>
        </p:nvSpPr>
        <p:spPr>
          <a:xfrm>
            <a:off x="8532340" y="4992179"/>
            <a:ext cx="3076483" cy="461665"/>
          </a:xfrm>
          <a:prstGeom prst="rect">
            <a:avLst/>
          </a:prstGeom>
          <a:noFill/>
        </p:spPr>
        <p:txBody>
          <a:bodyPr wrap="none" rtlCol="0">
            <a:spAutoFit/>
          </a:bodyPr>
          <a:lstStyle/>
          <a:p>
            <a:r>
              <a:rPr kumimoji="1" lang="ja-JP" altLang="en-US" sz="1200" dirty="0"/>
              <a:t>これらの仮説を実際に実験的に明らかにしたのが</a:t>
            </a:r>
            <a:endParaRPr kumimoji="1" lang="en-US" altLang="ja-JP" sz="1200" dirty="0"/>
          </a:p>
          <a:p>
            <a:r>
              <a:rPr kumimoji="1" lang="ja-JP" altLang="en-US" sz="1200" dirty="0"/>
              <a:t>東大五十嵐先生らのグループ</a:t>
            </a:r>
          </a:p>
        </p:txBody>
      </p:sp>
    </p:spTree>
    <p:extLst>
      <p:ext uri="{BB962C8B-B14F-4D97-AF65-F5344CB8AC3E}">
        <p14:creationId xmlns:p14="http://schemas.microsoft.com/office/powerpoint/2010/main" val="275203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CD33C-5832-4BDA-9E54-58CE036CFCB9}"/>
              </a:ext>
            </a:extLst>
          </p:cNvPr>
          <p:cNvSpPr>
            <a:spLocks noGrp="1"/>
          </p:cNvSpPr>
          <p:nvPr>
            <p:ph type="title"/>
          </p:nvPr>
        </p:nvSpPr>
        <p:spPr/>
        <p:txBody>
          <a:bodyPr>
            <a:normAutofit fontScale="90000"/>
          </a:bodyPr>
          <a:lstStyle/>
          <a:p>
            <a:r>
              <a:rPr kumimoji="1" lang="ja-JP" altLang="en-US" sz="1800" dirty="0"/>
              <a:t>バイオマス分解酵素のような</a:t>
            </a:r>
            <a:br>
              <a:rPr kumimoji="1" lang="en-US" altLang="ja-JP" sz="1800" dirty="0"/>
            </a:br>
            <a:r>
              <a:rPr kumimoji="1" lang="ja-JP" altLang="en-US" sz="2700" dirty="0"/>
              <a:t>固体の基質に触媒作用を示すマルチモジュール型酵素の人工設計</a:t>
            </a:r>
            <a:endParaRPr kumimoji="1" lang="ja-JP" altLang="en-US" sz="1800" dirty="0"/>
          </a:p>
        </p:txBody>
      </p:sp>
      <p:sp>
        <p:nvSpPr>
          <p:cNvPr id="3" name="スライド番号プレースホルダー 2">
            <a:extLst>
              <a:ext uri="{FF2B5EF4-FFF2-40B4-BE49-F238E27FC236}">
                <a16:creationId xmlns:a16="http://schemas.microsoft.com/office/drawing/2014/main" id="{3E01A618-6735-43ED-A8B2-72AE0D6E5BB6}"/>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4920E6CB-83A1-4B42-A9C5-AAC22620A249}"/>
              </a:ext>
            </a:extLst>
          </p:cNvPr>
          <p:cNvSpPr>
            <a:spLocks noGrp="1"/>
          </p:cNvSpPr>
          <p:nvPr>
            <p:ph type="body" sz="quarter" idx="11"/>
          </p:nvPr>
        </p:nvSpPr>
        <p:spPr>
          <a:xfrm>
            <a:off x="575293" y="836626"/>
            <a:ext cx="11341887" cy="5519724"/>
          </a:xfrm>
        </p:spPr>
        <p:txBody>
          <a:bodyPr/>
          <a:lstStyle/>
          <a:p>
            <a:pPr marL="342900" indent="-342900">
              <a:buFont typeface="Wingdings" panose="05000000000000000000" pitchFamily="2" charset="2"/>
              <a:buChar char="n"/>
            </a:pPr>
            <a:r>
              <a:rPr kumimoji="1" lang="ja-JP" altLang="en-US" sz="2000" dirty="0"/>
              <a:t>水に不溶な原料を可溶性の化合物に変換することは多くの産業用酵素で求められる</a:t>
            </a:r>
            <a:endParaRPr kumimoji="1" lang="en-US" altLang="ja-JP" sz="2000" dirty="0"/>
          </a:p>
          <a:p>
            <a:pPr marL="1062038" lvl="1" indent="-342900"/>
            <a:r>
              <a:rPr lang="ja-JP" altLang="en-US" sz="1800" dirty="0"/>
              <a:t>多糖類（デンプン、セルロース）、脂質、プラスチック等など</a:t>
            </a:r>
            <a:endParaRPr lang="en-US" altLang="ja-JP" sz="1800" dirty="0"/>
          </a:p>
          <a:p>
            <a:pPr marL="342900" indent="-342900">
              <a:buFont typeface="Wingdings" panose="05000000000000000000" pitchFamily="2" charset="2"/>
              <a:buChar char="n"/>
            </a:pPr>
            <a:r>
              <a:rPr kumimoji="1" lang="ja-JP" altLang="en-US" sz="2000" dirty="0"/>
              <a:t>固体の基質に触媒作用を示す酵素にはマルチモジュール型の構造が良く見られる</a:t>
            </a:r>
            <a:endParaRPr kumimoji="1" lang="en-US" altLang="ja-JP" sz="2000" dirty="0"/>
          </a:p>
          <a:p>
            <a:pPr marL="1062038" lvl="1" indent="-342900"/>
            <a:r>
              <a:rPr lang="ja-JP" altLang="en-US" sz="1800" dirty="0"/>
              <a:t>固体基質表面に酵素を集めて反応を促す必要があり、触媒機能をもつモジュールとは別に結合ドメインをもつ</a:t>
            </a:r>
            <a:endParaRPr lang="en-US" altLang="ja-JP" sz="1800" dirty="0"/>
          </a:p>
          <a:p>
            <a:pPr marL="342900" indent="-342900">
              <a:buFont typeface="Wingdings" panose="05000000000000000000" pitchFamily="2" charset="2"/>
              <a:buChar char="n"/>
            </a:pPr>
            <a:r>
              <a:rPr lang="ja-JP" altLang="en-US" sz="2000" dirty="0"/>
              <a:t>固体の基質に作用する酵素は「バイオマス分解酵素」に見られるような共通の課題を抱えている可能性</a:t>
            </a:r>
            <a:endParaRPr lang="en-US" altLang="ja-JP" sz="2000" dirty="0"/>
          </a:p>
          <a:p>
            <a:pPr marL="1062038" lvl="1" indent="-342900"/>
            <a:r>
              <a:rPr lang="ja-JP" altLang="en-US" sz="1800" dirty="0"/>
              <a:t>「固体表面に酵素を濃縮すること」と「酵素の渋滞を回避すること」の両立が産業応用上重要となりそう</a:t>
            </a:r>
            <a:endParaRPr lang="en-US" altLang="ja-JP" sz="1800" dirty="0"/>
          </a:p>
          <a:p>
            <a:pPr marL="1062038" lvl="1" indent="-342900"/>
            <a:r>
              <a:rPr lang="ja-JP" altLang="en-US" sz="1800" dirty="0"/>
              <a:t>自然界では固体の基質の反応速度が遅いことに対する進化圧がかかりづらい？見つけてくるのは困難かも</a:t>
            </a:r>
            <a:endParaRPr lang="en-US" altLang="ja-JP" sz="1800" dirty="0"/>
          </a:p>
          <a:p>
            <a:pPr marL="342900" indent="-342900">
              <a:buFont typeface="Wingdings" panose="05000000000000000000" pitchFamily="2" charset="2"/>
              <a:buChar char="n"/>
            </a:pPr>
            <a:r>
              <a:rPr lang="ja-JP" altLang="en-US" sz="2000" dirty="0"/>
              <a:t>固体の基質分解酵素の機能向上のポイントは？</a:t>
            </a:r>
            <a:endParaRPr lang="en-US" altLang="ja-JP" sz="2000" dirty="0"/>
          </a:p>
          <a:p>
            <a:pPr marL="1062038" lvl="1" indent="-342900"/>
            <a:r>
              <a:rPr lang="ja-JP" altLang="en-US" sz="1800" dirty="0"/>
              <a:t>触媒機能をつかさどる触媒ドメイン性能だけではなく、結合ドメインが鍵になっていそう</a:t>
            </a:r>
            <a:endParaRPr lang="en-US" altLang="ja-JP" sz="1800" dirty="0"/>
          </a:p>
          <a:p>
            <a:pPr marL="1062038" lvl="1" indent="-342900"/>
            <a:r>
              <a:rPr lang="ja-JP" altLang="en-US" sz="1800" dirty="0"/>
              <a:t>結合ドメインの性質や各機能モジュールの基質に対する結合親和性のバランス、機能モジュール間の相性などを考えるという視点が必要（五十嵐先生らの過去の知見より）</a:t>
            </a:r>
            <a:endParaRPr lang="en-US" altLang="ja-JP" sz="1800" dirty="0"/>
          </a:p>
          <a:p>
            <a:pPr marL="342900" indent="-342900">
              <a:buFont typeface="Wingdings" panose="05000000000000000000" pitchFamily="2" charset="2"/>
              <a:buChar char="n"/>
            </a:pPr>
            <a:r>
              <a:rPr lang="ja-JP" altLang="en-US" sz="2000" dirty="0"/>
              <a:t>結合ドメインの設計と、触媒ドメインとの組み合わせを探すことで固体の基質分解酵素の課題を解決できるのはないか（仮説）</a:t>
            </a:r>
            <a:endParaRPr lang="en-US" altLang="ja-JP" sz="2000" dirty="0"/>
          </a:p>
          <a:p>
            <a:pPr marL="1062038" lvl="1" indent="-342900"/>
            <a:r>
              <a:rPr lang="ja-JP" altLang="en-US" sz="1600" dirty="0"/>
              <a:t>人工設計技術により、結合ドメインの形状や物理化学的特性、基質親和性を意図的に変化させた酵素をつくる</a:t>
            </a:r>
            <a:endParaRPr lang="en-US" altLang="ja-JP" sz="1600" dirty="0"/>
          </a:p>
          <a:p>
            <a:pPr marL="1062038" lvl="1" indent="-342900"/>
            <a:endParaRPr lang="en-US" altLang="ja-JP" sz="1600" dirty="0"/>
          </a:p>
          <a:p>
            <a:pPr marL="342900" indent="-342900">
              <a:buFont typeface="Wingdings" panose="05000000000000000000" pitchFamily="2" charset="2"/>
              <a:buChar char="n"/>
            </a:pPr>
            <a:endParaRPr lang="en-US" altLang="ja-JP" sz="2200" dirty="0"/>
          </a:p>
        </p:txBody>
      </p:sp>
    </p:spTree>
    <p:extLst>
      <p:ext uri="{BB962C8B-B14F-4D97-AF65-F5344CB8AC3E}">
        <p14:creationId xmlns:p14="http://schemas.microsoft.com/office/powerpoint/2010/main" val="88758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813D5-D9E4-49F4-980B-52ABC703DAFE}"/>
              </a:ext>
            </a:extLst>
          </p:cNvPr>
          <p:cNvSpPr>
            <a:spLocks noGrp="1"/>
          </p:cNvSpPr>
          <p:nvPr>
            <p:ph type="title"/>
          </p:nvPr>
        </p:nvSpPr>
        <p:spPr/>
        <p:txBody>
          <a:bodyPr/>
          <a:lstStyle/>
          <a:p>
            <a:r>
              <a:rPr kumimoji="1" lang="en-US" altLang="ja-JP" dirty="0"/>
              <a:t>LR2-2</a:t>
            </a:r>
            <a:r>
              <a:rPr lang="ja-JP" altLang="en-US" dirty="0"/>
              <a:t>からの変更点</a:t>
            </a:r>
            <a:endParaRPr kumimoji="1" lang="ja-JP" altLang="en-US" dirty="0"/>
          </a:p>
        </p:txBody>
      </p:sp>
      <p:sp>
        <p:nvSpPr>
          <p:cNvPr id="3" name="スライド番号プレースホルダー 2">
            <a:extLst>
              <a:ext uri="{FF2B5EF4-FFF2-40B4-BE49-F238E27FC236}">
                <a16:creationId xmlns:a16="http://schemas.microsoft.com/office/drawing/2014/main" id="{5815D329-AFF3-43D8-AA2B-4A213F2F569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6C7FA69D-BDD6-4DA0-99FF-D1EB8CDE094C}"/>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設計対象はセルロース結合ドメインだが、実験的評価は酵素としても実施</a:t>
            </a:r>
            <a:endParaRPr kumimoji="1" lang="en-US" altLang="ja-JP" dirty="0"/>
          </a:p>
          <a:p>
            <a:pPr marL="1062038" lvl="1" indent="-342900"/>
            <a:r>
              <a:rPr lang="ja-JP" altLang="en-US" dirty="0"/>
              <a:t>結合ドメインを含む酵素としての活性等について評価する</a:t>
            </a:r>
            <a:endParaRPr lang="en-US" altLang="ja-JP" dirty="0"/>
          </a:p>
          <a:p>
            <a:pPr marL="1062038" lvl="1" indent="-342900"/>
            <a:r>
              <a:rPr kumimoji="1" lang="ja-JP" altLang="en-US" dirty="0"/>
              <a:t>結合ドメイン単体での評価だけでは、出口の説明が難しいので、セルロース分解酵素の機能改善を目的とした結合ドメイン設計と各機能モジュールの組み合わせ設計、が可能かを検証する</a:t>
            </a:r>
            <a:endParaRPr kumimoji="1" lang="en-US" altLang="ja-JP" dirty="0"/>
          </a:p>
          <a:p>
            <a:pPr marL="1062038" lvl="1" indent="-342900"/>
            <a:endParaRPr lang="en-US" altLang="ja-JP" dirty="0"/>
          </a:p>
          <a:p>
            <a:pPr marL="342900" indent="-342900">
              <a:buFont typeface="Wingdings" panose="05000000000000000000" pitchFamily="2" charset="2"/>
              <a:buChar char="n"/>
            </a:pPr>
            <a:r>
              <a:rPr kumimoji="1" lang="ja-JP" altLang="en-US" dirty="0"/>
              <a:t>セルロース分解酵素（セロビオヒドラーゼ）を扱うための準備</a:t>
            </a:r>
            <a:endParaRPr kumimoji="1" lang="en-US" altLang="ja-JP" dirty="0"/>
          </a:p>
          <a:p>
            <a:pPr marL="1062038" lvl="1" indent="-342900"/>
            <a:r>
              <a:rPr kumimoji="1" lang="ja-JP" altLang="en-US" dirty="0"/>
              <a:t>タンパク質発現系の検討</a:t>
            </a:r>
            <a:endParaRPr kumimoji="1" lang="en-US" altLang="ja-JP" dirty="0"/>
          </a:p>
          <a:p>
            <a:pPr marL="1062038" lvl="1" indent="-342900"/>
            <a:r>
              <a:rPr lang="ja-JP" altLang="en-US"/>
              <a:t>東大五十嵐研での実施</a:t>
            </a:r>
            <a:endParaRPr kumimoji="1" lang="en-US" altLang="ja-JP" dirty="0"/>
          </a:p>
          <a:p>
            <a:pPr marL="342900" indent="-342900">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00876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63C27-F133-4F78-BB74-45E019E81EB5}"/>
              </a:ext>
            </a:extLst>
          </p:cNvPr>
          <p:cNvSpPr>
            <a:spLocks noGrp="1"/>
          </p:cNvSpPr>
          <p:nvPr>
            <p:ph type="title"/>
          </p:nvPr>
        </p:nvSpPr>
        <p:spPr/>
        <p:txBody>
          <a:bodyPr/>
          <a:lstStyle/>
          <a:p>
            <a:r>
              <a:rPr kumimoji="1" lang="en-US" altLang="ja-JP" dirty="0"/>
              <a:t>2022</a:t>
            </a:r>
            <a:r>
              <a:rPr kumimoji="1" lang="ja-JP" altLang="en-US" dirty="0"/>
              <a:t>年度　実験的評価に関する研究スケジュール案</a:t>
            </a:r>
          </a:p>
        </p:txBody>
      </p:sp>
      <p:sp>
        <p:nvSpPr>
          <p:cNvPr id="3" name="スライド番号プレースホルダー 2">
            <a:extLst>
              <a:ext uri="{FF2B5EF4-FFF2-40B4-BE49-F238E27FC236}">
                <a16:creationId xmlns:a16="http://schemas.microsoft.com/office/drawing/2014/main" id="{744FF49B-F379-47E5-948A-8072E1511711}"/>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矢印: 右 4">
            <a:extLst>
              <a:ext uri="{FF2B5EF4-FFF2-40B4-BE49-F238E27FC236}">
                <a16:creationId xmlns:a16="http://schemas.microsoft.com/office/drawing/2014/main" id="{71D73D7C-6C9C-4A73-8024-2866904BE73A}"/>
              </a:ext>
            </a:extLst>
          </p:cNvPr>
          <p:cNvSpPr/>
          <p:nvPr/>
        </p:nvSpPr>
        <p:spPr>
          <a:xfrm>
            <a:off x="517055" y="1315992"/>
            <a:ext cx="11210347" cy="501042"/>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cxnSp>
        <p:nvCxnSpPr>
          <p:cNvPr id="6" name="直線コネクタ 5">
            <a:extLst>
              <a:ext uri="{FF2B5EF4-FFF2-40B4-BE49-F238E27FC236}">
                <a16:creationId xmlns:a16="http://schemas.microsoft.com/office/drawing/2014/main" id="{11010A6F-227C-492A-AE59-6064B538B3C6}"/>
              </a:ext>
            </a:extLst>
          </p:cNvPr>
          <p:cNvCxnSpPr>
            <a:cxnSpLocks/>
          </p:cNvCxnSpPr>
          <p:nvPr/>
        </p:nvCxnSpPr>
        <p:spPr>
          <a:xfrm>
            <a:off x="517055" y="1460403"/>
            <a:ext cx="0" cy="38180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4BDD07-20F4-4529-BDB3-87BCE109DCAE}"/>
              </a:ext>
            </a:extLst>
          </p:cNvPr>
          <p:cNvCxnSpPr>
            <a:cxnSpLocks/>
          </p:cNvCxnSpPr>
          <p:nvPr/>
        </p:nvCxnSpPr>
        <p:spPr>
          <a:xfrm>
            <a:off x="2955524" y="1443231"/>
            <a:ext cx="0" cy="3898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15832F5-2251-406E-A7C3-D937990BDC16}"/>
              </a:ext>
            </a:extLst>
          </p:cNvPr>
          <p:cNvCxnSpPr>
            <a:cxnSpLocks/>
          </p:cNvCxnSpPr>
          <p:nvPr/>
        </p:nvCxnSpPr>
        <p:spPr>
          <a:xfrm>
            <a:off x="5393993" y="1443232"/>
            <a:ext cx="0" cy="39222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C58E20D-D339-4EED-9615-86FDCB8081B8}"/>
              </a:ext>
            </a:extLst>
          </p:cNvPr>
          <p:cNvCxnSpPr>
            <a:cxnSpLocks/>
          </p:cNvCxnSpPr>
          <p:nvPr/>
        </p:nvCxnSpPr>
        <p:spPr>
          <a:xfrm>
            <a:off x="7894669" y="1443232"/>
            <a:ext cx="0" cy="38902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D274FB6-CAA1-4C42-A6F1-78659DC39C5E}"/>
              </a:ext>
            </a:extLst>
          </p:cNvPr>
          <p:cNvCxnSpPr>
            <a:cxnSpLocks/>
          </p:cNvCxnSpPr>
          <p:nvPr/>
        </p:nvCxnSpPr>
        <p:spPr>
          <a:xfrm>
            <a:off x="10333138" y="1443232"/>
            <a:ext cx="0" cy="38902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DF84C4E-2FF9-46AC-BC76-D6CE3AFDEB4B}"/>
              </a:ext>
            </a:extLst>
          </p:cNvPr>
          <p:cNvSpPr txBox="1"/>
          <p:nvPr/>
        </p:nvSpPr>
        <p:spPr>
          <a:xfrm>
            <a:off x="1366112" y="1187685"/>
            <a:ext cx="922938"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1Q</a:t>
            </a:r>
            <a:endParaRPr kumimoji="1" lang="ja-JP" altLang="en-US" sz="2400" dirty="0">
              <a:solidFill>
                <a:srgbClr val="000000"/>
              </a:solidFill>
              <a:latin typeface="Arial"/>
              <a:ea typeface="Meiryo UI"/>
            </a:endParaRPr>
          </a:p>
        </p:txBody>
      </p:sp>
      <p:sp>
        <p:nvSpPr>
          <p:cNvPr id="12" name="テキスト ボックス 11">
            <a:extLst>
              <a:ext uri="{FF2B5EF4-FFF2-40B4-BE49-F238E27FC236}">
                <a16:creationId xmlns:a16="http://schemas.microsoft.com/office/drawing/2014/main" id="{F6A828F4-87E0-4EB4-BA47-61713B27C858}"/>
              </a:ext>
            </a:extLst>
          </p:cNvPr>
          <p:cNvSpPr txBox="1"/>
          <p:nvPr/>
        </p:nvSpPr>
        <p:spPr>
          <a:xfrm>
            <a:off x="3838286" y="1175555"/>
            <a:ext cx="922938"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2Q</a:t>
            </a:r>
            <a:endParaRPr kumimoji="1" lang="ja-JP" altLang="en-US" sz="2400" dirty="0">
              <a:solidFill>
                <a:srgbClr val="000000"/>
              </a:solidFill>
              <a:latin typeface="Arial"/>
              <a:ea typeface="Meiryo UI"/>
            </a:endParaRPr>
          </a:p>
        </p:txBody>
      </p:sp>
      <p:sp>
        <p:nvSpPr>
          <p:cNvPr id="13" name="テキスト ボックス 12">
            <a:extLst>
              <a:ext uri="{FF2B5EF4-FFF2-40B4-BE49-F238E27FC236}">
                <a16:creationId xmlns:a16="http://schemas.microsoft.com/office/drawing/2014/main" id="{006D3BC0-8374-4EC9-A935-1C1DA56799A5}"/>
              </a:ext>
            </a:extLst>
          </p:cNvPr>
          <p:cNvSpPr txBox="1"/>
          <p:nvPr/>
        </p:nvSpPr>
        <p:spPr>
          <a:xfrm>
            <a:off x="6276754" y="1187685"/>
            <a:ext cx="922938"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3Q</a:t>
            </a:r>
            <a:endParaRPr kumimoji="1" lang="ja-JP" altLang="en-US" sz="2400" dirty="0">
              <a:solidFill>
                <a:srgbClr val="000000"/>
              </a:solidFill>
              <a:latin typeface="Arial"/>
              <a:ea typeface="Meiryo UI"/>
            </a:endParaRPr>
          </a:p>
        </p:txBody>
      </p:sp>
      <p:sp>
        <p:nvSpPr>
          <p:cNvPr id="14" name="テキスト ボックス 13">
            <a:extLst>
              <a:ext uri="{FF2B5EF4-FFF2-40B4-BE49-F238E27FC236}">
                <a16:creationId xmlns:a16="http://schemas.microsoft.com/office/drawing/2014/main" id="{83A03EF0-EEF6-40BD-8506-D5F921EC7019}"/>
              </a:ext>
            </a:extLst>
          </p:cNvPr>
          <p:cNvSpPr txBox="1"/>
          <p:nvPr/>
        </p:nvSpPr>
        <p:spPr>
          <a:xfrm>
            <a:off x="8777429" y="1182510"/>
            <a:ext cx="922938"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4Q</a:t>
            </a:r>
            <a:endParaRPr kumimoji="1" lang="ja-JP" altLang="en-US" sz="2400" dirty="0">
              <a:solidFill>
                <a:srgbClr val="000000"/>
              </a:solidFill>
              <a:latin typeface="Arial"/>
              <a:ea typeface="Meiryo UI"/>
            </a:endParaRPr>
          </a:p>
        </p:txBody>
      </p:sp>
      <p:sp>
        <p:nvSpPr>
          <p:cNvPr id="22" name="矢印: 右 21">
            <a:extLst>
              <a:ext uri="{FF2B5EF4-FFF2-40B4-BE49-F238E27FC236}">
                <a16:creationId xmlns:a16="http://schemas.microsoft.com/office/drawing/2014/main" id="{B263D73E-1277-4F61-812E-EDB936D7B302}"/>
              </a:ext>
            </a:extLst>
          </p:cNvPr>
          <p:cNvSpPr/>
          <p:nvPr/>
        </p:nvSpPr>
        <p:spPr>
          <a:xfrm>
            <a:off x="550485" y="4761889"/>
            <a:ext cx="2375483"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3" name="テキスト ボックス 22">
            <a:extLst>
              <a:ext uri="{FF2B5EF4-FFF2-40B4-BE49-F238E27FC236}">
                <a16:creationId xmlns:a16="http://schemas.microsoft.com/office/drawing/2014/main" id="{A5B78B42-7B80-4F3E-BE8D-C0A4EAD44DC6}"/>
              </a:ext>
            </a:extLst>
          </p:cNvPr>
          <p:cNvSpPr txBox="1"/>
          <p:nvPr/>
        </p:nvSpPr>
        <p:spPr>
          <a:xfrm>
            <a:off x="1056380" y="4800934"/>
            <a:ext cx="1282723" cy="415498"/>
          </a:xfrm>
          <a:prstGeom prst="rect">
            <a:avLst/>
          </a:prstGeom>
          <a:noFill/>
        </p:spPr>
        <p:txBody>
          <a:bodyPr wrap="none" rtlCol="0">
            <a:spAutoFit/>
          </a:bodyPr>
          <a:lstStyle/>
          <a:p>
            <a:pPr defTabSz="914400"/>
            <a:r>
              <a:rPr kumimoji="1" lang="ja-JP" altLang="en-US" sz="1050">
                <a:solidFill>
                  <a:srgbClr val="000000"/>
                </a:solidFill>
                <a:latin typeface="Arial"/>
                <a:ea typeface="Meiryo UI"/>
              </a:rPr>
              <a:t>無細胞合成系での</a:t>
            </a:r>
            <a:endParaRPr kumimoji="1" lang="en-US" altLang="ja-JP" sz="1050" dirty="0">
              <a:solidFill>
                <a:srgbClr val="000000"/>
              </a:solidFill>
              <a:latin typeface="Arial"/>
              <a:ea typeface="Meiryo UI"/>
            </a:endParaRPr>
          </a:p>
          <a:p>
            <a:pPr defTabSz="914400"/>
            <a:r>
              <a:rPr kumimoji="1" lang="en-US" altLang="ja-JP" sz="1050" dirty="0" err="1">
                <a:solidFill>
                  <a:srgbClr val="000000"/>
                </a:solidFill>
                <a:latin typeface="Arial"/>
                <a:ea typeface="Meiryo UI"/>
              </a:rPr>
              <a:t>TrCBH</a:t>
            </a:r>
            <a:r>
              <a:rPr kumimoji="1" lang="ja-JP" altLang="en-US" sz="1050">
                <a:solidFill>
                  <a:srgbClr val="000000"/>
                </a:solidFill>
                <a:latin typeface="Arial"/>
                <a:ea typeface="Meiryo UI"/>
              </a:rPr>
              <a:t>の合成検討</a:t>
            </a:r>
            <a:endParaRPr kumimoji="1" lang="ja-JP" altLang="en-US" sz="1050" dirty="0">
              <a:solidFill>
                <a:srgbClr val="000000"/>
              </a:solidFill>
              <a:latin typeface="Arial"/>
              <a:ea typeface="Meiryo UI"/>
            </a:endParaRPr>
          </a:p>
        </p:txBody>
      </p:sp>
      <p:sp>
        <p:nvSpPr>
          <p:cNvPr id="26" name="矢印: 右 25">
            <a:extLst>
              <a:ext uri="{FF2B5EF4-FFF2-40B4-BE49-F238E27FC236}">
                <a16:creationId xmlns:a16="http://schemas.microsoft.com/office/drawing/2014/main" id="{EE459553-E558-4DBE-A4C7-23BB0D7C4C57}"/>
              </a:ext>
            </a:extLst>
          </p:cNvPr>
          <p:cNvSpPr/>
          <p:nvPr/>
        </p:nvSpPr>
        <p:spPr>
          <a:xfrm>
            <a:off x="565184" y="3189071"/>
            <a:ext cx="4788101"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7" name="テキスト ボックス 26">
            <a:extLst>
              <a:ext uri="{FF2B5EF4-FFF2-40B4-BE49-F238E27FC236}">
                <a16:creationId xmlns:a16="http://schemas.microsoft.com/office/drawing/2014/main" id="{729A4ECC-A5A5-4059-B400-9456A3264EDF}"/>
              </a:ext>
            </a:extLst>
          </p:cNvPr>
          <p:cNvSpPr txBox="1"/>
          <p:nvPr/>
        </p:nvSpPr>
        <p:spPr>
          <a:xfrm>
            <a:off x="1047391" y="3297864"/>
            <a:ext cx="1124026" cy="276999"/>
          </a:xfrm>
          <a:prstGeom prst="rect">
            <a:avLst/>
          </a:prstGeom>
          <a:noFill/>
        </p:spPr>
        <p:txBody>
          <a:bodyPr wrap="none" rtlCol="0">
            <a:spAutoFit/>
          </a:bodyPr>
          <a:lstStyle/>
          <a:p>
            <a:pPr defTabSz="914400"/>
            <a:r>
              <a:rPr kumimoji="1" lang="ja-JP" altLang="en-US" sz="1200">
                <a:solidFill>
                  <a:srgbClr val="000000"/>
                </a:solidFill>
                <a:latin typeface="Arial"/>
                <a:ea typeface="Meiryo UI"/>
              </a:rPr>
              <a:t>設計</a:t>
            </a:r>
            <a:r>
              <a:rPr kumimoji="1" lang="en-US" altLang="ja-JP" sz="1200" dirty="0">
                <a:solidFill>
                  <a:srgbClr val="000000"/>
                </a:solidFill>
                <a:latin typeface="Arial"/>
                <a:ea typeface="Meiryo UI"/>
              </a:rPr>
              <a:t>CBD</a:t>
            </a:r>
            <a:r>
              <a:rPr kumimoji="1" lang="ja-JP" altLang="en-US" sz="1200">
                <a:solidFill>
                  <a:srgbClr val="000000"/>
                </a:solidFill>
                <a:latin typeface="Arial"/>
                <a:ea typeface="Meiryo UI"/>
              </a:rPr>
              <a:t>評価</a:t>
            </a:r>
            <a:endParaRPr kumimoji="1" lang="en-US" altLang="ja-JP" sz="1200" dirty="0">
              <a:solidFill>
                <a:srgbClr val="000000"/>
              </a:solidFill>
              <a:latin typeface="Arial"/>
              <a:ea typeface="Meiryo UI"/>
            </a:endParaRPr>
          </a:p>
        </p:txBody>
      </p:sp>
      <p:sp>
        <p:nvSpPr>
          <p:cNvPr id="35" name="矢印: 右 34">
            <a:extLst>
              <a:ext uri="{FF2B5EF4-FFF2-40B4-BE49-F238E27FC236}">
                <a16:creationId xmlns:a16="http://schemas.microsoft.com/office/drawing/2014/main" id="{3578DB54-EF50-4BDE-B334-5B6155B3C632}"/>
              </a:ext>
            </a:extLst>
          </p:cNvPr>
          <p:cNvSpPr/>
          <p:nvPr/>
        </p:nvSpPr>
        <p:spPr>
          <a:xfrm>
            <a:off x="568437" y="1971375"/>
            <a:ext cx="797675"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52" name="テキスト ボックス 51">
            <a:extLst>
              <a:ext uri="{FF2B5EF4-FFF2-40B4-BE49-F238E27FC236}">
                <a16:creationId xmlns:a16="http://schemas.microsoft.com/office/drawing/2014/main" id="{D4386BA4-CC26-EF41-930A-B2DB32C32B5F}"/>
              </a:ext>
            </a:extLst>
          </p:cNvPr>
          <p:cNvSpPr txBox="1"/>
          <p:nvPr/>
        </p:nvSpPr>
        <p:spPr>
          <a:xfrm>
            <a:off x="1697741" y="5824144"/>
            <a:ext cx="6607899" cy="415498"/>
          </a:xfrm>
          <a:prstGeom prst="rect">
            <a:avLst/>
          </a:prstGeom>
          <a:noFill/>
        </p:spPr>
        <p:txBody>
          <a:bodyPr wrap="none" rtlCol="0">
            <a:spAutoFit/>
          </a:bodyPr>
          <a:lstStyle/>
          <a:p>
            <a:pPr defTabSz="914400"/>
            <a:r>
              <a:rPr kumimoji="1" lang="en-US" altLang="ja-JP" sz="1050" dirty="0" err="1">
                <a:solidFill>
                  <a:srgbClr val="000000"/>
                </a:solidFill>
                <a:latin typeface="Arial"/>
                <a:ea typeface="Meiryo UI"/>
              </a:rPr>
              <a:t>TrCBH</a:t>
            </a:r>
            <a:r>
              <a:rPr kumimoji="1" lang="ja-JP" altLang="en-US" sz="1050">
                <a:solidFill>
                  <a:srgbClr val="000000"/>
                </a:solidFill>
                <a:latin typeface="Arial"/>
                <a:ea typeface="Meiryo UI"/>
              </a:rPr>
              <a:t>　バイオマス分解</a:t>
            </a:r>
            <a:r>
              <a:rPr kumimoji="1" lang="en-US" altLang="ja-JP" sz="1050" dirty="0">
                <a:solidFill>
                  <a:srgbClr val="000000"/>
                </a:solidFill>
                <a:latin typeface="Arial"/>
                <a:ea typeface="Meiryo UI"/>
              </a:rPr>
              <a:t>(</a:t>
            </a:r>
            <a:r>
              <a:rPr kumimoji="1" lang="ja-JP" altLang="en-US" sz="1050">
                <a:solidFill>
                  <a:srgbClr val="000000"/>
                </a:solidFill>
                <a:latin typeface="Arial"/>
                <a:ea typeface="Meiryo UI"/>
              </a:rPr>
              <a:t>糖化</a:t>
            </a:r>
            <a:r>
              <a:rPr kumimoji="1" lang="en-US" altLang="ja-JP" sz="1050" dirty="0">
                <a:solidFill>
                  <a:srgbClr val="000000"/>
                </a:solidFill>
                <a:latin typeface="Arial"/>
                <a:ea typeface="Meiryo UI"/>
              </a:rPr>
              <a:t>)</a:t>
            </a:r>
            <a:r>
              <a:rPr kumimoji="1" lang="ja-JP" altLang="en-US" sz="1050">
                <a:solidFill>
                  <a:srgbClr val="000000"/>
                </a:solidFill>
                <a:latin typeface="Arial"/>
                <a:ea typeface="Meiryo UI"/>
              </a:rPr>
              <a:t>酵素生産菌</a:t>
            </a:r>
            <a:r>
              <a:rPr kumimoji="1" lang="en-US" altLang="ja-JP" sz="1050" dirty="0">
                <a:solidFill>
                  <a:srgbClr val="000000"/>
                </a:solidFill>
                <a:latin typeface="Arial"/>
                <a:ea typeface="Meiryo UI"/>
              </a:rPr>
              <a:t>Trichoderma </a:t>
            </a:r>
            <a:r>
              <a:rPr kumimoji="1" lang="en-US" altLang="ja-JP" sz="1050" dirty="0" err="1">
                <a:solidFill>
                  <a:srgbClr val="000000"/>
                </a:solidFill>
                <a:latin typeface="Arial"/>
                <a:ea typeface="Meiryo UI"/>
              </a:rPr>
              <a:t>ressei</a:t>
            </a:r>
            <a:r>
              <a:rPr kumimoji="1" lang="ja-JP" altLang="en-US" sz="1050">
                <a:solidFill>
                  <a:srgbClr val="000000"/>
                </a:solidFill>
                <a:latin typeface="Arial"/>
                <a:ea typeface="Meiryo UI"/>
              </a:rPr>
              <a:t>由来のセロビオヒドラーゼ</a:t>
            </a:r>
            <a:endParaRPr kumimoji="1" lang="en-US" altLang="ja-JP" sz="1050" dirty="0">
              <a:solidFill>
                <a:srgbClr val="000000"/>
              </a:solidFill>
              <a:latin typeface="Arial"/>
              <a:ea typeface="Meiryo UI"/>
            </a:endParaRPr>
          </a:p>
          <a:p>
            <a:pPr defTabSz="914400"/>
            <a:r>
              <a:rPr kumimoji="1" lang="ja-JP" altLang="en-US" sz="1050">
                <a:solidFill>
                  <a:srgbClr val="000000"/>
                </a:solidFill>
                <a:latin typeface="Arial"/>
                <a:ea typeface="Meiryo UI"/>
              </a:rPr>
              <a:t>分子内にジスルフィド結合を</a:t>
            </a:r>
            <a:r>
              <a:rPr kumimoji="1" lang="en-US" altLang="ja-JP" sz="1050" dirty="0">
                <a:solidFill>
                  <a:srgbClr val="000000"/>
                </a:solidFill>
                <a:latin typeface="Arial"/>
                <a:ea typeface="Meiryo UI"/>
              </a:rPr>
              <a:t>10</a:t>
            </a:r>
            <a:r>
              <a:rPr kumimoji="1" lang="ja-JP" altLang="en-US" sz="1050">
                <a:solidFill>
                  <a:srgbClr val="000000"/>
                </a:solidFill>
                <a:latin typeface="Arial"/>
                <a:ea typeface="Meiryo UI"/>
              </a:rPr>
              <a:t>個程度もち、触媒ドメインとセルロース結合ドメインがリンカーで繋がったモジュール構造を持つ</a:t>
            </a:r>
            <a:endParaRPr kumimoji="1" lang="ja-JP" altLang="en-US" sz="1050" dirty="0">
              <a:solidFill>
                <a:srgbClr val="000000"/>
              </a:solidFill>
              <a:latin typeface="Arial"/>
              <a:ea typeface="Meiryo UI"/>
            </a:endParaRPr>
          </a:p>
        </p:txBody>
      </p:sp>
      <p:sp>
        <p:nvSpPr>
          <p:cNvPr id="55" name="テキスト ボックス 54">
            <a:extLst>
              <a:ext uri="{FF2B5EF4-FFF2-40B4-BE49-F238E27FC236}">
                <a16:creationId xmlns:a16="http://schemas.microsoft.com/office/drawing/2014/main" id="{31FB1713-3BBE-6540-82B7-E61F41EF5172}"/>
              </a:ext>
            </a:extLst>
          </p:cNvPr>
          <p:cNvSpPr txBox="1"/>
          <p:nvPr/>
        </p:nvSpPr>
        <p:spPr>
          <a:xfrm>
            <a:off x="344347" y="2009628"/>
            <a:ext cx="1245854" cy="415498"/>
          </a:xfrm>
          <a:prstGeom prst="rect">
            <a:avLst/>
          </a:prstGeom>
          <a:noFill/>
        </p:spPr>
        <p:txBody>
          <a:bodyPr wrap="none" rtlCol="0">
            <a:spAutoFit/>
          </a:bodyPr>
          <a:lstStyle/>
          <a:p>
            <a:pPr defTabSz="914400"/>
            <a:r>
              <a:rPr kumimoji="1" lang="ja-JP" altLang="en-US" sz="1050">
                <a:solidFill>
                  <a:srgbClr val="000000"/>
                </a:solidFill>
                <a:latin typeface="Arial"/>
                <a:ea typeface="Meiryo UI"/>
              </a:rPr>
              <a:t>無細胞合成系での</a:t>
            </a:r>
            <a:endParaRPr kumimoji="1" lang="en-US" altLang="ja-JP" sz="1050" dirty="0">
              <a:solidFill>
                <a:srgbClr val="000000"/>
              </a:solidFill>
              <a:latin typeface="Arial"/>
              <a:ea typeface="Meiryo UI"/>
            </a:endParaRPr>
          </a:p>
          <a:p>
            <a:pPr defTabSz="914400"/>
            <a:r>
              <a:rPr kumimoji="1" lang="en-US" altLang="ja-JP" sz="1050" dirty="0">
                <a:solidFill>
                  <a:srgbClr val="000000"/>
                </a:solidFill>
                <a:latin typeface="Arial"/>
                <a:ea typeface="Meiryo UI"/>
              </a:rPr>
              <a:t>CBD</a:t>
            </a:r>
            <a:r>
              <a:rPr kumimoji="1" lang="ja-JP" altLang="en-US" sz="1050">
                <a:solidFill>
                  <a:srgbClr val="000000"/>
                </a:solidFill>
                <a:latin typeface="Arial"/>
                <a:ea typeface="Meiryo UI"/>
              </a:rPr>
              <a:t>の合成確認</a:t>
            </a:r>
            <a:endParaRPr kumimoji="1" lang="ja-JP" altLang="en-US" sz="1050" dirty="0">
              <a:solidFill>
                <a:srgbClr val="000000"/>
              </a:solidFill>
              <a:latin typeface="Arial"/>
              <a:ea typeface="Meiryo UI"/>
            </a:endParaRPr>
          </a:p>
        </p:txBody>
      </p:sp>
      <p:sp>
        <p:nvSpPr>
          <p:cNvPr id="15" name="テキスト ボックス 14">
            <a:extLst>
              <a:ext uri="{FF2B5EF4-FFF2-40B4-BE49-F238E27FC236}">
                <a16:creationId xmlns:a16="http://schemas.microsoft.com/office/drawing/2014/main" id="{BA2224E5-CEC1-3443-8FB5-51B363BB3C68}"/>
              </a:ext>
            </a:extLst>
          </p:cNvPr>
          <p:cNvSpPr txBox="1"/>
          <p:nvPr/>
        </p:nvSpPr>
        <p:spPr>
          <a:xfrm>
            <a:off x="156948" y="4525679"/>
            <a:ext cx="2728632" cy="276999"/>
          </a:xfrm>
          <a:prstGeom prst="rect">
            <a:avLst/>
          </a:prstGeom>
          <a:noFill/>
        </p:spPr>
        <p:txBody>
          <a:bodyPr wrap="none" rtlCol="0">
            <a:spAutoFit/>
          </a:bodyPr>
          <a:lstStyle/>
          <a:p>
            <a:r>
              <a:rPr kumimoji="1" lang="ja-JP" altLang="en-US" sz="1200"/>
              <a:t>設計評価用途での</a:t>
            </a:r>
            <a:r>
              <a:rPr kumimoji="1" lang="en-US" altLang="ja-JP" sz="1200" dirty="0"/>
              <a:t>in vitro</a:t>
            </a:r>
            <a:r>
              <a:rPr kumimoji="1" lang="ja-JP" altLang="en-US" sz="1200"/>
              <a:t>タンパク質合成</a:t>
            </a:r>
          </a:p>
        </p:txBody>
      </p:sp>
      <p:sp>
        <p:nvSpPr>
          <p:cNvPr id="56" name="矢印: 右 34">
            <a:extLst>
              <a:ext uri="{FF2B5EF4-FFF2-40B4-BE49-F238E27FC236}">
                <a16:creationId xmlns:a16="http://schemas.microsoft.com/office/drawing/2014/main" id="{8D3A0E58-583F-7A42-AE04-6A0ACD4B7C16}"/>
              </a:ext>
            </a:extLst>
          </p:cNvPr>
          <p:cNvSpPr/>
          <p:nvPr/>
        </p:nvSpPr>
        <p:spPr>
          <a:xfrm>
            <a:off x="1490568" y="1981220"/>
            <a:ext cx="1418931"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58" name="テキスト ボックス 57">
            <a:extLst>
              <a:ext uri="{FF2B5EF4-FFF2-40B4-BE49-F238E27FC236}">
                <a16:creationId xmlns:a16="http://schemas.microsoft.com/office/drawing/2014/main" id="{BEAD836A-2CCF-A441-B55E-C8C279CA422C}"/>
              </a:ext>
            </a:extLst>
          </p:cNvPr>
          <p:cNvSpPr txBox="1"/>
          <p:nvPr/>
        </p:nvSpPr>
        <p:spPr>
          <a:xfrm>
            <a:off x="1640131" y="2019473"/>
            <a:ext cx="1047874" cy="415498"/>
          </a:xfrm>
          <a:prstGeom prst="rect">
            <a:avLst/>
          </a:prstGeom>
          <a:noFill/>
        </p:spPr>
        <p:txBody>
          <a:bodyPr wrap="square" rtlCol="0">
            <a:spAutoFit/>
          </a:bodyPr>
          <a:lstStyle/>
          <a:p>
            <a:pPr defTabSz="914400"/>
            <a:r>
              <a:rPr kumimoji="1" lang="ja-JP" altLang="en-US" sz="1050">
                <a:solidFill>
                  <a:srgbClr val="000000"/>
                </a:solidFill>
                <a:latin typeface="Arial"/>
                <a:ea typeface="Meiryo UI"/>
              </a:rPr>
              <a:t>設計</a:t>
            </a:r>
            <a:r>
              <a:rPr kumimoji="1" lang="en-US" altLang="ja-JP" sz="1050" dirty="0">
                <a:solidFill>
                  <a:srgbClr val="000000"/>
                </a:solidFill>
                <a:latin typeface="Arial"/>
                <a:ea typeface="Meiryo UI"/>
              </a:rPr>
              <a:t>CBD</a:t>
            </a:r>
            <a:r>
              <a:rPr kumimoji="1" lang="ja-JP" altLang="en-US" sz="1050">
                <a:solidFill>
                  <a:srgbClr val="000000"/>
                </a:solidFill>
                <a:latin typeface="Arial"/>
                <a:ea typeface="Meiryo UI"/>
              </a:rPr>
              <a:t>の</a:t>
            </a:r>
            <a:endParaRPr kumimoji="1" lang="en-US" altLang="ja-JP" sz="1050" dirty="0">
              <a:solidFill>
                <a:srgbClr val="000000"/>
              </a:solidFill>
              <a:latin typeface="Arial"/>
              <a:ea typeface="Meiryo UI"/>
            </a:endParaRPr>
          </a:p>
          <a:p>
            <a:pPr defTabSz="914400"/>
            <a:r>
              <a:rPr kumimoji="1" lang="ja-JP" altLang="en-US" sz="1050">
                <a:solidFill>
                  <a:srgbClr val="000000"/>
                </a:solidFill>
                <a:latin typeface="Arial"/>
                <a:ea typeface="Meiryo UI"/>
              </a:rPr>
              <a:t>簡易評価確認</a:t>
            </a:r>
            <a:endParaRPr kumimoji="1" lang="ja-JP" altLang="en-US" sz="1050" dirty="0">
              <a:solidFill>
                <a:srgbClr val="000000"/>
              </a:solidFill>
              <a:latin typeface="Arial"/>
              <a:ea typeface="Meiryo UI"/>
            </a:endParaRPr>
          </a:p>
        </p:txBody>
      </p:sp>
      <p:sp>
        <p:nvSpPr>
          <p:cNvPr id="59" name="テキスト ボックス 58">
            <a:extLst>
              <a:ext uri="{FF2B5EF4-FFF2-40B4-BE49-F238E27FC236}">
                <a16:creationId xmlns:a16="http://schemas.microsoft.com/office/drawing/2014/main" id="{34E0B97E-38FF-224A-A264-056D1F2F3167}"/>
              </a:ext>
            </a:extLst>
          </p:cNvPr>
          <p:cNvSpPr txBox="1"/>
          <p:nvPr/>
        </p:nvSpPr>
        <p:spPr>
          <a:xfrm>
            <a:off x="158277" y="1739154"/>
            <a:ext cx="2258952" cy="276999"/>
          </a:xfrm>
          <a:prstGeom prst="rect">
            <a:avLst/>
          </a:prstGeom>
          <a:noFill/>
        </p:spPr>
        <p:txBody>
          <a:bodyPr wrap="none" rtlCol="0">
            <a:spAutoFit/>
          </a:bodyPr>
          <a:lstStyle/>
          <a:p>
            <a:r>
              <a:rPr kumimoji="1" lang="ja-JP" altLang="en-US" sz="1200"/>
              <a:t>テクノプロ委託試験の再現性確認</a:t>
            </a:r>
          </a:p>
        </p:txBody>
      </p:sp>
      <p:sp>
        <p:nvSpPr>
          <p:cNvPr id="61" name="矢印: 右 21">
            <a:extLst>
              <a:ext uri="{FF2B5EF4-FFF2-40B4-BE49-F238E27FC236}">
                <a16:creationId xmlns:a16="http://schemas.microsoft.com/office/drawing/2014/main" id="{3E139E5E-A77D-2E4D-BE7B-5C76BE2B0220}"/>
              </a:ext>
            </a:extLst>
          </p:cNvPr>
          <p:cNvSpPr/>
          <p:nvPr/>
        </p:nvSpPr>
        <p:spPr>
          <a:xfrm>
            <a:off x="3003904" y="4761889"/>
            <a:ext cx="2375483"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62" name="テキスト ボックス 61">
            <a:extLst>
              <a:ext uri="{FF2B5EF4-FFF2-40B4-BE49-F238E27FC236}">
                <a16:creationId xmlns:a16="http://schemas.microsoft.com/office/drawing/2014/main" id="{39C2A237-1660-DA4D-A2CF-684D67ED8095}"/>
              </a:ext>
            </a:extLst>
          </p:cNvPr>
          <p:cNvSpPr txBox="1"/>
          <p:nvPr/>
        </p:nvSpPr>
        <p:spPr>
          <a:xfrm>
            <a:off x="3157404" y="4877622"/>
            <a:ext cx="2076209" cy="253916"/>
          </a:xfrm>
          <a:prstGeom prst="rect">
            <a:avLst/>
          </a:prstGeom>
          <a:noFill/>
        </p:spPr>
        <p:txBody>
          <a:bodyPr wrap="none" rtlCol="0">
            <a:spAutoFit/>
          </a:bodyPr>
          <a:lstStyle/>
          <a:p>
            <a:pPr defTabSz="914400"/>
            <a:r>
              <a:rPr kumimoji="1" lang="ja-JP" altLang="en-US" sz="1050">
                <a:solidFill>
                  <a:srgbClr val="000000"/>
                </a:solidFill>
                <a:latin typeface="Arial"/>
                <a:ea typeface="Meiryo UI"/>
              </a:rPr>
              <a:t>セルロース分解酵素の評価系検討</a:t>
            </a:r>
            <a:endParaRPr kumimoji="1" lang="ja-JP" altLang="en-US" sz="1050" dirty="0">
              <a:solidFill>
                <a:srgbClr val="000000"/>
              </a:solidFill>
              <a:latin typeface="Arial"/>
              <a:ea typeface="Meiryo UI"/>
            </a:endParaRPr>
          </a:p>
        </p:txBody>
      </p:sp>
      <p:sp>
        <p:nvSpPr>
          <p:cNvPr id="63" name="テキスト ボックス 62">
            <a:extLst>
              <a:ext uri="{FF2B5EF4-FFF2-40B4-BE49-F238E27FC236}">
                <a16:creationId xmlns:a16="http://schemas.microsoft.com/office/drawing/2014/main" id="{63F0ED3F-0954-AA4D-8F4C-4D6182D88C55}"/>
              </a:ext>
            </a:extLst>
          </p:cNvPr>
          <p:cNvSpPr txBox="1"/>
          <p:nvPr/>
        </p:nvSpPr>
        <p:spPr>
          <a:xfrm>
            <a:off x="3054261" y="4534557"/>
            <a:ext cx="2299027" cy="276999"/>
          </a:xfrm>
          <a:prstGeom prst="rect">
            <a:avLst/>
          </a:prstGeom>
          <a:noFill/>
        </p:spPr>
        <p:txBody>
          <a:bodyPr wrap="none" rtlCol="0">
            <a:spAutoFit/>
          </a:bodyPr>
          <a:lstStyle/>
          <a:p>
            <a:r>
              <a:rPr kumimoji="1" lang="ja-JP" altLang="en-US" sz="1200"/>
              <a:t>セルロース分解酵素の評価系準備</a:t>
            </a:r>
          </a:p>
        </p:txBody>
      </p:sp>
      <p:sp>
        <p:nvSpPr>
          <p:cNvPr id="64" name="矢印: 右 21">
            <a:extLst>
              <a:ext uri="{FF2B5EF4-FFF2-40B4-BE49-F238E27FC236}">
                <a16:creationId xmlns:a16="http://schemas.microsoft.com/office/drawing/2014/main" id="{394A6050-3A0E-7A4D-938E-10DE247ECDE0}"/>
              </a:ext>
            </a:extLst>
          </p:cNvPr>
          <p:cNvSpPr/>
          <p:nvPr/>
        </p:nvSpPr>
        <p:spPr>
          <a:xfrm>
            <a:off x="5462170" y="4763846"/>
            <a:ext cx="4817819"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65" name="テキスト ボックス 64">
            <a:extLst>
              <a:ext uri="{FF2B5EF4-FFF2-40B4-BE49-F238E27FC236}">
                <a16:creationId xmlns:a16="http://schemas.microsoft.com/office/drawing/2014/main" id="{064791DD-DC4B-F84C-BD17-00447BBCCCAB}"/>
              </a:ext>
            </a:extLst>
          </p:cNvPr>
          <p:cNvSpPr txBox="1"/>
          <p:nvPr/>
        </p:nvSpPr>
        <p:spPr>
          <a:xfrm>
            <a:off x="6420694" y="4881725"/>
            <a:ext cx="2356735" cy="253916"/>
          </a:xfrm>
          <a:prstGeom prst="rect">
            <a:avLst/>
          </a:prstGeom>
          <a:noFill/>
        </p:spPr>
        <p:txBody>
          <a:bodyPr wrap="none" rtlCol="0">
            <a:spAutoFit/>
          </a:bodyPr>
          <a:lstStyle/>
          <a:p>
            <a:pPr defTabSz="914400"/>
            <a:r>
              <a:rPr kumimoji="1" lang="ja-JP" altLang="en-US" sz="1050">
                <a:solidFill>
                  <a:srgbClr val="000000"/>
                </a:solidFill>
                <a:latin typeface="Arial"/>
                <a:ea typeface="Meiryo UI"/>
              </a:rPr>
              <a:t>設計</a:t>
            </a:r>
            <a:r>
              <a:rPr kumimoji="1" lang="en-US" altLang="ja-JP" sz="1050" dirty="0">
                <a:solidFill>
                  <a:srgbClr val="000000"/>
                </a:solidFill>
                <a:latin typeface="Arial"/>
                <a:ea typeface="Meiryo UI"/>
              </a:rPr>
              <a:t>CBD</a:t>
            </a:r>
            <a:r>
              <a:rPr kumimoji="1" lang="ja-JP" altLang="en-US" sz="1050">
                <a:solidFill>
                  <a:srgbClr val="000000"/>
                </a:solidFill>
                <a:latin typeface="Arial"/>
                <a:ea typeface="Meiryo UI"/>
              </a:rPr>
              <a:t>を含む</a:t>
            </a:r>
            <a:r>
              <a:rPr kumimoji="1" lang="en-US" altLang="ja-JP" sz="1050" dirty="0">
                <a:solidFill>
                  <a:srgbClr val="000000"/>
                </a:solidFill>
                <a:latin typeface="Arial"/>
                <a:ea typeface="Meiryo UI"/>
              </a:rPr>
              <a:t>CBH</a:t>
            </a:r>
            <a:r>
              <a:rPr kumimoji="1" lang="ja-JP" altLang="en-US" sz="1050">
                <a:solidFill>
                  <a:srgbClr val="000000"/>
                </a:solidFill>
                <a:latin typeface="Arial"/>
                <a:ea typeface="Meiryo UI"/>
              </a:rPr>
              <a:t>の合成・機能評価</a:t>
            </a:r>
            <a:endParaRPr kumimoji="1" lang="ja-JP" altLang="en-US" sz="1050" dirty="0">
              <a:solidFill>
                <a:srgbClr val="000000"/>
              </a:solidFill>
              <a:latin typeface="Arial"/>
              <a:ea typeface="Meiryo UI"/>
            </a:endParaRPr>
          </a:p>
        </p:txBody>
      </p:sp>
      <p:sp>
        <p:nvSpPr>
          <p:cNvPr id="66" name="テキスト ボックス 65">
            <a:extLst>
              <a:ext uri="{FF2B5EF4-FFF2-40B4-BE49-F238E27FC236}">
                <a16:creationId xmlns:a16="http://schemas.microsoft.com/office/drawing/2014/main" id="{9D3B4991-6B7B-9D4F-A5FD-8017FA8F8431}"/>
              </a:ext>
            </a:extLst>
          </p:cNvPr>
          <p:cNvSpPr txBox="1"/>
          <p:nvPr/>
        </p:nvSpPr>
        <p:spPr>
          <a:xfrm>
            <a:off x="6122228" y="4525679"/>
            <a:ext cx="3171061" cy="276999"/>
          </a:xfrm>
          <a:prstGeom prst="rect">
            <a:avLst/>
          </a:prstGeom>
          <a:noFill/>
        </p:spPr>
        <p:txBody>
          <a:bodyPr wrap="none" rtlCol="0">
            <a:spAutoFit/>
          </a:bodyPr>
          <a:lstStyle/>
          <a:p>
            <a:r>
              <a:rPr kumimoji="1" lang="ja-JP" altLang="en-US" sz="1200"/>
              <a:t>設計</a:t>
            </a:r>
            <a:r>
              <a:rPr kumimoji="1" lang="en-US" altLang="ja-JP" sz="1200" dirty="0"/>
              <a:t>CBD</a:t>
            </a:r>
            <a:r>
              <a:rPr kumimoji="1" lang="ja-JP" altLang="en-US" sz="1200"/>
              <a:t>を含むセルロース分解酵素の機能評価</a:t>
            </a:r>
          </a:p>
        </p:txBody>
      </p:sp>
      <p:sp>
        <p:nvSpPr>
          <p:cNvPr id="67" name="テキスト ボックス 66">
            <a:extLst>
              <a:ext uri="{FF2B5EF4-FFF2-40B4-BE49-F238E27FC236}">
                <a16:creationId xmlns:a16="http://schemas.microsoft.com/office/drawing/2014/main" id="{B4725D0F-DAB8-7E4F-A4F4-76704B37D023}"/>
              </a:ext>
            </a:extLst>
          </p:cNvPr>
          <p:cNvSpPr txBox="1"/>
          <p:nvPr/>
        </p:nvSpPr>
        <p:spPr>
          <a:xfrm>
            <a:off x="225603" y="2867815"/>
            <a:ext cx="2124299" cy="276999"/>
          </a:xfrm>
          <a:prstGeom prst="rect">
            <a:avLst/>
          </a:prstGeom>
          <a:noFill/>
        </p:spPr>
        <p:txBody>
          <a:bodyPr wrap="none" rtlCol="0">
            <a:spAutoFit/>
          </a:bodyPr>
          <a:lstStyle/>
          <a:p>
            <a:r>
              <a:rPr kumimoji="1" lang="ja-JP" altLang="en-US" sz="1200"/>
              <a:t>セルロース結合性ドメインの評価</a:t>
            </a:r>
          </a:p>
        </p:txBody>
      </p:sp>
      <p:sp>
        <p:nvSpPr>
          <p:cNvPr id="69" name="矢印: 右 21">
            <a:extLst>
              <a:ext uri="{FF2B5EF4-FFF2-40B4-BE49-F238E27FC236}">
                <a16:creationId xmlns:a16="http://schemas.microsoft.com/office/drawing/2014/main" id="{AA020043-997A-C743-8F78-F1D7CEF607C1}"/>
              </a:ext>
            </a:extLst>
          </p:cNvPr>
          <p:cNvSpPr/>
          <p:nvPr/>
        </p:nvSpPr>
        <p:spPr>
          <a:xfrm>
            <a:off x="545987" y="5288444"/>
            <a:ext cx="2367212"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70" name="テキスト ボックス 69">
            <a:extLst>
              <a:ext uri="{FF2B5EF4-FFF2-40B4-BE49-F238E27FC236}">
                <a16:creationId xmlns:a16="http://schemas.microsoft.com/office/drawing/2014/main" id="{BDAE9334-4305-3E45-9D16-819DF5D907CD}"/>
              </a:ext>
            </a:extLst>
          </p:cNvPr>
          <p:cNvSpPr txBox="1"/>
          <p:nvPr/>
        </p:nvSpPr>
        <p:spPr>
          <a:xfrm>
            <a:off x="997595" y="5301791"/>
            <a:ext cx="1483098" cy="415498"/>
          </a:xfrm>
          <a:prstGeom prst="rect">
            <a:avLst/>
          </a:prstGeom>
          <a:noFill/>
        </p:spPr>
        <p:txBody>
          <a:bodyPr wrap="none" rtlCol="0">
            <a:spAutoFit/>
          </a:bodyPr>
          <a:lstStyle/>
          <a:p>
            <a:pPr defTabSz="914400"/>
            <a:r>
              <a:rPr kumimoji="1" lang="ja-JP" altLang="en-US" sz="1050">
                <a:solidFill>
                  <a:srgbClr val="000000"/>
                </a:solidFill>
                <a:latin typeface="Arial"/>
                <a:ea typeface="Meiryo UI"/>
              </a:rPr>
              <a:t>無細胞合成系以外での</a:t>
            </a:r>
            <a:endParaRPr kumimoji="1" lang="en-US" altLang="ja-JP" sz="1050" dirty="0">
              <a:solidFill>
                <a:srgbClr val="000000"/>
              </a:solidFill>
              <a:latin typeface="Arial"/>
              <a:ea typeface="Meiryo UI"/>
            </a:endParaRPr>
          </a:p>
          <a:p>
            <a:pPr defTabSz="914400"/>
            <a:r>
              <a:rPr kumimoji="1" lang="en-US" altLang="ja-JP" sz="1050" dirty="0" err="1">
                <a:solidFill>
                  <a:srgbClr val="000000"/>
                </a:solidFill>
                <a:latin typeface="Arial"/>
                <a:ea typeface="Meiryo UI"/>
              </a:rPr>
              <a:t>TrCBH</a:t>
            </a:r>
            <a:r>
              <a:rPr kumimoji="1" lang="ja-JP" altLang="en-US" sz="1050">
                <a:solidFill>
                  <a:srgbClr val="000000"/>
                </a:solidFill>
                <a:latin typeface="Arial"/>
                <a:ea typeface="Meiryo UI"/>
              </a:rPr>
              <a:t>の合成案検討</a:t>
            </a:r>
            <a:endParaRPr kumimoji="1" lang="ja-JP" altLang="en-US" sz="1050" dirty="0">
              <a:solidFill>
                <a:srgbClr val="000000"/>
              </a:solidFill>
              <a:latin typeface="Arial"/>
              <a:ea typeface="Meiryo UI"/>
            </a:endParaRPr>
          </a:p>
        </p:txBody>
      </p:sp>
      <p:sp>
        <p:nvSpPr>
          <p:cNvPr id="72" name="矢印: 右 21">
            <a:extLst>
              <a:ext uri="{FF2B5EF4-FFF2-40B4-BE49-F238E27FC236}">
                <a16:creationId xmlns:a16="http://schemas.microsoft.com/office/drawing/2014/main" id="{81124B5A-6547-0E41-8D3E-88240D0BD0B1}"/>
              </a:ext>
            </a:extLst>
          </p:cNvPr>
          <p:cNvSpPr/>
          <p:nvPr/>
        </p:nvSpPr>
        <p:spPr>
          <a:xfrm>
            <a:off x="2997711" y="5298796"/>
            <a:ext cx="2367212"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73" name="テキスト ボックス 72">
            <a:extLst>
              <a:ext uri="{FF2B5EF4-FFF2-40B4-BE49-F238E27FC236}">
                <a16:creationId xmlns:a16="http://schemas.microsoft.com/office/drawing/2014/main" id="{EF88BA26-2341-284D-8176-1A51197BFF4E}"/>
              </a:ext>
            </a:extLst>
          </p:cNvPr>
          <p:cNvSpPr txBox="1"/>
          <p:nvPr/>
        </p:nvSpPr>
        <p:spPr>
          <a:xfrm>
            <a:off x="3449319" y="5312143"/>
            <a:ext cx="1483098" cy="415498"/>
          </a:xfrm>
          <a:prstGeom prst="rect">
            <a:avLst/>
          </a:prstGeom>
          <a:noFill/>
        </p:spPr>
        <p:txBody>
          <a:bodyPr wrap="none" rtlCol="0">
            <a:spAutoFit/>
          </a:bodyPr>
          <a:lstStyle/>
          <a:p>
            <a:pPr defTabSz="914400"/>
            <a:r>
              <a:rPr kumimoji="1" lang="ja-JP" altLang="en-US" sz="1050">
                <a:solidFill>
                  <a:srgbClr val="000000"/>
                </a:solidFill>
                <a:latin typeface="Arial"/>
                <a:ea typeface="Meiryo UI"/>
              </a:rPr>
              <a:t>無細胞合成系以外での</a:t>
            </a:r>
            <a:endParaRPr kumimoji="1" lang="en-US" altLang="ja-JP" sz="1050" dirty="0">
              <a:solidFill>
                <a:srgbClr val="000000"/>
              </a:solidFill>
              <a:latin typeface="Arial"/>
              <a:ea typeface="Meiryo UI"/>
            </a:endParaRPr>
          </a:p>
          <a:p>
            <a:pPr defTabSz="914400"/>
            <a:r>
              <a:rPr kumimoji="1" lang="en-US" altLang="ja-JP" sz="1050" dirty="0" err="1">
                <a:solidFill>
                  <a:srgbClr val="000000"/>
                </a:solidFill>
                <a:latin typeface="Arial"/>
                <a:ea typeface="Meiryo UI"/>
              </a:rPr>
              <a:t>TrCBH</a:t>
            </a:r>
            <a:r>
              <a:rPr kumimoji="1" lang="ja-JP" altLang="en-US" sz="1050">
                <a:solidFill>
                  <a:srgbClr val="000000"/>
                </a:solidFill>
                <a:latin typeface="Arial"/>
                <a:ea typeface="Meiryo UI"/>
              </a:rPr>
              <a:t>の合成検討？</a:t>
            </a:r>
            <a:endParaRPr kumimoji="1" lang="ja-JP" altLang="en-US" sz="1050" dirty="0">
              <a:solidFill>
                <a:srgbClr val="000000"/>
              </a:solidFill>
              <a:latin typeface="Arial"/>
              <a:ea typeface="Meiryo UI"/>
            </a:endParaRPr>
          </a:p>
        </p:txBody>
      </p:sp>
      <p:sp>
        <p:nvSpPr>
          <p:cNvPr id="74" name="テキスト ボックス 73">
            <a:extLst>
              <a:ext uri="{FF2B5EF4-FFF2-40B4-BE49-F238E27FC236}">
                <a16:creationId xmlns:a16="http://schemas.microsoft.com/office/drawing/2014/main" id="{C1D04E4B-A6F1-CF4F-9B02-D8E2EE543882}"/>
              </a:ext>
            </a:extLst>
          </p:cNvPr>
          <p:cNvSpPr txBox="1"/>
          <p:nvPr/>
        </p:nvSpPr>
        <p:spPr>
          <a:xfrm>
            <a:off x="10458992" y="4547018"/>
            <a:ext cx="1353256" cy="253916"/>
          </a:xfrm>
          <a:prstGeom prst="rect">
            <a:avLst/>
          </a:prstGeom>
          <a:noFill/>
        </p:spPr>
        <p:txBody>
          <a:bodyPr wrap="none" rtlCol="0">
            <a:spAutoFit/>
          </a:bodyPr>
          <a:lstStyle/>
          <a:p>
            <a:pPr defTabSz="914400"/>
            <a:r>
              <a:rPr kumimoji="1" lang="ja-JP" altLang="en-US" sz="1050">
                <a:solidFill>
                  <a:srgbClr val="000000"/>
                </a:solidFill>
                <a:latin typeface="Arial"/>
                <a:ea typeface="Meiryo UI"/>
              </a:rPr>
              <a:t>有望な酵素の解析？</a:t>
            </a:r>
            <a:endParaRPr kumimoji="1" lang="ja-JP" altLang="en-US" sz="1050" dirty="0">
              <a:solidFill>
                <a:srgbClr val="000000"/>
              </a:solidFill>
              <a:latin typeface="Arial"/>
              <a:ea typeface="Meiryo UI"/>
            </a:endParaRPr>
          </a:p>
        </p:txBody>
      </p:sp>
      <p:sp>
        <p:nvSpPr>
          <p:cNvPr id="75" name="矢印: 右 25">
            <a:extLst>
              <a:ext uri="{FF2B5EF4-FFF2-40B4-BE49-F238E27FC236}">
                <a16:creationId xmlns:a16="http://schemas.microsoft.com/office/drawing/2014/main" id="{A7D9C9FD-FF5D-E048-97D5-85955531DDAD}"/>
              </a:ext>
            </a:extLst>
          </p:cNvPr>
          <p:cNvSpPr/>
          <p:nvPr/>
        </p:nvSpPr>
        <p:spPr>
          <a:xfrm>
            <a:off x="10491804" y="4754059"/>
            <a:ext cx="1262160"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Tree>
    <p:extLst>
      <p:ext uri="{BB962C8B-B14F-4D97-AF65-F5344CB8AC3E}">
        <p14:creationId xmlns:p14="http://schemas.microsoft.com/office/powerpoint/2010/main" val="306071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4575E-5837-1C4F-9459-E5938FD6691B}"/>
              </a:ext>
            </a:extLst>
          </p:cNvPr>
          <p:cNvSpPr>
            <a:spLocks noGrp="1"/>
          </p:cNvSpPr>
          <p:nvPr>
            <p:ph type="title"/>
          </p:nvPr>
        </p:nvSpPr>
        <p:spPr/>
        <p:txBody>
          <a:bodyPr/>
          <a:lstStyle/>
          <a:p>
            <a:r>
              <a:rPr kumimoji="1" lang="ja-JP" altLang="en-US"/>
              <a:t>テーマの目標・計画の再設定</a:t>
            </a:r>
          </a:p>
        </p:txBody>
      </p:sp>
      <p:sp>
        <p:nvSpPr>
          <p:cNvPr id="3" name="スライド番号プレースホルダー 2">
            <a:extLst>
              <a:ext uri="{FF2B5EF4-FFF2-40B4-BE49-F238E27FC236}">
                <a16:creationId xmlns:a16="http://schemas.microsoft.com/office/drawing/2014/main" id="{B8D8BFE8-BDEE-6D49-9414-258F16B236D0}"/>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1910E546-654B-F14D-91A2-C3EC2977E721}"/>
              </a:ext>
            </a:extLst>
          </p:cNvPr>
          <p:cNvSpPr>
            <a:spLocks noGrp="1"/>
          </p:cNvSpPr>
          <p:nvPr>
            <p:ph type="body" sz="quarter" idx="11"/>
          </p:nvPr>
        </p:nvSpPr>
        <p:spPr>
          <a:xfrm>
            <a:off x="517055" y="1071367"/>
            <a:ext cx="11341887" cy="2748445"/>
          </a:xfrm>
        </p:spPr>
        <p:txBody>
          <a:bodyPr/>
          <a:lstStyle/>
          <a:p>
            <a:pPr marL="457200" indent="-457200">
              <a:buFont typeface="Wingdings" pitchFamily="2" charset="2"/>
              <a:buChar char="n"/>
            </a:pPr>
            <a:r>
              <a:rPr kumimoji="1" lang="ja-JP" altLang="en-US"/>
              <a:t>テーマをもう少し俯瞰的に説明したい</a:t>
            </a:r>
            <a:endParaRPr kumimoji="1" lang="en-US" altLang="ja-JP" dirty="0"/>
          </a:p>
          <a:p>
            <a:pPr marL="798513" lvl="1" indent="-457200">
              <a:buFont typeface="Wingdings" pitchFamily="2" charset="2"/>
              <a:buChar char="n"/>
            </a:pPr>
            <a:r>
              <a:rPr lang="ja-JP" altLang="en-US"/>
              <a:t>物資生産に利用される酵素が人工的に設計される未来を想像しているが・・・</a:t>
            </a:r>
            <a:endParaRPr lang="en-US" altLang="ja-JP" dirty="0"/>
          </a:p>
          <a:p>
            <a:pPr marL="798513" lvl="1" indent="-457200">
              <a:buFont typeface="Wingdings" pitchFamily="2" charset="2"/>
              <a:buChar char="n"/>
            </a:pPr>
            <a:r>
              <a:rPr kumimoji="1" lang="ja-JP" altLang="en-US"/>
              <a:t>実際には、周辺技術を意識して進めないと孤立無縁で活動し続けることになり苦しい。</a:t>
            </a:r>
            <a:endParaRPr kumimoji="1" lang="en-US" altLang="ja-JP" dirty="0"/>
          </a:p>
          <a:p>
            <a:pPr marL="798513" lvl="1" indent="-457200">
              <a:buFont typeface="Wingdings" pitchFamily="2" charset="2"/>
              <a:buChar char="n"/>
            </a:pPr>
            <a:r>
              <a:rPr kumimoji="1" lang="ja-JP" altLang="en-US"/>
              <a:t>酵素探索、酵素改変技術、生物触媒の代謝改変、人工代謝経路設計などの分子設計、生物触媒設計技術から培養まで含めた生産技術まで社内外での繋がりを意識していきたい</a:t>
            </a:r>
            <a:endParaRPr kumimoji="1" lang="en-US" altLang="ja-JP" dirty="0"/>
          </a:p>
          <a:p>
            <a:pPr marL="798513" lvl="1" indent="-457200">
              <a:buFont typeface="Wingdings" pitchFamily="2" charset="2"/>
              <a:buChar char="n"/>
            </a:pPr>
            <a:endParaRPr lang="en-US" altLang="ja-JP" dirty="0"/>
          </a:p>
          <a:p>
            <a:pPr marL="457200" indent="-457200">
              <a:buFont typeface="Wingdings" pitchFamily="2" charset="2"/>
              <a:buChar char="n"/>
            </a:pPr>
            <a:r>
              <a:rPr kumimoji="1" lang="ja-JP" altLang="en-US"/>
              <a:t>設計目標を含めた現テーマでのスコープ、より長期の視点での構想についてこのタイミングで整理したい</a:t>
            </a:r>
          </a:p>
        </p:txBody>
      </p:sp>
    </p:spTree>
    <p:extLst>
      <p:ext uri="{BB962C8B-B14F-4D97-AF65-F5344CB8AC3E}">
        <p14:creationId xmlns:p14="http://schemas.microsoft.com/office/powerpoint/2010/main" val="204498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61BEEC-271C-2245-A1BC-E8592EA8CBD8}"/>
              </a:ext>
            </a:extLst>
          </p:cNvPr>
          <p:cNvSpPr>
            <a:spLocks noGrp="1"/>
          </p:cNvSpPr>
          <p:nvPr>
            <p:ph type="title"/>
          </p:nvPr>
        </p:nvSpPr>
        <p:spPr/>
        <p:txBody>
          <a:bodyPr/>
          <a:lstStyle/>
          <a:p>
            <a:r>
              <a:rPr lang="ja-JP" altLang="en-US"/>
              <a:t>設計課題の検討</a:t>
            </a:r>
          </a:p>
        </p:txBody>
      </p:sp>
      <p:sp>
        <p:nvSpPr>
          <p:cNvPr id="3" name="スライド番号プレースホルダー 2">
            <a:extLst>
              <a:ext uri="{FF2B5EF4-FFF2-40B4-BE49-F238E27FC236}">
                <a16:creationId xmlns:a16="http://schemas.microsoft.com/office/drawing/2014/main" id="{5D314BBA-6146-9346-BD30-52DA8C3EC72F}"/>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5" name="テキスト プレースホルダー 4">
            <a:extLst>
              <a:ext uri="{FF2B5EF4-FFF2-40B4-BE49-F238E27FC236}">
                <a16:creationId xmlns:a16="http://schemas.microsoft.com/office/drawing/2014/main" id="{D8577A5F-0D8A-EF47-9E4B-7D6D933DBE4E}"/>
              </a:ext>
            </a:extLst>
          </p:cNvPr>
          <p:cNvSpPr>
            <a:spLocks noGrp="1"/>
          </p:cNvSpPr>
          <p:nvPr>
            <p:ph type="body" sz="quarter" idx="11"/>
          </p:nvPr>
        </p:nvSpPr>
        <p:spPr>
          <a:xfrm>
            <a:off x="517055" y="1071367"/>
            <a:ext cx="11341887" cy="4675639"/>
          </a:xfrm>
        </p:spPr>
        <p:txBody>
          <a:bodyPr/>
          <a:lstStyle/>
          <a:p>
            <a:pPr marL="457200" indent="-457200">
              <a:buFont typeface="Wingdings" pitchFamily="2" charset="2"/>
              <a:buChar char="n"/>
            </a:pPr>
            <a:r>
              <a:rPr lang="en-US" altLang="ja-JP" dirty="0"/>
              <a:t>CBH</a:t>
            </a:r>
            <a:r>
              <a:rPr lang="ja-JP" altLang="en-US"/>
              <a:t>の酵素特性は、触媒ドメインと結合ドメインの基質に対する吸着特性のバランスで変わる？</a:t>
            </a:r>
            <a:endParaRPr lang="en-US" altLang="ja-JP" dirty="0"/>
          </a:p>
          <a:p>
            <a:pPr marL="798513" lvl="1" indent="-457200">
              <a:buFont typeface="Wingdings" pitchFamily="2" charset="2"/>
              <a:buChar char="n"/>
            </a:pPr>
            <a:r>
              <a:rPr lang="ja-JP" altLang="en-US"/>
              <a:t>五十嵐先生の文献「セルラーゼはなぜ遅いのか？」より</a:t>
            </a:r>
            <a:endParaRPr lang="en-US" altLang="ja-JP" dirty="0"/>
          </a:p>
          <a:p>
            <a:pPr marL="798513" lvl="1" indent="-457200">
              <a:buFont typeface="Wingdings" pitchFamily="2" charset="2"/>
              <a:buChar char="n"/>
            </a:pPr>
            <a:r>
              <a:rPr lang="ja-JP" altLang="en-US"/>
              <a:t>結晶性セルロースに強く吸着する酵素が、必ずしも結晶性セルロースを効率よく分解できるわけではない</a:t>
            </a:r>
            <a:endParaRPr lang="en-US" altLang="ja-JP" dirty="0"/>
          </a:p>
          <a:p>
            <a:pPr marL="798513" lvl="1" indent="-457200">
              <a:buFont typeface="Wingdings" pitchFamily="2" charset="2"/>
              <a:buChar char="n"/>
            </a:pPr>
            <a:r>
              <a:rPr lang="ja-JP" altLang="en-US"/>
              <a:t>天然酵素や点変異体で酵素特性について確かめていくスタイル</a:t>
            </a:r>
            <a:endParaRPr lang="en-US" altLang="ja-JP" dirty="0"/>
          </a:p>
          <a:p>
            <a:pPr marL="457200" indent="-457200">
              <a:buFont typeface="Wingdings" pitchFamily="2" charset="2"/>
              <a:buChar char="n"/>
            </a:pPr>
            <a:r>
              <a:rPr lang="ja-JP" altLang="en-US"/>
              <a:t>サイズだけでなく、基質に作用するために適した形状、タンパク質の硬さ、表面電荷、疎水度、ハイドロパシー、溶解度等を設計目標として設定した？</a:t>
            </a:r>
            <a:endParaRPr lang="en-US" altLang="ja-JP" dirty="0"/>
          </a:p>
          <a:p>
            <a:pPr marL="798513" lvl="1" indent="-457200">
              <a:buFont typeface="Wingdings" pitchFamily="2" charset="2"/>
              <a:buChar char="n"/>
            </a:pPr>
            <a:r>
              <a:rPr lang="ja-JP" altLang="en-US"/>
              <a:t>タンパク質の設計目標を決めることは難しい。そもそも酵素特性に対する設計パラメータの影響を調べることすらできていない？</a:t>
            </a:r>
            <a:endParaRPr lang="en-US" altLang="ja-JP" dirty="0"/>
          </a:p>
          <a:p>
            <a:pPr marL="798513" lvl="1" indent="-457200">
              <a:buFont typeface="Wingdings" pitchFamily="2" charset="2"/>
              <a:buChar char="n"/>
            </a:pPr>
            <a:r>
              <a:rPr lang="ja-JP" altLang="en-US"/>
              <a:t>意図的に設計パラメータを振った時の酵素特性を確かめていくようなアプローチができたら面白い</a:t>
            </a:r>
            <a:endParaRPr lang="en-US" altLang="ja-JP" dirty="0"/>
          </a:p>
          <a:p>
            <a:pPr marL="798513" lvl="1" indent="-457200">
              <a:buFont typeface="Wingdings" pitchFamily="2" charset="2"/>
              <a:buChar char="n"/>
            </a:pPr>
            <a:r>
              <a:rPr lang="ja-JP" altLang="en-US"/>
              <a:t>いずれにしても、酵素特性の評価を意識して、結合ドメインの設計を考える必要はある</a:t>
            </a:r>
            <a:endParaRPr lang="en-US" altLang="ja-JP" dirty="0"/>
          </a:p>
          <a:p>
            <a:pPr marL="457200" indent="-457200">
              <a:buFont typeface="Wingdings" pitchFamily="2" charset="2"/>
              <a:buChar char="n"/>
            </a:pPr>
            <a:r>
              <a:rPr lang="ja-JP" altLang="en-US"/>
              <a:t>結合性の机上スクリーニング</a:t>
            </a:r>
            <a:endParaRPr lang="en-US" altLang="ja-JP" dirty="0"/>
          </a:p>
          <a:p>
            <a:pPr marL="798513" lvl="1" indent="-457200">
              <a:buFont typeface="Wingdings" pitchFamily="2" charset="2"/>
              <a:buChar char="n"/>
            </a:pPr>
            <a:r>
              <a:rPr lang="ja-JP" altLang="en-US"/>
              <a:t>配列長や分子サイズによらずセルロース結合性を評価できる必要がある</a:t>
            </a:r>
            <a:endParaRPr lang="en-US" altLang="ja-JP" dirty="0"/>
          </a:p>
        </p:txBody>
      </p:sp>
      <p:sp>
        <p:nvSpPr>
          <p:cNvPr id="6" name="テキスト ボックス 5">
            <a:extLst>
              <a:ext uri="{FF2B5EF4-FFF2-40B4-BE49-F238E27FC236}">
                <a16:creationId xmlns:a16="http://schemas.microsoft.com/office/drawing/2014/main" id="{9A162A1B-1FAE-864D-8662-377A209913C3}"/>
              </a:ext>
            </a:extLst>
          </p:cNvPr>
          <p:cNvSpPr txBox="1"/>
          <p:nvPr/>
        </p:nvSpPr>
        <p:spPr>
          <a:xfrm>
            <a:off x="6707450" y="719212"/>
            <a:ext cx="5388013" cy="276999"/>
          </a:xfrm>
          <a:prstGeom prst="rect">
            <a:avLst/>
          </a:prstGeom>
          <a:noFill/>
        </p:spPr>
        <p:txBody>
          <a:bodyPr wrap="none" rtlCol="0">
            <a:spAutoFit/>
          </a:bodyPr>
          <a:lstStyle/>
          <a:p>
            <a:r>
              <a:rPr kumimoji="1" lang="en-US" altLang="ja-JP" sz="1200" dirty="0"/>
              <a:t>CBH: </a:t>
            </a:r>
            <a:r>
              <a:rPr kumimoji="1" lang="en-US" altLang="ja-JP" sz="1200" dirty="0" err="1"/>
              <a:t>Cellobiohydrase</a:t>
            </a:r>
            <a:r>
              <a:rPr kumimoji="1" lang="en-US" altLang="ja-JP" sz="1200" dirty="0"/>
              <a:t>, </a:t>
            </a:r>
            <a:r>
              <a:rPr kumimoji="1" lang="ja-JP" altLang="en-US" sz="1200"/>
              <a:t>結晶性セルロースを基質としてセロビオース（二糖）に分解</a:t>
            </a:r>
            <a:r>
              <a:rPr kumimoji="1" lang="en-US" altLang="ja-JP" sz="1200" dirty="0"/>
              <a:t> </a:t>
            </a:r>
            <a:endParaRPr kumimoji="1" lang="ja-JP" altLang="en-US" sz="1200"/>
          </a:p>
        </p:txBody>
      </p:sp>
    </p:spTree>
    <p:extLst>
      <p:ext uri="{BB962C8B-B14F-4D97-AF65-F5344CB8AC3E}">
        <p14:creationId xmlns:p14="http://schemas.microsoft.com/office/powerpoint/2010/main" val="425237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40DB3-659A-4EB8-BB3F-0F93A5A5AEFF}"/>
              </a:ext>
            </a:extLst>
          </p:cNvPr>
          <p:cNvSpPr>
            <a:spLocks noGrp="1"/>
          </p:cNvSpPr>
          <p:nvPr>
            <p:ph type="title"/>
          </p:nvPr>
        </p:nvSpPr>
        <p:spPr/>
        <p:txBody>
          <a:bodyPr/>
          <a:lstStyle/>
          <a:p>
            <a:r>
              <a:rPr kumimoji="1" lang="ja-JP" altLang="en-US" dirty="0"/>
              <a:t>研究の目標・背景</a:t>
            </a:r>
          </a:p>
        </p:txBody>
      </p:sp>
      <p:sp>
        <p:nvSpPr>
          <p:cNvPr id="3" name="スライド番号プレースホルダー 2">
            <a:extLst>
              <a:ext uri="{FF2B5EF4-FFF2-40B4-BE49-F238E27FC236}">
                <a16:creationId xmlns:a16="http://schemas.microsoft.com/office/drawing/2014/main" id="{5A4FE4B7-37ED-41BF-996F-2E6325A9538E}"/>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A5262847-4567-4F4D-81AB-8B589567459D}"/>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目標</a:t>
            </a:r>
            <a:endParaRPr kumimoji="1" lang="en-US" altLang="ja-JP" dirty="0"/>
          </a:p>
          <a:p>
            <a:pPr lvl="1" indent="0">
              <a:buNone/>
            </a:pPr>
            <a:r>
              <a:rPr lang="ja-JP" altLang="en-US" sz="2400" dirty="0"/>
              <a:t>計算論的アプローチによる人工酵素設計手法の開発</a:t>
            </a:r>
            <a:endParaRPr lang="en-US" altLang="ja-JP" sz="2400" dirty="0"/>
          </a:p>
          <a:p>
            <a:pPr marL="342900" indent="-342900">
              <a:buFont typeface="Wingdings" panose="05000000000000000000" pitchFamily="2" charset="2"/>
              <a:buChar char="n"/>
            </a:pPr>
            <a:r>
              <a:rPr lang="ja-JP" altLang="en-US" dirty="0"/>
              <a:t>背景</a:t>
            </a:r>
            <a:endParaRPr lang="en-US" altLang="ja-JP" dirty="0"/>
          </a:p>
          <a:p>
            <a:pPr marL="1062038" lvl="1" indent="-342900"/>
            <a:r>
              <a:rPr kumimoji="1" lang="ja-JP" altLang="en-US" sz="2400" dirty="0"/>
              <a:t>バイオエコノミーによる製造業のパラダイムシフトを見据えた投資</a:t>
            </a:r>
            <a:endParaRPr kumimoji="1" lang="en-US" altLang="ja-JP" sz="2400" dirty="0"/>
          </a:p>
          <a:p>
            <a:pPr marL="1543050" lvl="2" indent="-342900"/>
            <a:r>
              <a:rPr lang="ja-JP" altLang="en-US" dirty="0"/>
              <a:t>弊社の主力事業は、プロセス産業（石油化学等）向け計測・制御システム・装置の販売</a:t>
            </a:r>
            <a:endParaRPr lang="en-US" altLang="ja-JP" dirty="0"/>
          </a:p>
          <a:p>
            <a:pPr marL="1543050" lvl="2" indent="-342900"/>
            <a:r>
              <a:rPr lang="ja-JP" altLang="en-US" dirty="0"/>
              <a:t>気候危機による脱化石資源のトレンドの中で、エネルギー・化学品を中心に勢力図が変わる可能性</a:t>
            </a:r>
            <a:endParaRPr lang="en-US" altLang="ja-JP" dirty="0"/>
          </a:p>
          <a:p>
            <a:pPr marL="1543050" lvl="2" indent="-342900"/>
            <a:r>
              <a:rPr lang="ja-JP" altLang="en-US" dirty="0"/>
              <a:t>バイオマス燃料</a:t>
            </a:r>
            <a:r>
              <a:rPr lang="en-US" altLang="ja-JP" dirty="0"/>
              <a:t>/</a:t>
            </a:r>
            <a:r>
              <a:rPr lang="ja-JP" altLang="en-US" dirty="0"/>
              <a:t>化学品領域では酵素（</a:t>
            </a:r>
            <a:r>
              <a:rPr lang="en-US" altLang="ja-JP" dirty="0"/>
              <a:t>or </a:t>
            </a:r>
            <a:r>
              <a:rPr lang="ja-JP" altLang="en-US" dirty="0"/>
              <a:t>生物触媒）が鍵</a:t>
            </a:r>
            <a:endParaRPr lang="en-US" altLang="ja-JP" dirty="0"/>
          </a:p>
          <a:p>
            <a:pPr marL="1543050" lvl="2" indent="-342900"/>
            <a:r>
              <a:rPr lang="ja-JP" altLang="en-US" dirty="0"/>
              <a:t>工業向け用途を中心に人為的に設計・改変された酵素を指向する可能性</a:t>
            </a:r>
            <a:endParaRPr lang="en-US" altLang="ja-JP" sz="1800" dirty="0"/>
          </a:p>
          <a:p>
            <a:pPr marL="1062038" lvl="1" indent="-342900"/>
            <a:r>
              <a:rPr lang="ja-JP" altLang="en-US" sz="2400" dirty="0"/>
              <a:t>タンパク質・酵素設計に取り組むことで組織としての各種要素技術・知見の底上げ</a:t>
            </a:r>
            <a:endParaRPr lang="en-US" altLang="ja-JP" sz="2400" dirty="0"/>
          </a:p>
          <a:p>
            <a:pPr marL="1543050" lvl="2" indent="-342900"/>
            <a:r>
              <a:rPr lang="ja-JP" altLang="en-US" dirty="0"/>
              <a:t>難易度の高い課題を設定し、各種要素技術の底上げを図る</a:t>
            </a:r>
            <a:endParaRPr lang="en-US" altLang="ja-JP" dirty="0"/>
          </a:p>
          <a:p>
            <a:pPr marL="1543050" lvl="2" indent="-342900"/>
            <a:r>
              <a:rPr lang="ja-JP" altLang="en-US" dirty="0"/>
              <a:t>コーポレート</a:t>
            </a:r>
            <a:r>
              <a:rPr lang="en-US" altLang="ja-JP" dirty="0"/>
              <a:t>R&amp;D</a:t>
            </a:r>
            <a:r>
              <a:rPr lang="ja-JP" altLang="en-US" dirty="0"/>
              <a:t>を中心に専門的な知見をもつメンバーを育てる</a:t>
            </a:r>
            <a:endParaRPr lang="en-US" altLang="ja-JP" dirty="0"/>
          </a:p>
          <a:p>
            <a:pPr marL="1543050" lvl="2" indent="-342900"/>
            <a:r>
              <a:rPr lang="ja-JP" altLang="en-US" dirty="0"/>
              <a:t>（事業創出の可能性があれば、もちろんそちらも視野に入れたい）</a:t>
            </a:r>
            <a:endParaRPr lang="en-US" altLang="ja-JP" dirty="0"/>
          </a:p>
          <a:p>
            <a:pPr marL="1062038" lvl="1" indent="-342900"/>
            <a:endParaRPr lang="en-US" altLang="ja-JP" dirty="0"/>
          </a:p>
          <a:p>
            <a:pPr marL="1062038" lvl="1" indent="-342900"/>
            <a:endParaRPr lang="en-US" altLang="ja-JP" dirty="0"/>
          </a:p>
          <a:p>
            <a:pPr marL="1062038" lvl="1" indent="-342900"/>
            <a:endParaRPr lang="en-US" altLang="ja-JP" dirty="0"/>
          </a:p>
          <a:p>
            <a:pPr marL="1062038" lvl="1" indent="-342900"/>
            <a:endParaRPr kumimoji="1" lang="ja-JP" altLang="en-US" dirty="0"/>
          </a:p>
        </p:txBody>
      </p:sp>
    </p:spTree>
    <p:extLst>
      <p:ext uri="{BB962C8B-B14F-4D97-AF65-F5344CB8AC3E}">
        <p14:creationId xmlns:p14="http://schemas.microsoft.com/office/powerpoint/2010/main" val="230660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8DB3A-92BE-41C5-A633-A2A99859AA27}"/>
              </a:ext>
            </a:extLst>
          </p:cNvPr>
          <p:cNvSpPr>
            <a:spLocks noGrp="1"/>
          </p:cNvSpPr>
          <p:nvPr>
            <p:ph type="title"/>
          </p:nvPr>
        </p:nvSpPr>
        <p:spPr/>
        <p:txBody>
          <a:bodyPr>
            <a:normAutofit/>
          </a:bodyPr>
          <a:lstStyle/>
          <a:p>
            <a:r>
              <a:rPr lang="ja-JP" altLang="en-US" dirty="0"/>
              <a:t>セルロース結合タンパク質（</a:t>
            </a:r>
            <a:r>
              <a:rPr lang="en-US" altLang="ja-JP" dirty="0"/>
              <a:t>CBD</a:t>
            </a:r>
            <a:r>
              <a:rPr lang="ja-JP" altLang="en-US" dirty="0"/>
              <a:t>）の変異体設計</a:t>
            </a:r>
            <a:endParaRPr kumimoji="1" lang="ja-JP" altLang="en-US" dirty="0"/>
          </a:p>
        </p:txBody>
      </p:sp>
      <p:sp>
        <p:nvSpPr>
          <p:cNvPr id="3" name="スライド番号プレースホルダー 2">
            <a:extLst>
              <a:ext uri="{FF2B5EF4-FFF2-40B4-BE49-F238E27FC236}">
                <a16:creationId xmlns:a16="http://schemas.microsoft.com/office/drawing/2014/main" id="{A8461569-0768-405F-BA42-543AD43C1765}"/>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pic>
        <p:nvPicPr>
          <p:cNvPr id="5" name="図 4">
            <a:extLst>
              <a:ext uri="{FF2B5EF4-FFF2-40B4-BE49-F238E27FC236}">
                <a16:creationId xmlns:a16="http://schemas.microsoft.com/office/drawing/2014/main" id="{6E14585F-C9A8-4E68-94C6-BC9596658E6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91598" y="2813230"/>
            <a:ext cx="3895344" cy="2940361"/>
          </a:xfrm>
          <a:prstGeom prst="rect">
            <a:avLst/>
          </a:prstGeom>
        </p:spPr>
      </p:pic>
      <p:sp>
        <p:nvSpPr>
          <p:cNvPr id="6" name="コンテンツ プレースホルダー 2">
            <a:extLst>
              <a:ext uri="{FF2B5EF4-FFF2-40B4-BE49-F238E27FC236}">
                <a16:creationId xmlns:a16="http://schemas.microsoft.com/office/drawing/2014/main" id="{9F4F65F8-DC65-48C9-A5F9-5144E7FBCD41}"/>
              </a:ext>
            </a:extLst>
          </p:cNvPr>
          <p:cNvSpPr txBox="1">
            <a:spLocks/>
          </p:cNvSpPr>
          <p:nvPr/>
        </p:nvSpPr>
        <p:spPr>
          <a:xfrm>
            <a:off x="517055" y="980307"/>
            <a:ext cx="11091768" cy="19636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LR</a:t>
            </a:r>
            <a:r>
              <a:rPr lang="ja-JP" altLang="en-US" dirty="0"/>
              <a:t>で示した</a:t>
            </a:r>
            <a:r>
              <a:rPr lang="en-US" altLang="ja-JP" dirty="0"/>
              <a:t>CBD</a:t>
            </a:r>
            <a:r>
              <a:rPr lang="ja-JP" altLang="en-US" dirty="0"/>
              <a:t>変異体の設計目標</a:t>
            </a:r>
            <a:endParaRPr lang="en-US" altLang="ja-JP" dirty="0"/>
          </a:p>
          <a:p>
            <a:pPr lvl="1"/>
            <a:r>
              <a:rPr lang="en-US" altLang="ja-JP" sz="2000" u="sng" dirty="0"/>
              <a:t>LR2-2</a:t>
            </a:r>
            <a:r>
              <a:rPr lang="ja-JP" altLang="en-US" sz="2000" u="sng" dirty="0"/>
              <a:t>（</a:t>
            </a:r>
            <a:r>
              <a:rPr lang="en-US" altLang="ja-JP" sz="2000" u="sng" dirty="0"/>
              <a:t>FY20/12/E</a:t>
            </a:r>
            <a:r>
              <a:rPr lang="ja-JP" altLang="en-US" sz="2000" u="sng" dirty="0"/>
              <a:t>）：改変率</a:t>
            </a:r>
            <a:r>
              <a:rPr lang="en-US" altLang="ja-JP" sz="2000" u="sng" dirty="0">
                <a:solidFill>
                  <a:srgbClr val="FF0000"/>
                </a:solidFill>
              </a:rPr>
              <a:t>10%</a:t>
            </a:r>
            <a:r>
              <a:rPr lang="ja-JP" altLang="en-US" sz="2000" u="sng" dirty="0"/>
              <a:t>以上</a:t>
            </a:r>
            <a:endParaRPr lang="en-US" altLang="ja-JP" sz="2000" u="sng" dirty="0"/>
          </a:p>
          <a:p>
            <a:pPr lvl="2"/>
            <a:r>
              <a:rPr lang="en-US" altLang="ja-JP" sz="1800" dirty="0"/>
              <a:t>1cbh</a:t>
            </a:r>
            <a:r>
              <a:rPr lang="ja-JP" altLang="en-US" sz="1800" dirty="0"/>
              <a:t>（</a:t>
            </a:r>
            <a:r>
              <a:rPr lang="en-US" altLang="ja-JP" sz="1800" dirty="0"/>
              <a:t>36</a:t>
            </a:r>
            <a:r>
              <a:rPr lang="ja-JP" altLang="en-US" sz="1800" dirty="0"/>
              <a:t>残基）で</a:t>
            </a:r>
            <a:r>
              <a:rPr lang="en-US" altLang="ja-JP" sz="1800" dirty="0">
                <a:solidFill>
                  <a:srgbClr val="FF0000"/>
                </a:solidFill>
              </a:rPr>
              <a:t>3, 4</a:t>
            </a:r>
            <a:r>
              <a:rPr lang="ja-JP" altLang="en-US" sz="1800" dirty="0">
                <a:solidFill>
                  <a:srgbClr val="FF0000"/>
                </a:solidFill>
              </a:rPr>
              <a:t>残基</a:t>
            </a:r>
            <a:r>
              <a:rPr lang="ja-JP" altLang="en-US" sz="1800" dirty="0"/>
              <a:t>以上、元の配列と異なる変異体</a:t>
            </a:r>
            <a:endParaRPr lang="en-US" altLang="ja-JP" sz="1800" dirty="0"/>
          </a:p>
          <a:p>
            <a:pPr lvl="1"/>
            <a:r>
              <a:rPr lang="en-US" altLang="ja-JP" sz="2000" u="sng" dirty="0"/>
              <a:t>LR2</a:t>
            </a:r>
            <a:r>
              <a:rPr lang="ja-JP" altLang="en-US" sz="2000" u="sng" dirty="0"/>
              <a:t>（</a:t>
            </a:r>
            <a:r>
              <a:rPr lang="en-US" altLang="ja-JP" sz="2000" u="sng" dirty="0"/>
              <a:t>FY21/6/E</a:t>
            </a:r>
            <a:r>
              <a:rPr lang="ja-JP" altLang="en-US" sz="2000" u="sng" dirty="0"/>
              <a:t>）：改変率</a:t>
            </a:r>
            <a:r>
              <a:rPr lang="en-US" altLang="ja-JP" sz="2000" u="sng" dirty="0">
                <a:solidFill>
                  <a:srgbClr val="FF0000"/>
                </a:solidFill>
              </a:rPr>
              <a:t>70%</a:t>
            </a:r>
            <a:r>
              <a:rPr lang="ja-JP" altLang="en-US" sz="2000" u="sng" dirty="0"/>
              <a:t>以上</a:t>
            </a:r>
            <a:endParaRPr lang="en-US" altLang="ja-JP" sz="2000" u="sng" dirty="0"/>
          </a:p>
          <a:p>
            <a:pPr lvl="2"/>
            <a:r>
              <a:rPr lang="en-US" altLang="ja-JP" sz="1800" dirty="0"/>
              <a:t>1cbh</a:t>
            </a:r>
            <a:r>
              <a:rPr lang="ja-JP" altLang="en-US" sz="1800" dirty="0"/>
              <a:t>で</a:t>
            </a:r>
            <a:r>
              <a:rPr lang="en-US" altLang="ja-JP" sz="1800" dirty="0">
                <a:solidFill>
                  <a:srgbClr val="FF0000"/>
                </a:solidFill>
              </a:rPr>
              <a:t>24, 25</a:t>
            </a:r>
            <a:r>
              <a:rPr lang="ja-JP" altLang="en-US" sz="1800" dirty="0">
                <a:solidFill>
                  <a:srgbClr val="FF0000"/>
                </a:solidFill>
              </a:rPr>
              <a:t>残基</a:t>
            </a:r>
            <a:r>
              <a:rPr lang="ja-JP" altLang="en-US" sz="1800" dirty="0"/>
              <a:t>以上、元の配列と異なる変異体</a:t>
            </a:r>
          </a:p>
        </p:txBody>
      </p:sp>
      <p:sp>
        <p:nvSpPr>
          <p:cNvPr id="7" name="テキスト ボックス 6">
            <a:extLst>
              <a:ext uri="{FF2B5EF4-FFF2-40B4-BE49-F238E27FC236}">
                <a16:creationId xmlns:a16="http://schemas.microsoft.com/office/drawing/2014/main" id="{D6C79B3F-6088-44E7-967E-C041AF16E768}"/>
              </a:ext>
            </a:extLst>
          </p:cNvPr>
          <p:cNvSpPr txBox="1"/>
          <p:nvPr/>
        </p:nvSpPr>
        <p:spPr>
          <a:xfrm>
            <a:off x="3692106" y="2915328"/>
            <a:ext cx="673582" cy="307777"/>
          </a:xfrm>
          <a:prstGeom prst="rect">
            <a:avLst/>
          </a:prstGeom>
          <a:noFill/>
        </p:spPr>
        <p:txBody>
          <a:bodyPr wrap="none" rtlCol="0">
            <a:spAutoFit/>
          </a:bodyPr>
          <a:lstStyle/>
          <a:p>
            <a:r>
              <a:rPr kumimoji="1" lang="en-US" altLang="ja-JP" sz="1400" dirty="0"/>
              <a:t>N</a:t>
            </a:r>
            <a:r>
              <a:rPr kumimoji="1" lang="ja-JP" altLang="en-US" sz="1400"/>
              <a:t>末端</a:t>
            </a:r>
          </a:p>
        </p:txBody>
      </p:sp>
      <p:sp>
        <p:nvSpPr>
          <p:cNvPr id="8" name="テキスト ボックス 7">
            <a:extLst>
              <a:ext uri="{FF2B5EF4-FFF2-40B4-BE49-F238E27FC236}">
                <a16:creationId xmlns:a16="http://schemas.microsoft.com/office/drawing/2014/main" id="{DDAC9A1C-6E87-493D-8B45-4A51D9C8C5FE}"/>
              </a:ext>
            </a:extLst>
          </p:cNvPr>
          <p:cNvSpPr txBox="1"/>
          <p:nvPr/>
        </p:nvSpPr>
        <p:spPr>
          <a:xfrm>
            <a:off x="3692106" y="5445814"/>
            <a:ext cx="673582" cy="307777"/>
          </a:xfrm>
          <a:prstGeom prst="rect">
            <a:avLst/>
          </a:prstGeom>
          <a:noFill/>
        </p:spPr>
        <p:txBody>
          <a:bodyPr wrap="none" rtlCol="0">
            <a:spAutoFit/>
          </a:bodyPr>
          <a:lstStyle/>
          <a:p>
            <a:r>
              <a:rPr lang="en-US" altLang="ja-JP" sz="1400" dirty="0"/>
              <a:t>C</a:t>
            </a:r>
            <a:r>
              <a:rPr kumimoji="1" lang="ja-JP" altLang="en-US" sz="1400"/>
              <a:t>末端</a:t>
            </a:r>
          </a:p>
        </p:txBody>
      </p:sp>
      <p:sp>
        <p:nvSpPr>
          <p:cNvPr id="9" name="テキスト ボックス 8">
            <a:extLst>
              <a:ext uri="{FF2B5EF4-FFF2-40B4-BE49-F238E27FC236}">
                <a16:creationId xmlns:a16="http://schemas.microsoft.com/office/drawing/2014/main" id="{1F228F46-1F3E-4673-853E-D220EF6F9EBD}"/>
              </a:ext>
            </a:extLst>
          </p:cNvPr>
          <p:cNvSpPr txBox="1"/>
          <p:nvPr/>
        </p:nvSpPr>
        <p:spPr>
          <a:xfrm>
            <a:off x="5658157" y="5863632"/>
            <a:ext cx="5865708" cy="369332"/>
          </a:xfrm>
          <a:prstGeom prst="rect">
            <a:avLst/>
          </a:prstGeom>
          <a:noFill/>
        </p:spPr>
        <p:txBody>
          <a:bodyPr wrap="none" rtlCol="0">
            <a:spAutoFit/>
          </a:bodyPr>
          <a:lstStyle/>
          <a:p>
            <a:r>
              <a:rPr lang="en" altLang="ja-JP" dirty="0">
                <a:solidFill>
                  <a:srgbClr val="92D050"/>
                </a:solidFill>
              </a:rPr>
              <a:t>TQSH</a:t>
            </a:r>
            <a:r>
              <a:rPr lang="en" altLang="ja-JP" dirty="0">
                <a:solidFill>
                  <a:srgbClr val="FF40FF"/>
                </a:solidFill>
              </a:rPr>
              <a:t>Y</a:t>
            </a:r>
            <a:r>
              <a:rPr lang="en" altLang="ja-JP" dirty="0">
                <a:solidFill>
                  <a:srgbClr val="92D050"/>
                </a:solidFill>
              </a:rPr>
              <a:t>GQ</a:t>
            </a:r>
            <a:r>
              <a:rPr lang="en" altLang="ja-JP" dirty="0">
                <a:solidFill>
                  <a:schemeClr val="bg1">
                    <a:lumMod val="65000"/>
                  </a:schemeClr>
                </a:solidFill>
              </a:rPr>
              <a:t>C</a:t>
            </a:r>
            <a:r>
              <a:rPr lang="en" altLang="ja-JP" dirty="0">
                <a:solidFill>
                  <a:srgbClr val="92D050"/>
                </a:solidFill>
              </a:rPr>
              <a:t>GGIGYSGPTV</a:t>
            </a:r>
            <a:r>
              <a:rPr lang="en" altLang="ja-JP" dirty="0">
                <a:solidFill>
                  <a:schemeClr val="bg1">
                    <a:lumMod val="65000"/>
                  </a:schemeClr>
                </a:solidFill>
              </a:rPr>
              <a:t>C</a:t>
            </a:r>
            <a:r>
              <a:rPr lang="en" altLang="ja-JP" dirty="0">
                <a:solidFill>
                  <a:srgbClr val="92D050"/>
                </a:solidFill>
              </a:rPr>
              <a:t>ASGTT</a:t>
            </a:r>
            <a:r>
              <a:rPr lang="en" altLang="ja-JP" dirty="0">
                <a:solidFill>
                  <a:schemeClr val="bg1">
                    <a:lumMod val="65000"/>
                  </a:schemeClr>
                </a:solidFill>
              </a:rPr>
              <a:t>C</a:t>
            </a:r>
            <a:r>
              <a:rPr lang="en" altLang="ja-JP" dirty="0">
                <a:solidFill>
                  <a:srgbClr val="92D050"/>
                </a:solidFill>
              </a:rPr>
              <a:t>QVL</a:t>
            </a:r>
            <a:r>
              <a:rPr lang="en" altLang="ja-JP" dirty="0">
                <a:solidFill>
                  <a:srgbClr val="FF40FF"/>
                </a:solidFill>
              </a:rPr>
              <a:t>N</a:t>
            </a:r>
            <a:r>
              <a:rPr lang="en" altLang="ja-JP" dirty="0">
                <a:solidFill>
                  <a:srgbClr val="92D050"/>
                </a:solidFill>
              </a:rPr>
              <a:t>P</a:t>
            </a:r>
            <a:r>
              <a:rPr lang="en" altLang="ja-JP" dirty="0">
                <a:solidFill>
                  <a:srgbClr val="FF40FF"/>
                </a:solidFill>
              </a:rPr>
              <a:t>YY</a:t>
            </a:r>
            <a:r>
              <a:rPr lang="en" altLang="ja-JP" dirty="0">
                <a:solidFill>
                  <a:srgbClr val="92D050"/>
                </a:solidFill>
              </a:rPr>
              <a:t>S</a:t>
            </a:r>
            <a:r>
              <a:rPr lang="en" altLang="ja-JP" dirty="0">
                <a:solidFill>
                  <a:srgbClr val="FF40FF"/>
                </a:solidFill>
              </a:rPr>
              <a:t>Q</a:t>
            </a:r>
            <a:r>
              <a:rPr lang="en" altLang="ja-JP" dirty="0">
                <a:solidFill>
                  <a:schemeClr val="bg1">
                    <a:lumMod val="65000"/>
                  </a:schemeClr>
                </a:solidFill>
              </a:rPr>
              <a:t>C</a:t>
            </a:r>
            <a:r>
              <a:rPr lang="en" altLang="ja-JP" dirty="0">
                <a:solidFill>
                  <a:srgbClr val="92D050"/>
                </a:solidFill>
              </a:rPr>
              <a:t>L</a:t>
            </a:r>
          </a:p>
        </p:txBody>
      </p:sp>
      <p:sp>
        <p:nvSpPr>
          <p:cNvPr id="10" name="テキスト ボックス 9">
            <a:extLst>
              <a:ext uri="{FF2B5EF4-FFF2-40B4-BE49-F238E27FC236}">
                <a16:creationId xmlns:a16="http://schemas.microsoft.com/office/drawing/2014/main" id="{5F1CF683-C476-4870-98CC-5E51A14FD288}"/>
              </a:ext>
            </a:extLst>
          </p:cNvPr>
          <p:cNvSpPr txBox="1"/>
          <p:nvPr/>
        </p:nvSpPr>
        <p:spPr>
          <a:xfrm>
            <a:off x="6845533" y="3260601"/>
            <a:ext cx="3385863" cy="2308324"/>
          </a:xfrm>
          <a:prstGeom prst="rect">
            <a:avLst/>
          </a:prstGeom>
          <a:noFill/>
        </p:spPr>
        <p:txBody>
          <a:bodyPr wrap="none" rtlCol="0">
            <a:spAutoFit/>
          </a:bodyPr>
          <a:lstStyle/>
          <a:p>
            <a:r>
              <a:rPr lang="ja-JP" altLang="en-US" u="sng"/>
              <a:t>ジスルフィド結合</a:t>
            </a:r>
            <a:endParaRPr lang="en-US" altLang="ja-JP" u="sng" dirty="0"/>
          </a:p>
          <a:p>
            <a:r>
              <a:rPr kumimoji="1" lang="en-US" altLang="ja-JP" dirty="0">
                <a:solidFill>
                  <a:schemeClr val="bg1">
                    <a:lumMod val="65000"/>
                  </a:schemeClr>
                </a:solidFill>
              </a:rPr>
              <a:t>C8, C19, C25, C35</a:t>
            </a:r>
          </a:p>
          <a:p>
            <a:endParaRPr kumimoji="1" lang="en-US" altLang="ja-JP" dirty="0"/>
          </a:p>
          <a:p>
            <a:r>
              <a:rPr kumimoji="1" lang="ja-JP" altLang="en-US" u="sng"/>
              <a:t>セルロース結合部位</a:t>
            </a:r>
            <a:endParaRPr kumimoji="1" lang="en-US" altLang="ja-JP" u="sng" dirty="0"/>
          </a:p>
          <a:p>
            <a:r>
              <a:rPr kumimoji="1" lang="en-US" altLang="ja-JP" dirty="0">
                <a:solidFill>
                  <a:srgbClr val="FF40FF"/>
                </a:solidFill>
              </a:rPr>
              <a:t>Y5, Y31, Y32</a:t>
            </a:r>
          </a:p>
          <a:p>
            <a:r>
              <a:rPr lang="en-US" altLang="ja-JP" dirty="0">
                <a:solidFill>
                  <a:srgbClr val="FF40FF"/>
                </a:solidFill>
              </a:rPr>
              <a:t>N29, Q34</a:t>
            </a:r>
          </a:p>
          <a:p>
            <a:endParaRPr kumimoji="1" lang="en-US" altLang="ja-JP" dirty="0">
              <a:solidFill>
                <a:srgbClr val="FF40FF"/>
              </a:solidFill>
            </a:endParaRPr>
          </a:p>
          <a:p>
            <a:r>
              <a:rPr lang="ja-JP" altLang="en-US"/>
              <a:t>これらで配列の</a:t>
            </a:r>
            <a:r>
              <a:rPr lang="en-US" altLang="ja-JP" dirty="0"/>
              <a:t>25%</a:t>
            </a:r>
            <a:r>
              <a:rPr lang="ja-JP" altLang="en-US"/>
              <a:t>を占める</a:t>
            </a:r>
            <a:r>
              <a:rPr lang="en-US" altLang="ja-JP" dirty="0"/>
              <a:t>(9/36)</a:t>
            </a:r>
          </a:p>
        </p:txBody>
      </p:sp>
      <p:sp>
        <p:nvSpPr>
          <p:cNvPr id="11" name="テキスト ボックス 10">
            <a:extLst>
              <a:ext uri="{FF2B5EF4-FFF2-40B4-BE49-F238E27FC236}">
                <a16:creationId xmlns:a16="http://schemas.microsoft.com/office/drawing/2014/main" id="{41C25A7D-AD09-4822-B28F-4910918E7057}"/>
              </a:ext>
            </a:extLst>
          </p:cNvPr>
          <p:cNvSpPr txBox="1"/>
          <p:nvPr/>
        </p:nvSpPr>
        <p:spPr>
          <a:xfrm>
            <a:off x="1888813" y="3598813"/>
            <a:ext cx="1436612" cy="307777"/>
          </a:xfrm>
          <a:prstGeom prst="rect">
            <a:avLst/>
          </a:prstGeom>
          <a:noFill/>
        </p:spPr>
        <p:txBody>
          <a:bodyPr wrap="none" rtlCol="0">
            <a:spAutoFit/>
          </a:bodyPr>
          <a:lstStyle/>
          <a:p>
            <a:r>
              <a:rPr lang="en-US" altLang="ja-JP" sz="1400" dirty="0"/>
              <a:t>1cbh</a:t>
            </a:r>
            <a:r>
              <a:rPr lang="ja-JP" altLang="en-US" sz="1400"/>
              <a:t>の主鎖構造</a:t>
            </a:r>
            <a:endParaRPr kumimoji="1" lang="ja-JP" altLang="en-US" sz="1400"/>
          </a:p>
        </p:txBody>
      </p:sp>
      <p:sp>
        <p:nvSpPr>
          <p:cNvPr id="12" name="テキスト ボックス 11">
            <a:extLst>
              <a:ext uri="{FF2B5EF4-FFF2-40B4-BE49-F238E27FC236}">
                <a16:creationId xmlns:a16="http://schemas.microsoft.com/office/drawing/2014/main" id="{F9FA28B1-3F85-4EC1-8123-DB07AB37C065}"/>
              </a:ext>
            </a:extLst>
          </p:cNvPr>
          <p:cNvSpPr txBox="1"/>
          <p:nvPr/>
        </p:nvSpPr>
        <p:spPr>
          <a:xfrm>
            <a:off x="9505761" y="994368"/>
            <a:ext cx="2169184" cy="369332"/>
          </a:xfrm>
          <a:prstGeom prst="rect">
            <a:avLst/>
          </a:prstGeom>
          <a:noFill/>
        </p:spPr>
        <p:txBody>
          <a:bodyPr wrap="none" rtlCol="0">
            <a:spAutoFit/>
          </a:bodyPr>
          <a:lstStyle/>
          <a:p>
            <a:r>
              <a:rPr kumimoji="1" lang="en-US" altLang="ja-JP" dirty="0"/>
              <a:t>PDB ID:1cbh</a:t>
            </a:r>
            <a:r>
              <a:rPr kumimoji="1" lang="ja-JP" altLang="en-US" dirty="0"/>
              <a:t>が前提</a:t>
            </a:r>
          </a:p>
        </p:txBody>
      </p:sp>
    </p:spTree>
    <p:extLst>
      <p:ext uri="{BB962C8B-B14F-4D97-AF65-F5344CB8AC3E}">
        <p14:creationId xmlns:p14="http://schemas.microsoft.com/office/powerpoint/2010/main" val="37707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480EA-4A6E-4F09-A303-6296113BA6E5}"/>
              </a:ext>
            </a:extLst>
          </p:cNvPr>
          <p:cNvSpPr>
            <a:spLocks noGrp="1"/>
          </p:cNvSpPr>
          <p:nvPr>
            <p:ph type="title"/>
          </p:nvPr>
        </p:nvSpPr>
        <p:spPr/>
        <p:txBody>
          <a:bodyPr/>
          <a:lstStyle/>
          <a:p>
            <a:r>
              <a:rPr lang="en-US" altLang="ja-JP" dirty="0"/>
              <a:t>FY20-FY21</a:t>
            </a:r>
            <a:r>
              <a:rPr lang="ja-JP" altLang="en-US" dirty="0"/>
              <a:t>共同研究　サマリ</a:t>
            </a:r>
            <a:endParaRPr kumimoji="1" lang="ja-JP" altLang="en-US" dirty="0"/>
          </a:p>
        </p:txBody>
      </p:sp>
      <p:sp>
        <p:nvSpPr>
          <p:cNvPr id="3" name="スライド番号プレースホルダー 2">
            <a:extLst>
              <a:ext uri="{FF2B5EF4-FFF2-40B4-BE49-F238E27FC236}">
                <a16:creationId xmlns:a16="http://schemas.microsoft.com/office/drawing/2014/main" id="{2085DE6E-34F1-4FE2-B896-4D22EF2F0FF3}"/>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21" name="テキスト プレースホルダー 20">
            <a:extLst>
              <a:ext uri="{FF2B5EF4-FFF2-40B4-BE49-F238E27FC236}">
                <a16:creationId xmlns:a16="http://schemas.microsoft.com/office/drawing/2014/main" id="{1A5AE0FD-CB67-40A3-B930-26BE9372304C}"/>
              </a:ext>
            </a:extLst>
          </p:cNvPr>
          <p:cNvSpPr>
            <a:spLocks noGrp="1"/>
          </p:cNvSpPr>
          <p:nvPr>
            <p:ph type="body" sz="quarter" idx="11"/>
          </p:nvPr>
        </p:nvSpPr>
        <p:spPr>
          <a:xfrm>
            <a:off x="517055" y="1071367"/>
            <a:ext cx="11341887" cy="1695849"/>
          </a:xfrm>
        </p:spPr>
        <p:txBody>
          <a:bodyPr/>
          <a:lstStyle/>
          <a:p>
            <a:r>
              <a:rPr kumimoji="1" lang="ja-JP" altLang="en-US" dirty="0"/>
              <a:t>酵素設計問題へのアプローチの仮説</a:t>
            </a:r>
            <a:endParaRPr kumimoji="1" lang="en-US" altLang="ja-JP" dirty="0"/>
          </a:p>
          <a:p>
            <a:endParaRPr lang="en-US" altLang="ja-JP" sz="2400" b="0" dirty="0">
              <a:solidFill>
                <a:schemeClr val="tx1"/>
              </a:solidFill>
            </a:endParaRPr>
          </a:p>
          <a:p>
            <a:r>
              <a:rPr kumimoji="1" lang="ja-JP" altLang="en-US" sz="1800" b="0" dirty="0">
                <a:solidFill>
                  <a:schemeClr val="tx1"/>
                </a:solidFill>
              </a:rPr>
              <a:t>①　計算機上で</a:t>
            </a:r>
            <a:r>
              <a:rPr lang="ja-JP" altLang="en-US" sz="1800" b="0" dirty="0">
                <a:solidFill>
                  <a:schemeClr val="tx1"/>
                </a:solidFill>
              </a:rPr>
              <a:t>タンパク質の改変・評価（機能強化・創製）、図の</a:t>
            </a:r>
            <a:r>
              <a:rPr lang="en-US" altLang="ja-JP" sz="1800" b="0" dirty="0">
                <a:solidFill>
                  <a:srgbClr val="C00000"/>
                </a:solidFill>
              </a:rPr>
              <a:t>A1/B/C</a:t>
            </a:r>
          </a:p>
          <a:p>
            <a:r>
              <a:rPr kumimoji="1" lang="ja-JP" altLang="en-US" sz="1800" b="0" dirty="0">
                <a:solidFill>
                  <a:schemeClr val="tx1"/>
                </a:solidFill>
              </a:rPr>
              <a:t>②　候補タンパク質の実験的評価</a:t>
            </a:r>
            <a:r>
              <a:rPr lang="ja-JP" altLang="en-US" sz="1800" b="0" dirty="0">
                <a:solidFill>
                  <a:schemeClr val="tx1"/>
                </a:solidFill>
              </a:rPr>
              <a:t>、図の</a:t>
            </a:r>
            <a:r>
              <a:rPr lang="en-US" altLang="ja-JP" sz="1800" b="0" dirty="0">
                <a:solidFill>
                  <a:srgbClr val="C00000"/>
                </a:solidFill>
              </a:rPr>
              <a:t>D</a:t>
            </a:r>
            <a:endParaRPr kumimoji="1" lang="en-US" altLang="ja-JP" sz="1800" b="0" dirty="0">
              <a:solidFill>
                <a:srgbClr val="C00000"/>
              </a:solidFill>
            </a:endParaRPr>
          </a:p>
        </p:txBody>
      </p:sp>
      <p:sp>
        <p:nvSpPr>
          <p:cNvPr id="5" name="角丸四角形 8">
            <a:extLst>
              <a:ext uri="{FF2B5EF4-FFF2-40B4-BE49-F238E27FC236}">
                <a16:creationId xmlns:a16="http://schemas.microsoft.com/office/drawing/2014/main" id="{C4882E84-5300-40D0-9962-C79FAB282898}"/>
              </a:ext>
            </a:extLst>
          </p:cNvPr>
          <p:cNvSpPr/>
          <p:nvPr/>
        </p:nvSpPr>
        <p:spPr>
          <a:xfrm>
            <a:off x="4849765" y="2893345"/>
            <a:ext cx="6977103" cy="3327541"/>
          </a:xfrm>
          <a:prstGeom prst="roundRect">
            <a:avLst>
              <a:gd name="adj" fmla="val 8693"/>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14434DA2-B2E9-4076-9E0E-0547A5349E17}"/>
              </a:ext>
            </a:extLst>
          </p:cNvPr>
          <p:cNvPicPr>
            <a:picLocks noChangeAspect="1"/>
          </p:cNvPicPr>
          <p:nvPr/>
        </p:nvPicPr>
        <p:blipFill>
          <a:blip r:embed="rId2"/>
          <a:stretch>
            <a:fillRect/>
          </a:stretch>
        </p:blipFill>
        <p:spPr>
          <a:xfrm>
            <a:off x="549025" y="3375473"/>
            <a:ext cx="3932359" cy="2379183"/>
          </a:xfrm>
          <a:prstGeom prst="rect">
            <a:avLst/>
          </a:prstGeom>
        </p:spPr>
      </p:pic>
      <p:cxnSp>
        <p:nvCxnSpPr>
          <p:cNvPr id="7" name="直線矢印コネクタ 6">
            <a:extLst>
              <a:ext uri="{FF2B5EF4-FFF2-40B4-BE49-F238E27FC236}">
                <a16:creationId xmlns:a16="http://schemas.microsoft.com/office/drawing/2014/main" id="{24CF0020-089F-456A-B238-4FFFD8AA6BC9}"/>
              </a:ext>
            </a:extLst>
          </p:cNvPr>
          <p:cNvCxnSpPr>
            <a:cxnSpLocks/>
          </p:cNvCxnSpPr>
          <p:nvPr/>
        </p:nvCxnSpPr>
        <p:spPr>
          <a:xfrm flipH="1">
            <a:off x="2651566" y="3816558"/>
            <a:ext cx="2270109" cy="379175"/>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AB8A5AE8-D16A-4D5C-9392-5043FB33BDD6}"/>
              </a:ext>
            </a:extLst>
          </p:cNvPr>
          <p:cNvPicPr>
            <a:picLocks noChangeAspect="1"/>
          </p:cNvPicPr>
          <p:nvPr/>
        </p:nvPicPr>
        <p:blipFill>
          <a:blip r:embed="rId3"/>
          <a:stretch>
            <a:fillRect/>
          </a:stretch>
        </p:blipFill>
        <p:spPr>
          <a:xfrm>
            <a:off x="6213597" y="2929110"/>
            <a:ext cx="5365691" cy="3137565"/>
          </a:xfrm>
          <a:prstGeom prst="rect">
            <a:avLst/>
          </a:prstGeom>
        </p:spPr>
      </p:pic>
      <p:sp>
        <p:nvSpPr>
          <p:cNvPr id="10" name="テキスト ボックス 9">
            <a:extLst>
              <a:ext uri="{FF2B5EF4-FFF2-40B4-BE49-F238E27FC236}">
                <a16:creationId xmlns:a16="http://schemas.microsoft.com/office/drawing/2014/main" id="{E1CD3E10-2513-4689-9786-DCCD8F7CCF6D}"/>
              </a:ext>
            </a:extLst>
          </p:cNvPr>
          <p:cNvSpPr txBox="1"/>
          <p:nvPr/>
        </p:nvSpPr>
        <p:spPr>
          <a:xfrm>
            <a:off x="7666361" y="3052468"/>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11" name="テキスト ボックス 10">
            <a:extLst>
              <a:ext uri="{FF2B5EF4-FFF2-40B4-BE49-F238E27FC236}">
                <a16:creationId xmlns:a16="http://schemas.microsoft.com/office/drawing/2014/main" id="{8EC86CEA-F857-4DCD-B026-E6099E9804DD}"/>
              </a:ext>
            </a:extLst>
          </p:cNvPr>
          <p:cNvSpPr txBox="1"/>
          <p:nvPr/>
        </p:nvSpPr>
        <p:spPr>
          <a:xfrm>
            <a:off x="8564525" y="3052468"/>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12" name="テキスト ボックス 11">
            <a:extLst>
              <a:ext uri="{FF2B5EF4-FFF2-40B4-BE49-F238E27FC236}">
                <a16:creationId xmlns:a16="http://schemas.microsoft.com/office/drawing/2014/main" id="{2EB46C43-7796-4BC0-A757-43F00CC827E6}"/>
              </a:ext>
            </a:extLst>
          </p:cNvPr>
          <p:cNvSpPr txBox="1"/>
          <p:nvPr/>
        </p:nvSpPr>
        <p:spPr>
          <a:xfrm>
            <a:off x="9470503" y="3052468"/>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13" name="テキスト ボックス 12">
            <a:extLst>
              <a:ext uri="{FF2B5EF4-FFF2-40B4-BE49-F238E27FC236}">
                <a16:creationId xmlns:a16="http://schemas.microsoft.com/office/drawing/2014/main" id="{2EACAA6C-A37D-40D8-8BC3-676B4E10D9E4}"/>
              </a:ext>
            </a:extLst>
          </p:cNvPr>
          <p:cNvSpPr txBox="1"/>
          <p:nvPr/>
        </p:nvSpPr>
        <p:spPr>
          <a:xfrm>
            <a:off x="3190702" y="5413255"/>
            <a:ext cx="351378" cy="369332"/>
          </a:xfrm>
          <a:prstGeom prst="rect">
            <a:avLst/>
          </a:prstGeom>
          <a:noFill/>
        </p:spPr>
        <p:txBody>
          <a:bodyPr wrap="none" rtlCol="0">
            <a:spAutoFit/>
          </a:bodyPr>
          <a:lstStyle/>
          <a:p>
            <a:r>
              <a:rPr lang="en-US" altLang="ja-JP" b="1" dirty="0">
                <a:solidFill>
                  <a:srgbClr val="C00000"/>
                </a:solidFill>
              </a:rPr>
              <a:t>D</a:t>
            </a:r>
            <a:endParaRPr kumimoji="1" lang="ja-JP" altLang="en-US" b="1">
              <a:solidFill>
                <a:srgbClr val="C00000"/>
              </a:solidFill>
            </a:endParaRPr>
          </a:p>
        </p:txBody>
      </p:sp>
      <p:sp>
        <p:nvSpPr>
          <p:cNvPr id="14" name="テキスト ボックス 13">
            <a:extLst>
              <a:ext uri="{FF2B5EF4-FFF2-40B4-BE49-F238E27FC236}">
                <a16:creationId xmlns:a16="http://schemas.microsoft.com/office/drawing/2014/main" id="{C2DDFA12-43FA-48CE-9617-C713832270A4}"/>
              </a:ext>
            </a:extLst>
          </p:cNvPr>
          <p:cNvSpPr txBox="1"/>
          <p:nvPr/>
        </p:nvSpPr>
        <p:spPr>
          <a:xfrm>
            <a:off x="10367998" y="4195733"/>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15" name="テキスト ボックス 14">
            <a:extLst>
              <a:ext uri="{FF2B5EF4-FFF2-40B4-BE49-F238E27FC236}">
                <a16:creationId xmlns:a16="http://schemas.microsoft.com/office/drawing/2014/main" id="{84304AD8-ED46-44BC-AB65-BF895C8CE44D}"/>
              </a:ext>
            </a:extLst>
          </p:cNvPr>
          <p:cNvSpPr txBox="1"/>
          <p:nvPr/>
        </p:nvSpPr>
        <p:spPr>
          <a:xfrm>
            <a:off x="8765071" y="4195733"/>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16" name="テキスト ボックス 15">
            <a:extLst>
              <a:ext uri="{FF2B5EF4-FFF2-40B4-BE49-F238E27FC236}">
                <a16:creationId xmlns:a16="http://schemas.microsoft.com/office/drawing/2014/main" id="{17D90BD4-CA26-4189-96EA-98C8638FBA92}"/>
              </a:ext>
            </a:extLst>
          </p:cNvPr>
          <p:cNvSpPr txBox="1"/>
          <p:nvPr/>
        </p:nvSpPr>
        <p:spPr>
          <a:xfrm>
            <a:off x="6950358" y="4221617"/>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17" name="テキスト ボックス 16">
            <a:extLst>
              <a:ext uri="{FF2B5EF4-FFF2-40B4-BE49-F238E27FC236}">
                <a16:creationId xmlns:a16="http://schemas.microsoft.com/office/drawing/2014/main" id="{BA2608B5-6DC0-4216-A4A8-37E7CAF70ABB}"/>
              </a:ext>
            </a:extLst>
          </p:cNvPr>
          <p:cNvSpPr txBox="1"/>
          <p:nvPr/>
        </p:nvSpPr>
        <p:spPr>
          <a:xfrm>
            <a:off x="4921675" y="4397916"/>
            <a:ext cx="1260281" cy="523220"/>
          </a:xfrm>
          <a:prstGeom prst="rect">
            <a:avLst/>
          </a:prstGeom>
          <a:noFill/>
        </p:spPr>
        <p:txBody>
          <a:bodyPr wrap="none" rtlCol="0">
            <a:spAutoFit/>
          </a:bodyPr>
          <a:lstStyle/>
          <a:p>
            <a:pPr algn="ctr"/>
            <a:r>
              <a:rPr kumimoji="1" lang="ja-JP" altLang="en-US" sz="1400" b="1"/>
              <a:t>設計プロトコル</a:t>
            </a:r>
            <a:endParaRPr kumimoji="1" lang="en-US" altLang="ja-JP" sz="1400" b="1" dirty="0"/>
          </a:p>
          <a:p>
            <a:pPr algn="ctr"/>
            <a:r>
              <a:rPr kumimoji="1" lang="ja-JP" altLang="en-US" sz="1400" b="1"/>
              <a:t>概念図</a:t>
            </a:r>
          </a:p>
        </p:txBody>
      </p:sp>
      <p:sp>
        <p:nvSpPr>
          <p:cNvPr id="18" name="テキスト ボックス 17">
            <a:extLst>
              <a:ext uri="{FF2B5EF4-FFF2-40B4-BE49-F238E27FC236}">
                <a16:creationId xmlns:a16="http://schemas.microsoft.com/office/drawing/2014/main" id="{98C8C236-187C-48DD-854D-99CBE16FDDE2}"/>
              </a:ext>
            </a:extLst>
          </p:cNvPr>
          <p:cNvSpPr txBox="1"/>
          <p:nvPr/>
        </p:nvSpPr>
        <p:spPr>
          <a:xfrm>
            <a:off x="3190702" y="3385671"/>
            <a:ext cx="1162498" cy="430887"/>
          </a:xfrm>
          <a:prstGeom prst="rect">
            <a:avLst/>
          </a:prstGeom>
          <a:noFill/>
        </p:spPr>
        <p:txBody>
          <a:bodyPr wrap="none" rtlCol="0">
            <a:spAutoFit/>
          </a:bodyPr>
          <a:lstStyle/>
          <a:p>
            <a:r>
              <a:rPr kumimoji="1" lang="ja-JP" altLang="en-US" sz="1100" b="1"/>
              <a:t>思い描いている</a:t>
            </a:r>
            <a:endParaRPr kumimoji="1" lang="en-US" altLang="ja-JP" sz="1100" b="1" dirty="0"/>
          </a:p>
          <a:p>
            <a:r>
              <a:rPr kumimoji="1" lang="ja-JP" altLang="en-US" sz="1100" b="1"/>
              <a:t>技術コンセプト図</a:t>
            </a:r>
          </a:p>
        </p:txBody>
      </p:sp>
    </p:spTree>
    <p:extLst>
      <p:ext uri="{BB962C8B-B14F-4D97-AF65-F5344CB8AC3E}">
        <p14:creationId xmlns:p14="http://schemas.microsoft.com/office/powerpoint/2010/main" val="282285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BCC202A-8F3D-4660-8D37-E6ED608A22E2}"/>
              </a:ext>
            </a:extLst>
          </p:cNvPr>
          <p:cNvSpPr>
            <a:spLocks noGrp="1"/>
          </p:cNvSpPr>
          <p:nvPr>
            <p:ph type="title"/>
          </p:nvPr>
        </p:nvSpPr>
        <p:spPr/>
        <p:txBody>
          <a:bodyPr/>
          <a:lstStyle/>
          <a:p>
            <a:r>
              <a:rPr kumimoji="1" lang="en-US" altLang="ja-JP" dirty="0"/>
              <a:t>FY20-FY21</a:t>
            </a:r>
            <a:r>
              <a:rPr kumimoji="1" lang="ja-JP" altLang="en-US" dirty="0"/>
              <a:t>共同研究　</a:t>
            </a:r>
            <a:r>
              <a:rPr lang="ja-JP" altLang="en-US" dirty="0"/>
              <a:t>サマリ</a:t>
            </a:r>
            <a:endParaRPr kumimoji="1" lang="ja-JP" altLang="en-US" dirty="0"/>
          </a:p>
        </p:txBody>
      </p:sp>
      <p:sp>
        <p:nvSpPr>
          <p:cNvPr id="3" name="スライド番号プレースホルダー 2">
            <a:extLst>
              <a:ext uri="{FF2B5EF4-FFF2-40B4-BE49-F238E27FC236}">
                <a16:creationId xmlns:a16="http://schemas.microsoft.com/office/drawing/2014/main" id="{9E287CD3-C3DE-440D-AF58-049F5C0BD5C0}"/>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99E7D6CD-DDB0-463F-8163-127AC5E4AA61}"/>
              </a:ext>
            </a:extLst>
          </p:cNvPr>
          <p:cNvSpPr>
            <a:spLocks noGrp="1"/>
          </p:cNvSpPr>
          <p:nvPr>
            <p:ph type="body" sz="quarter" idx="11"/>
          </p:nvPr>
        </p:nvSpPr>
        <p:spPr>
          <a:xfrm>
            <a:off x="425056" y="804134"/>
            <a:ext cx="11341887" cy="5552216"/>
          </a:xfrm>
        </p:spPr>
        <p:txBody>
          <a:bodyPr/>
          <a:lstStyle/>
          <a:p>
            <a:pPr marL="342900" indent="-342900">
              <a:buFont typeface="Wingdings" panose="05000000000000000000" pitchFamily="2" charset="2"/>
              <a:buChar char="n"/>
            </a:pPr>
            <a:r>
              <a:rPr kumimoji="1" lang="ja-JP" altLang="en-US" sz="1600" dirty="0"/>
              <a:t>研究題目</a:t>
            </a:r>
            <a:r>
              <a:rPr kumimoji="1" lang="ja-JP" altLang="en-US" sz="1600" b="0" dirty="0">
                <a:solidFill>
                  <a:schemeClr val="tx1"/>
                </a:solidFill>
              </a:rPr>
              <a:t>：</a:t>
            </a:r>
            <a:r>
              <a:rPr lang="ja-JP" altLang="en-US" sz="1600" b="0" dirty="0">
                <a:solidFill>
                  <a:schemeClr val="tx1"/>
                </a:solidFill>
              </a:rPr>
              <a:t>人工的なセルロース結合性タンパク質の設計に関する研究</a:t>
            </a:r>
            <a:endParaRPr lang="en-US" altLang="ja-JP" sz="1600" b="0" dirty="0">
              <a:solidFill>
                <a:schemeClr val="tx1"/>
              </a:solidFill>
            </a:endParaRPr>
          </a:p>
          <a:p>
            <a:pPr marL="342900" indent="-342900">
              <a:buFont typeface="Wingdings" panose="05000000000000000000" pitchFamily="2" charset="2"/>
              <a:buChar char="n"/>
            </a:pPr>
            <a:r>
              <a:rPr lang="ja-JP" altLang="en-US" sz="1600" dirty="0"/>
              <a:t>研究目的：</a:t>
            </a:r>
            <a:r>
              <a:rPr lang="ja-JP" altLang="en-US" sz="1600" b="0" dirty="0">
                <a:solidFill>
                  <a:schemeClr val="tx1"/>
                </a:solidFill>
              </a:rPr>
              <a:t>物理化学シミュレーションと</a:t>
            </a:r>
            <a:r>
              <a:rPr lang="en-US" altLang="ja-JP" sz="1600" b="0" dirty="0">
                <a:solidFill>
                  <a:schemeClr val="tx1"/>
                </a:solidFill>
              </a:rPr>
              <a:t>AI</a:t>
            </a:r>
            <a:r>
              <a:rPr lang="ja-JP" altLang="en-US" sz="1600" b="0" dirty="0">
                <a:solidFill>
                  <a:schemeClr val="tx1"/>
                </a:solidFill>
              </a:rPr>
              <a:t>技術を用い、人工的にセルロース性タンパク質を設計するための方法論を検討する</a:t>
            </a:r>
            <a:endParaRPr lang="en-US" altLang="ja-JP" sz="1600" b="0" dirty="0">
              <a:solidFill>
                <a:schemeClr val="tx1"/>
              </a:solidFill>
            </a:endParaRPr>
          </a:p>
          <a:p>
            <a:pPr marL="342900" indent="-342900">
              <a:buFont typeface="Wingdings" panose="05000000000000000000" pitchFamily="2" charset="2"/>
              <a:buChar char="n"/>
            </a:pPr>
            <a:r>
              <a:rPr lang="ja-JP" altLang="en-US" sz="1600" dirty="0"/>
              <a:t>研究内容：</a:t>
            </a:r>
            <a:endParaRPr lang="en-US" altLang="ja-JP" sz="1600" dirty="0"/>
          </a:p>
          <a:p>
            <a:r>
              <a:rPr lang="en-US" altLang="ja-JP" sz="1600" b="0" dirty="0">
                <a:solidFill>
                  <a:schemeClr val="tx1"/>
                </a:solidFill>
              </a:rPr>
              <a:t>	</a:t>
            </a:r>
            <a:r>
              <a:rPr lang="ja-JP" altLang="en-US" sz="1600" b="0" dirty="0">
                <a:solidFill>
                  <a:schemeClr val="tx1"/>
                </a:solidFill>
              </a:rPr>
              <a:t>①計算機上でのタンパク質の改変検討（点変異から野生型配列の約</a:t>
            </a:r>
            <a:r>
              <a:rPr lang="en-US" altLang="ja-JP" sz="1600" b="0" dirty="0">
                <a:solidFill>
                  <a:schemeClr val="tx1"/>
                </a:solidFill>
              </a:rPr>
              <a:t>1/3</a:t>
            </a:r>
            <a:r>
              <a:rPr lang="ja-JP" altLang="en-US" sz="1600" b="0" dirty="0">
                <a:solidFill>
                  <a:schemeClr val="tx1"/>
                </a:solidFill>
              </a:rPr>
              <a:t>変異する大胆な改変まで）</a:t>
            </a:r>
            <a:endParaRPr lang="en-US" altLang="ja-JP" sz="1600" b="0" dirty="0">
              <a:solidFill>
                <a:schemeClr val="tx1"/>
              </a:solidFill>
            </a:endParaRPr>
          </a:p>
          <a:p>
            <a:r>
              <a:rPr lang="en-US" altLang="ja-JP" sz="1600" b="0" dirty="0">
                <a:solidFill>
                  <a:schemeClr val="tx1"/>
                </a:solidFill>
              </a:rPr>
              <a:t>	</a:t>
            </a:r>
            <a:r>
              <a:rPr lang="ja-JP" altLang="en-US" sz="1600" b="0" dirty="0">
                <a:solidFill>
                  <a:schemeClr val="tx1"/>
                </a:solidFill>
              </a:rPr>
              <a:t>②候補タンパク質の実験的評価</a:t>
            </a:r>
            <a:endParaRPr lang="en-US" altLang="ja-JP" sz="1600" b="0" dirty="0">
              <a:solidFill>
                <a:schemeClr val="tx1"/>
              </a:solidFill>
            </a:endParaRPr>
          </a:p>
          <a:p>
            <a:pPr marL="342900" indent="-342900">
              <a:buFont typeface="Wingdings" panose="05000000000000000000" pitchFamily="2" charset="2"/>
              <a:buChar char="n"/>
            </a:pPr>
            <a:r>
              <a:rPr lang="ja-JP" altLang="en-US" sz="1600" dirty="0"/>
              <a:t>実施期間：</a:t>
            </a:r>
            <a:r>
              <a:rPr lang="en-US" altLang="ja-JP" sz="1600" b="0" dirty="0">
                <a:solidFill>
                  <a:schemeClr val="tx1"/>
                </a:solidFill>
              </a:rPr>
              <a:t>2020</a:t>
            </a:r>
            <a:r>
              <a:rPr lang="ja-JP" altLang="en-US" sz="1600" b="0" dirty="0">
                <a:solidFill>
                  <a:schemeClr val="tx1"/>
                </a:solidFill>
              </a:rPr>
              <a:t>年</a:t>
            </a:r>
            <a:r>
              <a:rPr lang="en-US" altLang="ja-JP" sz="1600" b="0" dirty="0">
                <a:solidFill>
                  <a:schemeClr val="tx1"/>
                </a:solidFill>
              </a:rPr>
              <a:t>4</a:t>
            </a:r>
            <a:r>
              <a:rPr lang="ja-JP" altLang="en-US" sz="1600" b="0" dirty="0">
                <a:solidFill>
                  <a:schemeClr val="tx1"/>
                </a:solidFill>
              </a:rPr>
              <a:t>月</a:t>
            </a:r>
            <a:r>
              <a:rPr lang="en-US" altLang="ja-JP" sz="1600" b="0" dirty="0">
                <a:solidFill>
                  <a:schemeClr val="tx1"/>
                </a:solidFill>
              </a:rPr>
              <a:t>-2022</a:t>
            </a:r>
            <a:r>
              <a:rPr lang="ja-JP" altLang="en-US" sz="1600" b="0" dirty="0">
                <a:solidFill>
                  <a:schemeClr val="tx1"/>
                </a:solidFill>
              </a:rPr>
              <a:t>年</a:t>
            </a:r>
            <a:r>
              <a:rPr lang="en-US" altLang="ja-JP" sz="1600" b="0" dirty="0">
                <a:solidFill>
                  <a:schemeClr val="tx1"/>
                </a:solidFill>
              </a:rPr>
              <a:t>3</a:t>
            </a:r>
            <a:r>
              <a:rPr lang="ja-JP" altLang="en-US" sz="1600" b="0" dirty="0">
                <a:solidFill>
                  <a:schemeClr val="tx1"/>
                </a:solidFill>
              </a:rPr>
              <a:t>月（当初予定から</a:t>
            </a:r>
            <a:r>
              <a:rPr lang="en-US" altLang="ja-JP" sz="1600" b="0" dirty="0">
                <a:solidFill>
                  <a:schemeClr val="tx1"/>
                </a:solidFill>
              </a:rPr>
              <a:t>1</a:t>
            </a:r>
            <a:r>
              <a:rPr lang="ja-JP" altLang="en-US" sz="1600" b="0" dirty="0">
                <a:solidFill>
                  <a:schemeClr val="tx1"/>
                </a:solidFill>
              </a:rPr>
              <a:t>年延長）</a:t>
            </a:r>
            <a:endParaRPr lang="en-US" altLang="ja-JP" sz="1600" b="0" dirty="0">
              <a:solidFill>
                <a:schemeClr val="tx1"/>
              </a:solidFill>
            </a:endParaRPr>
          </a:p>
          <a:p>
            <a:pPr marL="342900" indent="-342900">
              <a:buFont typeface="Wingdings" panose="05000000000000000000" pitchFamily="2" charset="2"/>
              <a:buChar char="n"/>
            </a:pPr>
            <a:r>
              <a:rPr lang="ja-JP" altLang="en-US" sz="1600" dirty="0">
                <a:solidFill>
                  <a:srgbClr val="002060"/>
                </a:solidFill>
              </a:rPr>
              <a:t>共同研究サマリ</a:t>
            </a:r>
            <a:r>
              <a:rPr lang="ja-JP" altLang="en-US" sz="1600" dirty="0">
                <a:solidFill>
                  <a:schemeClr val="tx1"/>
                </a:solidFill>
              </a:rPr>
              <a:t>：</a:t>
            </a:r>
            <a:r>
              <a:rPr lang="ja-JP" altLang="en-US" sz="1600" b="0" dirty="0">
                <a:solidFill>
                  <a:schemeClr val="tx1"/>
                </a:solidFill>
              </a:rPr>
              <a:t>想定した物理化学シミュレーションベースの方法でタンパク質の改変は可能。</a:t>
            </a:r>
            <a:endParaRPr lang="en-US" altLang="ja-JP" sz="1600" b="0" dirty="0">
              <a:solidFill>
                <a:schemeClr val="tx1"/>
              </a:solidFill>
            </a:endParaRPr>
          </a:p>
          <a:p>
            <a:pPr marL="342900" indent="-342900">
              <a:buFont typeface="Wingdings" panose="05000000000000000000" pitchFamily="2" charset="2"/>
              <a:buChar char="n"/>
            </a:pPr>
            <a:endParaRPr lang="en-US" altLang="ja-JP" sz="1400" dirty="0"/>
          </a:p>
        </p:txBody>
      </p:sp>
      <p:graphicFrame>
        <p:nvGraphicFramePr>
          <p:cNvPr id="5" name="表 4">
            <a:extLst>
              <a:ext uri="{FF2B5EF4-FFF2-40B4-BE49-F238E27FC236}">
                <a16:creationId xmlns:a16="http://schemas.microsoft.com/office/drawing/2014/main" id="{66A3EF2A-0768-4B17-8C16-C254DEF4B537}"/>
              </a:ext>
            </a:extLst>
          </p:cNvPr>
          <p:cNvGraphicFramePr>
            <a:graphicFrameLocks noGrp="1"/>
          </p:cNvGraphicFramePr>
          <p:nvPr>
            <p:extLst>
              <p:ext uri="{D42A27DB-BD31-4B8C-83A1-F6EECF244321}">
                <p14:modId xmlns:p14="http://schemas.microsoft.com/office/powerpoint/2010/main" val="1425244153"/>
              </p:ext>
            </p:extLst>
          </p:nvPr>
        </p:nvGraphicFramePr>
        <p:xfrm>
          <a:off x="1411653" y="3298467"/>
          <a:ext cx="9368691" cy="2546578"/>
        </p:xfrm>
        <a:graphic>
          <a:graphicData uri="http://schemas.openxmlformats.org/drawingml/2006/table">
            <a:tbl>
              <a:tblPr firstRow="1" bandRow="1">
                <a:tableStyleId>{5C22544A-7EE6-4342-B048-85BDC9FD1C3A}</a:tableStyleId>
              </a:tblPr>
              <a:tblGrid>
                <a:gridCol w="2513672">
                  <a:extLst>
                    <a:ext uri="{9D8B030D-6E8A-4147-A177-3AD203B41FA5}">
                      <a16:colId xmlns:a16="http://schemas.microsoft.com/office/drawing/2014/main" val="3390948514"/>
                    </a:ext>
                  </a:extLst>
                </a:gridCol>
                <a:gridCol w="3029924">
                  <a:extLst>
                    <a:ext uri="{9D8B030D-6E8A-4147-A177-3AD203B41FA5}">
                      <a16:colId xmlns:a16="http://schemas.microsoft.com/office/drawing/2014/main" val="137610007"/>
                    </a:ext>
                  </a:extLst>
                </a:gridCol>
                <a:gridCol w="3825095">
                  <a:extLst>
                    <a:ext uri="{9D8B030D-6E8A-4147-A177-3AD203B41FA5}">
                      <a16:colId xmlns:a16="http://schemas.microsoft.com/office/drawing/2014/main" val="1972520973"/>
                    </a:ext>
                  </a:extLst>
                </a:gridCol>
              </a:tblGrid>
              <a:tr h="290966">
                <a:tc>
                  <a:txBody>
                    <a:bodyPr/>
                    <a:lstStyle/>
                    <a:p>
                      <a:r>
                        <a:rPr kumimoji="1" lang="ja-JP" altLang="en-US" sz="1200" dirty="0"/>
                        <a:t>研究項目</a:t>
                      </a:r>
                    </a:p>
                  </a:txBody>
                  <a:tcPr marL="84096" marR="84096" marT="42048" marB="42048"/>
                </a:tc>
                <a:tc>
                  <a:txBody>
                    <a:bodyPr/>
                    <a:lstStyle/>
                    <a:p>
                      <a:r>
                        <a:rPr kumimoji="1" lang="ja-JP" altLang="en-US" sz="1200" dirty="0"/>
                        <a:t>結果</a:t>
                      </a:r>
                    </a:p>
                  </a:txBody>
                  <a:tcPr marL="84096" marR="84096" marT="42048" marB="42048"/>
                </a:tc>
                <a:tc>
                  <a:txBody>
                    <a:bodyPr/>
                    <a:lstStyle/>
                    <a:p>
                      <a:r>
                        <a:rPr kumimoji="1" lang="ja-JP" altLang="en-US" sz="1200" dirty="0"/>
                        <a:t>課題</a:t>
                      </a:r>
                    </a:p>
                  </a:txBody>
                  <a:tcPr marL="84096" marR="84096" marT="42048" marB="42048"/>
                </a:tc>
                <a:extLst>
                  <a:ext uri="{0D108BD9-81ED-4DB2-BD59-A6C34878D82A}">
                    <a16:rowId xmlns:a16="http://schemas.microsoft.com/office/drawing/2014/main" val="2906860434"/>
                  </a:ext>
                </a:extLst>
              </a:tr>
              <a:tr h="746300">
                <a:tc>
                  <a:txBody>
                    <a:bodyPr/>
                    <a:lstStyle/>
                    <a:p>
                      <a:r>
                        <a:rPr kumimoji="1" lang="ja-JP" altLang="en-US" sz="1100" dirty="0"/>
                        <a:t>計算機上でタンパク質の設計・改変</a:t>
                      </a:r>
                      <a:endParaRPr kumimoji="1" lang="en-US" altLang="ja-JP" sz="1100" dirty="0"/>
                    </a:p>
                  </a:txBody>
                  <a:tcPr marL="84096" marR="84096" marT="42048" marB="42048"/>
                </a:tc>
                <a:tc>
                  <a:txBody>
                    <a:bodyPr/>
                    <a:lstStyle/>
                    <a:p>
                      <a:r>
                        <a:rPr kumimoji="1" lang="ja-JP" altLang="en-US" sz="1100" dirty="0"/>
                        <a:t>・　開始当初に想定した設計プロトコルにより、野生型とはアミノ酸配列が最大</a:t>
                      </a:r>
                      <a:r>
                        <a:rPr kumimoji="1" lang="en-US" altLang="ja-JP" sz="1100" dirty="0"/>
                        <a:t>34%</a:t>
                      </a:r>
                      <a:r>
                        <a:rPr kumimoji="1" lang="ja-JP" altLang="en-US" sz="1100" dirty="0"/>
                        <a:t>異なりながらもセルロース結合能をもつ変異体候補を獲得できた。</a:t>
                      </a:r>
                    </a:p>
                  </a:txBody>
                  <a:tcPr marL="84096" marR="84096" marT="42048" marB="42048"/>
                </a:tc>
                <a:tc>
                  <a:txBody>
                    <a:bodyPr/>
                    <a:lstStyle/>
                    <a:p>
                      <a:r>
                        <a:rPr kumimoji="1" lang="ja-JP" altLang="en-US" sz="1100" dirty="0"/>
                        <a:t>・　設計プロトコルの有効性の検証</a:t>
                      </a:r>
                      <a:endParaRPr kumimoji="1" lang="en-US" altLang="ja-JP" sz="1100" dirty="0"/>
                    </a:p>
                    <a:p>
                      <a:endParaRPr kumimoji="1" lang="en-US" altLang="ja-JP" sz="1100" dirty="0"/>
                    </a:p>
                    <a:p>
                      <a:endParaRPr kumimoji="1" lang="ja-JP" altLang="en-US" sz="1100" dirty="0"/>
                    </a:p>
                  </a:txBody>
                  <a:tcPr marL="84096" marR="84096" marT="42048" marB="42048"/>
                </a:tc>
                <a:extLst>
                  <a:ext uri="{0D108BD9-81ED-4DB2-BD59-A6C34878D82A}">
                    <a16:rowId xmlns:a16="http://schemas.microsoft.com/office/drawing/2014/main" val="3773515571"/>
                  </a:ext>
                </a:extLst>
              </a:tr>
              <a:tr h="548640">
                <a:tc>
                  <a:txBody>
                    <a:bodyPr/>
                    <a:lstStyle/>
                    <a:p>
                      <a:r>
                        <a:rPr kumimoji="1" lang="ja-JP" altLang="en-US" sz="1100" dirty="0"/>
                        <a:t>候補タンパク質の実験的評価</a:t>
                      </a:r>
                      <a:endParaRPr kumimoji="1" lang="en-US" altLang="ja-JP" sz="1100" dirty="0"/>
                    </a:p>
                  </a:txBody>
                  <a:tcPr marL="84096" marR="84096" marT="42048" marB="42048"/>
                </a:tc>
                <a:tc>
                  <a:txBody>
                    <a:bodyPr/>
                    <a:lstStyle/>
                    <a:p>
                      <a:r>
                        <a:rPr kumimoji="1" lang="ja-JP" altLang="en-US" sz="1100" dirty="0"/>
                        <a:t>・　簡易評価系を構築し、定性的ではあるが多種類の変異体候補のセルロース結合能の評価が可能となった。</a:t>
                      </a:r>
                      <a:endParaRPr kumimoji="1" lang="en-US" altLang="ja-JP" sz="1100" dirty="0"/>
                    </a:p>
                    <a:p>
                      <a:r>
                        <a:rPr kumimoji="1" lang="ja-JP" altLang="en-US" sz="1100" dirty="0"/>
                        <a:t>・　より定量性のある別の評価系を準備し、簡易評価をサポートする結果が得られた。</a:t>
                      </a:r>
                    </a:p>
                  </a:txBody>
                  <a:tcPr marL="84096" marR="84096" marT="42048" marB="42048"/>
                </a:tc>
                <a:tc>
                  <a:txBody>
                    <a:bodyPr/>
                    <a:lstStyle/>
                    <a:p>
                      <a:r>
                        <a:rPr kumimoji="1" lang="ja-JP" altLang="en-US" sz="1100" dirty="0"/>
                        <a:t>・　受託業者での評価試験に依存</a:t>
                      </a:r>
                      <a:endParaRPr kumimoji="1" lang="en-US" altLang="ja-JP" sz="1100" dirty="0"/>
                    </a:p>
                    <a:p>
                      <a:r>
                        <a:rPr kumimoji="1" lang="ja-JP" altLang="en-US" sz="1100" dirty="0"/>
                        <a:t>・　簡易評価系の改善（特に定量性）</a:t>
                      </a:r>
                      <a:endParaRPr kumimoji="1" lang="en-US" altLang="ja-JP" sz="1100" dirty="0"/>
                    </a:p>
                    <a:p>
                      <a:endParaRPr kumimoji="1" lang="en-US" altLang="ja-JP" sz="1100" dirty="0"/>
                    </a:p>
                  </a:txBody>
                  <a:tcPr marL="84096" marR="84096" marT="42048" marB="42048"/>
                </a:tc>
                <a:extLst>
                  <a:ext uri="{0D108BD9-81ED-4DB2-BD59-A6C34878D82A}">
                    <a16:rowId xmlns:a16="http://schemas.microsoft.com/office/drawing/2014/main" val="506482418"/>
                  </a:ext>
                </a:extLst>
              </a:tr>
              <a:tr h="548640">
                <a:tc>
                  <a:txBody>
                    <a:bodyPr/>
                    <a:lstStyle/>
                    <a:p>
                      <a:r>
                        <a:rPr kumimoji="1" lang="ja-JP" altLang="en-US" sz="1100" dirty="0"/>
                        <a:t>技術検証</a:t>
                      </a:r>
                      <a:endParaRPr kumimoji="1" lang="en-US" altLang="ja-JP" sz="1100" dirty="0"/>
                    </a:p>
                    <a:p>
                      <a:r>
                        <a:rPr kumimoji="1" lang="ja-JP" altLang="en-US" sz="1100" dirty="0"/>
                        <a:t>未実施項目</a:t>
                      </a:r>
                    </a:p>
                  </a:txBody>
                  <a:tcPr marL="84096" marR="84096" marT="42048" marB="42048"/>
                </a:tc>
                <a:tc>
                  <a:txBody>
                    <a:bodyPr/>
                    <a:lstStyle/>
                    <a:p>
                      <a:endParaRPr kumimoji="1" lang="ja-JP" altLang="en-US" sz="1100" dirty="0"/>
                    </a:p>
                  </a:txBody>
                  <a:tcPr marL="84096" marR="84096" marT="42048" marB="42048"/>
                </a:tc>
                <a:tc>
                  <a:txBody>
                    <a:bodyPr/>
                    <a:lstStyle/>
                    <a:p>
                      <a:r>
                        <a:rPr kumimoji="1" lang="ja-JP" altLang="en-US" sz="1100" dirty="0"/>
                        <a:t>・　セルロース結合性タンパク質のサイズ変更</a:t>
                      </a:r>
                      <a:endParaRPr kumimoji="1" lang="en-US" altLang="ja-JP" sz="1100" dirty="0"/>
                    </a:p>
                    <a:p>
                      <a:r>
                        <a:rPr kumimoji="1" lang="ja-JP" altLang="en-US" sz="1100" dirty="0"/>
                        <a:t>・　アプリケーションを見据えた設計要件の想定</a:t>
                      </a:r>
                      <a:endParaRPr kumimoji="1" lang="en-US" altLang="ja-JP" sz="1100" dirty="0"/>
                    </a:p>
                    <a:p>
                      <a:r>
                        <a:rPr kumimoji="1" lang="ja-JP" altLang="en-US" sz="1100" dirty="0"/>
                        <a:t>・　耐熱性等の特性や立体構造に関する実験的評価</a:t>
                      </a:r>
                      <a:endParaRPr kumimoji="1" lang="en-US" altLang="ja-JP" sz="1100" dirty="0"/>
                    </a:p>
                  </a:txBody>
                  <a:tcPr marL="84096" marR="84096" marT="42048" marB="42048"/>
                </a:tc>
                <a:extLst>
                  <a:ext uri="{0D108BD9-81ED-4DB2-BD59-A6C34878D82A}">
                    <a16:rowId xmlns:a16="http://schemas.microsoft.com/office/drawing/2014/main" val="3918071575"/>
                  </a:ext>
                </a:extLst>
              </a:tr>
            </a:tbl>
          </a:graphicData>
        </a:graphic>
      </p:graphicFrame>
      <p:sp>
        <p:nvSpPr>
          <p:cNvPr id="2" name="テキスト ボックス 1">
            <a:extLst>
              <a:ext uri="{FF2B5EF4-FFF2-40B4-BE49-F238E27FC236}">
                <a16:creationId xmlns:a16="http://schemas.microsoft.com/office/drawing/2014/main" id="{A30DD425-54CF-467B-B1BB-A1B58A1EDB00}"/>
              </a:ext>
            </a:extLst>
          </p:cNvPr>
          <p:cNvSpPr txBox="1"/>
          <p:nvPr/>
        </p:nvSpPr>
        <p:spPr>
          <a:xfrm>
            <a:off x="1500120" y="5946809"/>
            <a:ext cx="9350637" cy="307777"/>
          </a:xfrm>
          <a:prstGeom prst="rect">
            <a:avLst/>
          </a:prstGeom>
          <a:noFill/>
        </p:spPr>
        <p:txBody>
          <a:bodyPr wrap="none" rtlCol="0">
            <a:spAutoFit/>
          </a:bodyPr>
          <a:lstStyle/>
          <a:p>
            <a:r>
              <a:rPr kumimoji="1" lang="ja-JP" altLang="en-US" sz="1400" dirty="0"/>
              <a:t>→　より実問題を意識した難易度の高い設計課題に取り組むこと、より汎用的で独自性の高い設計プロトコルを確立できる可能性</a:t>
            </a:r>
          </a:p>
        </p:txBody>
      </p:sp>
    </p:spTree>
    <p:extLst>
      <p:ext uri="{BB962C8B-B14F-4D97-AF65-F5344CB8AC3E}">
        <p14:creationId xmlns:p14="http://schemas.microsoft.com/office/powerpoint/2010/main" val="161404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D22132E-995C-4E39-9C10-C674B0436F3E}"/>
              </a:ext>
            </a:extLst>
          </p:cNvPr>
          <p:cNvSpPr>
            <a:spLocks noGrp="1"/>
          </p:cNvSpPr>
          <p:nvPr>
            <p:ph type="title"/>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504C35EB-9261-4F5F-8516-E1E393A06570}"/>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F0C37790-C15E-4ADA-9462-7A24ECCB3EA6}"/>
              </a:ext>
            </a:extLst>
          </p:cNvPr>
          <p:cNvSpPr>
            <a:spLocks noGrp="1"/>
          </p:cNvSpPr>
          <p:nvPr>
            <p:ph type="body" sz="quarter" idx="13"/>
          </p:nvPr>
        </p:nvSpPr>
        <p:spPr/>
        <p:txBody>
          <a:bodyPr/>
          <a:lstStyle/>
          <a:p>
            <a:r>
              <a:rPr lang="ja-JP" altLang="en-US" dirty="0"/>
              <a:t>テーマ「人工酵素設計」について</a:t>
            </a:r>
            <a:endParaRPr lang="en-US" altLang="ja-JP" dirty="0"/>
          </a:p>
          <a:p>
            <a:r>
              <a:rPr lang="ja-JP" altLang="en-US" dirty="0"/>
              <a:t>構想の全体像とテーマのスコープの見直し</a:t>
            </a:r>
            <a:endParaRPr lang="en-US" altLang="ja-JP" dirty="0"/>
          </a:p>
          <a:p>
            <a:r>
              <a:rPr lang="ja-JP" altLang="en-US" dirty="0"/>
              <a:t>共同研究の位置づけ、期待する成果</a:t>
            </a:r>
            <a:endParaRPr lang="en-US" altLang="ja-JP" dirty="0"/>
          </a:p>
          <a:p>
            <a:r>
              <a:rPr lang="ja-JP" altLang="en-US" dirty="0"/>
              <a:t>成果イメージ、実施内容、計画</a:t>
            </a:r>
            <a:endParaRPr lang="en-US" altLang="ja-JP" dirty="0"/>
          </a:p>
          <a:p>
            <a:r>
              <a:rPr lang="ja-JP" altLang="en-US" dirty="0"/>
              <a:t>体制、メンバーの役割</a:t>
            </a:r>
          </a:p>
        </p:txBody>
      </p:sp>
    </p:spTree>
    <p:extLst>
      <p:ext uri="{BB962C8B-B14F-4D97-AF65-F5344CB8AC3E}">
        <p14:creationId xmlns:p14="http://schemas.microsoft.com/office/powerpoint/2010/main" val="374631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9A6B3-3218-44C9-8C32-CCBAD5C400E8}"/>
              </a:ext>
            </a:extLst>
          </p:cNvPr>
          <p:cNvSpPr>
            <a:spLocks noGrp="1"/>
          </p:cNvSpPr>
          <p:nvPr>
            <p:ph type="title"/>
          </p:nvPr>
        </p:nvSpPr>
        <p:spPr/>
        <p:txBody>
          <a:bodyPr>
            <a:normAutofit/>
          </a:bodyPr>
          <a:lstStyle/>
          <a:p>
            <a:r>
              <a:rPr lang="en-US" altLang="ja-JP" dirty="0"/>
              <a:t>FY20-FY21</a:t>
            </a:r>
            <a:r>
              <a:rPr lang="ja-JP" altLang="en-US" dirty="0"/>
              <a:t>共同研究　計算機上でタンパク質の設計・改変</a:t>
            </a:r>
            <a:endParaRPr kumimoji="1" lang="ja-JP" altLang="en-US" dirty="0"/>
          </a:p>
        </p:txBody>
      </p:sp>
      <p:sp>
        <p:nvSpPr>
          <p:cNvPr id="3" name="スライド番号プレースホルダー 2">
            <a:extLst>
              <a:ext uri="{FF2B5EF4-FFF2-40B4-BE49-F238E27FC236}">
                <a16:creationId xmlns:a16="http://schemas.microsoft.com/office/drawing/2014/main" id="{78521D9D-AA57-4EAD-B457-F1E5E661BCE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 name="テキスト プレースホルダー 3">
            <a:extLst>
              <a:ext uri="{FF2B5EF4-FFF2-40B4-BE49-F238E27FC236}">
                <a16:creationId xmlns:a16="http://schemas.microsoft.com/office/drawing/2014/main" id="{6D960570-8D9C-4075-97F0-A53834215E0D}"/>
              </a:ext>
            </a:extLst>
          </p:cNvPr>
          <p:cNvSpPr>
            <a:spLocks noGrp="1"/>
          </p:cNvSpPr>
          <p:nvPr>
            <p:ph type="body" sz="quarter" idx="11"/>
          </p:nvPr>
        </p:nvSpPr>
        <p:spPr>
          <a:xfrm>
            <a:off x="517055" y="833975"/>
            <a:ext cx="11341887" cy="518094"/>
          </a:xfrm>
        </p:spPr>
        <p:txBody>
          <a:bodyPr/>
          <a:lstStyle/>
          <a:p>
            <a:r>
              <a:rPr kumimoji="1" lang="en-US" altLang="ja-JP" dirty="0"/>
              <a:t>Rosetta</a:t>
            </a:r>
            <a:r>
              <a:rPr kumimoji="1" lang="ja-JP" altLang="en-US" dirty="0"/>
              <a:t>の各種プロトコルと</a:t>
            </a:r>
            <a:r>
              <a:rPr kumimoji="1" lang="en-US" altLang="ja-JP" dirty="0" err="1"/>
              <a:t>AutoDock</a:t>
            </a:r>
            <a:r>
              <a:rPr kumimoji="1" lang="en-US" altLang="ja-JP" dirty="0"/>
              <a:t> Vina</a:t>
            </a:r>
            <a:r>
              <a:rPr kumimoji="1" lang="ja-JP" altLang="en-US" dirty="0"/>
              <a:t>を組み合わせて</a:t>
            </a:r>
            <a:r>
              <a:rPr kumimoji="1" lang="en-US" altLang="ja-JP" dirty="0"/>
              <a:t>CBD</a:t>
            </a:r>
            <a:r>
              <a:rPr kumimoji="1" lang="ja-JP" altLang="en-US" dirty="0"/>
              <a:t>変異体の配列を生成</a:t>
            </a:r>
          </a:p>
        </p:txBody>
      </p:sp>
      <p:pic>
        <p:nvPicPr>
          <p:cNvPr id="5" name="図 4">
            <a:extLst>
              <a:ext uri="{FF2B5EF4-FFF2-40B4-BE49-F238E27FC236}">
                <a16:creationId xmlns:a16="http://schemas.microsoft.com/office/drawing/2014/main" id="{1511C352-44B6-4D46-9631-55A78D66281C}"/>
              </a:ext>
            </a:extLst>
          </p:cNvPr>
          <p:cNvPicPr>
            <a:picLocks noChangeAspect="1"/>
          </p:cNvPicPr>
          <p:nvPr/>
        </p:nvPicPr>
        <p:blipFill>
          <a:blip r:embed="rId2"/>
          <a:stretch>
            <a:fillRect/>
          </a:stretch>
        </p:blipFill>
        <p:spPr>
          <a:xfrm>
            <a:off x="730309" y="2993258"/>
            <a:ext cx="5365691" cy="3137565"/>
          </a:xfrm>
          <a:prstGeom prst="rect">
            <a:avLst/>
          </a:prstGeom>
        </p:spPr>
      </p:pic>
      <p:sp>
        <p:nvSpPr>
          <p:cNvPr id="6" name="テキスト ボックス 5">
            <a:extLst>
              <a:ext uri="{FF2B5EF4-FFF2-40B4-BE49-F238E27FC236}">
                <a16:creationId xmlns:a16="http://schemas.microsoft.com/office/drawing/2014/main" id="{15847D33-6DF3-41AE-9977-661D21F09AE5}"/>
              </a:ext>
            </a:extLst>
          </p:cNvPr>
          <p:cNvSpPr txBox="1"/>
          <p:nvPr/>
        </p:nvSpPr>
        <p:spPr>
          <a:xfrm>
            <a:off x="2183073" y="3116616"/>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7" name="テキスト ボックス 6">
            <a:extLst>
              <a:ext uri="{FF2B5EF4-FFF2-40B4-BE49-F238E27FC236}">
                <a16:creationId xmlns:a16="http://schemas.microsoft.com/office/drawing/2014/main" id="{C9FB9A2C-4C1A-41E0-B65E-78EA65FF9453}"/>
              </a:ext>
            </a:extLst>
          </p:cNvPr>
          <p:cNvSpPr txBox="1"/>
          <p:nvPr/>
        </p:nvSpPr>
        <p:spPr>
          <a:xfrm>
            <a:off x="3081237" y="3116616"/>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8" name="テキスト ボックス 7">
            <a:extLst>
              <a:ext uri="{FF2B5EF4-FFF2-40B4-BE49-F238E27FC236}">
                <a16:creationId xmlns:a16="http://schemas.microsoft.com/office/drawing/2014/main" id="{853505A6-7AEA-4254-9DFD-036C108D7BCB}"/>
              </a:ext>
            </a:extLst>
          </p:cNvPr>
          <p:cNvSpPr txBox="1"/>
          <p:nvPr/>
        </p:nvSpPr>
        <p:spPr>
          <a:xfrm>
            <a:off x="3987215" y="3116616"/>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9" name="テキスト ボックス 8">
            <a:extLst>
              <a:ext uri="{FF2B5EF4-FFF2-40B4-BE49-F238E27FC236}">
                <a16:creationId xmlns:a16="http://schemas.microsoft.com/office/drawing/2014/main" id="{3CAE40FD-2555-4616-8F3F-B660D3662A69}"/>
              </a:ext>
            </a:extLst>
          </p:cNvPr>
          <p:cNvSpPr txBox="1"/>
          <p:nvPr/>
        </p:nvSpPr>
        <p:spPr>
          <a:xfrm>
            <a:off x="4884710" y="4259881"/>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10" name="テキスト ボックス 9">
            <a:extLst>
              <a:ext uri="{FF2B5EF4-FFF2-40B4-BE49-F238E27FC236}">
                <a16:creationId xmlns:a16="http://schemas.microsoft.com/office/drawing/2014/main" id="{E2274545-F89C-4C38-9B1A-33071EB519F9}"/>
              </a:ext>
            </a:extLst>
          </p:cNvPr>
          <p:cNvSpPr txBox="1"/>
          <p:nvPr/>
        </p:nvSpPr>
        <p:spPr>
          <a:xfrm>
            <a:off x="3281783" y="4259881"/>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11" name="テキスト ボックス 10">
            <a:extLst>
              <a:ext uri="{FF2B5EF4-FFF2-40B4-BE49-F238E27FC236}">
                <a16:creationId xmlns:a16="http://schemas.microsoft.com/office/drawing/2014/main" id="{A567388C-E16A-4C1B-B085-E528DEB258C3}"/>
              </a:ext>
            </a:extLst>
          </p:cNvPr>
          <p:cNvSpPr txBox="1"/>
          <p:nvPr/>
        </p:nvSpPr>
        <p:spPr>
          <a:xfrm>
            <a:off x="1467070" y="4285765"/>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13" name="テキスト ボックス 12">
            <a:extLst>
              <a:ext uri="{FF2B5EF4-FFF2-40B4-BE49-F238E27FC236}">
                <a16:creationId xmlns:a16="http://schemas.microsoft.com/office/drawing/2014/main" id="{5BE8F735-DDC0-40CB-9A19-950082E8B55E}"/>
              </a:ext>
            </a:extLst>
          </p:cNvPr>
          <p:cNvSpPr txBox="1"/>
          <p:nvPr/>
        </p:nvSpPr>
        <p:spPr>
          <a:xfrm>
            <a:off x="508263" y="1281651"/>
            <a:ext cx="11490726" cy="1600438"/>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野生型</a:t>
            </a:r>
            <a:r>
              <a:rPr kumimoji="1" lang="en-US" altLang="ja-JP" dirty="0"/>
              <a:t>CBD</a:t>
            </a:r>
            <a:r>
              <a:rPr kumimoji="1" lang="ja-JP" altLang="en-US" dirty="0"/>
              <a:t>からの配列の改変率を設計目標として設定</a:t>
            </a:r>
            <a:endParaRPr kumimoji="1" lang="en-US" altLang="ja-JP" dirty="0"/>
          </a:p>
          <a:p>
            <a:pPr marL="742950" lvl="1" indent="-285750">
              <a:buFont typeface="Wingdings" panose="05000000000000000000" pitchFamily="2" charset="2"/>
              <a:buChar char="Ø"/>
            </a:pPr>
            <a:r>
              <a:rPr kumimoji="1" lang="ja-JP" altLang="en-US" sz="1400" dirty="0">
                <a:solidFill>
                  <a:schemeClr val="bg1">
                    <a:lumMod val="65000"/>
                  </a:schemeClr>
                </a:solidFill>
              </a:rPr>
              <a:t>野生型</a:t>
            </a:r>
            <a:r>
              <a:rPr kumimoji="1" lang="en-US" altLang="ja-JP" sz="1400" dirty="0">
                <a:solidFill>
                  <a:schemeClr val="bg1">
                    <a:lumMod val="65000"/>
                  </a:schemeClr>
                </a:solidFill>
              </a:rPr>
              <a:t>CBD</a:t>
            </a:r>
            <a:r>
              <a:rPr kumimoji="1" lang="ja-JP" altLang="en-US" sz="1400" dirty="0">
                <a:solidFill>
                  <a:schemeClr val="bg1">
                    <a:lumMod val="65000"/>
                  </a:schemeClr>
                </a:solidFill>
              </a:rPr>
              <a:t>のセルロース結合部位や主鎖構造を尊重する（結果的に野生型の結合能がそのまま継承されることを期待する）</a:t>
            </a:r>
            <a:endParaRPr kumimoji="1" lang="en-US" altLang="ja-JP" sz="1400" dirty="0">
              <a:solidFill>
                <a:schemeClr val="bg1">
                  <a:lumMod val="65000"/>
                </a:schemeClr>
              </a:solidFill>
            </a:endParaRPr>
          </a:p>
          <a:p>
            <a:pPr marL="742950" lvl="1" indent="-285750">
              <a:buFont typeface="Wingdings" panose="05000000000000000000" pitchFamily="2" charset="2"/>
              <a:buChar char="Ø"/>
            </a:pPr>
            <a:r>
              <a:rPr kumimoji="1" lang="ja-JP" altLang="en-US" sz="1400" dirty="0">
                <a:solidFill>
                  <a:schemeClr val="bg1">
                    <a:lumMod val="65000"/>
                  </a:schemeClr>
                </a:solidFill>
              </a:rPr>
              <a:t>足場（主鎖構造）の付け替えはスコープに入れていたが未達</a:t>
            </a:r>
            <a:endParaRPr kumimoji="1" lang="en-US" altLang="ja-JP" sz="1400" dirty="0">
              <a:solidFill>
                <a:schemeClr val="bg1">
                  <a:lumMod val="65000"/>
                </a:schemeClr>
              </a:solidFill>
            </a:endParaRPr>
          </a:p>
          <a:p>
            <a:pPr marL="285750" indent="-285750">
              <a:buFont typeface="Wingdings" panose="05000000000000000000" pitchFamily="2" charset="2"/>
              <a:buChar char="Ø"/>
            </a:pPr>
            <a:r>
              <a:rPr kumimoji="1" lang="en-US" altLang="ja-JP" dirty="0"/>
              <a:t>Rosetta</a:t>
            </a:r>
            <a:r>
              <a:rPr kumimoji="1" lang="ja-JP" altLang="en-US" dirty="0"/>
              <a:t>を活用して候補配列を多数生成、加えて別途ドッキングシミュレーションで評価</a:t>
            </a:r>
            <a:endParaRPr kumimoji="1" lang="en-US" altLang="ja-JP" dirty="0"/>
          </a:p>
          <a:p>
            <a:pPr marL="285750" indent="-285750">
              <a:buFont typeface="Wingdings" panose="05000000000000000000" pitchFamily="2" charset="2"/>
              <a:buChar char="Ø"/>
            </a:pPr>
            <a:r>
              <a:rPr kumimoji="1" lang="ja-JP" altLang="en-US" dirty="0"/>
              <a:t>ドッキングシミュレーションの</a:t>
            </a:r>
            <a:r>
              <a:rPr kumimoji="1" lang="en-US" altLang="ja-JP" dirty="0"/>
              <a:t>affinity</a:t>
            </a:r>
            <a:r>
              <a:rPr kumimoji="1" lang="ja-JP" altLang="en-US" dirty="0"/>
              <a:t>スコアが高いものから低いものまで満遍なく実験評価の対象として選択</a:t>
            </a:r>
            <a:endParaRPr kumimoji="1" lang="en-US" altLang="ja-JP" dirty="0"/>
          </a:p>
          <a:p>
            <a:pPr marL="742950" lvl="1" indent="-285750">
              <a:buFont typeface="Wingdings" panose="05000000000000000000" pitchFamily="2" charset="2"/>
              <a:buChar char="Ø"/>
            </a:pPr>
            <a:r>
              <a:rPr kumimoji="1" lang="ja-JP" altLang="en-US" sz="1400" dirty="0">
                <a:solidFill>
                  <a:schemeClr val="bg1">
                    <a:lumMod val="65000"/>
                  </a:schemeClr>
                </a:solidFill>
              </a:rPr>
              <a:t>実験的評価と机上のスコアの関係性を確認するため</a:t>
            </a:r>
            <a:endParaRPr kumimoji="1" lang="en-US" altLang="ja-JP" sz="1400" dirty="0">
              <a:solidFill>
                <a:schemeClr val="bg1">
                  <a:lumMod val="65000"/>
                </a:schemeClr>
              </a:solidFill>
            </a:endParaRPr>
          </a:p>
        </p:txBody>
      </p:sp>
      <p:pic>
        <p:nvPicPr>
          <p:cNvPr id="14" name="図 13">
            <a:extLst>
              <a:ext uri="{FF2B5EF4-FFF2-40B4-BE49-F238E27FC236}">
                <a16:creationId xmlns:a16="http://schemas.microsoft.com/office/drawing/2014/main" id="{6E8AC3F9-DBD0-4034-A97A-67E90405DF29}"/>
              </a:ext>
            </a:extLst>
          </p:cNvPr>
          <p:cNvPicPr>
            <a:picLocks noChangeAspect="1"/>
          </p:cNvPicPr>
          <p:nvPr/>
        </p:nvPicPr>
        <p:blipFill>
          <a:blip r:embed="rId3"/>
          <a:stretch>
            <a:fillRect/>
          </a:stretch>
        </p:blipFill>
        <p:spPr>
          <a:xfrm>
            <a:off x="6312875" y="3727939"/>
            <a:ext cx="5572524" cy="2027331"/>
          </a:xfrm>
          <a:prstGeom prst="rect">
            <a:avLst/>
          </a:prstGeom>
        </p:spPr>
      </p:pic>
    </p:spTree>
    <p:extLst>
      <p:ext uri="{BB962C8B-B14F-4D97-AF65-F5344CB8AC3E}">
        <p14:creationId xmlns:p14="http://schemas.microsoft.com/office/powerpoint/2010/main" val="122991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21C15260-F4C8-4BFB-A8C2-880DCAF6A7EB}"/>
              </a:ext>
            </a:extLst>
          </p:cNvPr>
          <p:cNvPicPr>
            <a:picLocks noChangeAspect="1"/>
          </p:cNvPicPr>
          <p:nvPr/>
        </p:nvPicPr>
        <p:blipFill rotWithShape="1">
          <a:blip r:embed="rId2"/>
          <a:srcRect t="19311" b="6694"/>
          <a:stretch/>
        </p:blipFill>
        <p:spPr>
          <a:xfrm>
            <a:off x="1385454" y="3429000"/>
            <a:ext cx="4416520" cy="2616526"/>
          </a:xfrm>
          <a:prstGeom prst="rect">
            <a:avLst/>
          </a:prstGeom>
        </p:spPr>
      </p:pic>
      <p:sp>
        <p:nvSpPr>
          <p:cNvPr id="2" name="タイトル 1">
            <a:extLst>
              <a:ext uri="{FF2B5EF4-FFF2-40B4-BE49-F238E27FC236}">
                <a16:creationId xmlns:a16="http://schemas.microsoft.com/office/drawing/2014/main" id="{8A4A9F64-B324-4298-9E6A-00F0AAF88D91}"/>
              </a:ext>
            </a:extLst>
          </p:cNvPr>
          <p:cNvSpPr>
            <a:spLocks noGrp="1"/>
          </p:cNvSpPr>
          <p:nvPr>
            <p:ph type="title"/>
          </p:nvPr>
        </p:nvSpPr>
        <p:spPr/>
        <p:txBody>
          <a:bodyPr>
            <a:normAutofit/>
          </a:bodyPr>
          <a:lstStyle/>
          <a:p>
            <a:r>
              <a:rPr lang="en-US" altLang="ja-JP" dirty="0"/>
              <a:t>FY20-FY21</a:t>
            </a:r>
            <a:r>
              <a:rPr lang="ja-JP" altLang="en-US" dirty="0"/>
              <a:t>共同研究　セルロース結合能の実験的評価</a:t>
            </a:r>
            <a:endParaRPr kumimoji="1" lang="ja-JP" altLang="en-US" dirty="0"/>
          </a:p>
        </p:txBody>
      </p:sp>
      <p:sp>
        <p:nvSpPr>
          <p:cNvPr id="3" name="スライド番号プレースホルダー 2">
            <a:extLst>
              <a:ext uri="{FF2B5EF4-FFF2-40B4-BE49-F238E27FC236}">
                <a16:creationId xmlns:a16="http://schemas.microsoft.com/office/drawing/2014/main" id="{5FAB9602-F5C5-4EBB-AA2D-D81231E3AFE2}"/>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テキスト プレースホルダー 3">
            <a:extLst>
              <a:ext uri="{FF2B5EF4-FFF2-40B4-BE49-F238E27FC236}">
                <a16:creationId xmlns:a16="http://schemas.microsoft.com/office/drawing/2014/main" id="{1503D059-A6EC-4675-ADA8-F61BC746C827}"/>
              </a:ext>
            </a:extLst>
          </p:cNvPr>
          <p:cNvSpPr>
            <a:spLocks noGrp="1"/>
          </p:cNvSpPr>
          <p:nvPr>
            <p:ph type="body" sz="quarter" idx="11"/>
          </p:nvPr>
        </p:nvSpPr>
        <p:spPr>
          <a:xfrm>
            <a:off x="508263" y="830422"/>
            <a:ext cx="11341887" cy="424732"/>
          </a:xfrm>
        </p:spPr>
        <p:txBody>
          <a:bodyPr/>
          <a:lstStyle/>
          <a:p>
            <a:r>
              <a:rPr lang="ja-JP" altLang="en-US" sz="2400" dirty="0"/>
              <a:t>変異体のセルロース結合能を</a:t>
            </a:r>
            <a:r>
              <a:rPr lang="en-US" altLang="ja-JP" sz="2400" dirty="0"/>
              <a:t>2</a:t>
            </a:r>
            <a:r>
              <a:rPr lang="ja-JP" altLang="en-US" sz="2400" dirty="0"/>
              <a:t>種類の方法で評価</a:t>
            </a:r>
            <a:endParaRPr lang="en-US" altLang="ja-JP" sz="2400" dirty="0"/>
          </a:p>
        </p:txBody>
      </p:sp>
      <p:pic>
        <p:nvPicPr>
          <p:cNvPr id="5" name="図 4">
            <a:extLst>
              <a:ext uri="{FF2B5EF4-FFF2-40B4-BE49-F238E27FC236}">
                <a16:creationId xmlns:a16="http://schemas.microsoft.com/office/drawing/2014/main" id="{E8D40784-A5B7-40B5-B256-93B7350721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1666" y="3305908"/>
            <a:ext cx="4029167" cy="2726343"/>
          </a:xfrm>
          <a:prstGeom prst="rect">
            <a:avLst/>
          </a:prstGeom>
          <a:noFill/>
          <a:ln>
            <a:noFill/>
          </a:ln>
        </p:spPr>
      </p:pic>
      <p:sp>
        <p:nvSpPr>
          <p:cNvPr id="7" name="テキスト ボックス 6">
            <a:extLst>
              <a:ext uri="{FF2B5EF4-FFF2-40B4-BE49-F238E27FC236}">
                <a16:creationId xmlns:a16="http://schemas.microsoft.com/office/drawing/2014/main" id="{C73B0BF2-5F30-4443-B0E2-8D8014857B51}"/>
              </a:ext>
            </a:extLst>
          </p:cNvPr>
          <p:cNvSpPr txBox="1"/>
          <p:nvPr/>
        </p:nvSpPr>
        <p:spPr>
          <a:xfrm>
            <a:off x="1401410" y="6032252"/>
            <a:ext cx="4145687" cy="276999"/>
          </a:xfrm>
          <a:prstGeom prst="rect">
            <a:avLst/>
          </a:prstGeom>
          <a:noFill/>
        </p:spPr>
        <p:txBody>
          <a:bodyPr wrap="none" rtlCol="0">
            <a:spAutoFit/>
          </a:bodyPr>
          <a:lstStyle/>
          <a:p>
            <a:r>
              <a:rPr kumimoji="1" lang="ja-JP" altLang="en-US" sz="1200" dirty="0"/>
              <a:t>試験</a:t>
            </a:r>
            <a:r>
              <a:rPr kumimoji="1" lang="en-US" altLang="ja-JP" sz="1200" dirty="0"/>
              <a:t>1</a:t>
            </a:r>
            <a:r>
              <a:rPr kumimoji="1" lang="ja-JP" altLang="en-US" sz="1200" dirty="0"/>
              <a:t>（セルロース</a:t>
            </a:r>
            <a:r>
              <a:rPr kumimoji="1" lang="en-US" altLang="ja-JP" sz="1200" dirty="0"/>
              <a:t>TLC</a:t>
            </a:r>
            <a:r>
              <a:rPr kumimoji="1" lang="ja-JP" altLang="en-US" sz="1200" dirty="0"/>
              <a:t>プレートへのサンプル滴下）の結果の一例</a:t>
            </a:r>
          </a:p>
        </p:txBody>
      </p:sp>
      <p:sp>
        <p:nvSpPr>
          <p:cNvPr id="8" name="正方形/長方形 7">
            <a:extLst>
              <a:ext uri="{FF2B5EF4-FFF2-40B4-BE49-F238E27FC236}">
                <a16:creationId xmlns:a16="http://schemas.microsoft.com/office/drawing/2014/main" id="{5A7E61F4-6E01-48B3-AB9D-8E8C7F883E14}"/>
              </a:ext>
            </a:extLst>
          </p:cNvPr>
          <p:cNvSpPr/>
          <p:nvPr/>
        </p:nvSpPr>
        <p:spPr>
          <a:xfrm>
            <a:off x="2312263" y="3493525"/>
            <a:ext cx="621708" cy="2359045"/>
          </a:xfrm>
          <a:prstGeom prst="rect">
            <a:avLst/>
          </a:prstGeom>
          <a:noFill/>
          <a:ln w="190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E6AAD54F-02E1-4E40-9E74-9E7C73C546C9}"/>
              </a:ext>
            </a:extLst>
          </p:cNvPr>
          <p:cNvSpPr/>
          <p:nvPr/>
        </p:nvSpPr>
        <p:spPr>
          <a:xfrm>
            <a:off x="3393228" y="3493524"/>
            <a:ext cx="400972" cy="2359045"/>
          </a:xfrm>
          <a:prstGeom prst="rect">
            <a:avLst/>
          </a:prstGeom>
          <a:noFill/>
          <a:ln w="190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EFB834D1-4214-4CAA-916A-53FA1ED14F09}"/>
              </a:ext>
            </a:extLst>
          </p:cNvPr>
          <p:cNvSpPr txBox="1"/>
          <p:nvPr/>
        </p:nvSpPr>
        <p:spPr>
          <a:xfrm>
            <a:off x="508263" y="1281651"/>
            <a:ext cx="11490726" cy="2062103"/>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セルロース結合能評価系</a:t>
            </a:r>
            <a:endParaRPr kumimoji="1" lang="en-US" altLang="ja-JP" dirty="0"/>
          </a:p>
          <a:p>
            <a:pPr marL="742950" lvl="1" indent="-285750">
              <a:buFont typeface="Wingdings" panose="05000000000000000000" pitchFamily="2" charset="2"/>
              <a:buChar char="Ø"/>
            </a:pPr>
            <a:r>
              <a:rPr kumimoji="1" lang="ja-JP" altLang="en-US" sz="1400" dirty="0">
                <a:solidFill>
                  <a:schemeClr val="bg1">
                    <a:lumMod val="65000"/>
                  </a:schemeClr>
                </a:solidFill>
              </a:rPr>
              <a:t>試験</a:t>
            </a:r>
            <a:r>
              <a:rPr kumimoji="1" lang="en-US" altLang="ja-JP" sz="1400" dirty="0">
                <a:solidFill>
                  <a:schemeClr val="bg1">
                    <a:lumMod val="65000"/>
                  </a:schemeClr>
                </a:solidFill>
              </a:rPr>
              <a:t>1</a:t>
            </a:r>
            <a:r>
              <a:rPr kumimoji="1" lang="ja-JP" altLang="en-US" sz="1400" dirty="0">
                <a:solidFill>
                  <a:schemeClr val="bg1">
                    <a:lumMod val="65000"/>
                  </a:schemeClr>
                </a:solidFill>
              </a:rPr>
              <a:t>：セルロース</a:t>
            </a:r>
            <a:r>
              <a:rPr kumimoji="1" lang="en-US" altLang="ja-JP" sz="1400" dirty="0">
                <a:solidFill>
                  <a:schemeClr val="bg1">
                    <a:lumMod val="65000"/>
                  </a:schemeClr>
                </a:solidFill>
              </a:rPr>
              <a:t>TLC</a:t>
            </a:r>
            <a:r>
              <a:rPr kumimoji="1" lang="ja-JP" altLang="en-US" sz="1400" dirty="0">
                <a:solidFill>
                  <a:schemeClr val="bg1">
                    <a:lumMod val="65000"/>
                  </a:schemeClr>
                </a:solidFill>
              </a:rPr>
              <a:t>プレートにサンプルを滴下しスポットの拡散具合から評価</a:t>
            </a:r>
            <a:endParaRPr kumimoji="1" lang="en-US" altLang="ja-JP" sz="1400" dirty="0">
              <a:solidFill>
                <a:schemeClr val="bg1">
                  <a:lumMod val="65000"/>
                </a:schemeClr>
              </a:solidFill>
            </a:endParaRPr>
          </a:p>
          <a:p>
            <a:pPr marL="742950" lvl="1" indent="-285750">
              <a:buFont typeface="Wingdings" panose="05000000000000000000" pitchFamily="2" charset="2"/>
              <a:buChar char="Ø"/>
            </a:pPr>
            <a:r>
              <a:rPr kumimoji="1" lang="ja-JP" altLang="en-US" sz="1400" dirty="0">
                <a:solidFill>
                  <a:schemeClr val="bg1">
                    <a:lumMod val="65000"/>
                  </a:schemeClr>
                </a:solidFill>
              </a:rPr>
              <a:t>試験</a:t>
            </a:r>
            <a:r>
              <a:rPr kumimoji="1" lang="en-US" altLang="ja-JP" sz="1400" dirty="0">
                <a:solidFill>
                  <a:schemeClr val="bg1">
                    <a:lumMod val="65000"/>
                  </a:schemeClr>
                </a:solidFill>
              </a:rPr>
              <a:t>2</a:t>
            </a:r>
            <a:r>
              <a:rPr kumimoji="1" lang="ja-JP" altLang="en-US" sz="1400" dirty="0">
                <a:solidFill>
                  <a:schemeClr val="bg1">
                    <a:lumMod val="65000"/>
                  </a:schemeClr>
                </a:solidFill>
              </a:rPr>
              <a:t>：セルロースとサンプルを混合、遠心の後に上清に残った未吸着タンパク質量から評価（杉本さん論文を参照）</a:t>
            </a:r>
            <a:endParaRPr kumimoji="1" lang="en-US" altLang="ja-JP" sz="1400" dirty="0">
              <a:solidFill>
                <a:schemeClr val="bg1">
                  <a:lumMod val="65000"/>
                </a:schemeClr>
              </a:solidFill>
            </a:endParaRPr>
          </a:p>
          <a:p>
            <a:pPr marL="285750" indent="-285750">
              <a:buFont typeface="Wingdings" panose="05000000000000000000" pitchFamily="2" charset="2"/>
              <a:buChar char="Ø"/>
            </a:pPr>
            <a:r>
              <a:rPr kumimoji="1" lang="ja-JP" altLang="en-US" dirty="0"/>
              <a:t>両評価試験でコントロール（</a:t>
            </a:r>
            <a:r>
              <a:rPr kumimoji="1" lang="en-US" altLang="ja-JP" dirty="0"/>
              <a:t>EGFP</a:t>
            </a:r>
            <a:r>
              <a:rPr kumimoji="1" lang="ja-JP" altLang="en-US" dirty="0"/>
              <a:t>＋</a:t>
            </a:r>
            <a:r>
              <a:rPr kumimoji="1" lang="en-US" altLang="ja-JP" dirty="0"/>
              <a:t>Linker</a:t>
            </a:r>
            <a:r>
              <a:rPr kumimoji="1" lang="ja-JP" altLang="en-US" dirty="0"/>
              <a:t>）と野生型（</a:t>
            </a:r>
            <a:r>
              <a:rPr kumimoji="1" lang="en-US" altLang="ja-JP" dirty="0"/>
              <a:t>EGFP</a:t>
            </a:r>
            <a:r>
              <a:rPr kumimoji="1" lang="ja-JP" altLang="en-US" dirty="0"/>
              <a:t>＋</a:t>
            </a:r>
            <a:r>
              <a:rPr kumimoji="1" lang="en-US" altLang="ja-JP" dirty="0"/>
              <a:t>Linker</a:t>
            </a:r>
            <a:r>
              <a:rPr kumimoji="1" lang="ja-JP" altLang="en-US" dirty="0"/>
              <a:t>＋</a:t>
            </a:r>
            <a:r>
              <a:rPr kumimoji="1" lang="en-US" altLang="ja-JP" dirty="0"/>
              <a:t>Cel7A-CBD</a:t>
            </a:r>
            <a:r>
              <a:rPr kumimoji="1" lang="ja-JP" altLang="en-US" dirty="0"/>
              <a:t>）で結合能の差を確認</a:t>
            </a:r>
            <a:endParaRPr kumimoji="1" lang="en-US" altLang="ja-JP" dirty="0"/>
          </a:p>
          <a:p>
            <a:pPr marL="285750" indent="-285750">
              <a:buFont typeface="Wingdings" panose="05000000000000000000" pitchFamily="2" charset="2"/>
              <a:buChar char="Ø"/>
            </a:pPr>
            <a:r>
              <a:rPr kumimoji="1" lang="ja-JP" altLang="en-US" dirty="0"/>
              <a:t>試験</a:t>
            </a:r>
            <a:r>
              <a:rPr kumimoji="1" lang="en-US" altLang="ja-JP" dirty="0"/>
              <a:t>1</a:t>
            </a:r>
            <a:r>
              <a:rPr kumimoji="1" lang="ja-JP" altLang="en-US" dirty="0"/>
              <a:t>で野生型相当の結合能をもつ変異型（</a:t>
            </a:r>
            <a:r>
              <a:rPr kumimoji="1" lang="en-US" altLang="ja-JP" dirty="0"/>
              <a:t>EGFP-Linker</a:t>
            </a:r>
            <a:r>
              <a:rPr kumimoji="1" lang="ja-JP" altLang="en-US" dirty="0"/>
              <a:t>＋</a:t>
            </a:r>
            <a:r>
              <a:rPr kumimoji="1" lang="en-US" altLang="ja-JP" dirty="0"/>
              <a:t>CBD</a:t>
            </a:r>
            <a:r>
              <a:rPr kumimoji="1" lang="ja-JP" altLang="en-US" dirty="0"/>
              <a:t>バリアント）を複数確認</a:t>
            </a:r>
            <a:endParaRPr kumimoji="1" lang="en-US" altLang="ja-JP" dirty="0"/>
          </a:p>
          <a:p>
            <a:pPr marL="742950" lvl="1" indent="-285750">
              <a:buFont typeface="Wingdings" panose="05000000000000000000" pitchFamily="2" charset="2"/>
              <a:buChar char="Ø"/>
            </a:pPr>
            <a:r>
              <a:rPr kumimoji="1" lang="ja-JP" altLang="en-US" sz="1400" dirty="0">
                <a:solidFill>
                  <a:schemeClr val="bg1">
                    <a:lumMod val="65000"/>
                  </a:schemeClr>
                </a:solidFill>
              </a:rPr>
              <a:t>点変異以上　</a:t>
            </a:r>
            <a:r>
              <a:rPr kumimoji="1" lang="en-US" altLang="ja-JP" sz="1400" dirty="0">
                <a:solidFill>
                  <a:schemeClr val="bg1">
                    <a:lumMod val="65000"/>
                  </a:schemeClr>
                </a:solidFill>
              </a:rPr>
              <a:t>27%</a:t>
            </a:r>
            <a:r>
              <a:rPr kumimoji="1" lang="ja-JP" altLang="en-US" sz="1400" dirty="0">
                <a:solidFill>
                  <a:schemeClr val="bg1">
                    <a:lumMod val="65000"/>
                  </a:schemeClr>
                </a:solidFill>
              </a:rPr>
              <a:t>（</a:t>
            </a:r>
            <a:r>
              <a:rPr kumimoji="1" lang="en-US" altLang="ja-JP" sz="1400" dirty="0">
                <a:solidFill>
                  <a:schemeClr val="bg1">
                    <a:lumMod val="65000"/>
                  </a:schemeClr>
                </a:solidFill>
              </a:rPr>
              <a:t>200</a:t>
            </a:r>
            <a:r>
              <a:rPr kumimoji="1" lang="ja-JP" altLang="en-US" sz="1400" dirty="0">
                <a:solidFill>
                  <a:schemeClr val="bg1">
                    <a:lumMod val="65000"/>
                  </a:schemeClr>
                </a:solidFill>
              </a:rPr>
              <a:t>配列中</a:t>
            </a:r>
            <a:r>
              <a:rPr kumimoji="1" lang="en-US" altLang="ja-JP" sz="1400" dirty="0">
                <a:solidFill>
                  <a:schemeClr val="bg1">
                    <a:lumMod val="65000"/>
                  </a:schemeClr>
                </a:solidFill>
              </a:rPr>
              <a:t>54</a:t>
            </a:r>
            <a:r>
              <a:rPr kumimoji="1" lang="ja-JP" altLang="en-US" sz="1400" dirty="0">
                <a:solidFill>
                  <a:schemeClr val="bg1">
                    <a:lumMod val="65000"/>
                  </a:schemeClr>
                </a:solidFill>
              </a:rPr>
              <a:t>配列）　</a:t>
            </a:r>
            <a:endParaRPr kumimoji="1" lang="en-US" altLang="ja-JP" sz="1400" dirty="0">
              <a:solidFill>
                <a:schemeClr val="bg1">
                  <a:lumMod val="65000"/>
                </a:schemeClr>
              </a:solidFill>
            </a:endParaRPr>
          </a:p>
          <a:p>
            <a:pPr marL="742950" lvl="1" indent="-285750">
              <a:buFont typeface="Wingdings" panose="05000000000000000000" pitchFamily="2" charset="2"/>
              <a:buChar char="Ø"/>
            </a:pPr>
            <a:r>
              <a:rPr kumimoji="1" lang="en-US" altLang="ja-JP" sz="1400" dirty="0">
                <a:solidFill>
                  <a:schemeClr val="bg1">
                    <a:lumMod val="65000"/>
                  </a:schemeClr>
                </a:solidFill>
              </a:rPr>
              <a:t>3</a:t>
            </a:r>
            <a:r>
              <a:rPr kumimoji="1" lang="ja-JP" altLang="en-US" sz="1400" dirty="0">
                <a:solidFill>
                  <a:schemeClr val="bg1">
                    <a:lumMod val="65000"/>
                  </a:schemeClr>
                </a:solidFill>
              </a:rPr>
              <a:t>点変異以上　</a:t>
            </a:r>
            <a:r>
              <a:rPr kumimoji="1" lang="en-US" altLang="ja-JP" sz="1400" dirty="0">
                <a:solidFill>
                  <a:schemeClr val="bg1">
                    <a:lumMod val="65000"/>
                  </a:schemeClr>
                </a:solidFill>
              </a:rPr>
              <a:t> 22%</a:t>
            </a:r>
            <a:r>
              <a:rPr kumimoji="1" lang="ja-JP" altLang="en-US" sz="1400" dirty="0">
                <a:solidFill>
                  <a:schemeClr val="bg1">
                    <a:lumMod val="65000"/>
                  </a:schemeClr>
                </a:solidFill>
              </a:rPr>
              <a:t>（</a:t>
            </a:r>
            <a:r>
              <a:rPr kumimoji="1" lang="en-US" altLang="ja-JP" sz="1400" dirty="0">
                <a:solidFill>
                  <a:schemeClr val="bg1">
                    <a:lumMod val="65000"/>
                  </a:schemeClr>
                </a:solidFill>
              </a:rPr>
              <a:t>127</a:t>
            </a:r>
            <a:r>
              <a:rPr kumimoji="1" lang="ja-JP" altLang="en-US" sz="1400" dirty="0">
                <a:solidFill>
                  <a:schemeClr val="bg1">
                    <a:lumMod val="65000"/>
                  </a:schemeClr>
                </a:solidFill>
              </a:rPr>
              <a:t>配列中</a:t>
            </a:r>
            <a:r>
              <a:rPr kumimoji="1" lang="en-US" altLang="ja-JP" sz="1400" dirty="0">
                <a:solidFill>
                  <a:schemeClr val="bg1">
                    <a:lumMod val="65000"/>
                  </a:schemeClr>
                </a:solidFill>
              </a:rPr>
              <a:t>28</a:t>
            </a:r>
            <a:r>
              <a:rPr kumimoji="1" lang="ja-JP" altLang="en-US" sz="1400" dirty="0">
                <a:solidFill>
                  <a:schemeClr val="bg1">
                    <a:lumMod val="65000"/>
                  </a:schemeClr>
                </a:solidFill>
              </a:rPr>
              <a:t>配列）</a:t>
            </a:r>
            <a:endParaRPr kumimoji="1" lang="en-US" altLang="ja-JP" sz="1400" dirty="0">
              <a:solidFill>
                <a:schemeClr val="bg1">
                  <a:lumMod val="65000"/>
                </a:schemeClr>
              </a:solidFill>
            </a:endParaRPr>
          </a:p>
          <a:p>
            <a:pPr marL="285750" indent="-285750">
              <a:buFont typeface="Wingdings" panose="05000000000000000000" pitchFamily="2" charset="2"/>
              <a:buChar char="Ø"/>
            </a:pPr>
            <a:r>
              <a:rPr kumimoji="1" lang="ja-JP" altLang="en-US" dirty="0"/>
              <a:t>試験</a:t>
            </a:r>
            <a:r>
              <a:rPr kumimoji="1" lang="en-US" altLang="ja-JP" dirty="0"/>
              <a:t>1</a:t>
            </a:r>
            <a:r>
              <a:rPr kumimoji="1" lang="ja-JP" altLang="en-US" dirty="0"/>
              <a:t>で野生型相当の結合能と評価した、変異型のうち</a:t>
            </a:r>
            <a:r>
              <a:rPr kumimoji="1" lang="en-US" altLang="ja-JP" dirty="0"/>
              <a:t>3</a:t>
            </a:r>
            <a:r>
              <a:rPr kumimoji="1" lang="ja-JP" altLang="en-US" dirty="0"/>
              <a:t>種類を試験</a:t>
            </a:r>
            <a:r>
              <a:rPr kumimoji="1" lang="en-US" altLang="ja-JP" dirty="0"/>
              <a:t>2</a:t>
            </a:r>
            <a:r>
              <a:rPr kumimoji="1" lang="ja-JP" altLang="en-US" dirty="0"/>
              <a:t>で評価、同様にコントロールと結合能の差を確認</a:t>
            </a:r>
            <a:endParaRPr kumimoji="1" lang="en-US" altLang="ja-JP" sz="1000" dirty="0"/>
          </a:p>
        </p:txBody>
      </p:sp>
      <p:sp>
        <p:nvSpPr>
          <p:cNvPr id="24" name="テキスト ボックス 23">
            <a:extLst>
              <a:ext uri="{FF2B5EF4-FFF2-40B4-BE49-F238E27FC236}">
                <a16:creationId xmlns:a16="http://schemas.microsoft.com/office/drawing/2014/main" id="{2F466F1D-FBDC-40F1-B42C-E0B1ACD8C67B}"/>
              </a:ext>
            </a:extLst>
          </p:cNvPr>
          <p:cNvSpPr txBox="1"/>
          <p:nvPr/>
        </p:nvSpPr>
        <p:spPr>
          <a:xfrm>
            <a:off x="9047098" y="5336639"/>
            <a:ext cx="570322" cy="276999"/>
          </a:xfrm>
          <a:prstGeom prst="rect">
            <a:avLst/>
          </a:prstGeom>
          <a:noFill/>
        </p:spPr>
        <p:txBody>
          <a:bodyPr wrap="square" rtlCol="0">
            <a:spAutoFit/>
          </a:bodyPr>
          <a:lstStyle/>
          <a:p>
            <a:r>
              <a:rPr kumimoji="1" lang="en-US" altLang="ja-JP" sz="1200" b="1" dirty="0"/>
              <a:t>13/36</a:t>
            </a:r>
            <a:endParaRPr kumimoji="1" lang="ja-JP" altLang="en-US" sz="1200" b="1" dirty="0"/>
          </a:p>
        </p:txBody>
      </p:sp>
      <p:sp>
        <p:nvSpPr>
          <p:cNvPr id="25" name="テキスト ボックス 24">
            <a:extLst>
              <a:ext uri="{FF2B5EF4-FFF2-40B4-BE49-F238E27FC236}">
                <a16:creationId xmlns:a16="http://schemas.microsoft.com/office/drawing/2014/main" id="{3D663A10-7F3B-47F7-A3EC-839F585E6A3D}"/>
              </a:ext>
            </a:extLst>
          </p:cNvPr>
          <p:cNvSpPr txBox="1"/>
          <p:nvPr/>
        </p:nvSpPr>
        <p:spPr>
          <a:xfrm>
            <a:off x="9812506" y="5335353"/>
            <a:ext cx="519317" cy="276999"/>
          </a:xfrm>
          <a:prstGeom prst="rect">
            <a:avLst/>
          </a:prstGeom>
          <a:noFill/>
        </p:spPr>
        <p:txBody>
          <a:bodyPr wrap="square" rtlCol="0">
            <a:spAutoFit/>
          </a:bodyPr>
          <a:lstStyle/>
          <a:p>
            <a:r>
              <a:rPr kumimoji="1" lang="en-US" altLang="ja-JP" sz="1200" b="1" dirty="0"/>
              <a:t>4/36</a:t>
            </a:r>
            <a:endParaRPr kumimoji="1" lang="ja-JP" altLang="en-US" sz="1200" b="1" dirty="0"/>
          </a:p>
        </p:txBody>
      </p:sp>
      <p:sp>
        <p:nvSpPr>
          <p:cNvPr id="26" name="テキスト ボックス 25">
            <a:extLst>
              <a:ext uri="{FF2B5EF4-FFF2-40B4-BE49-F238E27FC236}">
                <a16:creationId xmlns:a16="http://schemas.microsoft.com/office/drawing/2014/main" id="{42EE516B-597C-45C1-B0CA-DAAE36CF3774}"/>
              </a:ext>
            </a:extLst>
          </p:cNvPr>
          <p:cNvSpPr txBox="1"/>
          <p:nvPr/>
        </p:nvSpPr>
        <p:spPr>
          <a:xfrm>
            <a:off x="10575957" y="5325847"/>
            <a:ext cx="514199" cy="276999"/>
          </a:xfrm>
          <a:prstGeom prst="rect">
            <a:avLst/>
          </a:prstGeom>
          <a:noFill/>
        </p:spPr>
        <p:txBody>
          <a:bodyPr wrap="square" rtlCol="0">
            <a:spAutoFit/>
          </a:bodyPr>
          <a:lstStyle/>
          <a:p>
            <a:r>
              <a:rPr kumimoji="1" lang="en-US" altLang="ja-JP" sz="1200" b="1" dirty="0"/>
              <a:t>5/36</a:t>
            </a:r>
            <a:endParaRPr kumimoji="1" lang="ja-JP" altLang="en-US" sz="1200" b="1" dirty="0"/>
          </a:p>
        </p:txBody>
      </p:sp>
      <p:sp>
        <p:nvSpPr>
          <p:cNvPr id="27" name="テキスト ボックス 26">
            <a:extLst>
              <a:ext uri="{FF2B5EF4-FFF2-40B4-BE49-F238E27FC236}">
                <a16:creationId xmlns:a16="http://schemas.microsoft.com/office/drawing/2014/main" id="{18FFE89A-B385-495D-AB73-A943B53411B0}"/>
              </a:ext>
            </a:extLst>
          </p:cNvPr>
          <p:cNvSpPr txBox="1"/>
          <p:nvPr/>
        </p:nvSpPr>
        <p:spPr>
          <a:xfrm>
            <a:off x="9486900" y="5600421"/>
            <a:ext cx="1351373" cy="261610"/>
          </a:xfrm>
          <a:prstGeom prst="rect">
            <a:avLst/>
          </a:prstGeom>
          <a:noFill/>
        </p:spPr>
        <p:txBody>
          <a:bodyPr wrap="square" rtlCol="0">
            <a:spAutoFit/>
          </a:bodyPr>
          <a:lstStyle/>
          <a:p>
            <a:r>
              <a:rPr kumimoji="1" lang="en-US" altLang="ja-JP" sz="1100" b="1" u="sng" dirty="0"/>
              <a:t>WT</a:t>
            </a:r>
            <a:r>
              <a:rPr kumimoji="1" lang="ja-JP" altLang="en-US" sz="1100" b="1" u="sng" dirty="0"/>
              <a:t>からの変異数</a:t>
            </a:r>
          </a:p>
        </p:txBody>
      </p:sp>
      <p:sp>
        <p:nvSpPr>
          <p:cNvPr id="15" name="テキスト ボックス 14">
            <a:extLst>
              <a:ext uri="{FF2B5EF4-FFF2-40B4-BE49-F238E27FC236}">
                <a16:creationId xmlns:a16="http://schemas.microsoft.com/office/drawing/2014/main" id="{199D9070-E96E-44FB-99DA-9F733E874495}"/>
              </a:ext>
            </a:extLst>
          </p:cNvPr>
          <p:cNvSpPr txBox="1"/>
          <p:nvPr/>
        </p:nvSpPr>
        <p:spPr>
          <a:xfrm>
            <a:off x="7830492" y="6019034"/>
            <a:ext cx="2901756" cy="276999"/>
          </a:xfrm>
          <a:prstGeom prst="rect">
            <a:avLst/>
          </a:prstGeom>
          <a:noFill/>
        </p:spPr>
        <p:txBody>
          <a:bodyPr wrap="none" rtlCol="0">
            <a:spAutoFit/>
          </a:bodyPr>
          <a:lstStyle/>
          <a:p>
            <a:r>
              <a:rPr kumimoji="1" lang="ja-JP" altLang="en-US" sz="1200" dirty="0"/>
              <a:t>試験</a:t>
            </a:r>
            <a:r>
              <a:rPr kumimoji="1" lang="en-US" altLang="ja-JP" sz="1200" dirty="0"/>
              <a:t>2</a:t>
            </a:r>
            <a:r>
              <a:rPr kumimoji="1" lang="ja-JP" altLang="en-US" sz="1200" dirty="0"/>
              <a:t>（杉本さん論文参考）の結果の一例</a:t>
            </a:r>
          </a:p>
        </p:txBody>
      </p:sp>
    </p:spTree>
    <p:extLst>
      <p:ext uri="{BB962C8B-B14F-4D97-AF65-F5344CB8AC3E}">
        <p14:creationId xmlns:p14="http://schemas.microsoft.com/office/powerpoint/2010/main" val="4090042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05795-7C8C-474C-9EFB-58A8778B7B54}"/>
              </a:ext>
            </a:extLst>
          </p:cNvPr>
          <p:cNvSpPr>
            <a:spLocks noGrp="1"/>
          </p:cNvSpPr>
          <p:nvPr>
            <p:ph type="title"/>
          </p:nvPr>
        </p:nvSpPr>
        <p:spPr/>
        <p:txBody>
          <a:bodyPr/>
          <a:lstStyle/>
          <a:p>
            <a:r>
              <a:rPr lang="en-US" altLang="ja-JP" dirty="0"/>
              <a:t>FY20-FY21</a:t>
            </a:r>
            <a:r>
              <a:rPr lang="ja-JP" altLang="en-US" dirty="0"/>
              <a:t>共同研究　最も改変率が高い</a:t>
            </a:r>
            <a:r>
              <a:rPr lang="en-US" altLang="ja-JP" dirty="0"/>
              <a:t>CBD</a:t>
            </a:r>
            <a:r>
              <a:rPr lang="ja-JP" altLang="en-US" dirty="0"/>
              <a:t>バリアント</a:t>
            </a:r>
            <a:endParaRPr kumimoji="1" lang="ja-JP" altLang="en-US" dirty="0"/>
          </a:p>
        </p:txBody>
      </p:sp>
      <p:sp>
        <p:nvSpPr>
          <p:cNvPr id="3" name="スライド番号プレースホルダー 2">
            <a:extLst>
              <a:ext uri="{FF2B5EF4-FFF2-40B4-BE49-F238E27FC236}">
                <a16:creationId xmlns:a16="http://schemas.microsoft.com/office/drawing/2014/main" id="{5851BC4F-1AF1-479C-B130-A7141E146A7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pic>
        <p:nvPicPr>
          <p:cNvPr id="5" name="図 4">
            <a:extLst>
              <a:ext uri="{FF2B5EF4-FFF2-40B4-BE49-F238E27FC236}">
                <a16:creationId xmlns:a16="http://schemas.microsoft.com/office/drawing/2014/main" id="{225E5E2F-58E6-428C-80AA-71E2CE373198}"/>
              </a:ext>
            </a:extLst>
          </p:cNvPr>
          <p:cNvPicPr>
            <a:picLocks noChangeAspect="1"/>
          </p:cNvPicPr>
          <p:nvPr/>
        </p:nvPicPr>
        <p:blipFill rotWithShape="1">
          <a:blip r:embed="rId2">
            <a:extLst>
              <a:ext uri="{28A0092B-C50C-407E-A947-70E740481C1C}">
                <a14:useLocalDpi xmlns:a14="http://schemas.microsoft.com/office/drawing/2010/main" val="0"/>
              </a:ext>
            </a:extLst>
          </a:blip>
          <a:srcRect l="20276" t="8417" r="15282" b="13753"/>
          <a:stretch/>
        </p:blipFill>
        <p:spPr>
          <a:xfrm>
            <a:off x="6754282" y="2909724"/>
            <a:ext cx="3354072" cy="2892364"/>
          </a:xfrm>
          <a:prstGeom prst="rect">
            <a:avLst/>
          </a:prstGeom>
        </p:spPr>
      </p:pic>
      <p:sp>
        <p:nvSpPr>
          <p:cNvPr id="6" name="テキスト ボックス 5">
            <a:extLst>
              <a:ext uri="{FF2B5EF4-FFF2-40B4-BE49-F238E27FC236}">
                <a16:creationId xmlns:a16="http://schemas.microsoft.com/office/drawing/2014/main" id="{1E2ADFF0-09FB-4866-B853-02B585CFAA80}"/>
              </a:ext>
            </a:extLst>
          </p:cNvPr>
          <p:cNvSpPr txBox="1"/>
          <p:nvPr/>
        </p:nvSpPr>
        <p:spPr>
          <a:xfrm>
            <a:off x="6107402" y="1495095"/>
            <a:ext cx="4927952" cy="307777"/>
          </a:xfrm>
          <a:prstGeom prst="rect">
            <a:avLst/>
          </a:prstGeom>
          <a:noFill/>
        </p:spPr>
        <p:txBody>
          <a:bodyPr wrap="none" rtlCol="0">
            <a:spAutoFit/>
          </a:bodyPr>
          <a:lstStyle/>
          <a:p>
            <a:pPr defTabSz="914400"/>
            <a:r>
              <a:rPr kumimoji="1" lang="en-US" altLang="ja-JP" sz="1400" b="1" u="sng" dirty="0">
                <a:solidFill>
                  <a:srgbClr val="000000"/>
                </a:solidFill>
                <a:latin typeface="Arial"/>
                <a:ea typeface="Meiryo UI"/>
              </a:rPr>
              <a:t>2</a:t>
            </a:r>
            <a:r>
              <a:rPr kumimoji="1" lang="ja-JP" altLang="en-US" sz="1400" b="1" u="sng" dirty="0">
                <a:solidFill>
                  <a:srgbClr val="000000"/>
                </a:solidFill>
                <a:latin typeface="Arial"/>
                <a:ea typeface="Meiryo UI"/>
              </a:rPr>
              <a:t>種類の評価試験でセルロース結合性が確認された変異体の例</a:t>
            </a:r>
          </a:p>
        </p:txBody>
      </p:sp>
      <p:sp>
        <p:nvSpPr>
          <p:cNvPr id="7" name="円柱 6">
            <a:extLst>
              <a:ext uri="{FF2B5EF4-FFF2-40B4-BE49-F238E27FC236}">
                <a16:creationId xmlns:a16="http://schemas.microsoft.com/office/drawing/2014/main" id="{B01FA3C2-D5E3-4C49-B48D-78190BC4C313}"/>
              </a:ext>
            </a:extLst>
          </p:cNvPr>
          <p:cNvSpPr/>
          <p:nvPr/>
        </p:nvSpPr>
        <p:spPr>
          <a:xfrm>
            <a:off x="2342144" y="4699010"/>
            <a:ext cx="1675280" cy="1096668"/>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kumimoji="1" lang="ja-JP" altLang="en-US" dirty="0">
                <a:solidFill>
                  <a:srgbClr val="000000"/>
                </a:solidFill>
                <a:latin typeface="Arial"/>
                <a:ea typeface="Meiryo UI"/>
              </a:rPr>
              <a:t>配列の公共</a:t>
            </a:r>
            <a:r>
              <a:rPr kumimoji="1" lang="en-US" altLang="ja-JP" dirty="0">
                <a:solidFill>
                  <a:srgbClr val="000000"/>
                </a:solidFill>
                <a:latin typeface="Arial"/>
                <a:ea typeface="Meiryo UI"/>
              </a:rPr>
              <a:t>DB</a:t>
            </a:r>
          </a:p>
        </p:txBody>
      </p:sp>
      <p:sp>
        <p:nvSpPr>
          <p:cNvPr id="8" name="テキスト ボックス 7">
            <a:extLst>
              <a:ext uri="{FF2B5EF4-FFF2-40B4-BE49-F238E27FC236}">
                <a16:creationId xmlns:a16="http://schemas.microsoft.com/office/drawing/2014/main" id="{2E6B8027-A2BB-4ABE-83F5-52A3972C27FD}"/>
              </a:ext>
            </a:extLst>
          </p:cNvPr>
          <p:cNvSpPr txBox="1"/>
          <p:nvPr/>
        </p:nvSpPr>
        <p:spPr>
          <a:xfrm>
            <a:off x="4017425" y="4897834"/>
            <a:ext cx="3810659" cy="646331"/>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元の</a:t>
            </a:r>
            <a:r>
              <a:rPr kumimoji="1" lang="en-US" altLang="ja-JP" sz="1200" dirty="0">
                <a:solidFill>
                  <a:srgbClr val="000000"/>
                </a:solidFill>
                <a:latin typeface="Arial"/>
                <a:ea typeface="Meiryo UI"/>
              </a:rPr>
              <a:t>WT</a:t>
            </a:r>
            <a:r>
              <a:rPr kumimoji="1" lang="ja-JP" altLang="en-US" sz="1200" dirty="0">
                <a:solidFill>
                  <a:srgbClr val="000000"/>
                </a:solidFill>
                <a:latin typeface="Arial"/>
                <a:ea typeface="Meiryo UI"/>
              </a:rPr>
              <a:t>の類似を含めて、上位の配列は</a:t>
            </a:r>
            <a:endParaRPr kumimoji="1" lang="en-US" altLang="ja-JP" sz="1200" dirty="0">
              <a:solidFill>
                <a:srgbClr val="000000"/>
              </a:solidFill>
              <a:latin typeface="Arial"/>
              <a:ea typeface="Meiryo UI"/>
            </a:endParaRPr>
          </a:p>
          <a:p>
            <a:pPr defTabSz="914400"/>
            <a:r>
              <a:rPr kumimoji="1" lang="ja-JP" altLang="en-US" sz="1200" dirty="0">
                <a:solidFill>
                  <a:srgbClr val="000000"/>
                </a:solidFill>
                <a:latin typeface="Arial"/>
                <a:ea typeface="Meiryo UI"/>
              </a:rPr>
              <a:t>配列一致度</a:t>
            </a:r>
            <a:r>
              <a:rPr kumimoji="1" lang="en-US" altLang="ja-JP" sz="1200" dirty="0">
                <a:solidFill>
                  <a:srgbClr val="000000"/>
                </a:solidFill>
                <a:latin typeface="Arial"/>
                <a:ea typeface="Meiryo UI"/>
              </a:rPr>
              <a:t>67%</a:t>
            </a:r>
            <a:r>
              <a:rPr kumimoji="1" lang="ja-JP" altLang="en-US" sz="1200" dirty="0">
                <a:solidFill>
                  <a:srgbClr val="000000"/>
                </a:solidFill>
                <a:latin typeface="Arial"/>
                <a:ea typeface="Meiryo UI"/>
              </a:rPr>
              <a:t>程度が最も高い</a:t>
            </a:r>
            <a:endParaRPr kumimoji="1" lang="en-US" altLang="ja-JP" sz="1200" dirty="0">
              <a:solidFill>
                <a:srgbClr val="000000"/>
              </a:solidFill>
              <a:latin typeface="Arial"/>
              <a:ea typeface="Meiryo UI"/>
            </a:endParaRPr>
          </a:p>
          <a:p>
            <a:pPr defTabSz="914400"/>
            <a:r>
              <a:rPr kumimoji="1" lang="ja-JP" altLang="en-US" sz="1200" dirty="0">
                <a:solidFill>
                  <a:srgbClr val="000000"/>
                </a:solidFill>
                <a:latin typeface="Arial"/>
                <a:ea typeface="Meiryo UI"/>
              </a:rPr>
              <a:t>（クエリ配列は公には誰も知らない新規の配列といえる？）</a:t>
            </a:r>
          </a:p>
        </p:txBody>
      </p:sp>
      <p:pic>
        <p:nvPicPr>
          <p:cNvPr id="9" name="図 8">
            <a:extLst>
              <a:ext uri="{FF2B5EF4-FFF2-40B4-BE49-F238E27FC236}">
                <a16:creationId xmlns:a16="http://schemas.microsoft.com/office/drawing/2014/main" id="{5DD4DD10-33CC-498E-BDB9-DDE9DDD98455}"/>
              </a:ext>
            </a:extLst>
          </p:cNvPr>
          <p:cNvPicPr>
            <a:picLocks noChangeAspect="1"/>
          </p:cNvPicPr>
          <p:nvPr/>
        </p:nvPicPr>
        <p:blipFill>
          <a:blip r:embed="rId3"/>
          <a:stretch>
            <a:fillRect/>
          </a:stretch>
        </p:blipFill>
        <p:spPr>
          <a:xfrm>
            <a:off x="1619588" y="1673792"/>
            <a:ext cx="3105237" cy="2682114"/>
          </a:xfrm>
          <a:prstGeom prst="rect">
            <a:avLst/>
          </a:prstGeom>
        </p:spPr>
      </p:pic>
      <p:sp>
        <p:nvSpPr>
          <p:cNvPr id="10" name="テキスト ボックス 9">
            <a:extLst>
              <a:ext uri="{FF2B5EF4-FFF2-40B4-BE49-F238E27FC236}">
                <a16:creationId xmlns:a16="http://schemas.microsoft.com/office/drawing/2014/main" id="{36EE822D-0788-4B98-AF23-C710694C1C2E}"/>
              </a:ext>
            </a:extLst>
          </p:cNvPr>
          <p:cNvSpPr txBox="1"/>
          <p:nvPr/>
        </p:nvSpPr>
        <p:spPr>
          <a:xfrm>
            <a:off x="1747642" y="4003155"/>
            <a:ext cx="3331361" cy="246221"/>
          </a:xfrm>
          <a:prstGeom prst="rect">
            <a:avLst/>
          </a:prstGeom>
          <a:noFill/>
        </p:spPr>
        <p:txBody>
          <a:bodyPr wrap="none" rtlCol="0">
            <a:spAutoFit/>
          </a:bodyPr>
          <a:lstStyle/>
          <a:p>
            <a:pPr defTabSz="914400"/>
            <a:r>
              <a:rPr kumimoji="1" lang="en" altLang="ja-JP" sz="1000" dirty="0">
                <a:solidFill>
                  <a:srgbClr val="00B050"/>
                </a:solidFill>
                <a:latin typeface="Arial"/>
                <a:ea typeface="Meiryo UI"/>
              </a:rPr>
              <a:t>TQSH</a:t>
            </a:r>
            <a:r>
              <a:rPr kumimoji="1" lang="en" altLang="ja-JP" sz="1000" dirty="0">
                <a:solidFill>
                  <a:srgbClr val="FFFFFF">
                    <a:lumMod val="75000"/>
                  </a:srgbClr>
                </a:solidFill>
                <a:latin typeface="Arial"/>
                <a:ea typeface="Meiryo UI"/>
              </a:rPr>
              <a:t>Y</a:t>
            </a:r>
            <a:r>
              <a:rPr kumimoji="1" lang="en" altLang="ja-JP" sz="1000" dirty="0">
                <a:solidFill>
                  <a:srgbClr val="00B050"/>
                </a:solidFill>
                <a:latin typeface="Arial"/>
                <a:ea typeface="Meiryo UI"/>
              </a:rPr>
              <a:t>GQ</a:t>
            </a:r>
            <a:r>
              <a:rPr kumimoji="1" lang="en" altLang="ja-JP" sz="1000" dirty="0">
                <a:solidFill>
                  <a:srgbClr val="FFFFFF">
                    <a:lumMod val="75000"/>
                  </a:srgbClr>
                </a:solidFill>
                <a:latin typeface="Arial"/>
                <a:ea typeface="Meiryo UI"/>
              </a:rPr>
              <a:t>C</a:t>
            </a:r>
            <a:r>
              <a:rPr kumimoji="1" lang="en" altLang="ja-JP" sz="1000" dirty="0">
                <a:solidFill>
                  <a:srgbClr val="00B050"/>
                </a:solidFill>
                <a:latin typeface="Arial"/>
                <a:ea typeface="Meiryo UI"/>
              </a:rPr>
              <a:t>GGIGYSGPTV</a:t>
            </a:r>
            <a:r>
              <a:rPr kumimoji="1" lang="en" altLang="ja-JP" sz="1000" dirty="0">
                <a:solidFill>
                  <a:srgbClr val="FFFFFF">
                    <a:lumMod val="75000"/>
                  </a:srgbClr>
                </a:solidFill>
                <a:latin typeface="Arial"/>
                <a:ea typeface="Meiryo UI"/>
              </a:rPr>
              <a:t>C</a:t>
            </a:r>
            <a:r>
              <a:rPr kumimoji="1" lang="en" altLang="ja-JP" sz="1000" dirty="0">
                <a:solidFill>
                  <a:srgbClr val="00B050"/>
                </a:solidFill>
                <a:latin typeface="Arial"/>
                <a:ea typeface="Meiryo UI"/>
              </a:rPr>
              <a:t>ASGTT</a:t>
            </a:r>
            <a:r>
              <a:rPr kumimoji="1" lang="en" altLang="ja-JP" sz="1000" dirty="0">
                <a:solidFill>
                  <a:srgbClr val="FFFFFF">
                    <a:lumMod val="75000"/>
                  </a:srgbClr>
                </a:solidFill>
                <a:latin typeface="Arial"/>
                <a:ea typeface="Meiryo UI"/>
              </a:rPr>
              <a:t>C</a:t>
            </a:r>
            <a:r>
              <a:rPr kumimoji="1" lang="en" altLang="ja-JP" sz="1000" dirty="0">
                <a:solidFill>
                  <a:srgbClr val="00B050"/>
                </a:solidFill>
                <a:latin typeface="Arial"/>
                <a:ea typeface="Meiryo UI"/>
              </a:rPr>
              <a:t>QVL</a:t>
            </a:r>
            <a:r>
              <a:rPr kumimoji="1" lang="en" altLang="ja-JP" sz="1000" dirty="0">
                <a:solidFill>
                  <a:srgbClr val="FFFFFF">
                    <a:lumMod val="75000"/>
                  </a:srgbClr>
                </a:solidFill>
                <a:latin typeface="Arial"/>
                <a:ea typeface="Meiryo UI"/>
              </a:rPr>
              <a:t>N</a:t>
            </a:r>
            <a:r>
              <a:rPr kumimoji="1" lang="en" altLang="ja-JP" sz="1000" dirty="0">
                <a:solidFill>
                  <a:srgbClr val="00B050"/>
                </a:solidFill>
                <a:latin typeface="Arial"/>
                <a:ea typeface="Meiryo UI"/>
              </a:rPr>
              <a:t>P</a:t>
            </a:r>
            <a:r>
              <a:rPr kumimoji="1" lang="en" altLang="ja-JP" sz="1000" dirty="0">
                <a:solidFill>
                  <a:srgbClr val="FFFFFF">
                    <a:lumMod val="75000"/>
                  </a:srgbClr>
                </a:solidFill>
                <a:latin typeface="Arial"/>
                <a:ea typeface="Meiryo UI"/>
              </a:rPr>
              <a:t>YY</a:t>
            </a:r>
            <a:r>
              <a:rPr kumimoji="1" lang="en" altLang="ja-JP" sz="1000" dirty="0">
                <a:solidFill>
                  <a:srgbClr val="00B050"/>
                </a:solidFill>
                <a:latin typeface="Arial"/>
                <a:ea typeface="Meiryo UI"/>
              </a:rPr>
              <a:t>S</a:t>
            </a:r>
            <a:r>
              <a:rPr kumimoji="1" lang="en" altLang="ja-JP" sz="1000" dirty="0">
                <a:solidFill>
                  <a:srgbClr val="FFFFFF">
                    <a:lumMod val="75000"/>
                  </a:srgbClr>
                </a:solidFill>
                <a:latin typeface="Arial"/>
                <a:ea typeface="Meiryo UI"/>
              </a:rPr>
              <a:t>QC</a:t>
            </a:r>
            <a:r>
              <a:rPr kumimoji="1" lang="en" altLang="ja-JP" sz="1000" dirty="0">
                <a:solidFill>
                  <a:srgbClr val="00B050"/>
                </a:solidFill>
                <a:latin typeface="Arial"/>
                <a:ea typeface="Meiryo UI"/>
              </a:rPr>
              <a:t>L</a:t>
            </a:r>
          </a:p>
        </p:txBody>
      </p:sp>
      <p:sp>
        <p:nvSpPr>
          <p:cNvPr id="11" name="正方形/長方形 10">
            <a:extLst>
              <a:ext uri="{FF2B5EF4-FFF2-40B4-BE49-F238E27FC236}">
                <a16:creationId xmlns:a16="http://schemas.microsoft.com/office/drawing/2014/main" id="{AA016FFA-51D3-4AC7-9467-CBBD67DA6ED8}"/>
              </a:ext>
            </a:extLst>
          </p:cNvPr>
          <p:cNvSpPr/>
          <p:nvPr/>
        </p:nvSpPr>
        <p:spPr>
          <a:xfrm>
            <a:off x="1619587" y="1481074"/>
            <a:ext cx="3248061" cy="461665"/>
          </a:xfrm>
          <a:prstGeom prst="rect">
            <a:avLst/>
          </a:prstGeom>
        </p:spPr>
        <p:txBody>
          <a:bodyPr wrap="square">
            <a:spAutoFit/>
          </a:bodyPr>
          <a:lstStyle/>
          <a:p>
            <a:pPr algn="ctr" defTabSz="914400"/>
            <a:r>
              <a:rPr kumimoji="1" lang="ja-JP" altLang="en-US" sz="1200" b="1" u="sng" dirty="0">
                <a:solidFill>
                  <a:srgbClr val="000000"/>
                </a:solidFill>
                <a:latin typeface="Arial"/>
                <a:ea typeface="Meiryo UI"/>
              </a:rPr>
              <a:t>糸状菌由来のセルロース結合性タンパク質</a:t>
            </a:r>
            <a:endParaRPr kumimoji="1" lang="en-US" altLang="ja-JP" sz="1200" b="1" u="sng" dirty="0">
              <a:solidFill>
                <a:srgbClr val="000000"/>
              </a:solidFill>
              <a:latin typeface="Arial"/>
              <a:ea typeface="Meiryo UI"/>
            </a:endParaRPr>
          </a:p>
          <a:p>
            <a:pPr algn="ctr" defTabSz="914400"/>
            <a:r>
              <a:rPr kumimoji="1" lang="ja-JP" altLang="en-US" sz="1200" b="1" u="sng" dirty="0">
                <a:solidFill>
                  <a:srgbClr val="000000"/>
                </a:solidFill>
                <a:latin typeface="Arial"/>
                <a:ea typeface="Meiryo UI"/>
              </a:rPr>
              <a:t>（主鎖構造・機能部位は</a:t>
            </a:r>
            <a:r>
              <a:rPr kumimoji="1" lang="en-US" altLang="ja-JP" sz="1200" b="1" u="sng" dirty="0">
                <a:solidFill>
                  <a:srgbClr val="000000"/>
                </a:solidFill>
                <a:latin typeface="Arial"/>
                <a:ea typeface="Meiryo UI"/>
              </a:rPr>
              <a:t>WT</a:t>
            </a:r>
            <a:r>
              <a:rPr kumimoji="1" lang="ja-JP" altLang="en-US" sz="1200" b="1" u="sng" dirty="0">
                <a:solidFill>
                  <a:srgbClr val="000000"/>
                </a:solidFill>
                <a:latin typeface="Arial"/>
                <a:ea typeface="Meiryo UI"/>
              </a:rPr>
              <a:t>を踏襲）</a:t>
            </a:r>
          </a:p>
        </p:txBody>
      </p:sp>
      <p:sp>
        <p:nvSpPr>
          <p:cNvPr id="13" name="テキスト ボックス 12">
            <a:extLst>
              <a:ext uri="{FF2B5EF4-FFF2-40B4-BE49-F238E27FC236}">
                <a16:creationId xmlns:a16="http://schemas.microsoft.com/office/drawing/2014/main" id="{ADB60872-D064-4F07-A32B-6A4337DF1B7C}"/>
              </a:ext>
            </a:extLst>
          </p:cNvPr>
          <p:cNvSpPr txBox="1"/>
          <p:nvPr/>
        </p:nvSpPr>
        <p:spPr>
          <a:xfrm>
            <a:off x="6521909" y="5888760"/>
            <a:ext cx="3979616" cy="276999"/>
          </a:xfrm>
          <a:prstGeom prst="rect">
            <a:avLst/>
          </a:prstGeom>
          <a:noFill/>
        </p:spPr>
        <p:txBody>
          <a:bodyPr wrap="none" rtlCol="0">
            <a:spAutoFit/>
          </a:bodyPr>
          <a:lstStyle/>
          <a:p>
            <a:pPr defTabSz="914400"/>
            <a:r>
              <a:rPr kumimoji="1" lang="en-US" altLang="ja-JP" sz="1200" b="1" dirty="0">
                <a:solidFill>
                  <a:srgbClr val="5BDFF1"/>
                </a:solidFill>
                <a:latin typeface="Arial"/>
                <a:ea typeface="Meiryo UI"/>
              </a:rPr>
              <a:t>KL</a:t>
            </a:r>
            <a:r>
              <a:rPr kumimoji="1" lang="en" altLang="ja-JP" sz="1200" b="1" dirty="0">
                <a:solidFill>
                  <a:srgbClr val="FFFFFF">
                    <a:lumMod val="75000"/>
                  </a:srgbClr>
                </a:solidFill>
                <a:latin typeface="Arial"/>
                <a:ea typeface="Meiryo UI"/>
              </a:rPr>
              <a:t>SHY</a:t>
            </a:r>
            <a:r>
              <a:rPr kumimoji="1" lang="en-US" altLang="ja-JP" sz="1200" b="1" dirty="0">
                <a:solidFill>
                  <a:srgbClr val="5BDFF1"/>
                </a:solidFill>
                <a:latin typeface="Arial"/>
                <a:ea typeface="Meiryo UI"/>
              </a:rPr>
              <a:t>A</a:t>
            </a:r>
            <a:r>
              <a:rPr kumimoji="1" lang="en" altLang="ja-JP" sz="1200" b="1" dirty="0">
                <a:solidFill>
                  <a:srgbClr val="FFFFFF">
                    <a:lumMod val="75000"/>
                  </a:srgbClr>
                </a:solidFill>
                <a:latin typeface="Arial"/>
                <a:ea typeface="Meiryo UI"/>
              </a:rPr>
              <a:t>QCGGIGY</a:t>
            </a:r>
            <a:r>
              <a:rPr kumimoji="1" lang="en-US" altLang="ja-JP" sz="1200" b="1" dirty="0">
                <a:solidFill>
                  <a:srgbClr val="5BDFF1"/>
                </a:solidFill>
                <a:latin typeface="Arial"/>
                <a:ea typeface="Meiryo UI"/>
              </a:rPr>
              <a:t>T</a:t>
            </a:r>
            <a:r>
              <a:rPr kumimoji="1" lang="en" altLang="ja-JP" sz="1200" b="1" dirty="0">
                <a:solidFill>
                  <a:srgbClr val="FFFFFF">
                    <a:lumMod val="75000"/>
                  </a:srgbClr>
                </a:solidFill>
                <a:latin typeface="Arial"/>
                <a:ea typeface="Meiryo UI"/>
              </a:rPr>
              <a:t>GPT</a:t>
            </a:r>
            <a:r>
              <a:rPr kumimoji="1" lang="en-US" altLang="ja-JP" sz="1200" b="1" dirty="0">
                <a:solidFill>
                  <a:srgbClr val="5BDFF1"/>
                </a:solidFill>
                <a:latin typeface="Arial"/>
                <a:ea typeface="Meiryo UI"/>
              </a:rPr>
              <a:t>Q</a:t>
            </a:r>
            <a:r>
              <a:rPr kumimoji="1" lang="en" altLang="ja-JP" sz="1200" b="1" dirty="0">
                <a:solidFill>
                  <a:srgbClr val="FFFFFF">
                    <a:lumMod val="75000"/>
                  </a:srgbClr>
                </a:solidFill>
                <a:latin typeface="Arial"/>
                <a:ea typeface="Meiryo UI"/>
              </a:rPr>
              <a:t>C</a:t>
            </a:r>
            <a:r>
              <a:rPr kumimoji="1" lang="en-US" altLang="ja-JP" sz="1200" b="1" dirty="0">
                <a:solidFill>
                  <a:srgbClr val="5BDFF1"/>
                </a:solidFill>
                <a:latin typeface="Arial"/>
                <a:ea typeface="Meiryo UI"/>
              </a:rPr>
              <a:t>HD</a:t>
            </a:r>
            <a:r>
              <a:rPr kumimoji="1" lang="en" altLang="ja-JP" sz="1200" b="1" dirty="0">
                <a:solidFill>
                  <a:srgbClr val="FFFFFF">
                    <a:lumMod val="75000"/>
                  </a:srgbClr>
                </a:solidFill>
                <a:latin typeface="Arial"/>
                <a:ea typeface="Meiryo UI"/>
              </a:rPr>
              <a:t>G</a:t>
            </a:r>
            <a:r>
              <a:rPr kumimoji="1" lang="en-US" altLang="ja-JP" sz="1200" b="1" dirty="0">
                <a:solidFill>
                  <a:srgbClr val="5BDFF1"/>
                </a:solidFill>
                <a:latin typeface="Arial"/>
                <a:ea typeface="Meiryo UI"/>
              </a:rPr>
              <a:t>YK</a:t>
            </a:r>
            <a:r>
              <a:rPr kumimoji="1" lang="en" altLang="ja-JP" sz="1200" b="1" dirty="0">
                <a:solidFill>
                  <a:srgbClr val="FFFFFF">
                    <a:lumMod val="75000"/>
                  </a:srgbClr>
                </a:solidFill>
                <a:latin typeface="Arial"/>
                <a:ea typeface="Meiryo UI"/>
              </a:rPr>
              <a:t>C</a:t>
            </a:r>
            <a:r>
              <a:rPr kumimoji="1" lang="en-US" altLang="ja-JP" sz="1200" b="1" dirty="0">
                <a:solidFill>
                  <a:srgbClr val="5BDFF1"/>
                </a:solidFill>
                <a:latin typeface="Arial"/>
                <a:ea typeface="Meiryo UI"/>
              </a:rPr>
              <a:t>VL</a:t>
            </a:r>
            <a:r>
              <a:rPr kumimoji="1" lang="en" altLang="ja-JP" sz="1200" b="1" dirty="0">
                <a:solidFill>
                  <a:srgbClr val="FFFFFF">
                    <a:lumMod val="75000"/>
                  </a:srgbClr>
                </a:solidFill>
                <a:latin typeface="Arial"/>
                <a:ea typeface="Meiryo UI"/>
              </a:rPr>
              <a:t>LNPYY</a:t>
            </a:r>
            <a:r>
              <a:rPr kumimoji="1" lang="en-US" altLang="ja-JP" sz="1200" b="1" dirty="0">
                <a:solidFill>
                  <a:srgbClr val="5BDFF1"/>
                </a:solidFill>
                <a:latin typeface="Arial"/>
                <a:ea typeface="Meiryo UI"/>
              </a:rPr>
              <a:t>A</a:t>
            </a:r>
            <a:r>
              <a:rPr kumimoji="1" lang="en" altLang="ja-JP" sz="1200" b="1" dirty="0">
                <a:solidFill>
                  <a:srgbClr val="FFFFFF">
                    <a:lumMod val="75000"/>
                  </a:srgbClr>
                </a:solidFill>
                <a:latin typeface="Arial"/>
                <a:ea typeface="Meiryo UI"/>
              </a:rPr>
              <a:t>QCL</a:t>
            </a:r>
          </a:p>
        </p:txBody>
      </p:sp>
      <p:sp>
        <p:nvSpPr>
          <p:cNvPr id="14" name="テキスト ボックス 13">
            <a:extLst>
              <a:ext uri="{FF2B5EF4-FFF2-40B4-BE49-F238E27FC236}">
                <a16:creationId xmlns:a16="http://schemas.microsoft.com/office/drawing/2014/main" id="{D190BB6D-8CBA-4ADB-A8E6-6EA24C4616B1}"/>
              </a:ext>
            </a:extLst>
          </p:cNvPr>
          <p:cNvSpPr txBox="1"/>
          <p:nvPr/>
        </p:nvSpPr>
        <p:spPr>
          <a:xfrm>
            <a:off x="8305388" y="3257108"/>
            <a:ext cx="1779654" cy="261610"/>
          </a:xfrm>
          <a:prstGeom prst="rect">
            <a:avLst/>
          </a:prstGeom>
          <a:noFill/>
        </p:spPr>
        <p:txBody>
          <a:bodyPr wrap="none" rtlCol="0">
            <a:spAutoFit/>
          </a:bodyPr>
          <a:lstStyle/>
          <a:p>
            <a:pPr defTabSz="914400"/>
            <a:r>
              <a:rPr kumimoji="1" lang="ja-JP" altLang="en-US" sz="1100" b="1" dirty="0">
                <a:solidFill>
                  <a:srgbClr val="5BDFF1"/>
                </a:solidFill>
                <a:latin typeface="Arial"/>
                <a:ea typeface="Meiryo UI"/>
              </a:rPr>
              <a:t>シアン</a:t>
            </a:r>
            <a:r>
              <a:rPr kumimoji="1" lang="ja-JP" altLang="en-US" sz="1100" dirty="0">
                <a:solidFill>
                  <a:srgbClr val="000000"/>
                </a:solidFill>
                <a:latin typeface="Arial"/>
                <a:ea typeface="Meiryo UI"/>
              </a:rPr>
              <a:t>の箇所を</a:t>
            </a:r>
            <a:r>
              <a:rPr kumimoji="1" lang="en-US" altLang="ja-JP" sz="1100" dirty="0">
                <a:solidFill>
                  <a:srgbClr val="000000"/>
                </a:solidFill>
                <a:latin typeface="Arial"/>
                <a:ea typeface="Meiryo UI"/>
              </a:rPr>
              <a:t>WT</a:t>
            </a:r>
            <a:r>
              <a:rPr kumimoji="1" lang="ja-JP" altLang="en-US" sz="1100" dirty="0">
                <a:solidFill>
                  <a:srgbClr val="000000"/>
                </a:solidFill>
                <a:latin typeface="Arial"/>
                <a:ea typeface="Meiryo UI"/>
              </a:rPr>
              <a:t>から改変</a:t>
            </a:r>
          </a:p>
        </p:txBody>
      </p:sp>
      <p:sp>
        <p:nvSpPr>
          <p:cNvPr id="15" name="正方形/長方形 14">
            <a:extLst>
              <a:ext uri="{FF2B5EF4-FFF2-40B4-BE49-F238E27FC236}">
                <a16:creationId xmlns:a16="http://schemas.microsoft.com/office/drawing/2014/main" id="{37753444-9602-4E81-A0AE-A8276ABEED14}"/>
              </a:ext>
            </a:extLst>
          </p:cNvPr>
          <p:cNvSpPr/>
          <p:nvPr/>
        </p:nvSpPr>
        <p:spPr>
          <a:xfrm>
            <a:off x="4768369" y="2831476"/>
            <a:ext cx="1587294" cy="523220"/>
          </a:xfrm>
          <a:prstGeom prst="rect">
            <a:avLst/>
          </a:prstGeom>
        </p:spPr>
        <p:txBody>
          <a:bodyPr wrap="none">
            <a:spAutoFit/>
          </a:bodyPr>
          <a:lstStyle/>
          <a:p>
            <a:pPr defTabSz="914400"/>
            <a:r>
              <a:rPr kumimoji="1" lang="ja-JP" altLang="en-US" sz="1400" b="1" dirty="0">
                <a:solidFill>
                  <a:srgbClr val="000000"/>
                </a:solidFill>
                <a:latin typeface="Arial"/>
                <a:ea typeface="Meiryo UI"/>
              </a:rPr>
              <a:t>配列一致度</a:t>
            </a:r>
            <a:r>
              <a:rPr kumimoji="1" lang="en-US" altLang="ja-JP" sz="1400" b="1" dirty="0">
                <a:solidFill>
                  <a:srgbClr val="000000"/>
                </a:solidFill>
                <a:latin typeface="Arial"/>
                <a:ea typeface="Meiryo UI"/>
              </a:rPr>
              <a:t>67%</a:t>
            </a:r>
          </a:p>
          <a:p>
            <a:pPr defTabSz="914400"/>
            <a:r>
              <a:rPr kumimoji="1" lang="ja-JP" altLang="en-US" sz="1400" b="1" dirty="0">
                <a:solidFill>
                  <a:srgbClr val="000000"/>
                </a:solidFill>
                <a:latin typeface="Arial"/>
                <a:ea typeface="Meiryo UI"/>
              </a:rPr>
              <a:t>（</a:t>
            </a:r>
            <a:r>
              <a:rPr kumimoji="1" lang="en-US" altLang="ja-JP" sz="1400" b="1" dirty="0">
                <a:solidFill>
                  <a:srgbClr val="000000"/>
                </a:solidFill>
                <a:latin typeface="Arial"/>
                <a:ea typeface="Meiryo UI"/>
              </a:rPr>
              <a:t>13</a:t>
            </a:r>
            <a:r>
              <a:rPr kumimoji="1" lang="ja-JP" altLang="en-US" sz="1400" b="1" dirty="0">
                <a:solidFill>
                  <a:srgbClr val="000000"/>
                </a:solidFill>
                <a:latin typeface="Arial"/>
                <a:ea typeface="Meiryo UI"/>
              </a:rPr>
              <a:t>残基異なる）</a:t>
            </a:r>
          </a:p>
        </p:txBody>
      </p:sp>
      <p:pic>
        <p:nvPicPr>
          <p:cNvPr id="16" name="図 15">
            <a:extLst>
              <a:ext uri="{FF2B5EF4-FFF2-40B4-BE49-F238E27FC236}">
                <a16:creationId xmlns:a16="http://schemas.microsoft.com/office/drawing/2014/main" id="{61BD7AB1-A84D-4D39-8B19-AD1F4D67AAB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95603" y="2250065"/>
            <a:ext cx="3822353" cy="658602"/>
          </a:xfrm>
          <a:prstGeom prst="rect">
            <a:avLst/>
          </a:prstGeom>
        </p:spPr>
      </p:pic>
      <p:sp>
        <p:nvSpPr>
          <p:cNvPr id="17" name="テキスト ボックス 16">
            <a:extLst>
              <a:ext uri="{FF2B5EF4-FFF2-40B4-BE49-F238E27FC236}">
                <a16:creationId xmlns:a16="http://schemas.microsoft.com/office/drawing/2014/main" id="{3F42A03C-2421-474D-B84A-60E781C1BE45}"/>
              </a:ext>
            </a:extLst>
          </p:cNvPr>
          <p:cNvSpPr txBox="1"/>
          <p:nvPr/>
        </p:nvSpPr>
        <p:spPr>
          <a:xfrm>
            <a:off x="6140498" y="1849857"/>
            <a:ext cx="4431916" cy="307777"/>
          </a:xfrm>
          <a:prstGeom prst="rect">
            <a:avLst/>
          </a:prstGeom>
          <a:noFill/>
        </p:spPr>
        <p:txBody>
          <a:bodyPr wrap="square" rtlCol="0">
            <a:spAutoFit/>
          </a:bodyPr>
          <a:lstStyle/>
          <a:p>
            <a:pPr defTabSz="914400"/>
            <a:r>
              <a:rPr kumimoji="1" lang="en-US" altLang="ja-JP" sz="1400" dirty="0" err="1">
                <a:solidFill>
                  <a:srgbClr val="000000"/>
                </a:solidFill>
                <a:latin typeface="Arial"/>
                <a:ea typeface="Meiryo UI"/>
              </a:rPr>
              <a:t>FastDesign</a:t>
            </a:r>
            <a:r>
              <a:rPr kumimoji="1" lang="ja-JP" altLang="en-US" sz="1400" dirty="0">
                <a:solidFill>
                  <a:srgbClr val="000000"/>
                </a:solidFill>
                <a:latin typeface="Arial"/>
                <a:ea typeface="Meiryo UI"/>
              </a:rPr>
              <a:t>による設計配列（</a:t>
            </a:r>
            <a:r>
              <a:rPr kumimoji="1" lang="en-US" altLang="ja-JP" sz="1400" dirty="0">
                <a:solidFill>
                  <a:srgbClr val="000000"/>
                </a:solidFill>
                <a:latin typeface="Arial"/>
                <a:ea typeface="Meiryo UI"/>
              </a:rPr>
              <a:t>4000</a:t>
            </a:r>
            <a:r>
              <a:rPr kumimoji="1" lang="ja-JP" altLang="en-US" sz="1400" dirty="0">
                <a:solidFill>
                  <a:srgbClr val="000000"/>
                </a:solidFill>
                <a:latin typeface="Arial"/>
                <a:ea typeface="Meiryo UI"/>
              </a:rPr>
              <a:t>配列）の最頻変異体</a:t>
            </a:r>
            <a:endParaRPr kumimoji="1" lang="en-US" altLang="ja-JP" sz="1400" dirty="0">
              <a:solidFill>
                <a:srgbClr val="000000"/>
              </a:solidFill>
              <a:latin typeface="Arial"/>
              <a:ea typeface="Meiryo UI"/>
            </a:endParaRPr>
          </a:p>
        </p:txBody>
      </p:sp>
      <p:sp>
        <p:nvSpPr>
          <p:cNvPr id="18" name="テキスト ボックス 17">
            <a:extLst>
              <a:ext uri="{FF2B5EF4-FFF2-40B4-BE49-F238E27FC236}">
                <a16:creationId xmlns:a16="http://schemas.microsoft.com/office/drawing/2014/main" id="{401F97F2-4369-461A-B557-B5A0841302C4}"/>
              </a:ext>
            </a:extLst>
          </p:cNvPr>
          <p:cNvSpPr txBox="1"/>
          <p:nvPr/>
        </p:nvSpPr>
        <p:spPr>
          <a:xfrm>
            <a:off x="1924560" y="3663361"/>
            <a:ext cx="994183" cy="253916"/>
          </a:xfrm>
          <a:prstGeom prst="rect">
            <a:avLst/>
          </a:prstGeom>
          <a:noFill/>
        </p:spPr>
        <p:txBody>
          <a:bodyPr wrap="none" rtlCol="0">
            <a:spAutoFit/>
          </a:bodyPr>
          <a:lstStyle/>
          <a:p>
            <a:pPr defTabSz="914400"/>
            <a:r>
              <a:rPr kumimoji="1" lang="en-US" altLang="ja-JP" sz="1050" dirty="0">
                <a:solidFill>
                  <a:srgbClr val="000000"/>
                </a:solidFill>
                <a:latin typeface="Arial"/>
                <a:ea typeface="Meiryo UI"/>
              </a:rPr>
              <a:t>PDBID:1CBH</a:t>
            </a:r>
            <a:endParaRPr kumimoji="1" lang="ja-JP" altLang="en-US" sz="1050" dirty="0">
              <a:solidFill>
                <a:srgbClr val="000000"/>
              </a:solidFill>
              <a:latin typeface="Arial"/>
              <a:ea typeface="Meiryo UI"/>
            </a:endParaRPr>
          </a:p>
        </p:txBody>
      </p:sp>
      <p:sp>
        <p:nvSpPr>
          <p:cNvPr id="19" name="テキスト ボックス 18">
            <a:extLst>
              <a:ext uri="{FF2B5EF4-FFF2-40B4-BE49-F238E27FC236}">
                <a16:creationId xmlns:a16="http://schemas.microsoft.com/office/drawing/2014/main" id="{D6605255-63BB-4FF7-8B83-DC9A7AA75D25}"/>
              </a:ext>
            </a:extLst>
          </p:cNvPr>
          <p:cNvSpPr txBox="1"/>
          <p:nvPr/>
        </p:nvSpPr>
        <p:spPr>
          <a:xfrm>
            <a:off x="2708855" y="5874750"/>
            <a:ext cx="1069524" cy="369332"/>
          </a:xfrm>
          <a:prstGeom prst="rect">
            <a:avLst/>
          </a:prstGeom>
          <a:noFill/>
        </p:spPr>
        <p:txBody>
          <a:bodyPr wrap="none" rtlCol="0">
            <a:spAutoFit/>
          </a:bodyPr>
          <a:lstStyle/>
          <a:p>
            <a:pPr defTabSz="914400"/>
            <a:r>
              <a:rPr kumimoji="1" lang="en-US" altLang="ja-JP" dirty="0">
                <a:solidFill>
                  <a:srgbClr val="000000"/>
                </a:solidFill>
                <a:latin typeface="Arial"/>
                <a:ea typeface="Meiryo UI"/>
              </a:rPr>
              <a:t>NCBI,</a:t>
            </a:r>
            <a:r>
              <a:rPr kumimoji="1" lang="ja-JP" altLang="en-US" dirty="0">
                <a:solidFill>
                  <a:srgbClr val="000000"/>
                </a:solidFill>
                <a:latin typeface="Arial"/>
                <a:ea typeface="Meiryo UI"/>
              </a:rPr>
              <a:t> </a:t>
            </a:r>
            <a:r>
              <a:rPr kumimoji="1" lang="en-US" altLang="ja-JP" dirty="0">
                <a:solidFill>
                  <a:srgbClr val="000000"/>
                </a:solidFill>
                <a:latin typeface="Arial"/>
                <a:ea typeface="Meiryo UI"/>
              </a:rPr>
              <a:t>nr</a:t>
            </a:r>
            <a:endParaRPr kumimoji="1" lang="ja-JP" altLang="en-US" dirty="0">
              <a:solidFill>
                <a:srgbClr val="000000"/>
              </a:solidFill>
              <a:latin typeface="Arial"/>
              <a:ea typeface="Meiryo UI"/>
            </a:endParaRPr>
          </a:p>
        </p:txBody>
      </p:sp>
      <p:sp>
        <p:nvSpPr>
          <p:cNvPr id="20" name="矢印: 左右 19">
            <a:extLst>
              <a:ext uri="{FF2B5EF4-FFF2-40B4-BE49-F238E27FC236}">
                <a16:creationId xmlns:a16="http://schemas.microsoft.com/office/drawing/2014/main" id="{B8C86900-C651-4D3D-8C0E-C5E5D133B9E4}"/>
              </a:ext>
            </a:extLst>
          </p:cNvPr>
          <p:cNvSpPr/>
          <p:nvPr/>
        </p:nvSpPr>
        <p:spPr>
          <a:xfrm>
            <a:off x="4924345" y="5518828"/>
            <a:ext cx="1216152" cy="3559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1" name="矢印: 左右 20">
            <a:extLst>
              <a:ext uri="{FF2B5EF4-FFF2-40B4-BE49-F238E27FC236}">
                <a16:creationId xmlns:a16="http://schemas.microsoft.com/office/drawing/2014/main" id="{EA11E7FB-4225-4352-AF4F-28B1280A50E2}"/>
              </a:ext>
            </a:extLst>
          </p:cNvPr>
          <p:cNvSpPr/>
          <p:nvPr/>
        </p:nvSpPr>
        <p:spPr>
          <a:xfrm>
            <a:off x="4891250" y="3401681"/>
            <a:ext cx="1216152" cy="3559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2" name="テキスト プレースホルダー 3">
            <a:extLst>
              <a:ext uri="{FF2B5EF4-FFF2-40B4-BE49-F238E27FC236}">
                <a16:creationId xmlns:a16="http://schemas.microsoft.com/office/drawing/2014/main" id="{ABED6323-55DD-4D88-8E0A-FF28D3FFF349}"/>
              </a:ext>
            </a:extLst>
          </p:cNvPr>
          <p:cNvSpPr>
            <a:spLocks noGrp="1"/>
          </p:cNvSpPr>
          <p:nvPr>
            <p:ph type="body" sz="quarter" idx="11"/>
          </p:nvPr>
        </p:nvSpPr>
        <p:spPr>
          <a:xfrm>
            <a:off x="466415" y="875531"/>
            <a:ext cx="11341887" cy="424732"/>
          </a:xfrm>
        </p:spPr>
        <p:txBody>
          <a:bodyPr/>
          <a:lstStyle/>
          <a:p>
            <a:r>
              <a:rPr lang="ja-JP" altLang="en-US" sz="2400" dirty="0"/>
              <a:t>セルロース結合部位、主鎖構造に該当する</a:t>
            </a:r>
            <a:r>
              <a:rPr lang="ja-JP" altLang="en-US" sz="2400" dirty="0">
                <a:solidFill>
                  <a:schemeClr val="bg1">
                    <a:lumMod val="65000"/>
                  </a:schemeClr>
                </a:solidFill>
              </a:rPr>
              <a:t>灰色</a:t>
            </a:r>
            <a:r>
              <a:rPr lang="ja-JP" altLang="en-US" sz="2400" dirty="0"/>
              <a:t>の箇所は保存して変異体探索</a:t>
            </a:r>
          </a:p>
        </p:txBody>
      </p:sp>
    </p:spTree>
    <p:extLst>
      <p:ext uri="{BB962C8B-B14F-4D97-AF65-F5344CB8AC3E}">
        <p14:creationId xmlns:p14="http://schemas.microsoft.com/office/powerpoint/2010/main" val="56432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E0BCE-76E3-4B70-A7CD-7B8A3E3E17D9}"/>
              </a:ext>
            </a:extLst>
          </p:cNvPr>
          <p:cNvSpPr>
            <a:spLocks noGrp="1"/>
          </p:cNvSpPr>
          <p:nvPr>
            <p:ph type="title"/>
          </p:nvPr>
        </p:nvSpPr>
        <p:spPr/>
        <p:txBody>
          <a:bodyPr>
            <a:normAutofit/>
          </a:bodyPr>
          <a:lstStyle/>
          <a:p>
            <a:r>
              <a:rPr lang="en-US" altLang="ja-JP" dirty="0"/>
              <a:t>FY20-FY21</a:t>
            </a:r>
            <a:r>
              <a:rPr lang="ja-JP" altLang="en-US" dirty="0"/>
              <a:t>共同研究　現状の認識</a:t>
            </a:r>
            <a:endParaRPr kumimoji="1" lang="ja-JP" altLang="en-US" dirty="0"/>
          </a:p>
        </p:txBody>
      </p:sp>
      <p:sp>
        <p:nvSpPr>
          <p:cNvPr id="3" name="スライド番号プレースホルダー 2">
            <a:extLst>
              <a:ext uri="{FF2B5EF4-FFF2-40B4-BE49-F238E27FC236}">
                <a16:creationId xmlns:a16="http://schemas.microsoft.com/office/drawing/2014/main" id="{B3AC0E44-9111-421F-8605-D84C94159D22}"/>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プレースホルダー 3">
            <a:extLst>
              <a:ext uri="{FF2B5EF4-FFF2-40B4-BE49-F238E27FC236}">
                <a16:creationId xmlns:a16="http://schemas.microsoft.com/office/drawing/2014/main" id="{87BADAF9-2AEE-4DC8-B3D6-337C3B97644D}"/>
              </a:ext>
            </a:extLst>
          </p:cNvPr>
          <p:cNvSpPr>
            <a:spLocks noGrp="1"/>
          </p:cNvSpPr>
          <p:nvPr>
            <p:ph type="body" sz="quarter" idx="11"/>
          </p:nvPr>
        </p:nvSpPr>
        <p:spPr>
          <a:xfrm>
            <a:off x="512838" y="851750"/>
            <a:ext cx="11341887" cy="1981568"/>
          </a:xfrm>
        </p:spPr>
        <p:txBody>
          <a:bodyPr/>
          <a:lstStyle/>
          <a:p>
            <a:r>
              <a:rPr lang="ja-JP" altLang="en-US" sz="2400" dirty="0"/>
              <a:t>設計目標の見直しと既存手法を組み合わせた</a:t>
            </a:r>
            <a:r>
              <a:rPr kumimoji="1" lang="ja-JP" altLang="en-US" sz="2400" dirty="0"/>
              <a:t>設計プロトコルの有効性検証が必要</a:t>
            </a:r>
            <a:endParaRPr kumimoji="1" lang="en-US" altLang="ja-JP" sz="2400" dirty="0"/>
          </a:p>
          <a:p>
            <a:pPr marL="457200" indent="-457200">
              <a:buFont typeface="Wingdings" panose="05000000000000000000" pitchFamily="2" charset="2"/>
              <a:buChar char="n"/>
            </a:pPr>
            <a:r>
              <a:rPr lang="ja-JP" altLang="en-US" sz="1800" b="0" dirty="0">
                <a:solidFill>
                  <a:schemeClr val="tx1"/>
                </a:solidFill>
              </a:rPr>
              <a:t>設計目標の見直し</a:t>
            </a:r>
            <a:endParaRPr lang="en-US" altLang="ja-JP" sz="1400" dirty="0"/>
          </a:p>
          <a:p>
            <a:pPr marL="798513" lvl="1" indent="-457200">
              <a:buFont typeface="Wingdings" panose="05000000000000000000" pitchFamily="2" charset="2"/>
              <a:buChar char="Ø"/>
            </a:pPr>
            <a:r>
              <a:rPr lang="ja-JP" altLang="en-US" sz="1400" dirty="0"/>
              <a:t>開始当初はタンパク質の改変が自分達で実施</a:t>
            </a:r>
            <a:r>
              <a:rPr lang="ja-JP" altLang="en-US" sz="1400" dirty="0" err="1"/>
              <a:t>可能なの</a:t>
            </a:r>
            <a:r>
              <a:rPr lang="ja-JP" altLang="en-US" sz="1400" dirty="0"/>
              <a:t>かすら未知数だったので、目標を改変率に対して設定</a:t>
            </a:r>
            <a:endParaRPr lang="en-US" altLang="ja-JP" sz="1400" dirty="0"/>
          </a:p>
          <a:p>
            <a:pPr marL="798513" lvl="1" indent="-457200">
              <a:buFont typeface="Wingdings" panose="05000000000000000000" pitchFamily="2" charset="2"/>
              <a:buChar char="Ø"/>
            </a:pPr>
            <a:r>
              <a:rPr lang="ja-JP" altLang="en-US" sz="1400" dirty="0"/>
              <a:t>外部発表を見据えると</a:t>
            </a:r>
            <a:r>
              <a:rPr lang="ja-JP" altLang="en-US" sz="1400" b="0" dirty="0">
                <a:solidFill>
                  <a:schemeClr val="tx1"/>
                </a:solidFill>
              </a:rPr>
              <a:t>産業利用上のメリットや</a:t>
            </a:r>
            <a:r>
              <a:rPr lang="en-US" altLang="ja-JP" sz="1400" b="0" dirty="0">
                <a:solidFill>
                  <a:schemeClr val="tx1"/>
                </a:solidFill>
              </a:rPr>
              <a:t>CBD</a:t>
            </a:r>
            <a:r>
              <a:rPr lang="ja-JP" altLang="en-US" sz="1400" b="0" dirty="0">
                <a:solidFill>
                  <a:schemeClr val="tx1"/>
                </a:solidFill>
              </a:rPr>
              <a:t>の特性解明を意識した設計目標の設定が今後は必要</a:t>
            </a:r>
            <a:endParaRPr lang="en-US" altLang="ja-JP" sz="1800" b="0" dirty="0">
              <a:solidFill>
                <a:schemeClr val="tx1"/>
              </a:solidFill>
            </a:endParaRPr>
          </a:p>
          <a:p>
            <a:pPr marL="457200" indent="-457200">
              <a:buFont typeface="Wingdings" panose="05000000000000000000" pitchFamily="2" charset="2"/>
              <a:buChar char="n"/>
            </a:pPr>
            <a:r>
              <a:rPr lang="ja-JP" altLang="en-US" sz="1800" b="0" dirty="0">
                <a:solidFill>
                  <a:schemeClr val="tx1"/>
                </a:solidFill>
              </a:rPr>
              <a:t>既存手法を組み合わせた設計プロトコルの有効性</a:t>
            </a:r>
            <a:endParaRPr lang="en-US" altLang="ja-JP" sz="1200" b="0" dirty="0">
              <a:solidFill>
                <a:schemeClr val="tx1"/>
              </a:solidFill>
            </a:endParaRPr>
          </a:p>
          <a:p>
            <a:pPr marL="627063" lvl="1" indent="-285750">
              <a:buFont typeface="Wingdings" panose="05000000000000000000" pitchFamily="2" charset="2"/>
              <a:buChar char="Ø"/>
            </a:pPr>
            <a:r>
              <a:rPr lang="en-US" altLang="ja-JP" sz="1400" b="0" dirty="0">
                <a:solidFill>
                  <a:schemeClr val="tx1"/>
                </a:solidFill>
              </a:rPr>
              <a:t>Rosetta</a:t>
            </a:r>
            <a:r>
              <a:rPr lang="ja-JP" altLang="en-US" sz="1400" b="0" dirty="0">
                <a:solidFill>
                  <a:schemeClr val="tx1"/>
                </a:solidFill>
              </a:rPr>
              <a:t>（側鎖最適化）や</a:t>
            </a:r>
            <a:r>
              <a:rPr lang="en-US" altLang="ja-JP" sz="1400" b="0" dirty="0" err="1">
                <a:solidFill>
                  <a:schemeClr val="tx1"/>
                </a:solidFill>
              </a:rPr>
              <a:t>AutoDock</a:t>
            </a:r>
            <a:r>
              <a:rPr lang="ja-JP" altLang="en-US" sz="1400" b="0" dirty="0">
                <a:solidFill>
                  <a:schemeClr val="tx1"/>
                </a:solidFill>
              </a:rPr>
              <a:t> </a:t>
            </a:r>
            <a:r>
              <a:rPr lang="en-US" altLang="ja-JP" sz="1400" b="0" dirty="0">
                <a:solidFill>
                  <a:schemeClr val="tx1"/>
                </a:solidFill>
              </a:rPr>
              <a:t>Vina</a:t>
            </a:r>
            <a:r>
              <a:rPr lang="ja-JP" altLang="en-US" sz="1400" b="0" dirty="0">
                <a:solidFill>
                  <a:schemeClr val="tx1"/>
                </a:solidFill>
              </a:rPr>
              <a:t>で机上設計・評価、実験的評価を一通り実施した段階。有効性検証はまだこれから。</a:t>
            </a:r>
            <a:endParaRPr lang="en-US" altLang="ja-JP" sz="1400" b="0" dirty="0">
              <a:solidFill>
                <a:schemeClr val="tx1"/>
              </a:solidFill>
            </a:endParaRPr>
          </a:p>
        </p:txBody>
      </p:sp>
      <p:pic>
        <p:nvPicPr>
          <p:cNvPr id="30" name="図 29">
            <a:extLst>
              <a:ext uri="{FF2B5EF4-FFF2-40B4-BE49-F238E27FC236}">
                <a16:creationId xmlns:a16="http://schemas.microsoft.com/office/drawing/2014/main" id="{2C2A9B24-79CA-45AC-BD34-C105611E3755}"/>
              </a:ext>
            </a:extLst>
          </p:cNvPr>
          <p:cNvPicPr>
            <a:picLocks noChangeAspect="1"/>
          </p:cNvPicPr>
          <p:nvPr/>
        </p:nvPicPr>
        <p:blipFill>
          <a:blip r:embed="rId2"/>
          <a:stretch>
            <a:fillRect/>
          </a:stretch>
        </p:blipFill>
        <p:spPr>
          <a:xfrm>
            <a:off x="834767" y="2834817"/>
            <a:ext cx="5074795" cy="3272995"/>
          </a:xfrm>
          <a:prstGeom prst="rect">
            <a:avLst/>
          </a:prstGeom>
        </p:spPr>
      </p:pic>
      <p:sp>
        <p:nvSpPr>
          <p:cNvPr id="32" name="正方形/長方形 31">
            <a:extLst>
              <a:ext uri="{FF2B5EF4-FFF2-40B4-BE49-F238E27FC236}">
                <a16:creationId xmlns:a16="http://schemas.microsoft.com/office/drawing/2014/main" id="{54F3F0AD-2B47-4E0C-9A80-7F888E2F271A}"/>
              </a:ext>
            </a:extLst>
          </p:cNvPr>
          <p:cNvSpPr/>
          <p:nvPr/>
        </p:nvSpPr>
        <p:spPr>
          <a:xfrm>
            <a:off x="6096000" y="2906936"/>
            <a:ext cx="5699261" cy="3170099"/>
          </a:xfrm>
          <a:prstGeom prst="rect">
            <a:avLst/>
          </a:prstGeom>
          <a:ln>
            <a:solidFill>
              <a:schemeClr val="bg1">
                <a:lumMod val="75000"/>
              </a:schemeClr>
            </a:solidFill>
          </a:ln>
        </p:spPr>
        <p:txBody>
          <a:bodyPr wrap="square">
            <a:spAutoFit/>
          </a:bodyPr>
          <a:lstStyle/>
          <a:p>
            <a:r>
              <a:rPr lang="ja-JP" altLang="en-US" sz="1600" b="1" dirty="0"/>
              <a:t>現状の設計プロトコルの認識</a:t>
            </a:r>
            <a:endParaRPr lang="en-US" altLang="ja-JP" sz="1400" dirty="0"/>
          </a:p>
          <a:p>
            <a:r>
              <a:rPr lang="en-US" altLang="ja-JP" sz="1400" b="1" u="sng" dirty="0"/>
              <a:t>Ⅰ. </a:t>
            </a:r>
            <a:r>
              <a:rPr lang="ja-JP" altLang="en-US" sz="1400" b="1" u="sng" dirty="0"/>
              <a:t>実験的評価と関係が強い机上評価のスコアはあるか？</a:t>
            </a:r>
            <a:endParaRPr lang="en-US" altLang="ja-JP" sz="1400" b="1" u="sng" dirty="0"/>
          </a:p>
          <a:p>
            <a:r>
              <a:rPr lang="ja-JP" altLang="en-US" sz="1400" dirty="0"/>
              <a:t>→　</a:t>
            </a:r>
            <a:r>
              <a:rPr lang="en-US" altLang="ja-JP" sz="1400" dirty="0">
                <a:solidFill>
                  <a:schemeClr val="accent6">
                    <a:lumMod val="60000"/>
                    <a:lumOff val="40000"/>
                  </a:schemeClr>
                </a:solidFill>
              </a:rPr>
              <a:t>affinity</a:t>
            </a:r>
            <a:r>
              <a:rPr lang="ja-JP" altLang="en-US" sz="1400" dirty="0">
                <a:solidFill>
                  <a:schemeClr val="accent6">
                    <a:lumMod val="60000"/>
                    <a:lumOff val="40000"/>
                  </a:schemeClr>
                </a:solidFill>
              </a:rPr>
              <a:t>スコアと実験的評価の間に明確な関係がみられていない</a:t>
            </a:r>
            <a:endParaRPr lang="en-US" altLang="ja-JP" sz="1400" dirty="0">
              <a:solidFill>
                <a:schemeClr val="accent6">
                  <a:lumMod val="60000"/>
                  <a:lumOff val="40000"/>
                </a:schemeClr>
              </a:solidFill>
            </a:endParaRPr>
          </a:p>
          <a:p>
            <a:r>
              <a:rPr lang="ja-JP" altLang="en-US" sz="1100" dirty="0"/>
              <a:t>・実験的評価値、机上評価のスコアの精度の問題は？（</a:t>
            </a:r>
            <a:r>
              <a:rPr lang="en-US" altLang="ja-JP" sz="1100" dirty="0"/>
              <a:t>MD</a:t>
            </a:r>
            <a:r>
              <a:rPr lang="ja-JP" altLang="en-US" sz="1100" dirty="0"/>
              <a:t>計算が必要？）</a:t>
            </a:r>
            <a:endParaRPr lang="en-US" altLang="ja-JP" sz="1100" dirty="0"/>
          </a:p>
          <a:p>
            <a:r>
              <a:rPr lang="ja-JP" altLang="en-US" sz="1100" dirty="0"/>
              <a:t>・机上評価で想定している構造の信頼性が結果を左右している？ （</a:t>
            </a:r>
            <a:r>
              <a:rPr lang="en-US" altLang="ja-JP" sz="1100" dirty="0"/>
              <a:t>AlphaFold2</a:t>
            </a:r>
            <a:r>
              <a:rPr lang="ja-JP" altLang="en-US" sz="1100" dirty="0"/>
              <a:t>が必要？）</a:t>
            </a:r>
            <a:endParaRPr lang="en-US" altLang="ja-JP" sz="1100" dirty="0"/>
          </a:p>
          <a:p>
            <a:endParaRPr lang="en-US" altLang="ja-JP" sz="1200" dirty="0"/>
          </a:p>
          <a:p>
            <a:r>
              <a:rPr lang="en-US" altLang="ja-JP" sz="1400" b="1" u="sng" dirty="0"/>
              <a:t>Ⅱ. </a:t>
            </a:r>
            <a:r>
              <a:rPr lang="ja-JP" altLang="en-US" sz="1400" b="1" u="sng" dirty="0"/>
              <a:t>机上の立体構造に対してどのようなスコアリングが有用か？</a:t>
            </a:r>
            <a:endParaRPr lang="en-US" altLang="ja-JP" sz="1400" b="1" u="sng" dirty="0"/>
          </a:p>
          <a:p>
            <a:r>
              <a:rPr lang="ja-JP" altLang="en-US" sz="1400" dirty="0"/>
              <a:t>→　</a:t>
            </a:r>
            <a:r>
              <a:rPr lang="ja-JP" altLang="en-US" sz="1400" dirty="0">
                <a:solidFill>
                  <a:schemeClr val="accent6">
                    <a:lumMod val="60000"/>
                    <a:lumOff val="40000"/>
                  </a:schemeClr>
                </a:solidFill>
              </a:rPr>
              <a:t>まずは</a:t>
            </a:r>
            <a:r>
              <a:rPr lang="en-US" altLang="ja-JP" sz="1400" dirty="0">
                <a:solidFill>
                  <a:schemeClr val="accent6">
                    <a:lumMod val="60000"/>
                    <a:lumOff val="40000"/>
                  </a:schemeClr>
                </a:solidFill>
              </a:rPr>
              <a:t>Rosetta</a:t>
            </a:r>
            <a:r>
              <a:rPr lang="ja-JP" altLang="en-US" sz="1400" dirty="0">
                <a:solidFill>
                  <a:schemeClr val="accent6">
                    <a:lumMod val="60000"/>
                    <a:lumOff val="40000"/>
                  </a:schemeClr>
                </a:solidFill>
              </a:rPr>
              <a:t>や</a:t>
            </a:r>
            <a:r>
              <a:rPr lang="en-US" altLang="ja-JP" sz="1400" dirty="0" err="1">
                <a:solidFill>
                  <a:schemeClr val="accent6">
                    <a:lumMod val="60000"/>
                    <a:lumOff val="40000"/>
                  </a:schemeClr>
                </a:solidFill>
              </a:rPr>
              <a:t>AutoDock</a:t>
            </a:r>
            <a:r>
              <a:rPr lang="ja-JP" altLang="en-US" sz="1400" dirty="0">
                <a:solidFill>
                  <a:schemeClr val="accent6">
                    <a:lumMod val="60000"/>
                    <a:lumOff val="40000"/>
                  </a:schemeClr>
                </a:solidFill>
              </a:rPr>
              <a:t> </a:t>
            </a:r>
            <a:r>
              <a:rPr lang="en-US" altLang="ja-JP" sz="1400" dirty="0">
                <a:solidFill>
                  <a:schemeClr val="accent6">
                    <a:lumMod val="60000"/>
                    <a:lumOff val="40000"/>
                  </a:schemeClr>
                </a:solidFill>
              </a:rPr>
              <a:t>Vina</a:t>
            </a:r>
            <a:r>
              <a:rPr lang="ja-JP" altLang="en-US" sz="1400" dirty="0">
                <a:solidFill>
                  <a:schemeClr val="accent6">
                    <a:lumMod val="60000"/>
                    <a:lumOff val="40000"/>
                  </a:schemeClr>
                </a:solidFill>
              </a:rPr>
              <a:t>を使ったが、有効性検証は不十分</a:t>
            </a:r>
            <a:endParaRPr lang="en-US" altLang="ja-JP" sz="1400" dirty="0">
              <a:solidFill>
                <a:schemeClr val="accent6">
                  <a:lumMod val="60000"/>
                  <a:lumOff val="40000"/>
                </a:schemeClr>
              </a:solidFill>
            </a:endParaRPr>
          </a:p>
          <a:p>
            <a:r>
              <a:rPr lang="ja-JP" altLang="en-US" sz="1100" dirty="0"/>
              <a:t>・</a:t>
            </a:r>
            <a:r>
              <a:rPr lang="en-US" altLang="ja-JP" sz="1100" dirty="0"/>
              <a:t>Rosetta</a:t>
            </a:r>
            <a:r>
              <a:rPr lang="ja-JP" altLang="en-US" sz="1100" dirty="0"/>
              <a:t>や</a:t>
            </a:r>
            <a:r>
              <a:rPr lang="en-US" altLang="ja-JP" sz="1100" dirty="0" err="1"/>
              <a:t>AutoDock</a:t>
            </a:r>
            <a:r>
              <a:rPr lang="ja-JP" altLang="en-US" sz="1100" dirty="0"/>
              <a:t> </a:t>
            </a:r>
            <a:r>
              <a:rPr lang="en-US" altLang="ja-JP" sz="1100" dirty="0"/>
              <a:t>Vina</a:t>
            </a:r>
            <a:r>
              <a:rPr lang="ja-JP" altLang="en-US" sz="1100" dirty="0"/>
              <a:t>による変異体探索がどの程度有効なのか？</a:t>
            </a:r>
            <a:endParaRPr lang="en-US" altLang="ja-JP" sz="1100" dirty="0"/>
          </a:p>
          <a:p>
            <a:r>
              <a:rPr lang="ja-JP" altLang="en-US" sz="1100" dirty="0"/>
              <a:t>・より正確な計算手法（</a:t>
            </a:r>
            <a:r>
              <a:rPr lang="en-US" altLang="ja-JP" sz="1100" dirty="0"/>
              <a:t>MD</a:t>
            </a:r>
            <a:r>
              <a:rPr lang="ja-JP" altLang="en-US" sz="1100" dirty="0"/>
              <a:t>計算を利用するようなもの）を選択するメリットが</a:t>
            </a:r>
            <a:r>
              <a:rPr lang="ja-JP" altLang="en-US" sz="1100"/>
              <a:t>あるか検討が</a:t>
            </a:r>
            <a:r>
              <a:rPr lang="ja-JP" altLang="en-US" sz="1100" dirty="0"/>
              <a:t>必要</a:t>
            </a:r>
            <a:endParaRPr lang="en-US" altLang="ja-JP" sz="1100" dirty="0"/>
          </a:p>
          <a:p>
            <a:endParaRPr lang="en-US" altLang="ja-JP" sz="1100" dirty="0"/>
          </a:p>
          <a:p>
            <a:r>
              <a:rPr lang="en-US" altLang="ja-JP" sz="1400" b="1" u="sng" dirty="0"/>
              <a:t>Ⅲ. </a:t>
            </a:r>
            <a:r>
              <a:rPr lang="ja-JP" altLang="en-US" sz="1400" b="1" u="sng" dirty="0"/>
              <a:t>正確な立体構造を想定できているか？</a:t>
            </a:r>
            <a:endParaRPr lang="en-US" altLang="ja-JP" sz="1400" b="1" u="sng" dirty="0"/>
          </a:p>
          <a:p>
            <a:r>
              <a:rPr lang="ja-JP" altLang="en-US" sz="1400" dirty="0"/>
              <a:t>→　</a:t>
            </a:r>
            <a:r>
              <a:rPr lang="ja-JP" altLang="en-US" sz="1400" dirty="0">
                <a:solidFill>
                  <a:schemeClr val="accent6">
                    <a:lumMod val="60000"/>
                    <a:lumOff val="40000"/>
                  </a:schemeClr>
                </a:solidFill>
              </a:rPr>
              <a:t>現在は</a:t>
            </a:r>
            <a:r>
              <a:rPr lang="en-US" altLang="ja-JP" sz="1400" dirty="0">
                <a:solidFill>
                  <a:schemeClr val="accent6">
                    <a:lumMod val="60000"/>
                    <a:lumOff val="40000"/>
                  </a:schemeClr>
                </a:solidFill>
              </a:rPr>
              <a:t>Rosetta</a:t>
            </a:r>
            <a:r>
              <a:rPr lang="ja-JP" altLang="en-US" sz="1400" dirty="0" err="1">
                <a:solidFill>
                  <a:schemeClr val="accent6">
                    <a:lumMod val="60000"/>
                    <a:lumOff val="40000"/>
                  </a:schemeClr>
                </a:solidFill>
              </a:rPr>
              <a:t>に依</a:t>
            </a:r>
            <a:r>
              <a:rPr lang="ja-JP" altLang="en-US" sz="1400" dirty="0">
                <a:solidFill>
                  <a:schemeClr val="accent6">
                    <a:lumMod val="60000"/>
                    <a:lumOff val="40000"/>
                  </a:schemeClr>
                </a:solidFill>
              </a:rPr>
              <a:t>存しており、別の方法での比較評価が必要</a:t>
            </a:r>
            <a:endParaRPr lang="en-US" altLang="ja-JP" sz="1100" dirty="0">
              <a:solidFill>
                <a:schemeClr val="accent6">
                  <a:lumMod val="60000"/>
                  <a:lumOff val="40000"/>
                </a:schemeClr>
              </a:solidFill>
            </a:endParaRPr>
          </a:p>
          <a:p>
            <a:r>
              <a:rPr lang="ja-JP" altLang="en-US" sz="1100" dirty="0"/>
              <a:t>・</a:t>
            </a:r>
            <a:r>
              <a:rPr lang="en-US" altLang="ja-JP" sz="1100" dirty="0"/>
              <a:t>Rosetta</a:t>
            </a:r>
            <a:r>
              <a:rPr lang="ja-JP" altLang="en-US" sz="1100" dirty="0"/>
              <a:t>は有用だが、想定構造を鵜呑みにはできない</a:t>
            </a:r>
            <a:endParaRPr lang="en-US" altLang="ja-JP" sz="1100" dirty="0"/>
          </a:p>
          <a:p>
            <a:r>
              <a:rPr lang="ja-JP" altLang="en-US" sz="1100" dirty="0"/>
              <a:t>・超高精度な立体構造予測が可能な</a:t>
            </a:r>
            <a:r>
              <a:rPr lang="en-US" altLang="ja-JP" sz="1100" dirty="0"/>
              <a:t>AlphaFold2</a:t>
            </a:r>
            <a:r>
              <a:rPr lang="ja-JP" altLang="en-US" sz="1100" dirty="0"/>
              <a:t>による予測構造や信頼度スコアも参考にできそう</a:t>
            </a:r>
            <a:endParaRPr lang="en-US" altLang="ja-JP" sz="1100" dirty="0"/>
          </a:p>
          <a:p>
            <a:r>
              <a:rPr lang="ja-JP" altLang="en-US" sz="1100" dirty="0"/>
              <a:t>・複数の方法で得られた想定構造やその信頼度スコアを組み合わせることは有効か？</a:t>
            </a:r>
            <a:endParaRPr lang="en-US" altLang="ja-JP" sz="1100" dirty="0"/>
          </a:p>
        </p:txBody>
      </p:sp>
    </p:spTree>
    <p:extLst>
      <p:ext uri="{BB962C8B-B14F-4D97-AF65-F5344CB8AC3E}">
        <p14:creationId xmlns:p14="http://schemas.microsoft.com/office/powerpoint/2010/main" val="31714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EAF45-CD46-4ED0-9211-07B5A0193A59}"/>
              </a:ext>
            </a:extLst>
          </p:cNvPr>
          <p:cNvSpPr>
            <a:spLocks noGrp="1"/>
          </p:cNvSpPr>
          <p:nvPr>
            <p:ph type="title"/>
          </p:nvPr>
        </p:nvSpPr>
        <p:spPr/>
        <p:txBody>
          <a:bodyPr/>
          <a:lstStyle/>
          <a:p>
            <a:r>
              <a:rPr kumimoji="1" lang="en-US" altLang="ja-JP" dirty="0"/>
              <a:t>2022</a:t>
            </a:r>
            <a:r>
              <a:rPr kumimoji="1" lang="ja-JP" altLang="en-US" dirty="0"/>
              <a:t>年度　研究プラン</a:t>
            </a:r>
          </a:p>
        </p:txBody>
      </p:sp>
      <p:sp>
        <p:nvSpPr>
          <p:cNvPr id="3" name="スライド番号プレースホルダー 2">
            <a:extLst>
              <a:ext uri="{FF2B5EF4-FFF2-40B4-BE49-F238E27FC236}">
                <a16:creationId xmlns:a16="http://schemas.microsoft.com/office/drawing/2014/main" id="{EEA96EBD-D573-4A6B-8CD5-0090FD3E30C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テキスト プレースホルダー 3">
            <a:extLst>
              <a:ext uri="{FF2B5EF4-FFF2-40B4-BE49-F238E27FC236}">
                <a16:creationId xmlns:a16="http://schemas.microsoft.com/office/drawing/2014/main" id="{4FFF369C-DC15-4AB6-B9AC-F624E3839964}"/>
              </a:ext>
            </a:extLst>
          </p:cNvPr>
          <p:cNvSpPr>
            <a:spLocks noGrp="1"/>
          </p:cNvSpPr>
          <p:nvPr>
            <p:ph type="body" sz="quarter" idx="11"/>
          </p:nvPr>
        </p:nvSpPr>
        <p:spPr/>
        <p:txBody>
          <a:bodyPr/>
          <a:lstStyle/>
          <a:p>
            <a:pPr marL="457200" indent="-457200">
              <a:buFont typeface="+mj-lt"/>
              <a:buAutoNum type="arabicPeriod"/>
            </a:pPr>
            <a:r>
              <a:rPr lang="ja-JP" altLang="en-US" dirty="0"/>
              <a:t>リグノ</a:t>
            </a:r>
            <a:r>
              <a:rPr kumimoji="1" lang="ja-JP" altLang="en-US" dirty="0"/>
              <a:t>セルロース系バイオマスの産業応用上の課題に焦点を当てた設計・改変</a:t>
            </a:r>
            <a:endParaRPr kumimoji="1" lang="en-US" altLang="ja-JP" dirty="0"/>
          </a:p>
          <a:p>
            <a:pPr marL="1062038" lvl="1" indent="-342900">
              <a:buFont typeface="Wingdings" panose="05000000000000000000" pitchFamily="2" charset="2"/>
              <a:buChar char="Ø"/>
            </a:pPr>
            <a:r>
              <a:rPr kumimoji="1" lang="ja-JP" altLang="en-US" sz="1800" dirty="0"/>
              <a:t>バイオマス分解酵素、特にセルロース結合ドメインを設計・改変のターゲットと想定</a:t>
            </a:r>
            <a:endParaRPr lang="en-US" altLang="ja-JP" sz="1800" dirty="0"/>
          </a:p>
          <a:p>
            <a:pPr marL="1062038" lvl="1" indent="-342900">
              <a:buFont typeface="Wingdings" panose="05000000000000000000" pitchFamily="2" charset="2"/>
              <a:buChar char="Ø"/>
            </a:pPr>
            <a:r>
              <a:rPr lang="ja-JP" altLang="en-US" sz="1800" dirty="0"/>
              <a:t>バイオマス分解酵素としての機能強化を目指した設計目標の設定</a:t>
            </a:r>
            <a:endParaRPr lang="en-US" altLang="ja-JP" sz="1600" dirty="0"/>
          </a:p>
          <a:p>
            <a:pPr marL="457200" indent="-457200">
              <a:buFont typeface="+mj-lt"/>
              <a:buAutoNum type="arabicPeriod"/>
            </a:pPr>
            <a:r>
              <a:rPr kumimoji="1" lang="ja-JP" altLang="en-US" dirty="0"/>
              <a:t>設計プロトコルの有効性評価の検証と改良</a:t>
            </a:r>
            <a:endParaRPr kumimoji="1" lang="en-US" altLang="ja-JP" dirty="0"/>
          </a:p>
          <a:p>
            <a:pPr marL="1062038" lvl="1" indent="-342900">
              <a:buFont typeface="Wingdings" panose="05000000000000000000" pitchFamily="2" charset="2"/>
              <a:buChar char="Ø"/>
            </a:pPr>
            <a:r>
              <a:rPr lang="en-US" altLang="ja-JP" sz="1800" dirty="0"/>
              <a:t>Rosetta</a:t>
            </a:r>
            <a:r>
              <a:rPr lang="ja-JP" altLang="en-US" sz="1800" dirty="0" err="1"/>
              <a:t>、</a:t>
            </a:r>
            <a:r>
              <a:rPr lang="ja-JP" altLang="en-US" sz="1800" dirty="0"/>
              <a:t>ドッキングシミュレーションによる変異体探索の実際の有効性をどのように測るか</a:t>
            </a:r>
            <a:endParaRPr lang="en-US" altLang="ja-JP" sz="1800" dirty="0"/>
          </a:p>
          <a:p>
            <a:pPr marL="1062038" lvl="1" indent="-342900">
              <a:buFont typeface="Wingdings" panose="05000000000000000000" pitchFamily="2" charset="2"/>
              <a:buChar char="Ø"/>
            </a:pPr>
            <a:r>
              <a:rPr lang="ja-JP" altLang="en-US" sz="1800" dirty="0"/>
              <a:t>より正確な計算を求めて、分子動力学シミュレーションによる評価も検討中</a:t>
            </a:r>
            <a:endParaRPr lang="en-US" altLang="ja-JP" sz="1800" dirty="0"/>
          </a:p>
          <a:p>
            <a:pPr marL="1062038" lvl="1" indent="-342900">
              <a:buFont typeface="Wingdings" panose="05000000000000000000" pitchFamily="2" charset="2"/>
              <a:buChar char="Ø"/>
            </a:pPr>
            <a:r>
              <a:rPr lang="ja-JP" altLang="en-US" sz="1800" dirty="0"/>
              <a:t>側鎖最適化だけでなく、課題設定に応じて主鎖構造の付け替え、設計、改変にも着手</a:t>
            </a:r>
            <a:endParaRPr lang="en-US" altLang="ja-JP" sz="1800" dirty="0"/>
          </a:p>
          <a:p>
            <a:pPr marL="457200" indent="-457200">
              <a:buFont typeface="+mj-lt"/>
              <a:buAutoNum type="arabicPeriod"/>
            </a:pPr>
            <a:r>
              <a:rPr lang="ja-JP" altLang="en-US" dirty="0"/>
              <a:t>バイオマス分解酵素・結合ドメインに関する実験的知見の獲得</a:t>
            </a:r>
            <a:endParaRPr lang="en-US" altLang="ja-JP" dirty="0"/>
          </a:p>
          <a:p>
            <a:pPr marL="1062038" lvl="1" indent="-342900">
              <a:buFont typeface="Wingdings" panose="05000000000000000000" pitchFamily="2" charset="2"/>
              <a:buChar char="Ø"/>
            </a:pPr>
            <a:r>
              <a:rPr lang="ja-JP" altLang="en-US" dirty="0"/>
              <a:t>微生物を用いたタンパク質の調製が今後必要</a:t>
            </a:r>
            <a:endParaRPr lang="en-US" altLang="ja-JP" dirty="0"/>
          </a:p>
          <a:p>
            <a:pPr marL="1543050" lvl="2" indent="-342900"/>
            <a:r>
              <a:rPr lang="ja-JP" altLang="en-US" dirty="0"/>
              <a:t>触媒部位を含めたサンプル調製、構造情報や物性の評価を見据えたサンプル調製</a:t>
            </a:r>
            <a:endParaRPr lang="en-US" altLang="ja-JP" dirty="0"/>
          </a:p>
          <a:p>
            <a:pPr marL="342900" indent="-342900"/>
            <a:endParaRPr lang="en-US" altLang="ja-JP" dirty="0"/>
          </a:p>
        </p:txBody>
      </p:sp>
    </p:spTree>
    <p:extLst>
      <p:ext uri="{BB962C8B-B14F-4D97-AF65-F5344CB8AC3E}">
        <p14:creationId xmlns:p14="http://schemas.microsoft.com/office/powerpoint/2010/main" val="146543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lstStyle/>
          <a:p>
            <a:r>
              <a:rPr kumimoji="1" lang="ja-JP" altLang="en-US" dirty="0"/>
              <a:t>バイオマスリファイナリ</a:t>
            </a:r>
            <a:r>
              <a:rPr lang="ja-JP" altLang="en-US" dirty="0"/>
              <a:t>の課題</a:t>
            </a:r>
            <a:endParaRPr kumimoji="1" lang="ja-JP" altLang="en-US"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a:t>
            </a:r>
            <a:r>
              <a:rPr lang="ja-JP" altLang="en-US"/>
              <a:t>分子のギャップ解消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藻類や穀物・油糧植物由来のバイオマスもあるが、個別・共通の課題</a:t>
            </a:r>
            <a:endParaRPr kumimoji="1" lang="en-US" altLang="ja-JP" sz="1600" dirty="0"/>
          </a:p>
          <a:p>
            <a:pPr marL="1062038" lvl="1" indent="-342900">
              <a:buFont typeface="Wingdings" panose="05000000000000000000" pitchFamily="2" charset="2"/>
              <a:buChar char="Ø"/>
            </a:pPr>
            <a:r>
              <a:rPr kumimoji="1" lang="ja-JP" altLang="en-US" sz="1600" dirty="0"/>
              <a:t>このテーマの中では、バイオマスリファイナリの中でもリグノセルロース系バイオマスにピン止め</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913071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lstStyle/>
          <a:p>
            <a:r>
              <a:rPr lang="ja-JP" altLang="en-US" dirty="0"/>
              <a:t>バイオマス分解酵素の課題</a:t>
            </a:r>
            <a:endParaRPr kumimoji="1" lang="ja-JP" altLang="en-US"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302144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8FAD-058D-46D8-BC75-CBFC0EFF5ACD}"/>
              </a:ext>
            </a:extLst>
          </p:cNvPr>
          <p:cNvSpPr>
            <a:spLocks noGrp="1"/>
          </p:cNvSpPr>
          <p:nvPr>
            <p:ph type="title"/>
          </p:nvPr>
        </p:nvSpPr>
        <p:spPr/>
        <p:txBody>
          <a:bodyPr>
            <a:normAutofit fontScale="90000"/>
          </a:bodyPr>
          <a:lstStyle/>
          <a:p>
            <a:r>
              <a:rPr lang="en-US" altLang="ja-JP" dirty="0"/>
              <a:t>1. </a:t>
            </a:r>
            <a:r>
              <a:rPr lang="ja-JP" altLang="en-US" dirty="0"/>
              <a:t>リグノセルロース系バイオマスの産業応用上の課題に焦点を当てた設計・改変</a:t>
            </a:r>
            <a:endParaRPr kumimoji="1" lang="ja-JP" altLang="en-US" dirty="0"/>
          </a:p>
        </p:txBody>
      </p:sp>
      <p:sp>
        <p:nvSpPr>
          <p:cNvPr id="3" name="スライド番号プレースホルダー 2">
            <a:extLst>
              <a:ext uri="{FF2B5EF4-FFF2-40B4-BE49-F238E27FC236}">
                <a16:creationId xmlns:a16="http://schemas.microsoft.com/office/drawing/2014/main" id="{2DFE2960-F028-4ABE-8C32-0A116B757D0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853C5361-E024-47B2-A41F-397B131CB03D}"/>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dirty="0"/>
              <a:t>課題の例</a:t>
            </a:r>
            <a:endParaRPr lang="en-US" altLang="ja-JP" dirty="0"/>
          </a:p>
          <a:p>
            <a:pPr marL="1062038" lvl="1" indent="-342900"/>
            <a:r>
              <a:rPr lang="ja-JP" altLang="en-US" dirty="0"/>
              <a:t>酵素の分解効率をあげる</a:t>
            </a:r>
            <a:endParaRPr lang="en-US" altLang="ja-JP" dirty="0"/>
          </a:p>
          <a:p>
            <a:pPr marL="1543050" lvl="2" indent="-342900">
              <a:buFont typeface="Wingdings" panose="05000000000000000000" pitchFamily="2" charset="2"/>
              <a:buChar char="Ø"/>
            </a:pPr>
            <a:r>
              <a:rPr lang="ja-JP" altLang="en-US" dirty="0"/>
              <a:t>参考文献：</a:t>
            </a:r>
            <a:r>
              <a:rPr lang="en-US" altLang="ja-JP" dirty="0"/>
              <a:t>Bridging the Micro-Macro Gap between Single-Molecular Behavior and Bulk Hydrolysis Properties of Cellulase</a:t>
            </a:r>
          </a:p>
          <a:p>
            <a:pPr marL="1543050" lvl="2" indent="-342900">
              <a:buFont typeface="Wingdings" panose="05000000000000000000" pitchFamily="2" charset="2"/>
              <a:buChar char="Ø"/>
            </a:pPr>
            <a:r>
              <a:rPr lang="ja-JP" altLang="en-US" dirty="0"/>
              <a:t>セルロース結合性ドメインのサイズを大きくすることで生産的な結合が非生産的な酵素に邪魔されないようにする</a:t>
            </a:r>
            <a:endParaRPr lang="en-US" altLang="ja-JP" dirty="0"/>
          </a:p>
          <a:p>
            <a:pPr marL="1543050" lvl="2" indent="-342900">
              <a:buFont typeface="Wingdings" panose="05000000000000000000" pitchFamily="2" charset="2"/>
              <a:buChar char="Ø"/>
            </a:pPr>
            <a:endParaRPr lang="en-US" altLang="ja-JP" dirty="0"/>
          </a:p>
          <a:p>
            <a:pPr marL="1062038" lvl="1" indent="-342900"/>
            <a:r>
              <a:rPr lang="ja-JP" altLang="en-US" dirty="0"/>
              <a:t>酵素の再利用性を高める</a:t>
            </a:r>
            <a:endParaRPr lang="en-US" altLang="ja-JP" dirty="0"/>
          </a:p>
          <a:p>
            <a:pPr marL="1485900" lvl="2">
              <a:buFont typeface="Wingdings" panose="05000000000000000000" pitchFamily="2" charset="2"/>
              <a:buChar char="Ø"/>
            </a:pPr>
            <a:r>
              <a:rPr lang="ja-JP" altLang="en-US" dirty="0"/>
              <a:t>　参考文献：</a:t>
            </a:r>
            <a:r>
              <a:rPr lang="en-US" altLang="ja-JP" dirty="0"/>
              <a:t>Salt-Switchable Artificial Cellulase Regulated by a DNA Aptamer</a:t>
            </a:r>
          </a:p>
          <a:p>
            <a:pPr marL="1485900" lvl="2">
              <a:buFont typeface="Wingdings" panose="05000000000000000000" pitchFamily="2" charset="2"/>
              <a:buChar char="Ø"/>
            </a:pPr>
            <a:r>
              <a:rPr kumimoji="1" lang="ja-JP" altLang="en-US" dirty="0"/>
              <a:t>　刺激応答で結合性を変化させることで、酵素の再利用性を高める</a:t>
            </a:r>
            <a:endParaRPr kumimoji="1" lang="en-US" altLang="ja-JP" dirty="0"/>
          </a:p>
          <a:p>
            <a:pPr marL="1176338" lvl="1" indent="-457200"/>
            <a:endParaRPr lang="en-US" altLang="ja-JP" dirty="0"/>
          </a:p>
          <a:p>
            <a:pPr marL="1176338" lvl="1" indent="-457200"/>
            <a:r>
              <a:rPr lang="ja-JP" altLang="en-US" dirty="0"/>
              <a:t>非特異的な結合を減らす</a:t>
            </a:r>
            <a:endParaRPr kumimoji="1" lang="en-US" altLang="ja-JP" dirty="0"/>
          </a:p>
          <a:p>
            <a:pPr marL="1657350" lvl="2" indent="-457200">
              <a:buFont typeface="Wingdings" panose="05000000000000000000" pitchFamily="2" charset="2"/>
              <a:buChar char="Ø"/>
            </a:pPr>
            <a:r>
              <a:rPr lang="ja-JP" altLang="en-US" dirty="0"/>
              <a:t>参考文献：</a:t>
            </a:r>
            <a:r>
              <a:rPr lang="en-US" altLang="ja-JP" dirty="0"/>
              <a:t>Supercharged Cellulases Show Reduced Non-Productive Binding, But Enhanced Activity, on Pretreated Lignocellulosic Biomass </a:t>
            </a:r>
          </a:p>
          <a:p>
            <a:pPr marL="1657350" lvl="2" indent="-457200">
              <a:buFont typeface="Wingdings" panose="05000000000000000000" pitchFamily="2" charset="2"/>
              <a:buChar char="Ø"/>
            </a:pPr>
            <a:r>
              <a:rPr lang="ja-JP" altLang="en-US" dirty="0"/>
              <a:t>結合ドメイン表面が負電荷となるように改変することでリグニンへの非特異的吸着を減らし、分解効率を高める</a:t>
            </a:r>
            <a:endParaRPr kumimoji="1" lang="en-US" altLang="ja-JP" dirty="0"/>
          </a:p>
          <a:p>
            <a:pPr marL="1176338" lvl="1" indent="-457200"/>
            <a:endParaRPr lang="en-US" altLang="ja-JP" dirty="0"/>
          </a:p>
          <a:p>
            <a:pPr marL="1176338" lvl="1" indent="-457200"/>
            <a:r>
              <a:rPr kumimoji="1" lang="ja-JP" altLang="en-US" dirty="0"/>
              <a:t>その他・・・</a:t>
            </a:r>
          </a:p>
        </p:txBody>
      </p:sp>
    </p:spTree>
    <p:extLst>
      <p:ext uri="{BB962C8B-B14F-4D97-AF65-F5344CB8AC3E}">
        <p14:creationId xmlns:p14="http://schemas.microsoft.com/office/powerpoint/2010/main" val="33705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63C27-F133-4F78-BB74-45E019E81EB5}"/>
              </a:ext>
            </a:extLst>
          </p:cNvPr>
          <p:cNvSpPr>
            <a:spLocks noGrp="1"/>
          </p:cNvSpPr>
          <p:nvPr>
            <p:ph type="title"/>
          </p:nvPr>
        </p:nvSpPr>
        <p:spPr/>
        <p:txBody>
          <a:bodyPr/>
          <a:lstStyle/>
          <a:p>
            <a:r>
              <a:rPr kumimoji="1" lang="en-US" altLang="ja-JP" dirty="0"/>
              <a:t>2022</a:t>
            </a:r>
            <a:r>
              <a:rPr kumimoji="1" lang="ja-JP" altLang="en-US" dirty="0"/>
              <a:t>年度　研究スケジュール（仮）</a:t>
            </a:r>
          </a:p>
        </p:txBody>
      </p:sp>
      <p:sp>
        <p:nvSpPr>
          <p:cNvPr id="3" name="スライド番号プレースホルダー 2">
            <a:extLst>
              <a:ext uri="{FF2B5EF4-FFF2-40B4-BE49-F238E27FC236}">
                <a16:creationId xmlns:a16="http://schemas.microsoft.com/office/drawing/2014/main" id="{744FF49B-F379-47E5-948A-8072E1511711}"/>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5" name="矢印: 右 4">
            <a:extLst>
              <a:ext uri="{FF2B5EF4-FFF2-40B4-BE49-F238E27FC236}">
                <a16:creationId xmlns:a16="http://schemas.microsoft.com/office/drawing/2014/main" id="{71D73D7C-6C9C-4A73-8024-2866904BE73A}"/>
              </a:ext>
            </a:extLst>
          </p:cNvPr>
          <p:cNvSpPr/>
          <p:nvPr/>
        </p:nvSpPr>
        <p:spPr>
          <a:xfrm>
            <a:off x="2841261" y="1237529"/>
            <a:ext cx="7227518" cy="501042"/>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cxnSp>
        <p:nvCxnSpPr>
          <p:cNvPr id="6" name="直線コネクタ 5">
            <a:extLst>
              <a:ext uri="{FF2B5EF4-FFF2-40B4-BE49-F238E27FC236}">
                <a16:creationId xmlns:a16="http://schemas.microsoft.com/office/drawing/2014/main" id="{11010A6F-227C-492A-AE59-6064B538B3C6}"/>
              </a:ext>
            </a:extLst>
          </p:cNvPr>
          <p:cNvCxnSpPr>
            <a:cxnSpLocks/>
          </p:cNvCxnSpPr>
          <p:nvPr/>
        </p:nvCxnSpPr>
        <p:spPr>
          <a:xfrm>
            <a:off x="2841261" y="1381940"/>
            <a:ext cx="0" cy="38180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4BDD07-20F4-4529-BDB3-87BCE109DCAE}"/>
              </a:ext>
            </a:extLst>
          </p:cNvPr>
          <p:cNvCxnSpPr>
            <a:cxnSpLocks/>
          </p:cNvCxnSpPr>
          <p:nvPr/>
        </p:nvCxnSpPr>
        <p:spPr>
          <a:xfrm>
            <a:off x="4413387" y="1364768"/>
            <a:ext cx="0" cy="3898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15832F5-2251-406E-A7C3-D937990BDC16}"/>
              </a:ext>
            </a:extLst>
          </p:cNvPr>
          <p:cNvCxnSpPr>
            <a:cxnSpLocks/>
          </p:cNvCxnSpPr>
          <p:nvPr/>
        </p:nvCxnSpPr>
        <p:spPr>
          <a:xfrm>
            <a:off x="5985513" y="1364769"/>
            <a:ext cx="0" cy="39222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C58E20D-D339-4EED-9615-86FDCB8081B8}"/>
              </a:ext>
            </a:extLst>
          </p:cNvPr>
          <p:cNvCxnSpPr>
            <a:cxnSpLocks/>
          </p:cNvCxnSpPr>
          <p:nvPr/>
        </p:nvCxnSpPr>
        <p:spPr>
          <a:xfrm>
            <a:off x="7597745" y="1364769"/>
            <a:ext cx="0" cy="38902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D274FB6-CAA1-4C42-A6F1-78659DC39C5E}"/>
              </a:ext>
            </a:extLst>
          </p:cNvPr>
          <p:cNvCxnSpPr>
            <a:cxnSpLocks/>
          </p:cNvCxnSpPr>
          <p:nvPr/>
        </p:nvCxnSpPr>
        <p:spPr>
          <a:xfrm>
            <a:off x="9169871" y="1364769"/>
            <a:ext cx="0" cy="38902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DF84C4E-2FF9-46AC-BC76-D6CE3AFDEB4B}"/>
              </a:ext>
            </a:extLst>
          </p:cNvPr>
          <p:cNvSpPr txBox="1"/>
          <p:nvPr/>
        </p:nvSpPr>
        <p:spPr>
          <a:xfrm>
            <a:off x="3356167" y="1100119"/>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1Q</a:t>
            </a:r>
            <a:endParaRPr kumimoji="1" lang="ja-JP" altLang="en-US" sz="2400" dirty="0">
              <a:solidFill>
                <a:srgbClr val="000000"/>
              </a:solidFill>
              <a:latin typeface="Arial"/>
              <a:ea typeface="Meiryo UI"/>
            </a:endParaRPr>
          </a:p>
        </p:txBody>
      </p:sp>
      <p:sp>
        <p:nvSpPr>
          <p:cNvPr id="12" name="テキスト ボックス 11">
            <a:extLst>
              <a:ext uri="{FF2B5EF4-FFF2-40B4-BE49-F238E27FC236}">
                <a16:creationId xmlns:a16="http://schemas.microsoft.com/office/drawing/2014/main" id="{F6A828F4-87E0-4EB4-BA47-61713B27C858}"/>
              </a:ext>
            </a:extLst>
          </p:cNvPr>
          <p:cNvSpPr txBox="1"/>
          <p:nvPr/>
        </p:nvSpPr>
        <p:spPr>
          <a:xfrm>
            <a:off x="4866644" y="1100118"/>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2Q</a:t>
            </a:r>
            <a:endParaRPr kumimoji="1" lang="ja-JP" altLang="en-US" sz="2400" dirty="0">
              <a:solidFill>
                <a:srgbClr val="000000"/>
              </a:solidFill>
              <a:latin typeface="Arial"/>
              <a:ea typeface="Meiryo UI"/>
            </a:endParaRPr>
          </a:p>
        </p:txBody>
      </p:sp>
      <p:sp>
        <p:nvSpPr>
          <p:cNvPr id="13" name="テキスト ボックス 12">
            <a:extLst>
              <a:ext uri="{FF2B5EF4-FFF2-40B4-BE49-F238E27FC236}">
                <a16:creationId xmlns:a16="http://schemas.microsoft.com/office/drawing/2014/main" id="{006D3BC0-8374-4EC9-A935-1C1DA56799A5}"/>
              </a:ext>
            </a:extLst>
          </p:cNvPr>
          <p:cNvSpPr txBox="1"/>
          <p:nvPr/>
        </p:nvSpPr>
        <p:spPr>
          <a:xfrm>
            <a:off x="6483959" y="1100447"/>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3Q</a:t>
            </a:r>
            <a:endParaRPr kumimoji="1" lang="ja-JP" altLang="en-US" sz="2400" dirty="0">
              <a:solidFill>
                <a:srgbClr val="000000"/>
              </a:solidFill>
              <a:latin typeface="Arial"/>
              <a:ea typeface="Meiryo UI"/>
            </a:endParaRPr>
          </a:p>
        </p:txBody>
      </p:sp>
      <p:sp>
        <p:nvSpPr>
          <p:cNvPr id="14" name="テキスト ボックス 13">
            <a:extLst>
              <a:ext uri="{FF2B5EF4-FFF2-40B4-BE49-F238E27FC236}">
                <a16:creationId xmlns:a16="http://schemas.microsoft.com/office/drawing/2014/main" id="{83A03EF0-EEF6-40BD-8506-D5F921EC7019}"/>
              </a:ext>
            </a:extLst>
          </p:cNvPr>
          <p:cNvSpPr txBox="1"/>
          <p:nvPr/>
        </p:nvSpPr>
        <p:spPr>
          <a:xfrm>
            <a:off x="8037727" y="1097092"/>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4Q</a:t>
            </a:r>
            <a:endParaRPr kumimoji="1" lang="ja-JP" altLang="en-US" sz="2400" dirty="0">
              <a:solidFill>
                <a:srgbClr val="000000"/>
              </a:solidFill>
              <a:latin typeface="Arial"/>
              <a:ea typeface="Meiryo UI"/>
            </a:endParaRPr>
          </a:p>
        </p:txBody>
      </p:sp>
      <p:sp>
        <p:nvSpPr>
          <p:cNvPr id="19" name="テキスト ボックス 18">
            <a:extLst>
              <a:ext uri="{FF2B5EF4-FFF2-40B4-BE49-F238E27FC236}">
                <a16:creationId xmlns:a16="http://schemas.microsoft.com/office/drawing/2014/main" id="{22357851-00CA-4109-AD43-87997BEF8171}"/>
              </a:ext>
            </a:extLst>
          </p:cNvPr>
          <p:cNvSpPr txBox="1"/>
          <p:nvPr/>
        </p:nvSpPr>
        <p:spPr>
          <a:xfrm>
            <a:off x="2358014" y="5773798"/>
            <a:ext cx="7710765"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研究開発審査までの目標：　差別化技術開発の可能性を検証し、具体的な開発プランを示す／ビジネスモデル仮説を示す</a:t>
            </a:r>
          </a:p>
        </p:txBody>
      </p:sp>
      <p:sp>
        <p:nvSpPr>
          <p:cNvPr id="22" name="矢印: 右 21">
            <a:extLst>
              <a:ext uri="{FF2B5EF4-FFF2-40B4-BE49-F238E27FC236}">
                <a16:creationId xmlns:a16="http://schemas.microsoft.com/office/drawing/2014/main" id="{B263D73E-1277-4F61-812E-EDB936D7B302}"/>
              </a:ext>
            </a:extLst>
          </p:cNvPr>
          <p:cNvSpPr/>
          <p:nvPr/>
        </p:nvSpPr>
        <p:spPr>
          <a:xfrm>
            <a:off x="2862813" y="2357448"/>
            <a:ext cx="3106137"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3" name="テキスト ボックス 22">
            <a:extLst>
              <a:ext uri="{FF2B5EF4-FFF2-40B4-BE49-F238E27FC236}">
                <a16:creationId xmlns:a16="http://schemas.microsoft.com/office/drawing/2014/main" id="{A5B78B42-7B80-4F3E-BE8D-C0A4EAD44DC6}"/>
              </a:ext>
            </a:extLst>
          </p:cNvPr>
          <p:cNvSpPr txBox="1"/>
          <p:nvPr/>
        </p:nvSpPr>
        <p:spPr>
          <a:xfrm>
            <a:off x="3463150" y="2457829"/>
            <a:ext cx="1875835"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設計課題の設定・トライアル</a:t>
            </a:r>
          </a:p>
        </p:txBody>
      </p:sp>
      <p:sp>
        <p:nvSpPr>
          <p:cNvPr id="26" name="矢印: 右 25">
            <a:extLst>
              <a:ext uri="{FF2B5EF4-FFF2-40B4-BE49-F238E27FC236}">
                <a16:creationId xmlns:a16="http://schemas.microsoft.com/office/drawing/2014/main" id="{EE459553-E558-4DBE-A4C7-23BB0D7C4C57}"/>
              </a:ext>
            </a:extLst>
          </p:cNvPr>
          <p:cNvSpPr/>
          <p:nvPr/>
        </p:nvSpPr>
        <p:spPr>
          <a:xfrm>
            <a:off x="2872291" y="3891845"/>
            <a:ext cx="1523578"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7" name="テキスト ボックス 26">
            <a:extLst>
              <a:ext uri="{FF2B5EF4-FFF2-40B4-BE49-F238E27FC236}">
                <a16:creationId xmlns:a16="http://schemas.microsoft.com/office/drawing/2014/main" id="{729A4ECC-A5A5-4059-B400-9456A3264EDF}"/>
              </a:ext>
            </a:extLst>
          </p:cNvPr>
          <p:cNvSpPr txBox="1"/>
          <p:nvPr/>
        </p:nvSpPr>
        <p:spPr>
          <a:xfrm>
            <a:off x="3015603" y="3911533"/>
            <a:ext cx="1183337" cy="461665"/>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設計プロトコルの</a:t>
            </a:r>
            <a:endParaRPr kumimoji="1" lang="en-US" altLang="ja-JP" sz="1200" dirty="0">
              <a:solidFill>
                <a:srgbClr val="000000"/>
              </a:solidFill>
              <a:latin typeface="Arial"/>
              <a:ea typeface="Meiryo UI"/>
            </a:endParaRPr>
          </a:p>
          <a:p>
            <a:pPr defTabSz="914400"/>
            <a:r>
              <a:rPr kumimoji="1" lang="ja-JP" altLang="en-US" sz="1200" dirty="0">
                <a:solidFill>
                  <a:srgbClr val="000000"/>
                </a:solidFill>
                <a:latin typeface="Arial"/>
                <a:ea typeface="Meiryo UI"/>
              </a:rPr>
              <a:t>有効性検証</a:t>
            </a:r>
          </a:p>
        </p:txBody>
      </p:sp>
      <p:sp>
        <p:nvSpPr>
          <p:cNvPr id="28" name="矢印: 右 27">
            <a:extLst>
              <a:ext uri="{FF2B5EF4-FFF2-40B4-BE49-F238E27FC236}">
                <a16:creationId xmlns:a16="http://schemas.microsoft.com/office/drawing/2014/main" id="{4B214656-6D65-4B47-BBBF-563A73FCC310}"/>
              </a:ext>
            </a:extLst>
          </p:cNvPr>
          <p:cNvSpPr/>
          <p:nvPr/>
        </p:nvSpPr>
        <p:spPr>
          <a:xfrm>
            <a:off x="4443060" y="3034699"/>
            <a:ext cx="1554424"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9" name="テキスト ボックス 28">
            <a:extLst>
              <a:ext uri="{FF2B5EF4-FFF2-40B4-BE49-F238E27FC236}">
                <a16:creationId xmlns:a16="http://schemas.microsoft.com/office/drawing/2014/main" id="{8D07C9DB-505F-4194-B078-5B9E238F4918}"/>
              </a:ext>
            </a:extLst>
          </p:cNvPr>
          <p:cNvSpPr txBox="1"/>
          <p:nvPr/>
        </p:nvSpPr>
        <p:spPr>
          <a:xfrm>
            <a:off x="4452863" y="3154523"/>
            <a:ext cx="1560042"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合成／評価トライアル</a:t>
            </a:r>
          </a:p>
        </p:txBody>
      </p:sp>
      <p:sp>
        <p:nvSpPr>
          <p:cNvPr id="35" name="矢印: 右 34">
            <a:extLst>
              <a:ext uri="{FF2B5EF4-FFF2-40B4-BE49-F238E27FC236}">
                <a16:creationId xmlns:a16="http://schemas.microsoft.com/office/drawing/2014/main" id="{3578DB54-EF50-4BDE-B334-5B6155B3C632}"/>
              </a:ext>
            </a:extLst>
          </p:cNvPr>
          <p:cNvSpPr/>
          <p:nvPr/>
        </p:nvSpPr>
        <p:spPr>
          <a:xfrm>
            <a:off x="2874388" y="3047020"/>
            <a:ext cx="1523578"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36" name="テキスト ボックス 35">
            <a:extLst>
              <a:ext uri="{FF2B5EF4-FFF2-40B4-BE49-F238E27FC236}">
                <a16:creationId xmlns:a16="http://schemas.microsoft.com/office/drawing/2014/main" id="{2B9A7EFE-8080-431D-8EDC-65850ACC7986}"/>
              </a:ext>
            </a:extLst>
          </p:cNvPr>
          <p:cNvSpPr txBox="1"/>
          <p:nvPr/>
        </p:nvSpPr>
        <p:spPr>
          <a:xfrm>
            <a:off x="2967562" y="3157046"/>
            <a:ext cx="1280066" cy="276999"/>
          </a:xfrm>
          <a:prstGeom prst="rect">
            <a:avLst/>
          </a:prstGeom>
          <a:noFill/>
        </p:spPr>
        <p:txBody>
          <a:bodyPr wrap="square" rtlCol="0">
            <a:spAutoFit/>
          </a:bodyPr>
          <a:lstStyle/>
          <a:p>
            <a:pPr defTabSz="914400"/>
            <a:r>
              <a:rPr kumimoji="1" lang="ja-JP" altLang="en-US" sz="1200" dirty="0">
                <a:solidFill>
                  <a:srgbClr val="000000"/>
                </a:solidFill>
                <a:latin typeface="Arial"/>
                <a:ea typeface="Meiryo UI"/>
              </a:rPr>
              <a:t>評価系の準備</a:t>
            </a:r>
          </a:p>
        </p:txBody>
      </p:sp>
      <p:sp>
        <p:nvSpPr>
          <p:cNvPr id="38" name="矢印: 右 37">
            <a:extLst>
              <a:ext uri="{FF2B5EF4-FFF2-40B4-BE49-F238E27FC236}">
                <a16:creationId xmlns:a16="http://schemas.microsoft.com/office/drawing/2014/main" id="{B209A3D4-9BC3-4F2B-A813-9C9CFB819EBD}"/>
              </a:ext>
            </a:extLst>
          </p:cNvPr>
          <p:cNvSpPr/>
          <p:nvPr/>
        </p:nvSpPr>
        <p:spPr>
          <a:xfrm>
            <a:off x="6030608" y="4949438"/>
            <a:ext cx="3106137"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39" name="テキスト ボックス 38">
            <a:extLst>
              <a:ext uri="{FF2B5EF4-FFF2-40B4-BE49-F238E27FC236}">
                <a16:creationId xmlns:a16="http://schemas.microsoft.com/office/drawing/2014/main" id="{A656CFEE-50C9-4E5B-A9A3-ED14DA25BFE0}"/>
              </a:ext>
            </a:extLst>
          </p:cNvPr>
          <p:cNvSpPr txBox="1"/>
          <p:nvPr/>
        </p:nvSpPr>
        <p:spPr>
          <a:xfrm>
            <a:off x="6388717" y="5071380"/>
            <a:ext cx="2582758"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ビジネス仮説構築・次期テーマへの準備</a:t>
            </a:r>
          </a:p>
        </p:txBody>
      </p:sp>
      <p:sp>
        <p:nvSpPr>
          <p:cNvPr id="40" name="星: 5 pt 39">
            <a:extLst>
              <a:ext uri="{FF2B5EF4-FFF2-40B4-BE49-F238E27FC236}">
                <a16:creationId xmlns:a16="http://schemas.microsoft.com/office/drawing/2014/main" id="{659C83AF-EC1D-4456-9AB2-1D80897E8E77}"/>
              </a:ext>
            </a:extLst>
          </p:cNvPr>
          <p:cNvSpPr/>
          <p:nvPr/>
        </p:nvSpPr>
        <p:spPr>
          <a:xfrm>
            <a:off x="8810706" y="1795591"/>
            <a:ext cx="254974" cy="25342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矢印: 右 40">
            <a:extLst>
              <a:ext uri="{FF2B5EF4-FFF2-40B4-BE49-F238E27FC236}">
                <a16:creationId xmlns:a16="http://schemas.microsoft.com/office/drawing/2014/main" id="{DD538659-E92C-4077-8286-536A463BA2C5}"/>
              </a:ext>
            </a:extLst>
          </p:cNvPr>
          <p:cNvSpPr/>
          <p:nvPr/>
        </p:nvSpPr>
        <p:spPr>
          <a:xfrm>
            <a:off x="2858220" y="4963432"/>
            <a:ext cx="3106137"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42" name="テキスト ボックス 41">
            <a:extLst>
              <a:ext uri="{FF2B5EF4-FFF2-40B4-BE49-F238E27FC236}">
                <a16:creationId xmlns:a16="http://schemas.microsoft.com/office/drawing/2014/main" id="{4182E07E-6135-4CB0-913A-62C034FAEF6B}"/>
              </a:ext>
            </a:extLst>
          </p:cNvPr>
          <p:cNvSpPr txBox="1"/>
          <p:nvPr/>
        </p:nvSpPr>
        <p:spPr>
          <a:xfrm>
            <a:off x="3287153" y="5089765"/>
            <a:ext cx="2255746" cy="276999"/>
          </a:xfrm>
          <a:prstGeom prst="rect">
            <a:avLst/>
          </a:prstGeom>
          <a:noFill/>
        </p:spPr>
        <p:txBody>
          <a:bodyPr wrap="none" rtlCol="0">
            <a:spAutoFit/>
          </a:bodyPr>
          <a:lstStyle/>
          <a:p>
            <a:pPr defTabSz="914400"/>
            <a:r>
              <a:rPr kumimoji="1" lang="en-US" altLang="ja-JP" sz="1200" dirty="0">
                <a:solidFill>
                  <a:srgbClr val="000000"/>
                </a:solidFill>
                <a:latin typeface="Arial"/>
                <a:ea typeface="Meiryo UI"/>
              </a:rPr>
              <a:t>Exit</a:t>
            </a:r>
            <a:r>
              <a:rPr kumimoji="1" lang="ja-JP" altLang="en-US" sz="1200" dirty="0">
                <a:solidFill>
                  <a:srgbClr val="000000"/>
                </a:solidFill>
                <a:latin typeface="Arial"/>
                <a:ea typeface="Meiryo UI"/>
              </a:rPr>
              <a:t>先となるアプリケーションの特定</a:t>
            </a:r>
          </a:p>
        </p:txBody>
      </p:sp>
      <p:sp>
        <p:nvSpPr>
          <p:cNvPr id="43" name="星: 5 pt 42">
            <a:extLst>
              <a:ext uri="{FF2B5EF4-FFF2-40B4-BE49-F238E27FC236}">
                <a16:creationId xmlns:a16="http://schemas.microsoft.com/office/drawing/2014/main" id="{58CEC1C7-76B5-4207-BC0C-6571354EDBBD}"/>
              </a:ext>
            </a:extLst>
          </p:cNvPr>
          <p:cNvSpPr/>
          <p:nvPr/>
        </p:nvSpPr>
        <p:spPr>
          <a:xfrm>
            <a:off x="6012010" y="1821352"/>
            <a:ext cx="254974" cy="25342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BDE0E8CD-BA9E-46E5-9E21-9A358DB52441}"/>
              </a:ext>
            </a:extLst>
          </p:cNvPr>
          <p:cNvSpPr txBox="1"/>
          <p:nvPr/>
        </p:nvSpPr>
        <p:spPr>
          <a:xfrm>
            <a:off x="8374509" y="1573316"/>
            <a:ext cx="1107996" cy="276999"/>
          </a:xfrm>
          <a:prstGeom prst="rect">
            <a:avLst/>
          </a:prstGeom>
          <a:noFill/>
        </p:spPr>
        <p:txBody>
          <a:bodyPr wrap="none" rtlCol="0">
            <a:spAutoFit/>
          </a:bodyPr>
          <a:lstStyle/>
          <a:p>
            <a:r>
              <a:rPr kumimoji="1" lang="ja-JP" altLang="en-US" sz="1200" dirty="0"/>
              <a:t>研究開発審査</a:t>
            </a:r>
          </a:p>
        </p:txBody>
      </p:sp>
      <p:sp>
        <p:nvSpPr>
          <p:cNvPr id="45" name="テキスト ボックス 44">
            <a:extLst>
              <a:ext uri="{FF2B5EF4-FFF2-40B4-BE49-F238E27FC236}">
                <a16:creationId xmlns:a16="http://schemas.microsoft.com/office/drawing/2014/main" id="{7A534C2B-911F-466D-9E65-42DA9CBD74C2}"/>
              </a:ext>
            </a:extLst>
          </p:cNvPr>
          <p:cNvSpPr txBox="1"/>
          <p:nvPr/>
        </p:nvSpPr>
        <p:spPr>
          <a:xfrm>
            <a:off x="5562768" y="1578924"/>
            <a:ext cx="1946367" cy="276999"/>
          </a:xfrm>
          <a:prstGeom prst="rect">
            <a:avLst/>
          </a:prstGeom>
          <a:noFill/>
        </p:spPr>
        <p:txBody>
          <a:bodyPr wrap="none" rtlCol="0">
            <a:spAutoFit/>
          </a:bodyPr>
          <a:lstStyle/>
          <a:p>
            <a:r>
              <a:rPr kumimoji="1" lang="ja-JP" altLang="en-US" sz="1200" dirty="0"/>
              <a:t>研究開発審査 </a:t>
            </a:r>
            <a:r>
              <a:rPr kumimoji="1" lang="en-US" altLang="ja-JP" sz="1200" dirty="0"/>
              <a:t>or </a:t>
            </a:r>
            <a:r>
              <a:rPr kumimoji="1" lang="ja-JP" altLang="en-US" sz="1200" dirty="0"/>
              <a:t>中間報告</a:t>
            </a:r>
          </a:p>
        </p:txBody>
      </p:sp>
      <p:sp>
        <p:nvSpPr>
          <p:cNvPr id="46" name="矢印: 右 45">
            <a:extLst>
              <a:ext uri="{FF2B5EF4-FFF2-40B4-BE49-F238E27FC236}">
                <a16:creationId xmlns:a16="http://schemas.microsoft.com/office/drawing/2014/main" id="{073D2E18-341F-4C25-9CA2-BFD6DD5FD1F2}"/>
              </a:ext>
            </a:extLst>
          </p:cNvPr>
          <p:cNvSpPr/>
          <p:nvPr/>
        </p:nvSpPr>
        <p:spPr>
          <a:xfrm>
            <a:off x="6029468" y="3038900"/>
            <a:ext cx="3106137"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47" name="テキスト ボックス 46">
            <a:extLst>
              <a:ext uri="{FF2B5EF4-FFF2-40B4-BE49-F238E27FC236}">
                <a16:creationId xmlns:a16="http://schemas.microsoft.com/office/drawing/2014/main" id="{959BE116-97FA-4907-A2E2-87200AA9DEEB}"/>
              </a:ext>
            </a:extLst>
          </p:cNvPr>
          <p:cNvSpPr txBox="1"/>
          <p:nvPr/>
        </p:nvSpPr>
        <p:spPr>
          <a:xfrm>
            <a:off x="6488103" y="3148303"/>
            <a:ext cx="2204450"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外部発表を見据えた追加の評価</a:t>
            </a:r>
          </a:p>
        </p:txBody>
      </p:sp>
      <p:sp>
        <p:nvSpPr>
          <p:cNvPr id="48" name="矢印: 右 47">
            <a:extLst>
              <a:ext uri="{FF2B5EF4-FFF2-40B4-BE49-F238E27FC236}">
                <a16:creationId xmlns:a16="http://schemas.microsoft.com/office/drawing/2014/main" id="{A548018A-FE07-4279-AF1D-1F4DA9629F9D}"/>
              </a:ext>
            </a:extLst>
          </p:cNvPr>
          <p:cNvSpPr/>
          <p:nvPr/>
        </p:nvSpPr>
        <p:spPr>
          <a:xfrm>
            <a:off x="4479221" y="3911255"/>
            <a:ext cx="1523578"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49" name="テキスト ボックス 48">
            <a:extLst>
              <a:ext uri="{FF2B5EF4-FFF2-40B4-BE49-F238E27FC236}">
                <a16:creationId xmlns:a16="http://schemas.microsoft.com/office/drawing/2014/main" id="{3FEFB2DD-5D29-45D0-AD81-D191594A3143}"/>
              </a:ext>
            </a:extLst>
          </p:cNvPr>
          <p:cNvSpPr txBox="1"/>
          <p:nvPr/>
        </p:nvSpPr>
        <p:spPr>
          <a:xfrm>
            <a:off x="4455006" y="4028443"/>
            <a:ext cx="1491114" cy="276999"/>
          </a:xfrm>
          <a:prstGeom prst="rect">
            <a:avLst/>
          </a:prstGeom>
          <a:noFill/>
        </p:spPr>
        <p:txBody>
          <a:bodyPr wrap="none" rtlCol="0">
            <a:spAutoFit/>
          </a:bodyPr>
          <a:lstStyle/>
          <a:p>
            <a:pPr defTabSz="914400"/>
            <a:r>
              <a:rPr kumimoji="1" lang="ja-JP" altLang="en-US" sz="1200" dirty="0">
                <a:solidFill>
                  <a:srgbClr val="000000"/>
                </a:solidFill>
                <a:latin typeface="Arial"/>
                <a:ea typeface="Meiryo UI"/>
              </a:rPr>
              <a:t>設計プロトコルの改良</a:t>
            </a:r>
          </a:p>
        </p:txBody>
      </p:sp>
      <p:sp>
        <p:nvSpPr>
          <p:cNvPr id="50" name="矢印: 右 49">
            <a:extLst>
              <a:ext uri="{FF2B5EF4-FFF2-40B4-BE49-F238E27FC236}">
                <a16:creationId xmlns:a16="http://schemas.microsoft.com/office/drawing/2014/main" id="{1D08A5CB-EF16-4123-87EF-3D30C65888D4}"/>
              </a:ext>
            </a:extLst>
          </p:cNvPr>
          <p:cNvSpPr/>
          <p:nvPr/>
        </p:nvSpPr>
        <p:spPr>
          <a:xfrm>
            <a:off x="6044676" y="3894913"/>
            <a:ext cx="3106137" cy="501042"/>
          </a:xfrm>
          <a:prstGeom prst="rightArrow">
            <a:avLst>
              <a:gd name="adj1" fmla="val 50000"/>
              <a:gd name="adj2"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51" name="テキスト ボックス 50">
            <a:extLst>
              <a:ext uri="{FF2B5EF4-FFF2-40B4-BE49-F238E27FC236}">
                <a16:creationId xmlns:a16="http://schemas.microsoft.com/office/drawing/2014/main" id="{0D86F87B-D069-48D3-A115-2E9F0E63C79A}"/>
              </a:ext>
            </a:extLst>
          </p:cNvPr>
          <p:cNvSpPr txBox="1"/>
          <p:nvPr/>
        </p:nvSpPr>
        <p:spPr>
          <a:xfrm>
            <a:off x="6186794" y="4004316"/>
            <a:ext cx="2888932" cy="276999"/>
          </a:xfrm>
          <a:prstGeom prst="rect">
            <a:avLst/>
          </a:prstGeom>
          <a:noFill/>
        </p:spPr>
        <p:txBody>
          <a:bodyPr wrap="none" rtlCol="0">
            <a:spAutoFit/>
          </a:bodyPr>
          <a:lstStyle/>
          <a:p>
            <a:pPr defTabSz="914400"/>
            <a:r>
              <a:rPr kumimoji="1" lang="en-US" altLang="ja-JP" sz="1200" dirty="0">
                <a:solidFill>
                  <a:srgbClr val="000000"/>
                </a:solidFill>
                <a:latin typeface="Arial"/>
                <a:ea typeface="Meiryo UI"/>
              </a:rPr>
              <a:t>1Q, 2Q</a:t>
            </a:r>
            <a:r>
              <a:rPr kumimoji="1" lang="ja-JP" altLang="en-US" sz="1200" dirty="0">
                <a:solidFill>
                  <a:srgbClr val="000000"/>
                </a:solidFill>
                <a:latin typeface="Arial"/>
                <a:ea typeface="Meiryo UI"/>
              </a:rPr>
              <a:t>のフォロー、今後の開発プランの作成</a:t>
            </a:r>
          </a:p>
        </p:txBody>
      </p:sp>
      <p:cxnSp>
        <p:nvCxnSpPr>
          <p:cNvPr id="53" name="直線コネクタ 52">
            <a:extLst>
              <a:ext uri="{FF2B5EF4-FFF2-40B4-BE49-F238E27FC236}">
                <a16:creationId xmlns:a16="http://schemas.microsoft.com/office/drawing/2014/main" id="{02EDE55B-9B64-462D-8AE7-3CC4DE7A794E}"/>
              </a:ext>
            </a:extLst>
          </p:cNvPr>
          <p:cNvCxnSpPr>
            <a:cxnSpLocks/>
            <a:stCxn id="54" idx="0"/>
            <a:endCxn id="35" idx="1"/>
          </p:cNvCxnSpPr>
          <p:nvPr/>
        </p:nvCxnSpPr>
        <p:spPr>
          <a:xfrm flipV="1">
            <a:off x="1420657" y="3297541"/>
            <a:ext cx="1453731" cy="35975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B5DEC376-3780-48BA-AAB8-D5BDD341F9F6}"/>
              </a:ext>
            </a:extLst>
          </p:cNvPr>
          <p:cNvSpPr txBox="1"/>
          <p:nvPr/>
        </p:nvSpPr>
        <p:spPr>
          <a:xfrm>
            <a:off x="118057" y="3657291"/>
            <a:ext cx="2605200" cy="738664"/>
          </a:xfrm>
          <a:prstGeom prst="rect">
            <a:avLst/>
          </a:prstGeom>
          <a:noFill/>
        </p:spPr>
        <p:txBody>
          <a:bodyPr wrap="none" rtlCol="0">
            <a:spAutoFit/>
          </a:bodyPr>
          <a:lstStyle/>
          <a:p>
            <a:r>
              <a:rPr kumimoji="1" lang="ja-JP" altLang="en-US" sz="1050" dirty="0"/>
              <a:t>セルロース結合性の評価だけなのか</a:t>
            </a:r>
            <a:endParaRPr kumimoji="1" lang="en-US" altLang="ja-JP" sz="1050" dirty="0"/>
          </a:p>
          <a:p>
            <a:r>
              <a:rPr kumimoji="1" lang="ja-JP" altLang="en-US" sz="1050" dirty="0"/>
              <a:t>バイオマス分解酵素としての評価なのか</a:t>
            </a:r>
            <a:endParaRPr kumimoji="1" lang="en-US" altLang="ja-JP" sz="1050" dirty="0"/>
          </a:p>
          <a:p>
            <a:r>
              <a:rPr kumimoji="1" lang="ja-JP" altLang="en-US" sz="1050" dirty="0"/>
              <a:t>設計目標に沿った評価項目が入ってくるため、</a:t>
            </a:r>
            <a:endParaRPr kumimoji="1" lang="en-US" altLang="ja-JP" sz="1050" dirty="0"/>
          </a:p>
          <a:p>
            <a:r>
              <a:rPr kumimoji="1" lang="ja-JP" altLang="en-US" sz="1050" dirty="0"/>
              <a:t>準備や実施までに要する期間は要検討</a:t>
            </a:r>
          </a:p>
        </p:txBody>
      </p:sp>
      <p:cxnSp>
        <p:nvCxnSpPr>
          <p:cNvPr id="57" name="直線コネクタ 56">
            <a:extLst>
              <a:ext uri="{FF2B5EF4-FFF2-40B4-BE49-F238E27FC236}">
                <a16:creationId xmlns:a16="http://schemas.microsoft.com/office/drawing/2014/main" id="{6DD49699-927D-4EC0-9C9B-168DAA311D30}"/>
              </a:ext>
            </a:extLst>
          </p:cNvPr>
          <p:cNvCxnSpPr>
            <a:cxnSpLocks/>
            <a:stCxn id="60" idx="2"/>
          </p:cNvCxnSpPr>
          <p:nvPr/>
        </p:nvCxnSpPr>
        <p:spPr>
          <a:xfrm>
            <a:off x="1469504" y="2158921"/>
            <a:ext cx="1859193" cy="2989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43826C89-CC29-4942-A23C-9A78029CE15A}"/>
              </a:ext>
            </a:extLst>
          </p:cNvPr>
          <p:cNvSpPr txBox="1"/>
          <p:nvPr/>
        </p:nvSpPr>
        <p:spPr>
          <a:xfrm>
            <a:off x="229515" y="1558757"/>
            <a:ext cx="2479977" cy="600164"/>
          </a:xfrm>
          <a:prstGeom prst="rect">
            <a:avLst/>
          </a:prstGeom>
          <a:noFill/>
        </p:spPr>
        <p:txBody>
          <a:bodyPr wrap="square" rtlCol="0">
            <a:spAutoFit/>
          </a:bodyPr>
          <a:lstStyle/>
          <a:p>
            <a:r>
              <a:rPr kumimoji="1" lang="ja-JP" altLang="en-US" sz="1100" dirty="0"/>
              <a:t>差別化技術開発の可能性</a:t>
            </a:r>
            <a:endParaRPr kumimoji="1" lang="en-US" altLang="ja-JP" sz="1100" dirty="0"/>
          </a:p>
          <a:p>
            <a:r>
              <a:rPr kumimoji="1" lang="ja-JP" altLang="en-US" sz="1100" dirty="0"/>
              <a:t>を示す成果を形にしたい</a:t>
            </a:r>
            <a:endParaRPr kumimoji="1" lang="en-US" altLang="ja-JP" sz="1100" dirty="0"/>
          </a:p>
          <a:p>
            <a:r>
              <a:rPr kumimoji="1" lang="ja-JP" altLang="en-US" sz="1100" dirty="0"/>
              <a:t>（外部発表や知財等）</a:t>
            </a:r>
          </a:p>
        </p:txBody>
      </p:sp>
      <p:cxnSp>
        <p:nvCxnSpPr>
          <p:cNvPr id="68" name="直線コネクタ 67">
            <a:extLst>
              <a:ext uri="{FF2B5EF4-FFF2-40B4-BE49-F238E27FC236}">
                <a16:creationId xmlns:a16="http://schemas.microsoft.com/office/drawing/2014/main" id="{E8153B32-02FE-4AF9-B5BC-F2D06A569AFA}"/>
              </a:ext>
            </a:extLst>
          </p:cNvPr>
          <p:cNvCxnSpPr>
            <a:cxnSpLocks/>
            <a:stCxn id="71" idx="0"/>
          </p:cNvCxnSpPr>
          <p:nvPr/>
        </p:nvCxnSpPr>
        <p:spPr>
          <a:xfrm flipV="1">
            <a:off x="1598535" y="4305442"/>
            <a:ext cx="2814852" cy="52619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EE273761-01AC-4FC5-90B2-2EB6B8E2F039}"/>
              </a:ext>
            </a:extLst>
          </p:cNvPr>
          <p:cNvSpPr txBox="1"/>
          <p:nvPr/>
        </p:nvSpPr>
        <p:spPr>
          <a:xfrm>
            <a:off x="358546" y="4831632"/>
            <a:ext cx="2479977" cy="600164"/>
          </a:xfrm>
          <a:prstGeom prst="rect">
            <a:avLst/>
          </a:prstGeom>
          <a:noFill/>
        </p:spPr>
        <p:txBody>
          <a:bodyPr wrap="square" rtlCol="0">
            <a:spAutoFit/>
          </a:bodyPr>
          <a:lstStyle/>
          <a:p>
            <a:r>
              <a:rPr kumimoji="1" lang="ja-JP" altLang="en-US" sz="1100" dirty="0"/>
              <a:t>差別化技術開発の可能性</a:t>
            </a:r>
            <a:endParaRPr kumimoji="1" lang="en-US" altLang="ja-JP" sz="1100" dirty="0"/>
          </a:p>
          <a:p>
            <a:r>
              <a:rPr kumimoji="1" lang="ja-JP" altLang="en-US" sz="1100" dirty="0"/>
              <a:t>を示す成果を形にしたい</a:t>
            </a:r>
            <a:endParaRPr kumimoji="1" lang="en-US" altLang="ja-JP" sz="1100" dirty="0"/>
          </a:p>
          <a:p>
            <a:r>
              <a:rPr kumimoji="1" lang="ja-JP" altLang="en-US" sz="1100" dirty="0"/>
              <a:t>（外部発表や知財等）</a:t>
            </a:r>
          </a:p>
        </p:txBody>
      </p:sp>
    </p:spTree>
    <p:extLst>
      <p:ext uri="{BB962C8B-B14F-4D97-AF65-F5344CB8AC3E}">
        <p14:creationId xmlns:p14="http://schemas.microsoft.com/office/powerpoint/2010/main" val="357227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BCC202A-8F3D-4660-8D37-E6ED608A22E2}"/>
              </a:ext>
            </a:extLst>
          </p:cNvPr>
          <p:cNvSpPr>
            <a:spLocks noGrp="1"/>
          </p:cNvSpPr>
          <p:nvPr>
            <p:ph type="title"/>
          </p:nvPr>
        </p:nvSpPr>
        <p:spPr/>
        <p:txBody>
          <a:bodyPr/>
          <a:lstStyle/>
          <a:p>
            <a:r>
              <a:rPr lang="en-US" altLang="ja-JP" dirty="0"/>
              <a:t>2022</a:t>
            </a:r>
            <a:r>
              <a:rPr lang="ja-JP" altLang="en-US"/>
              <a:t>年度　</a:t>
            </a:r>
            <a:r>
              <a:rPr kumimoji="1" lang="ja-JP" altLang="en-US"/>
              <a:t>共同</a:t>
            </a:r>
            <a:r>
              <a:rPr kumimoji="1" lang="ja-JP" altLang="en-US" dirty="0"/>
              <a:t>研究のお願い</a:t>
            </a:r>
          </a:p>
        </p:txBody>
      </p:sp>
      <p:sp>
        <p:nvSpPr>
          <p:cNvPr id="3" name="スライド番号プレースホルダー 2">
            <a:extLst>
              <a:ext uri="{FF2B5EF4-FFF2-40B4-BE49-F238E27FC236}">
                <a16:creationId xmlns:a16="http://schemas.microsoft.com/office/drawing/2014/main" id="{9E287CD3-C3DE-440D-AF58-049F5C0BD5C0}"/>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99E7D6CD-DDB0-463F-8163-127AC5E4AA61}"/>
              </a:ext>
            </a:extLst>
          </p:cNvPr>
          <p:cNvSpPr>
            <a:spLocks noGrp="1"/>
          </p:cNvSpPr>
          <p:nvPr>
            <p:ph type="body" sz="quarter" idx="11"/>
          </p:nvPr>
        </p:nvSpPr>
        <p:spPr>
          <a:xfrm>
            <a:off x="466415" y="833974"/>
            <a:ext cx="11341887" cy="4985963"/>
          </a:xfrm>
        </p:spPr>
        <p:txBody>
          <a:bodyPr/>
          <a:lstStyle/>
          <a:p>
            <a:pPr marL="342900" indent="-342900">
              <a:buFont typeface="Wingdings" panose="05000000000000000000" pitchFamily="2" charset="2"/>
              <a:buChar char="n"/>
            </a:pPr>
            <a:r>
              <a:rPr kumimoji="1" lang="ja-JP" altLang="en-US" dirty="0"/>
              <a:t>概要・構想</a:t>
            </a:r>
            <a:endParaRPr kumimoji="1" lang="en-US" altLang="ja-JP" dirty="0"/>
          </a:p>
          <a:p>
            <a:pPr marL="1062038" lvl="1" indent="-342900"/>
            <a:r>
              <a:rPr lang="ja-JP" altLang="en-US" sz="1800" dirty="0"/>
              <a:t>セルロース結合性タンパク質単体ではなく、よりバイオマス分解でのアプリケーションを意識した設計課題を設定</a:t>
            </a:r>
            <a:endParaRPr lang="en-US" altLang="ja-JP" sz="1800" dirty="0"/>
          </a:p>
          <a:p>
            <a:pPr marL="1062038" lvl="1" indent="-342900"/>
            <a:r>
              <a:rPr lang="ja-JP" altLang="en-US" sz="1800" dirty="0"/>
              <a:t>実験的評価の部分については、五十嵐先生のラボでの実験の実施と指導をお願いする</a:t>
            </a:r>
            <a:r>
              <a:rPr lang="ja-JP" altLang="en-US" sz="1600" dirty="0"/>
              <a:t>（弊社研究員の派遣）</a:t>
            </a:r>
            <a:endParaRPr kumimoji="1" lang="en-US" altLang="ja-JP" sz="1600" dirty="0"/>
          </a:p>
          <a:p>
            <a:pPr marL="342900" indent="-342900">
              <a:buFont typeface="Wingdings" panose="05000000000000000000" pitchFamily="2" charset="2"/>
              <a:buChar char="n"/>
            </a:pPr>
            <a:r>
              <a:rPr lang="ja-JP" altLang="en-US" dirty="0"/>
              <a:t>題目</a:t>
            </a:r>
            <a:endParaRPr lang="en-US" altLang="ja-JP" dirty="0"/>
          </a:p>
          <a:p>
            <a:pPr marL="1062038" lvl="1" indent="-342900"/>
            <a:r>
              <a:rPr lang="ja-JP" altLang="en-US" sz="1800" dirty="0"/>
              <a:t>バイオマス分解酵素の設計・改変（基質結合部位の設計による機能強化）</a:t>
            </a:r>
            <a:endParaRPr lang="en-US" altLang="ja-JP" sz="1800" dirty="0"/>
          </a:p>
          <a:p>
            <a:pPr marL="342900" indent="-342900">
              <a:buFont typeface="Wingdings" panose="05000000000000000000" pitchFamily="2" charset="2"/>
              <a:buChar char="n"/>
            </a:pPr>
            <a:r>
              <a:rPr kumimoji="1" lang="ja-JP" altLang="en-US" dirty="0"/>
              <a:t>目的</a:t>
            </a:r>
            <a:endParaRPr kumimoji="1" lang="en-US" altLang="ja-JP" dirty="0"/>
          </a:p>
          <a:p>
            <a:pPr marL="1062038" lvl="1" indent="-342900"/>
            <a:r>
              <a:rPr lang="ja-JP" altLang="en-US" sz="1800" dirty="0"/>
              <a:t>物理化学シミュレーションと</a:t>
            </a:r>
            <a:r>
              <a:rPr lang="en-US" altLang="ja-JP" sz="1800" dirty="0"/>
              <a:t>AI</a:t>
            </a:r>
            <a:r>
              <a:rPr lang="ja-JP" altLang="en-US" sz="1800" dirty="0"/>
              <a:t>技術を用い、バイオマス分解酵素が抱える産業応用上の課題に取り組む</a:t>
            </a:r>
            <a:endParaRPr kumimoji="1" lang="en-US" altLang="ja-JP" sz="1800" dirty="0"/>
          </a:p>
          <a:p>
            <a:pPr marL="342900" indent="-342900">
              <a:buFont typeface="Wingdings" panose="05000000000000000000" pitchFamily="2" charset="2"/>
              <a:buChar char="n"/>
            </a:pPr>
            <a:r>
              <a:rPr lang="ja-JP" altLang="en-US" dirty="0"/>
              <a:t>内容</a:t>
            </a:r>
            <a:endParaRPr lang="en-US" altLang="ja-JP" dirty="0"/>
          </a:p>
          <a:p>
            <a:pPr marL="1062038" lvl="1" indent="-342900"/>
            <a:r>
              <a:rPr kumimoji="1" lang="ja-JP" altLang="en-US" sz="1800" dirty="0"/>
              <a:t>バイオマス分解酵素の設計課題の調査</a:t>
            </a:r>
            <a:endParaRPr kumimoji="1" lang="en-US" altLang="ja-JP" sz="1400" dirty="0"/>
          </a:p>
          <a:p>
            <a:pPr marL="1062038" lvl="1" indent="-342900"/>
            <a:r>
              <a:rPr lang="ja-JP" altLang="en-US" sz="1800" dirty="0"/>
              <a:t>設定課題ごとの設計・評価実施</a:t>
            </a:r>
            <a:endParaRPr lang="en-US" altLang="ja-JP" sz="1800" dirty="0"/>
          </a:p>
          <a:p>
            <a:pPr marL="1062038" lvl="1" indent="-342900"/>
            <a:endParaRPr kumimoji="1" lang="en-US" altLang="ja-JP" dirty="0"/>
          </a:p>
        </p:txBody>
      </p:sp>
    </p:spTree>
    <p:extLst>
      <p:ext uri="{BB962C8B-B14F-4D97-AF65-F5344CB8AC3E}">
        <p14:creationId xmlns:p14="http://schemas.microsoft.com/office/powerpoint/2010/main" val="36622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D22132E-995C-4E39-9C10-C674B0436F3E}"/>
              </a:ext>
            </a:extLst>
          </p:cNvPr>
          <p:cNvSpPr>
            <a:spLocks noGrp="1"/>
          </p:cNvSpPr>
          <p:nvPr>
            <p:ph type="title"/>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504C35EB-9261-4F5F-8516-E1E393A06570}"/>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F0C37790-C15E-4ADA-9462-7A24ECCB3EA6}"/>
              </a:ext>
            </a:extLst>
          </p:cNvPr>
          <p:cNvSpPr>
            <a:spLocks noGrp="1"/>
          </p:cNvSpPr>
          <p:nvPr>
            <p:ph type="body" sz="quarter" idx="13"/>
          </p:nvPr>
        </p:nvSpPr>
        <p:spPr/>
        <p:txBody>
          <a:bodyPr/>
          <a:lstStyle/>
          <a:p>
            <a:r>
              <a:rPr lang="ja-JP" altLang="en-US" dirty="0"/>
              <a:t>テーマ「人工酵素設計」について</a:t>
            </a:r>
            <a:endParaRPr lang="en-US" altLang="ja-JP" dirty="0"/>
          </a:p>
          <a:p>
            <a:r>
              <a:rPr lang="ja-JP" altLang="en-US" dirty="0">
                <a:solidFill>
                  <a:schemeClr val="bg1">
                    <a:lumMod val="85000"/>
                  </a:schemeClr>
                </a:solidFill>
              </a:rPr>
              <a:t>構想の全体像とテーマのスコープの見直し</a:t>
            </a:r>
            <a:endParaRPr lang="en-US" altLang="ja-JP" dirty="0">
              <a:solidFill>
                <a:schemeClr val="bg1">
                  <a:lumMod val="85000"/>
                </a:schemeClr>
              </a:solidFill>
            </a:endParaRPr>
          </a:p>
          <a:p>
            <a:r>
              <a:rPr lang="ja-JP" altLang="en-US" dirty="0">
                <a:solidFill>
                  <a:schemeClr val="bg1">
                    <a:lumMod val="85000"/>
                  </a:schemeClr>
                </a:solidFill>
              </a:rPr>
              <a:t>共同研究の位置づけ、期待する成果</a:t>
            </a:r>
            <a:endParaRPr lang="en-US" altLang="ja-JP" dirty="0">
              <a:solidFill>
                <a:schemeClr val="bg1">
                  <a:lumMod val="85000"/>
                </a:schemeClr>
              </a:solidFill>
            </a:endParaRPr>
          </a:p>
          <a:p>
            <a:r>
              <a:rPr lang="ja-JP" altLang="en-US" dirty="0">
                <a:solidFill>
                  <a:schemeClr val="bg1">
                    <a:lumMod val="85000"/>
                  </a:schemeClr>
                </a:solidFill>
              </a:rPr>
              <a:t>成果イメージ、実施内容、計画</a:t>
            </a:r>
            <a:endParaRPr lang="en-US" altLang="ja-JP" dirty="0">
              <a:solidFill>
                <a:schemeClr val="bg1">
                  <a:lumMod val="85000"/>
                </a:schemeClr>
              </a:solidFill>
            </a:endParaRPr>
          </a:p>
          <a:p>
            <a:r>
              <a:rPr lang="ja-JP" altLang="en-US" dirty="0">
                <a:solidFill>
                  <a:schemeClr val="bg1">
                    <a:lumMod val="85000"/>
                  </a:schemeClr>
                </a:solidFill>
              </a:rPr>
              <a:t>体制、メンバーの役割</a:t>
            </a:r>
          </a:p>
        </p:txBody>
      </p:sp>
    </p:spTree>
    <p:extLst>
      <p:ext uri="{BB962C8B-B14F-4D97-AF65-F5344CB8AC3E}">
        <p14:creationId xmlns:p14="http://schemas.microsoft.com/office/powerpoint/2010/main" val="1033399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BCC202A-8F3D-4660-8D37-E6ED608A22E2}"/>
              </a:ext>
            </a:extLst>
          </p:cNvPr>
          <p:cNvSpPr>
            <a:spLocks noGrp="1"/>
          </p:cNvSpPr>
          <p:nvPr>
            <p:ph type="title"/>
          </p:nvPr>
        </p:nvSpPr>
        <p:spPr/>
        <p:txBody>
          <a:bodyPr/>
          <a:lstStyle/>
          <a:p>
            <a:r>
              <a:rPr lang="en-US" altLang="ja-JP" dirty="0"/>
              <a:t>2022</a:t>
            </a:r>
            <a:r>
              <a:rPr lang="ja-JP" altLang="en-US"/>
              <a:t>年度　</a:t>
            </a:r>
            <a:r>
              <a:rPr kumimoji="1" lang="ja-JP" altLang="en-US"/>
              <a:t>共同</a:t>
            </a:r>
            <a:r>
              <a:rPr kumimoji="1" lang="ja-JP" altLang="en-US" dirty="0"/>
              <a:t>研究のお願い</a:t>
            </a:r>
          </a:p>
        </p:txBody>
      </p:sp>
      <p:sp>
        <p:nvSpPr>
          <p:cNvPr id="3" name="スライド番号プレースホルダー 2">
            <a:extLst>
              <a:ext uri="{FF2B5EF4-FFF2-40B4-BE49-F238E27FC236}">
                <a16:creationId xmlns:a16="http://schemas.microsoft.com/office/drawing/2014/main" id="{9E287CD3-C3DE-440D-AF58-049F5C0BD5C0}"/>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99E7D6CD-DDB0-463F-8163-127AC5E4AA61}"/>
              </a:ext>
            </a:extLst>
          </p:cNvPr>
          <p:cNvSpPr>
            <a:spLocks noGrp="1"/>
          </p:cNvSpPr>
          <p:nvPr>
            <p:ph type="body" sz="quarter" idx="11"/>
          </p:nvPr>
        </p:nvSpPr>
        <p:spPr>
          <a:xfrm>
            <a:off x="517055" y="936018"/>
            <a:ext cx="11341887" cy="4985963"/>
          </a:xfrm>
        </p:spPr>
        <p:txBody>
          <a:bodyPr/>
          <a:lstStyle/>
          <a:p>
            <a:pPr marL="342900" indent="-342900">
              <a:buFont typeface="Wingdings" panose="05000000000000000000" pitchFamily="2" charset="2"/>
              <a:buChar char="n"/>
            </a:pPr>
            <a:r>
              <a:rPr lang="ja-JP" altLang="en-US" dirty="0"/>
              <a:t>体制・分担</a:t>
            </a:r>
            <a:endParaRPr kumimoji="1" lang="en-US" altLang="ja-JP" dirty="0"/>
          </a:p>
          <a:p>
            <a:pPr marL="1062038" lvl="1" indent="-342900"/>
            <a:r>
              <a:rPr lang="ja-JP" altLang="en-US" dirty="0"/>
              <a:t>五十嵐先生</a:t>
            </a:r>
            <a:endParaRPr lang="en-US" altLang="ja-JP" dirty="0"/>
          </a:p>
          <a:p>
            <a:pPr marL="1543050" lvl="2" indent="-342900"/>
            <a:r>
              <a:rPr lang="ja-JP" altLang="en-US" dirty="0"/>
              <a:t>東大側の研究統括・指導（全般）</a:t>
            </a:r>
            <a:endParaRPr lang="en-US" altLang="ja-JP" dirty="0"/>
          </a:p>
          <a:p>
            <a:pPr marL="1543050" lvl="2" indent="-342900"/>
            <a:r>
              <a:rPr lang="ja-JP" altLang="en-US"/>
              <a:t>五十嵐</a:t>
            </a:r>
            <a:r>
              <a:rPr lang="ja-JP" altLang="en-US" dirty="0"/>
              <a:t>先生のラボでの弊社メンバーの実験実施・指導を</a:t>
            </a:r>
            <a:r>
              <a:rPr lang="ja-JP" altLang="en-US"/>
              <a:t>お願いしたいと考えております</a:t>
            </a:r>
            <a:endParaRPr lang="en-US" altLang="ja-JP" dirty="0"/>
          </a:p>
          <a:p>
            <a:pPr marL="1062038" lvl="1" indent="-342900"/>
            <a:r>
              <a:rPr lang="ja-JP" altLang="en-US" dirty="0"/>
              <a:t>清水先生</a:t>
            </a:r>
            <a:endParaRPr lang="en-US" altLang="ja-JP" dirty="0"/>
          </a:p>
          <a:p>
            <a:pPr marL="1543050" lvl="2" indent="-342900"/>
            <a:r>
              <a:rPr lang="ja-JP" altLang="en-US" dirty="0"/>
              <a:t>研究指導（物理化学シミュレーション、バイオインフォマティクス）</a:t>
            </a:r>
            <a:endParaRPr lang="en-US" altLang="ja-JP" dirty="0"/>
          </a:p>
          <a:p>
            <a:pPr marL="1062038" lvl="1" indent="-342900"/>
            <a:r>
              <a:rPr lang="ja-JP" altLang="en-US" dirty="0"/>
              <a:t>横河電機</a:t>
            </a:r>
            <a:endParaRPr lang="en-US" altLang="ja-JP" dirty="0"/>
          </a:p>
          <a:p>
            <a:pPr marL="1543050" lvl="2" indent="-342900"/>
            <a:r>
              <a:rPr lang="ja-JP" altLang="en-US" dirty="0"/>
              <a:t>共同研究プロジェクト管理、実施：伊﨑、中林</a:t>
            </a:r>
            <a:endParaRPr lang="en-US" altLang="ja-JP" dirty="0"/>
          </a:p>
          <a:p>
            <a:pPr marL="1543050" lvl="2" indent="-342900"/>
            <a:r>
              <a:rPr lang="ja-JP" altLang="en-US" dirty="0"/>
              <a:t>研究内容の実施：茂木、熊谷、橋本</a:t>
            </a:r>
            <a:r>
              <a:rPr lang="ja-JP" altLang="en-US"/>
              <a:t>、原、伊﨑</a:t>
            </a:r>
            <a:endParaRPr lang="en-US" altLang="ja-JP" dirty="0"/>
          </a:p>
          <a:p>
            <a:pPr marL="342900" indent="-342900">
              <a:buFont typeface="Wingdings" panose="05000000000000000000" pitchFamily="2" charset="2"/>
              <a:buChar char="n"/>
            </a:pPr>
            <a:r>
              <a:rPr lang="ja-JP" altLang="en-US" dirty="0"/>
              <a:t>研究経費 （仮）</a:t>
            </a:r>
            <a:endParaRPr lang="en-US" altLang="ja-JP" dirty="0"/>
          </a:p>
          <a:p>
            <a:pPr marL="1062038" lvl="1" indent="-342900"/>
            <a:r>
              <a:rPr lang="ja-JP" altLang="en-US" dirty="0"/>
              <a:t>研究費　</a:t>
            </a:r>
            <a:r>
              <a:rPr lang="en-US" altLang="ja-JP" dirty="0"/>
              <a:t>2,000,000</a:t>
            </a:r>
            <a:r>
              <a:rPr lang="ja-JP" altLang="en-US" dirty="0"/>
              <a:t>円</a:t>
            </a:r>
            <a:endParaRPr lang="en-US" altLang="ja-JP" dirty="0"/>
          </a:p>
          <a:p>
            <a:pPr marL="1062038" lvl="1" indent="-342900"/>
            <a:r>
              <a:rPr lang="ja-JP" altLang="en-US" dirty="0"/>
              <a:t>研究員受け入れ費　</a:t>
            </a:r>
            <a:r>
              <a:rPr lang="en-US" altLang="ja-JP" dirty="0"/>
              <a:t>500,000</a:t>
            </a:r>
            <a:r>
              <a:rPr lang="ja-JP" altLang="en-US" dirty="0"/>
              <a:t>円</a:t>
            </a:r>
            <a:r>
              <a:rPr lang="en-US" altLang="ja-JP" dirty="0"/>
              <a:t>/</a:t>
            </a:r>
            <a:r>
              <a:rPr lang="ja-JP" altLang="en-US" dirty="0"/>
              <a:t>人</a:t>
            </a:r>
            <a:endParaRPr lang="en-US" altLang="ja-JP" dirty="0"/>
          </a:p>
        </p:txBody>
      </p:sp>
    </p:spTree>
    <p:extLst>
      <p:ext uri="{BB962C8B-B14F-4D97-AF65-F5344CB8AC3E}">
        <p14:creationId xmlns:p14="http://schemas.microsoft.com/office/powerpoint/2010/main" val="192399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FCEA03-47F2-4D52-9EE0-FD6CBB7C6547}"/>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19171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p:txBody>
          <a:bodyPr/>
          <a:lstStyle/>
          <a:p>
            <a:r>
              <a:rPr kumimoji="1" lang="ja-JP" altLang="en-US" dirty="0"/>
              <a:t>バイオプロセスによる物質生産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AEF1B7C5-CADE-4144-BDA1-FEA50646D7DB}"/>
              </a:ext>
            </a:extLst>
          </p:cNvPr>
          <p:cNvSpPr>
            <a:spLocks noGrp="1"/>
          </p:cNvSpPr>
          <p:nvPr>
            <p:ph type="body" sz="quarter" idx="11"/>
          </p:nvPr>
        </p:nvSpPr>
        <p:spPr>
          <a:xfrm>
            <a:off x="517055" y="1071367"/>
            <a:ext cx="11341887" cy="989624"/>
          </a:xfrm>
        </p:spPr>
        <p:txBody>
          <a:bodyPr/>
          <a:lstStyle/>
          <a:p>
            <a:r>
              <a:rPr lang="ja-JP" altLang="en-US" dirty="0"/>
              <a:t>・再生可能資源、特にバイオマスの活用</a:t>
            </a:r>
            <a:endParaRPr lang="en-US" altLang="ja-JP" dirty="0"/>
          </a:p>
          <a:p>
            <a:r>
              <a:rPr kumimoji="1" lang="ja-JP" altLang="en-US" dirty="0"/>
              <a:t>・</a:t>
            </a:r>
            <a:r>
              <a:rPr lang="ja-JP" altLang="en-US" dirty="0"/>
              <a:t>物質生産プロセスにおける、環境負荷低減と経済性の両立を追求</a:t>
            </a:r>
            <a:endParaRPr kumimoji="1" lang="ja-JP" altLang="en-US" dirty="0"/>
          </a:p>
        </p:txBody>
      </p:sp>
      <p:sp>
        <p:nvSpPr>
          <p:cNvPr id="5" name="テキスト ボックス 4">
            <a:extLst>
              <a:ext uri="{FF2B5EF4-FFF2-40B4-BE49-F238E27FC236}">
                <a16:creationId xmlns:a16="http://schemas.microsoft.com/office/drawing/2014/main" id="{94B52A9E-7639-4C8C-835E-45036761DF1F}"/>
              </a:ext>
            </a:extLst>
          </p:cNvPr>
          <p:cNvSpPr txBox="1"/>
          <p:nvPr/>
        </p:nvSpPr>
        <p:spPr>
          <a:xfrm>
            <a:off x="1714500" y="2544713"/>
            <a:ext cx="2220480" cy="369332"/>
          </a:xfrm>
          <a:prstGeom prst="rect">
            <a:avLst/>
          </a:prstGeom>
          <a:noFill/>
        </p:spPr>
        <p:txBody>
          <a:bodyPr wrap="none" rtlCol="0">
            <a:spAutoFit/>
          </a:bodyPr>
          <a:lstStyle/>
          <a:p>
            <a:r>
              <a:rPr kumimoji="1" lang="ja-JP" altLang="en-US" dirty="0"/>
              <a:t>化石資源由来の原料</a:t>
            </a:r>
          </a:p>
        </p:txBody>
      </p:sp>
      <p:cxnSp>
        <p:nvCxnSpPr>
          <p:cNvPr id="7" name="直線矢印コネクタ 6">
            <a:extLst>
              <a:ext uri="{FF2B5EF4-FFF2-40B4-BE49-F238E27FC236}">
                <a16:creationId xmlns:a16="http://schemas.microsoft.com/office/drawing/2014/main" id="{72AE9796-84C1-48F9-9225-000869AA2032}"/>
              </a:ext>
            </a:extLst>
          </p:cNvPr>
          <p:cNvCxnSpPr>
            <a:cxnSpLocks/>
          </p:cNvCxnSpPr>
          <p:nvPr/>
        </p:nvCxnSpPr>
        <p:spPr>
          <a:xfrm>
            <a:off x="4207435" y="2729379"/>
            <a:ext cx="52869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4AEF5A61-8A3D-4594-AF5F-E2518BD3EBA5}"/>
              </a:ext>
            </a:extLst>
          </p:cNvPr>
          <p:cNvSpPr txBox="1"/>
          <p:nvPr/>
        </p:nvSpPr>
        <p:spPr>
          <a:xfrm>
            <a:off x="5055505" y="2418375"/>
            <a:ext cx="3201517" cy="646331"/>
          </a:xfrm>
          <a:prstGeom prst="rect">
            <a:avLst/>
          </a:prstGeom>
          <a:noFill/>
        </p:spPr>
        <p:txBody>
          <a:bodyPr wrap="none" rtlCol="0">
            <a:spAutoFit/>
          </a:bodyPr>
          <a:lstStyle/>
          <a:p>
            <a:r>
              <a:rPr kumimoji="1" lang="ja-JP" altLang="en-US" dirty="0"/>
              <a:t>化石資源を効率良く使う</a:t>
            </a:r>
            <a:endParaRPr kumimoji="1" lang="en-US" altLang="ja-JP" dirty="0"/>
          </a:p>
          <a:p>
            <a:r>
              <a:rPr kumimoji="1" lang="ja-JP" altLang="en-US" dirty="0"/>
              <a:t>経済性の高い洗練されたプロセス</a:t>
            </a:r>
          </a:p>
        </p:txBody>
      </p:sp>
      <p:cxnSp>
        <p:nvCxnSpPr>
          <p:cNvPr id="9" name="直線矢印コネクタ 8">
            <a:extLst>
              <a:ext uri="{FF2B5EF4-FFF2-40B4-BE49-F238E27FC236}">
                <a16:creationId xmlns:a16="http://schemas.microsoft.com/office/drawing/2014/main" id="{746F20EF-585C-414F-ADCA-7FC2CED804FE}"/>
              </a:ext>
            </a:extLst>
          </p:cNvPr>
          <p:cNvCxnSpPr>
            <a:cxnSpLocks/>
          </p:cNvCxnSpPr>
          <p:nvPr/>
        </p:nvCxnSpPr>
        <p:spPr>
          <a:xfrm>
            <a:off x="8428472" y="2729379"/>
            <a:ext cx="347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6D335E1-155F-4CDB-8595-666FDAB7C0CA}"/>
              </a:ext>
            </a:extLst>
          </p:cNvPr>
          <p:cNvSpPr txBox="1"/>
          <p:nvPr/>
        </p:nvSpPr>
        <p:spPr>
          <a:xfrm>
            <a:off x="1831750" y="3839634"/>
            <a:ext cx="2186817" cy="646331"/>
          </a:xfrm>
          <a:prstGeom prst="rect">
            <a:avLst/>
          </a:prstGeom>
          <a:noFill/>
        </p:spPr>
        <p:txBody>
          <a:bodyPr wrap="none" rtlCol="0">
            <a:spAutoFit/>
          </a:bodyPr>
          <a:lstStyle/>
          <a:p>
            <a:r>
              <a:rPr kumimoji="1" lang="ja-JP" altLang="en-US" dirty="0"/>
              <a:t>再生可能資源由来</a:t>
            </a:r>
            <a:endParaRPr kumimoji="1" lang="en-US" altLang="ja-JP" dirty="0"/>
          </a:p>
          <a:p>
            <a:r>
              <a:rPr kumimoji="1" lang="ja-JP" altLang="en-US" dirty="0"/>
              <a:t>（バイオマス）の原料</a:t>
            </a:r>
          </a:p>
        </p:txBody>
      </p:sp>
      <p:cxnSp>
        <p:nvCxnSpPr>
          <p:cNvPr id="11" name="直線矢印コネクタ 10">
            <a:extLst>
              <a:ext uri="{FF2B5EF4-FFF2-40B4-BE49-F238E27FC236}">
                <a16:creationId xmlns:a16="http://schemas.microsoft.com/office/drawing/2014/main" id="{AB354A2F-747F-4D18-8F94-8C77BBE33DB3}"/>
              </a:ext>
            </a:extLst>
          </p:cNvPr>
          <p:cNvCxnSpPr>
            <a:cxnSpLocks/>
          </p:cNvCxnSpPr>
          <p:nvPr/>
        </p:nvCxnSpPr>
        <p:spPr>
          <a:xfrm>
            <a:off x="4285500" y="4162799"/>
            <a:ext cx="46618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B4F7B46-76F5-455B-BAB7-EA38E5429B55}"/>
              </a:ext>
            </a:extLst>
          </p:cNvPr>
          <p:cNvSpPr txBox="1"/>
          <p:nvPr/>
        </p:nvSpPr>
        <p:spPr>
          <a:xfrm>
            <a:off x="5598979" y="3978134"/>
            <a:ext cx="2499402" cy="369332"/>
          </a:xfrm>
          <a:prstGeom prst="rect">
            <a:avLst/>
          </a:prstGeom>
          <a:noFill/>
        </p:spPr>
        <p:txBody>
          <a:bodyPr wrap="none" rtlCol="0">
            <a:spAutoFit/>
          </a:bodyPr>
          <a:lstStyle/>
          <a:p>
            <a:r>
              <a:rPr kumimoji="1" lang="ja-JP" altLang="en-US" dirty="0"/>
              <a:t>環境負荷の低いプロセス</a:t>
            </a:r>
          </a:p>
        </p:txBody>
      </p:sp>
      <p:sp>
        <p:nvSpPr>
          <p:cNvPr id="19" name="テキスト ボックス 18">
            <a:extLst>
              <a:ext uri="{FF2B5EF4-FFF2-40B4-BE49-F238E27FC236}">
                <a16:creationId xmlns:a16="http://schemas.microsoft.com/office/drawing/2014/main" id="{81699727-C92F-4558-95F4-AB2DE41F63C5}"/>
              </a:ext>
            </a:extLst>
          </p:cNvPr>
          <p:cNvSpPr txBox="1"/>
          <p:nvPr/>
        </p:nvSpPr>
        <p:spPr>
          <a:xfrm>
            <a:off x="9420583" y="3304329"/>
            <a:ext cx="2082621" cy="369332"/>
          </a:xfrm>
          <a:prstGeom prst="rect">
            <a:avLst/>
          </a:prstGeom>
          <a:noFill/>
        </p:spPr>
        <p:txBody>
          <a:bodyPr wrap="none" rtlCol="0">
            <a:spAutoFit/>
          </a:bodyPr>
          <a:lstStyle/>
          <a:p>
            <a:r>
              <a:rPr kumimoji="1" lang="ja-JP" altLang="en-US" dirty="0"/>
              <a:t>燃料、化成品、</a:t>
            </a:r>
            <a:r>
              <a:rPr kumimoji="1" lang="en-US" altLang="ja-JP" dirty="0"/>
              <a:t>etc..</a:t>
            </a:r>
            <a:endParaRPr kumimoji="1" lang="ja-JP" altLang="en-US" dirty="0"/>
          </a:p>
        </p:txBody>
      </p:sp>
      <p:cxnSp>
        <p:nvCxnSpPr>
          <p:cNvPr id="30" name="直線矢印コネクタ 29">
            <a:extLst>
              <a:ext uri="{FF2B5EF4-FFF2-40B4-BE49-F238E27FC236}">
                <a16:creationId xmlns:a16="http://schemas.microsoft.com/office/drawing/2014/main" id="{FD6B8E79-73BE-476C-9162-1A96AC0D628E}"/>
              </a:ext>
            </a:extLst>
          </p:cNvPr>
          <p:cNvCxnSpPr>
            <a:cxnSpLocks/>
          </p:cNvCxnSpPr>
          <p:nvPr/>
        </p:nvCxnSpPr>
        <p:spPr>
          <a:xfrm>
            <a:off x="8617251" y="4162800"/>
            <a:ext cx="347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94529EAF-6F80-4FD5-B07E-E74685BE57F6}"/>
              </a:ext>
            </a:extLst>
          </p:cNvPr>
          <p:cNvSpPr/>
          <p:nvPr/>
        </p:nvSpPr>
        <p:spPr>
          <a:xfrm>
            <a:off x="2352463" y="5397661"/>
            <a:ext cx="513244" cy="36933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ストライプ 31">
            <a:extLst>
              <a:ext uri="{FF2B5EF4-FFF2-40B4-BE49-F238E27FC236}">
                <a16:creationId xmlns:a16="http://schemas.microsoft.com/office/drawing/2014/main" id="{2E9BBF08-7440-49B8-B0BD-6E413EB776F1}"/>
              </a:ext>
            </a:extLst>
          </p:cNvPr>
          <p:cNvSpPr/>
          <p:nvPr/>
        </p:nvSpPr>
        <p:spPr>
          <a:xfrm rot="5400000">
            <a:off x="4502528" y="3260133"/>
            <a:ext cx="396240" cy="484632"/>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E1A25F53-D777-4E8B-9BE6-1A49A375A79C}"/>
              </a:ext>
            </a:extLst>
          </p:cNvPr>
          <p:cNvSpPr txBox="1"/>
          <p:nvPr/>
        </p:nvSpPr>
        <p:spPr>
          <a:xfrm>
            <a:off x="5055505" y="3304329"/>
            <a:ext cx="3464410" cy="369332"/>
          </a:xfrm>
          <a:prstGeom prst="rect">
            <a:avLst/>
          </a:prstGeom>
          <a:noFill/>
        </p:spPr>
        <p:txBody>
          <a:bodyPr wrap="none" rtlCol="0">
            <a:spAutoFit/>
          </a:bodyPr>
          <a:lstStyle/>
          <a:p>
            <a:r>
              <a:rPr kumimoji="1" lang="ja-JP" altLang="en-US" dirty="0"/>
              <a:t>依存ではなく上手いバランスを考える</a:t>
            </a:r>
          </a:p>
        </p:txBody>
      </p:sp>
      <p:sp>
        <p:nvSpPr>
          <p:cNvPr id="35" name="テキスト ボックス 34">
            <a:extLst>
              <a:ext uri="{FF2B5EF4-FFF2-40B4-BE49-F238E27FC236}">
                <a16:creationId xmlns:a16="http://schemas.microsoft.com/office/drawing/2014/main" id="{7719552B-D683-47EB-91E5-3C11CBA01D96}"/>
              </a:ext>
            </a:extLst>
          </p:cNvPr>
          <p:cNvSpPr txBox="1"/>
          <p:nvPr/>
        </p:nvSpPr>
        <p:spPr>
          <a:xfrm>
            <a:off x="3066177" y="5380775"/>
            <a:ext cx="8167621" cy="400110"/>
          </a:xfrm>
          <a:prstGeom prst="rect">
            <a:avLst/>
          </a:prstGeom>
          <a:noFill/>
        </p:spPr>
        <p:txBody>
          <a:bodyPr wrap="none" rtlCol="0">
            <a:spAutoFit/>
          </a:bodyPr>
          <a:lstStyle/>
          <a:p>
            <a:r>
              <a:rPr kumimoji="1" lang="ja-JP" altLang="en-US" sz="2000" dirty="0"/>
              <a:t>生産プロセス開発ではなく、ここでは分子設計・生物触媒設計の技術に着目</a:t>
            </a:r>
          </a:p>
        </p:txBody>
      </p:sp>
    </p:spTree>
    <p:extLst>
      <p:ext uri="{BB962C8B-B14F-4D97-AF65-F5344CB8AC3E}">
        <p14:creationId xmlns:p14="http://schemas.microsoft.com/office/powerpoint/2010/main" val="19645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lstStyle/>
          <a:p>
            <a:r>
              <a:rPr lang="ja-JP" altLang="en-US" dirty="0"/>
              <a:t>持続可能なバイオマス化学でのバイオプロセスの役割</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962626"/>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発酵により糖から燃料や化学品（モノマー）を合成する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を分解する微生物・酵素の発見されたりもしている</a:t>
            </a:r>
            <a:endParaRPr kumimoji="1" lang="en-US" altLang="ja-JP" sz="1600" dirty="0"/>
          </a:p>
        </p:txBody>
      </p:sp>
      <p:sp>
        <p:nvSpPr>
          <p:cNvPr id="146" name="テキスト ボックス 145">
            <a:extLst>
              <a:ext uri="{FF2B5EF4-FFF2-40B4-BE49-F238E27FC236}">
                <a16:creationId xmlns:a16="http://schemas.microsoft.com/office/drawing/2014/main" id="{712465DF-5152-49A9-A9CA-0217BAD5F8E7}"/>
              </a:ext>
            </a:extLst>
          </p:cNvPr>
          <p:cNvSpPr txBox="1"/>
          <p:nvPr/>
        </p:nvSpPr>
        <p:spPr>
          <a:xfrm>
            <a:off x="7087457" y="3024549"/>
            <a:ext cx="4679486"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a:t>所望の反応を触媒する生物や酵素の獲得</a:t>
            </a:r>
            <a:endParaRPr kumimoji="1" lang="en-US" altLang="ja-JP" sz="1600" dirty="0"/>
          </a:p>
          <a:p>
            <a:pPr marL="285750" indent="-285750">
              <a:buFont typeface="Arial" panose="020B0604020202020204" pitchFamily="34" charset="0"/>
              <a:buChar char="•"/>
            </a:pPr>
            <a:r>
              <a:rPr kumimoji="1" lang="ja-JP" altLang="en-US" sz="1600" dirty="0"/>
              <a:t>大量に生産・分解処理するための分子・細胞設計、</a:t>
            </a:r>
            <a:endParaRPr kumimoji="1" lang="en-US" altLang="ja-JP" sz="1600" dirty="0"/>
          </a:p>
          <a:p>
            <a:r>
              <a:rPr kumimoji="1" lang="ja-JP" altLang="en-US" sz="1600" dirty="0"/>
              <a:t>生産プロセス開発</a:t>
            </a:r>
            <a:endParaRPr kumimoji="1" lang="en-US" altLang="ja-JP" sz="1600" dirty="0"/>
          </a:p>
        </p:txBody>
      </p:sp>
    </p:spTree>
    <p:extLst>
      <p:ext uri="{BB962C8B-B14F-4D97-AF65-F5344CB8AC3E}">
        <p14:creationId xmlns:p14="http://schemas.microsoft.com/office/powerpoint/2010/main" val="9167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E71E1-E876-48A2-89E2-6A6736C0F50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1857A777-033B-4030-98AA-3875E21C0795}"/>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0AC02850-3382-4BE1-8D8F-5E5E5504BE3C}"/>
              </a:ext>
            </a:extLst>
          </p:cNvPr>
          <p:cNvSpPr>
            <a:spLocks noGrp="1"/>
          </p:cNvSpPr>
          <p:nvPr>
            <p:ph type="body" sz="quarter" idx="11"/>
          </p:nvPr>
        </p:nvSpPr>
        <p:spPr>
          <a:xfrm>
            <a:off x="517055" y="1071367"/>
            <a:ext cx="11341887" cy="365126"/>
          </a:xfrm>
        </p:spPr>
        <p:txBody>
          <a:bodyPr/>
          <a:lstStyle/>
          <a:p>
            <a:endParaRPr kumimoji="1" lang="ja-JP" altLang="en-US"/>
          </a:p>
        </p:txBody>
      </p:sp>
      <p:sp>
        <p:nvSpPr>
          <p:cNvPr id="5" name="正方形/長方形 4">
            <a:extLst>
              <a:ext uri="{FF2B5EF4-FFF2-40B4-BE49-F238E27FC236}">
                <a16:creationId xmlns:a16="http://schemas.microsoft.com/office/drawing/2014/main" id="{C551A795-B1E2-46E6-8BC9-97C94DE5EFF3}"/>
              </a:ext>
            </a:extLst>
          </p:cNvPr>
          <p:cNvSpPr/>
          <p:nvPr/>
        </p:nvSpPr>
        <p:spPr>
          <a:xfrm>
            <a:off x="1814424" y="5000521"/>
            <a:ext cx="2411704" cy="11928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7A8C476E-2B6A-429E-BE25-8770012A04CC}"/>
              </a:ext>
            </a:extLst>
          </p:cNvPr>
          <p:cNvSpPr/>
          <p:nvPr/>
        </p:nvSpPr>
        <p:spPr>
          <a:xfrm>
            <a:off x="5092150" y="5007622"/>
            <a:ext cx="6090951" cy="119289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3E7BBFF3-FAA7-47E9-A364-1C8C87FA0273}"/>
              </a:ext>
            </a:extLst>
          </p:cNvPr>
          <p:cNvSpPr txBox="1"/>
          <p:nvPr/>
        </p:nvSpPr>
        <p:spPr>
          <a:xfrm>
            <a:off x="2388418" y="5417302"/>
            <a:ext cx="1107996" cy="369332"/>
          </a:xfrm>
          <a:prstGeom prst="rect">
            <a:avLst/>
          </a:prstGeom>
          <a:noFill/>
        </p:spPr>
        <p:txBody>
          <a:bodyPr wrap="none" rtlCol="0">
            <a:spAutoFit/>
          </a:bodyPr>
          <a:lstStyle/>
          <a:p>
            <a:r>
              <a:rPr kumimoji="1" lang="ja-JP" altLang="en-US" dirty="0"/>
              <a:t>化石資源</a:t>
            </a:r>
          </a:p>
        </p:txBody>
      </p:sp>
      <p:cxnSp>
        <p:nvCxnSpPr>
          <p:cNvPr id="8" name="直線矢印コネクタ 7">
            <a:extLst>
              <a:ext uri="{FF2B5EF4-FFF2-40B4-BE49-F238E27FC236}">
                <a16:creationId xmlns:a16="http://schemas.microsoft.com/office/drawing/2014/main" id="{78C64D27-5251-45AD-AA2C-C15B45C1780D}"/>
              </a:ext>
            </a:extLst>
          </p:cNvPr>
          <p:cNvCxnSpPr>
            <a:cxnSpLocks/>
          </p:cNvCxnSpPr>
          <p:nvPr/>
        </p:nvCxnSpPr>
        <p:spPr>
          <a:xfrm flipV="1">
            <a:off x="2900832" y="4721470"/>
            <a:ext cx="0" cy="41171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0EF48A3-26D4-4BB3-AA92-9E89F04100BD}"/>
              </a:ext>
            </a:extLst>
          </p:cNvPr>
          <p:cNvSpPr txBox="1"/>
          <p:nvPr/>
        </p:nvSpPr>
        <p:spPr>
          <a:xfrm>
            <a:off x="2346834" y="4298366"/>
            <a:ext cx="1107996" cy="369332"/>
          </a:xfrm>
          <a:prstGeom prst="rect">
            <a:avLst/>
          </a:prstGeom>
          <a:noFill/>
        </p:spPr>
        <p:txBody>
          <a:bodyPr wrap="none" rtlCol="0">
            <a:spAutoFit/>
          </a:bodyPr>
          <a:lstStyle/>
          <a:p>
            <a:r>
              <a:rPr kumimoji="1" lang="ja-JP" altLang="en-US" dirty="0"/>
              <a:t>炭化水素</a:t>
            </a:r>
          </a:p>
        </p:txBody>
      </p:sp>
      <p:cxnSp>
        <p:nvCxnSpPr>
          <p:cNvPr id="10" name="直線矢印コネクタ 9">
            <a:extLst>
              <a:ext uri="{FF2B5EF4-FFF2-40B4-BE49-F238E27FC236}">
                <a16:creationId xmlns:a16="http://schemas.microsoft.com/office/drawing/2014/main" id="{2CB715B9-ED70-406D-AE31-3A4EBFF50880}"/>
              </a:ext>
            </a:extLst>
          </p:cNvPr>
          <p:cNvCxnSpPr/>
          <p:nvPr/>
        </p:nvCxnSpPr>
        <p:spPr>
          <a:xfrm flipH="1" flipV="1">
            <a:off x="1660889" y="5104268"/>
            <a:ext cx="258417" cy="2058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9148A76-D2B5-453C-9F4B-1A605CBF1143}"/>
              </a:ext>
            </a:extLst>
          </p:cNvPr>
          <p:cNvSpPr txBox="1"/>
          <p:nvPr/>
        </p:nvSpPr>
        <p:spPr>
          <a:xfrm>
            <a:off x="347089" y="4740798"/>
            <a:ext cx="1338828" cy="369332"/>
          </a:xfrm>
          <a:prstGeom prst="rect">
            <a:avLst/>
          </a:prstGeom>
          <a:noFill/>
        </p:spPr>
        <p:txBody>
          <a:bodyPr wrap="none" rtlCol="0">
            <a:spAutoFit/>
          </a:bodyPr>
          <a:lstStyle/>
          <a:p>
            <a:r>
              <a:rPr kumimoji="1" lang="ja-JP" altLang="en-US" dirty="0"/>
              <a:t>非炭化水素</a:t>
            </a:r>
          </a:p>
        </p:txBody>
      </p:sp>
      <p:sp>
        <p:nvSpPr>
          <p:cNvPr id="12" name="テキスト ボックス 11">
            <a:extLst>
              <a:ext uri="{FF2B5EF4-FFF2-40B4-BE49-F238E27FC236}">
                <a16:creationId xmlns:a16="http://schemas.microsoft.com/office/drawing/2014/main" id="{53B8DF58-CA8C-4D2C-A56F-AD6A6034264B}"/>
              </a:ext>
            </a:extLst>
          </p:cNvPr>
          <p:cNvSpPr txBox="1"/>
          <p:nvPr/>
        </p:nvSpPr>
        <p:spPr>
          <a:xfrm>
            <a:off x="7048064" y="5826864"/>
            <a:ext cx="2920992" cy="369332"/>
          </a:xfrm>
          <a:prstGeom prst="rect">
            <a:avLst/>
          </a:prstGeom>
          <a:noFill/>
        </p:spPr>
        <p:txBody>
          <a:bodyPr wrap="none" rtlCol="0">
            <a:spAutoFit/>
          </a:bodyPr>
          <a:lstStyle/>
          <a:p>
            <a:r>
              <a:rPr kumimoji="1" lang="ja-JP" altLang="en-US" dirty="0"/>
              <a:t>バイオマス（再生可能資源）</a:t>
            </a:r>
          </a:p>
        </p:txBody>
      </p:sp>
      <p:sp>
        <p:nvSpPr>
          <p:cNvPr id="13" name="テキスト ボックス 12">
            <a:extLst>
              <a:ext uri="{FF2B5EF4-FFF2-40B4-BE49-F238E27FC236}">
                <a16:creationId xmlns:a16="http://schemas.microsoft.com/office/drawing/2014/main" id="{24453FF1-12EC-4B59-8DB5-391BE4BDB7C4}"/>
              </a:ext>
            </a:extLst>
          </p:cNvPr>
          <p:cNvSpPr txBox="1"/>
          <p:nvPr/>
        </p:nvSpPr>
        <p:spPr>
          <a:xfrm>
            <a:off x="6591735" y="5550242"/>
            <a:ext cx="646331" cy="369332"/>
          </a:xfrm>
          <a:prstGeom prst="rect">
            <a:avLst/>
          </a:prstGeom>
          <a:noFill/>
        </p:spPr>
        <p:txBody>
          <a:bodyPr wrap="none" rtlCol="0">
            <a:spAutoFit/>
          </a:bodyPr>
          <a:lstStyle/>
          <a:p>
            <a:r>
              <a:rPr kumimoji="1" lang="ja-JP" altLang="en-US" dirty="0"/>
              <a:t>陸地</a:t>
            </a:r>
          </a:p>
        </p:txBody>
      </p:sp>
      <p:sp>
        <p:nvSpPr>
          <p:cNvPr id="14" name="テキスト ボックス 13">
            <a:extLst>
              <a:ext uri="{FF2B5EF4-FFF2-40B4-BE49-F238E27FC236}">
                <a16:creationId xmlns:a16="http://schemas.microsoft.com/office/drawing/2014/main" id="{2C07DDD0-F4C2-457D-A844-706F5A5408DE}"/>
              </a:ext>
            </a:extLst>
          </p:cNvPr>
          <p:cNvSpPr txBox="1"/>
          <p:nvPr/>
        </p:nvSpPr>
        <p:spPr>
          <a:xfrm>
            <a:off x="9743966" y="5584267"/>
            <a:ext cx="1031051" cy="369332"/>
          </a:xfrm>
          <a:prstGeom prst="rect">
            <a:avLst/>
          </a:prstGeom>
          <a:noFill/>
        </p:spPr>
        <p:txBody>
          <a:bodyPr wrap="none" rtlCol="0">
            <a:spAutoFit/>
          </a:bodyPr>
          <a:lstStyle/>
          <a:p>
            <a:r>
              <a:rPr kumimoji="1" lang="ja-JP" altLang="en-US" dirty="0"/>
              <a:t>海、陸水</a:t>
            </a:r>
          </a:p>
        </p:txBody>
      </p:sp>
      <p:sp>
        <p:nvSpPr>
          <p:cNvPr id="15" name="テキスト ボックス 14">
            <a:extLst>
              <a:ext uri="{FF2B5EF4-FFF2-40B4-BE49-F238E27FC236}">
                <a16:creationId xmlns:a16="http://schemas.microsoft.com/office/drawing/2014/main" id="{17030427-0C14-4E6D-A013-CEFD16076CF3}"/>
              </a:ext>
            </a:extLst>
          </p:cNvPr>
          <p:cNvSpPr txBox="1"/>
          <p:nvPr/>
        </p:nvSpPr>
        <p:spPr>
          <a:xfrm>
            <a:off x="5448316" y="5214935"/>
            <a:ext cx="1468672" cy="369332"/>
          </a:xfrm>
          <a:prstGeom prst="rect">
            <a:avLst/>
          </a:prstGeom>
          <a:noFill/>
        </p:spPr>
        <p:txBody>
          <a:bodyPr wrap="none" rtlCol="0">
            <a:spAutoFit/>
          </a:bodyPr>
          <a:lstStyle/>
          <a:p>
            <a:r>
              <a:rPr kumimoji="1" lang="ja-JP" altLang="en-US" dirty="0"/>
              <a:t>糖・デンプン系</a:t>
            </a:r>
          </a:p>
        </p:txBody>
      </p:sp>
      <p:sp>
        <p:nvSpPr>
          <p:cNvPr id="16" name="テキスト ボックス 15">
            <a:extLst>
              <a:ext uri="{FF2B5EF4-FFF2-40B4-BE49-F238E27FC236}">
                <a16:creationId xmlns:a16="http://schemas.microsoft.com/office/drawing/2014/main" id="{35F7EDD7-6AD2-47D3-AEF0-815E4AA77D82}"/>
              </a:ext>
            </a:extLst>
          </p:cNvPr>
          <p:cNvSpPr txBox="1"/>
          <p:nvPr/>
        </p:nvSpPr>
        <p:spPr>
          <a:xfrm>
            <a:off x="6968426" y="5214935"/>
            <a:ext cx="1326004" cy="369332"/>
          </a:xfrm>
          <a:prstGeom prst="rect">
            <a:avLst/>
          </a:prstGeom>
          <a:noFill/>
        </p:spPr>
        <p:txBody>
          <a:bodyPr wrap="none" rtlCol="0">
            <a:spAutoFit/>
          </a:bodyPr>
          <a:lstStyle/>
          <a:p>
            <a:r>
              <a:rPr kumimoji="1" lang="ja-JP" altLang="en-US" dirty="0"/>
              <a:t>セルロース系</a:t>
            </a:r>
          </a:p>
        </p:txBody>
      </p:sp>
      <p:sp>
        <p:nvSpPr>
          <p:cNvPr id="17" name="テキスト ボックス 16">
            <a:extLst>
              <a:ext uri="{FF2B5EF4-FFF2-40B4-BE49-F238E27FC236}">
                <a16:creationId xmlns:a16="http://schemas.microsoft.com/office/drawing/2014/main" id="{B473C6D4-30F1-439A-B52A-245319E1CEE7}"/>
              </a:ext>
            </a:extLst>
          </p:cNvPr>
          <p:cNvSpPr txBox="1"/>
          <p:nvPr/>
        </p:nvSpPr>
        <p:spPr>
          <a:xfrm>
            <a:off x="9820909" y="5216796"/>
            <a:ext cx="877163" cy="369332"/>
          </a:xfrm>
          <a:prstGeom prst="rect">
            <a:avLst/>
          </a:prstGeom>
          <a:noFill/>
        </p:spPr>
        <p:txBody>
          <a:bodyPr wrap="none" rtlCol="0">
            <a:spAutoFit/>
          </a:bodyPr>
          <a:lstStyle/>
          <a:p>
            <a:r>
              <a:rPr kumimoji="1" lang="ja-JP" altLang="en-US" dirty="0"/>
              <a:t>藻類系</a:t>
            </a:r>
          </a:p>
        </p:txBody>
      </p:sp>
      <p:cxnSp>
        <p:nvCxnSpPr>
          <p:cNvPr id="18" name="直線矢印コネクタ 17">
            <a:extLst>
              <a:ext uri="{FF2B5EF4-FFF2-40B4-BE49-F238E27FC236}">
                <a16:creationId xmlns:a16="http://schemas.microsoft.com/office/drawing/2014/main" id="{9419659C-7909-4EE4-B86C-19DAD7965E2D}"/>
              </a:ext>
            </a:extLst>
          </p:cNvPr>
          <p:cNvCxnSpPr>
            <a:cxnSpLocks/>
          </p:cNvCxnSpPr>
          <p:nvPr/>
        </p:nvCxnSpPr>
        <p:spPr>
          <a:xfrm flipV="1">
            <a:off x="6591735" y="4635666"/>
            <a:ext cx="0" cy="48792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A614E4-C4D6-4D96-B618-E042C1FB9D6A}"/>
              </a:ext>
            </a:extLst>
          </p:cNvPr>
          <p:cNvSpPr txBox="1"/>
          <p:nvPr/>
        </p:nvSpPr>
        <p:spPr>
          <a:xfrm>
            <a:off x="6381739" y="4206702"/>
            <a:ext cx="415498" cy="369332"/>
          </a:xfrm>
          <a:prstGeom prst="rect">
            <a:avLst/>
          </a:prstGeom>
          <a:noFill/>
        </p:spPr>
        <p:txBody>
          <a:bodyPr wrap="none" rtlCol="0">
            <a:spAutoFit/>
          </a:bodyPr>
          <a:lstStyle/>
          <a:p>
            <a:r>
              <a:rPr kumimoji="1" lang="ja-JP" altLang="en-US" dirty="0"/>
              <a:t>糖</a:t>
            </a:r>
          </a:p>
        </p:txBody>
      </p:sp>
      <p:cxnSp>
        <p:nvCxnSpPr>
          <p:cNvPr id="20" name="直線矢印コネクタ 19">
            <a:extLst>
              <a:ext uri="{FF2B5EF4-FFF2-40B4-BE49-F238E27FC236}">
                <a16:creationId xmlns:a16="http://schemas.microsoft.com/office/drawing/2014/main" id="{A732DD67-D1E3-4125-A144-ED0CCD4AF345}"/>
              </a:ext>
            </a:extLst>
          </p:cNvPr>
          <p:cNvCxnSpPr>
            <a:cxnSpLocks/>
          </p:cNvCxnSpPr>
          <p:nvPr/>
        </p:nvCxnSpPr>
        <p:spPr>
          <a:xfrm flipV="1">
            <a:off x="7307148" y="4675081"/>
            <a:ext cx="0" cy="4549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3C4266F-B4F9-47C8-9E0D-80A07A237072}"/>
              </a:ext>
            </a:extLst>
          </p:cNvPr>
          <p:cNvSpPr txBox="1"/>
          <p:nvPr/>
        </p:nvSpPr>
        <p:spPr>
          <a:xfrm>
            <a:off x="7014464" y="4303371"/>
            <a:ext cx="646331" cy="276999"/>
          </a:xfrm>
          <a:prstGeom prst="rect">
            <a:avLst/>
          </a:prstGeom>
          <a:noFill/>
        </p:spPr>
        <p:txBody>
          <a:bodyPr wrap="none" rtlCol="0">
            <a:spAutoFit/>
          </a:bodyPr>
          <a:lstStyle/>
          <a:p>
            <a:r>
              <a:rPr kumimoji="1" lang="ja-JP" altLang="en-US" sz="1200" dirty="0"/>
              <a:t>植物油</a:t>
            </a:r>
          </a:p>
        </p:txBody>
      </p:sp>
      <p:cxnSp>
        <p:nvCxnSpPr>
          <p:cNvPr id="22" name="直線矢印コネクタ 21">
            <a:extLst>
              <a:ext uri="{FF2B5EF4-FFF2-40B4-BE49-F238E27FC236}">
                <a16:creationId xmlns:a16="http://schemas.microsoft.com/office/drawing/2014/main" id="{57AF7DF0-2E01-486F-B612-B9FC34DE896F}"/>
              </a:ext>
            </a:extLst>
          </p:cNvPr>
          <p:cNvCxnSpPr>
            <a:cxnSpLocks/>
            <a:endCxn id="25" idx="2"/>
          </p:cNvCxnSpPr>
          <p:nvPr/>
        </p:nvCxnSpPr>
        <p:spPr>
          <a:xfrm flipH="1" flipV="1">
            <a:off x="5078108" y="4609319"/>
            <a:ext cx="275680" cy="48635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9033874-48CF-47C1-A3EB-81E6755DEDFC}"/>
              </a:ext>
            </a:extLst>
          </p:cNvPr>
          <p:cNvSpPr txBox="1"/>
          <p:nvPr/>
        </p:nvSpPr>
        <p:spPr>
          <a:xfrm>
            <a:off x="5306669" y="4234246"/>
            <a:ext cx="968535" cy="461665"/>
          </a:xfrm>
          <a:prstGeom prst="rect">
            <a:avLst/>
          </a:prstGeom>
          <a:noFill/>
        </p:spPr>
        <p:txBody>
          <a:bodyPr wrap="none" rtlCol="0">
            <a:spAutoFit/>
          </a:bodyPr>
          <a:lstStyle/>
          <a:p>
            <a:r>
              <a:rPr kumimoji="1" lang="ja-JP" altLang="en-US" sz="1200" dirty="0"/>
              <a:t>セルロース</a:t>
            </a:r>
            <a:endParaRPr kumimoji="1" lang="en-US" altLang="ja-JP" sz="1200" dirty="0"/>
          </a:p>
          <a:p>
            <a:r>
              <a:rPr kumimoji="1" lang="ja-JP" altLang="en-US" sz="1200" dirty="0"/>
              <a:t>ナノファイバー</a:t>
            </a:r>
            <a:endParaRPr kumimoji="1" lang="en-US" altLang="ja-JP" sz="1200" dirty="0"/>
          </a:p>
        </p:txBody>
      </p:sp>
      <p:cxnSp>
        <p:nvCxnSpPr>
          <p:cNvPr id="24" name="直線矢印コネクタ 23">
            <a:extLst>
              <a:ext uri="{FF2B5EF4-FFF2-40B4-BE49-F238E27FC236}">
                <a16:creationId xmlns:a16="http://schemas.microsoft.com/office/drawing/2014/main" id="{59DC4E3B-4B59-44A2-A7EF-CDADB79B0E75}"/>
              </a:ext>
            </a:extLst>
          </p:cNvPr>
          <p:cNvCxnSpPr>
            <a:cxnSpLocks/>
            <a:endCxn id="23" idx="2"/>
          </p:cNvCxnSpPr>
          <p:nvPr/>
        </p:nvCxnSpPr>
        <p:spPr>
          <a:xfrm flipH="1" flipV="1">
            <a:off x="5790937" y="4695911"/>
            <a:ext cx="102555" cy="3983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B841BEA5-CEA7-4D7C-8649-58AF2700BF39}"/>
              </a:ext>
            </a:extLst>
          </p:cNvPr>
          <p:cNvSpPr txBox="1"/>
          <p:nvPr/>
        </p:nvSpPr>
        <p:spPr>
          <a:xfrm>
            <a:off x="4766965" y="4332320"/>
            <a:ext cx="622286" cy="276999"/>
          </a:xfrm>
          <a:prstGeom prst="rect">
            <a:avLst/>
          </a:prstGeom>
          <a:noFill/>
        </p:spPr>
        <p:txBody>
          <a:bodyPr wrap="none" rtlCol="0">
            <a:spAutoFit/>
          </a:bodyPr>
          <a:lstStyle/>
          <a:p>
            <a:r>
              <a:rPr kumimoji="1" lang="ja-JP" altLang="en-US" sz="1200" dirty="0"/>
              <a:t>リグニン</a:t>
            </a:r>
          </a:p>
        </p:txBody>
      </p:sp>
      <p:cxnSp>
        <p:nvCxnSpPr>
          <p:cNvPr id="26" name="直線矢印コネクタ 25">
            <a:extLst>
              <a:ext uri="{FF2B5EF4-FFF2-40B4-BE49-F238E27FC236}">
                <a16:creationId xmlns:a16="http://schemas.microsoft.com/office/drawing/2014/main" id="{DF9174A1-85F1-49E0-B9D6-C3916A0E5669}"/>
              </a:ext>
            </a:extLst>
          </p:cNvPr>
          <p:cNvCxnSpPr/>
          <p:nvPr/>
        </p:nvCxnSpPr>
        <p:spPr>
          <a:xfrm flipV="1">
            <a:off x="10259490" y="3350753"/>
            <a:ext cx="0" cy="174491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710F8064-7BB2-4528-9C10-217EBAFA3301}"/>
              </a:ext>
            </a:extLst>
          </p:cNvPr>
          <p:cNvSpPr txBox="1"/>
          <p:nvPr/>
        </p:nvSpPr>
        <p:spPr>
          <a:xfrm>
            <a:off x="9705491" y="2946166"/>
            <a:ext cx="1107996" cy="369332"/>
          </a:xfrm>
          <a:prstGeom prst="rect">
            <a:avLst/>
          </a:prstGeom>
          <a:noFill/>
        </p:spPr>
        <p:txBody>
          <a:bodyPr wrap="none" rtlCol="0">
            <a:spAutoFit/>
          </a:bodyPr>
          <a:lstStyle/>
          <a:p>
            <a:r>
              <a:rPr kumimoji="1" lang="ja-JP" altLang="en-US" dirty="0"/>
              <a:t>炭化水素</a:t>
            </a:r>
          </a:p>
        </p:txBody>
      </p:sp>
      <p:sp>
        <p:nvSpPr>
          <p:cNvPr id="28" name="テキスト ボックス 27">
            <a:extLst>
              <a:ext uri="{FF2B5EF4-FFF2-40B4-BE49-F238E27FC236}">
                <a16:creationId xmlns:a16="http://schemas.microsoft.com/office/drawing/2014/main" id="{54CE50B5-9BAF-44DE-AF1D-366139740355}"/>
              </a:ext>
            </a:extLst>
          </p:cNvPr>
          <p:cNvSpPr txBox="1"/>
          <p:nvPr/>
        </p:nvSpPr>
        <p:spPr>
          <a:xfrm>
            <a:off x="9929912" y="1666927"/>
            <a:ext cx="659155" cy="646331"/>
          </a:xfrm>
          <a:prstGeom prst="rect">
            <a:avLst/>
          </a:prstGeom>
          <a:noFill/>
        </p:spPr>
        <p:txBody>
          <a:bodyPr wrap="none" rtlCol="0">
            <a:spAutoFit/>
          </a:bodyPr>
          <a:lstStyle/>
          <a:p>
            <a:r>
              <a:rPr kumimoji="1" lang="en-US" altLang="ja-JP" dirty="0"/>
              <a:t>CO2</a:t>
            </a:r>
          </a:p>
          <a:p>
            <a:r>
              <a:rPr kumimoji="1" lang="en-US" altLang="ja-JP" dirty="0"/>
              <a:t>H2O</a:t>
            </a:r>
            <a:endParaRPr kumimoji="1" lang="ja-JP" altLang="en-US" dirty="0"/>
          </a:p>
        </p:txBody>
      </p:sp>
      <p:sp>
        <p:nvSpPr>
          <p:cNvPr id="29" name="フリーフォーム: 図形 28">
            <a:extLst>
              <a:ext uri="{FF2B5EF4-FFF2-40B4-BE49-F238E27FC236}">
                <a16:creationId xmlns:a16="http://schemas.microsoft.com/office/drawing/2014/main" id="{5D4115C5-F30A-4C12-8582-4B1719C98EF6}"/>
              </a:ext>
            </a:extLst>
          </p:cNvPr>
          <p:cNvSpPr/>
          <p:nvPr/>
        </p:nvSpPr>
        <p:spPr>
          <a:xfrm>
            <a:off x="755536" y="2338020"/>
            <a:ext cx="11161644" cy="872434"/>
          </a:xfrm>
          <a:custGeom>
            <a:avLst/>
            <a:gdLst>
              <a:gd name="connsiteX0" fmla="*/ 0 w 11161644"/>
              <a:gd name="connsiteY0" fmla="*/ 494747 h 872434"/>
              <a:gd name="connsiteX1" fmla="*/ 178904 w 11161644"/>
              <a:gd name="connsiteY1" fmla="*/ 454990 h 872434"/>
              <a:gd name="connsiteX2" fmla="*/ 208722 w 11161644"/>
              <a:gd name="connsiteY2" fmla="*/ 435112 h 872434"/>
              <a:gd name="connsiteX3" fmla="*/ 238539 w 11161644"/>
              <a:gd name="connsiteY3" fmla="*/ 425173 h 872434"/>
              <a:gd name="connsiteX4" fmla="*/ 337931 w 11161644"/>
              <a:gd name="connsiteY4" fmla="*/ 395356 h 872434"/>
              <a:gd name="connsiteX5" fmla="*/ 427383 w 11161644"/>
              <a:gd name="connsiteY5" fmla="*/ 365538 h 872434"/>
              <a:gd name="connsiteX6" fmla="*/ 576470 w 11161644"/>
              <a:gd name="connsiteY6" fmla="*/ 315843 h 872434"/>
              <a:gd name="connsiteX7" fmla="*/ 616226 w 11161644"/>
              <a:gd name="connsiteY7" fmla="*/ 305903 h 872434"/>
              <a:gd name="connsiteX8" fmla="*/ 715617 w 11161644"/>
              <a:gd name="connsiteY8" fmla="*/ 295964 h 872434"/>
              <a:gd name="connsiteX9" fmla="*/ 884583 w 11161644"/>
              <a:gd name="connsiteY9" fmla="*/ 256208 h 872434"/>
              <a:gd name="connsiteX10" fmla="*/ 974035 w 11161644"/>
              <a:gd name="connsiteY10" fmla="*/ 236330 h 872434"/>
              <a:gd name="connsiteX11" fmla="*/ 1311965 w 11161644"/>
              <a:gd name="connsiteY11" fmla="*/ 196573 h 872434"/>
              <a:gd name="connsiteX12" fmla="*/ 1381539 w 11161644"/>
              <a:gd name="connsiteY12" fmla="*/ 186634 h 872434"/>
              <a:gd name="connsiteX13" fmla="*/ 1441174 w 11161644"/>
              <a:gd name="connsiteY13" fmla="*/ 176695 h 872434"/>
              <a:gd name="connsiteX14" fmla="*/ 1520687 w 11161644"/>
              <a:gd name="connsiteY14" fmla="*/ 166756 h 872434"/>
              <a:gd name="connsiteX15" fmla="*/ 1590261 w 11161644"/>
              <a:gd name="connsiteY15" fmla="*/ 156817 h 872434"/>
              <a:gd name="connsiteX16" fmla="*/ 1709531 w 11161644"/>
              <a:gd name="connsiteY16" fmla="*/ 146877 h 872434"/>
              <a:gd name="connsiteX17" fmla="*/ 1769165 w 11161644"/>
              <a:gd name="connsiteY17" fmla="*/ 136938 h 872434"/>
              <a:gd name="connsiteX18" fmla="*/ 1878496 w 11161644"/>
              <a:gd name="connsiteY18" fmla="*/ 126999 h 872434"/>
              <a:gd name="connsiteX19" fmla="*/ 1977887 w 11161644"/>
              <a:gd name="connsiteY19" fmla="*/ 107121 h 872434"/>
              <a:gd name="connsiteX20" fmla="*/ 2196548 w 11161644"/>
              <a:gd name="connsiteY20" fmla="*/ 87243 h 872434"/>
              <a:gd name="connsiteX21" fmla="*/ 2345635 w 11161644"/>
              <a:gd name="connsiteY21" fmla="*/ 67364 h 872434"/>
              <a:gd name="connsiteX22" fmla="*/ 2643809 w 11161644"/>
              <a:gd name="connsiteY22" fmla="*/ 57425 h 872434"/>
              <a:gd name="connsiteX23" fmla="*/ 2763078 w 11161644"/>
              <a:gd name="connsiteY23" fmla="*/ 47486 h 872434"/>
              <a:gd name="connsiteX24" fmla="*/ 3597965 w 11161644"/>
              <a:gd name="connsiteY24" fmla="*/ 17669 h 872434"/>
              <a:gd name="connsiteX25" fmla="*/ 4651513 w 11161644"/>
              <a:gd name="connsiteY25" fmla="*/ 17669 h 872434"/>
              <a:gd name="connsiteX26" fmla="*/ 4949687 w 11161644"/>
              <a:gd name="connsiteY26" fmla="*/ 27608 h 872434"/>
              <a:gd name="connsiteX27" fmla="*/ 5436704 w 11161644"/>
              <a:gd name="connsiteY27" fmla="*/ 47486 h 872434"/>
              <a:gd name="connsiteX28" fmla="*/ 5854148 w 11161644"/>
              <a:gd name="connsiteY28" fmla="*/ 67364 h 872434"/>
              <a:gd name="connsiteX29" fmla="*/ 5963478 w 11161644"/>
              <a:gd name="connsiteY29" fmla="*/ 77303 h 872434"/>
              <a:gd name="connsiteX30" fmla="*/ 6013174 w 11161644"/>
              <a:gd name="connsiteY30" fmla="*/ 87243 h 872434"/>
              <a:gd name="connsiteX31" fmla="*/ 6311348 w 11161644"/>
              <a:gd name="connsiteY31" fmla="*/ 107121 h 872434"/>
              <a:gd name="connsiteX32" fmla="*/ 6380922 w 11161644"/>
              <a:gd name="connsiteY32" fmla="*/ 117060 h 872434"/>
              <a:gd name="connsiteX33" fmla="*/ 6430617 w 11161644"/>
              <a:gd name="connsiteY33" fmla="*/ 126999 h 872434"/>
              <a:gd name="connsiteX34" fmla="*/ 6708913 w 11161644"/>
              <a:gd name="connsiteY34" fmla="*/ 136938 h 872434"/>
              <a:gd name="connsiteX35" fmla="*/ 7166113 w 11161644"/>
              <a:gd name="connsiteY35" fmla="*/ 156817 h 872434"/>
              <a:gd name="connsiteX36" fmla="*/ 7414591 w 11161644"/>
              <a:gd name="connsiteY36" fmla="*/ 176695 h 872434"/>
              <a:gd name="connsiteX37" fmla="*/ 7623313 w 11161644"/>
              <a:gd name="connsiteY37" fmla="*/ 186634 h 872434"/>
              <a:gd name="connsiteX38" fmla="*/ 7851913 w 11161644"/>
              <a:gd name="connsiteY38" fmla="*/ 216451 h 872434"/>
              <a:gd name="connsiteX39" fmla="*/ 7901609 w 11161644"/>
              <a:gd name="connsiteY39" fmla="*/ 226390 h 872434"/>
              <a:gd name="connsiteX40" fmla="*/ 8040757 w 11161644"/>
              <a:gd name="connsiteY40" fmla="*/ 236330 h 872434"/>
              <a:gd name="connsiteX41" fmla="*/ 8140148 w 11161644"/>
              <a:gd name="connsiteY41" fmla="*/ 246269 h 872434"/>
              <a:gd name="connsiteX42" fmla="*/ 8209722 w 11161644"/>
              <a:gd name="connsiteY42" fmla="*/ 256208 h 872434"/>
              <a:gd name="connsiteX43" fmla="*/ 8438322 w 11161644"/>
              <a:gd name="connsiteY43" fmla="*/ 276086 h 872434"/>
              <a:gd name="connsiteX44" fmla="*/ 8627165 w 11161644"/>
              <a:gd name="connsiteY44" fmla="*/ 315843 h 872434"/>
              <a:gd name="connsiteX45" fmla="*/ 8746435 w 11161644"/>
              <a:gd name="connsiteY45" fmla="*/ 325782 h 872434"/>
              <a:gd name="connsiteX46" fmla="*/ 8945217 w 11161644"/>
              <a:gd name="connsiteY46" fmla="*/ 355599 h 872434"/>
              <a:gd name="connsiteX47" fmla="*/ 9233452 w 11161644"/>
              <a:gd name="connsiteY47" fmla="*/ 385417 h 872434"/>
              <a:gd name="connsiteX48" fmla="*/ 9462052 w 11161644"/>
              <a:gd name="connsiteY48" fmla="*/ 425173 h 872434"/>
              <a:gd name="connsiteX49" fmla="*/ 9611139 w 11161644"/>
              <a:gd name="connsiteY49" fmla="*/ 445051 h 872434"/>
              <a:gd name="connsiteX50" fmla="*/ 9760226 w 11161644"/>
              <a:gd name="connsiteY50" fmla="*/ 484808 h 872434"/>
              <a:gd name="connsiteX51" fmla="*/ 9809922 w 11161644"/>
              <a:gd name="connsiteY51" fmla="*/ 494747 h 872434"/>
              <a:gd name="connsiteX52" fmla="*/ 9899374 w 11161644"/>
              <a:gd name="connsiteY52" fmla="*/ 504686 h 872434"/>
              <a:gd name="connsiteX53" fmla="*/ 9978887 w 11161644"/>
              <a:gd name="connsiteY53" fmla="*/ 524564 h 872434"/>
              <a:gd name="connsiteX54" fmla="*/ 10028583 w 11161644"/>
              <a:gd name="connsiteY54" fmla="*/ 534503 h 872434"/>
              <a:gd name="connsiteX55" fmla="*/ 10098157 w 11161644"/>
              <a:gd name="connsiteY55" fmla="*/ 554382 h 872434"/>
              <a:gd name="connsiteX56" fmla="*/ 10227365 w 11161644"/>
              <a:gd name="connsiteY56" fmla="*/ 574260 h 872434"/>
              <a:gd name="connsiteX57" fmla="*/ 10257183 w 11161644"/>
              <a:gd name="connsiteY57" fmla="*/ 584199 h 872434"/>
              <a:gd name="connsiteX58" fmla="*/ 10326757 w 11161644"/>
              <a:gd name="connsiteY58" fmla="*/ 604077 h 872434"/>
              <a:gd name="connsiteX59" fmla="*/ 10386391 w 11161644"/>
              <a:gd name="connsiteY59" fmla="*/ 614017 h 872434"/>
              <a:gd name="connsiteX60" fmla="*/ 10475844 w 11161644"/>
              <a:gd name="connsiteY60" fmla="*/ 643834 h 872434"/>
              <a:gd name="connsiteX61" fmla="*/ 10545417 w 11161644"/>
              <a:gd name="connsiteY61" fmla="*/ 673651 h 872434"/>
              <a:gd name="connsiteX62" fmla="*/ 10674626 w 11161644"/>
              <a:gd name="connsiteY62" fmla="*/ 693530 h 872434"/>
              <a:gd name="connsiteX63" fmla="*/ 10734261 w 11161644"/>
              <a:gd name="connsiteY63" fmla="*/ 703469 h 872434"/>
              <a:gd name="connsiteX64" fmla="*/ 10764078 w 11161644"/>
              <a:gd name="connsiteY64" fmla="*/ 713408 h 872434"/>
              <a:gd name="connsiteX65" fmla="*/ 10803835 w 11161644"/>
              <a:gd name="connsiteY65" fmla="*/ 733286 h 872434"/>
              <a:gd name="connsiteX66" fmla="*/ 10863470 w 11161644"/>
              <a:gd name="connsiteY66" fmla="*/ 743225 h 872434"/>
              <a:gd name="connsiteX67" fmla="*/ 10913165 w 11161644"/>
              <a:gd name="connsiteY67" fmla="*/ 763103 h 872434"/>
              <a:gd name="connsiteX68" fmla="*/ 10942983 w 11161644"/>
              <a:gd name="connsiteY68" fmla="*/ 773043 h 872434"/>
              <a:gd name="connsiteX69" fmla="*/ 11042374 w 11161644"/>
              <a:gd name="connsiteY69" fmla="*/ 812799 h 872434"/>
              <a:gd name="connsiteX70" fmla="*/ 11072191 w 11161644"/>
              <a:gd name="connsiteY70" fmla="*/ 822738 h 872434"/>
              <a:gd name="connsiteX71" fmla="*/ 11102009 w 11161644"/>
              <a:gd name="connsiteY71" fmla="*/ 832677 h 872434"/>
              <a:gd name="connsiteX72" fmla="*/ 11121887 w 11161644"/>
              <a:gd name="connsiteY72" fmla="*/ 852556 h 872434"/>
              <a:gd name="connsiteX73" fmla="*/ 11161644 w 11161644"/>
              <a:gd name="connsiteY73" fmla="*/ 872434 h 87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1161644" h="872434">
                <a:moveTo>
                  <a:pt x="0" y="494747"/>
                </a:moveTo>
                <a:cubicBezTo>
                  <a:pt x="59635" y="481495"/>
                  <a:pt x="120165" y="471773"/>
                  <a:pt x="178904" y="454990"/>
                </a:cubicBezTo>
                <a:cubicBezTo>
                  <a:pt x="190390" y="451708"/>
                  <a:pt x="198038" y="440454"/>
                  <a:pt x="208722" y="435112"/>
                </a:cubicBezTo>
                <a:cubicBezTo>
                  <a:pt x="218093" y="430427"/>
                  <a:pt x="228729" y="428852"/>
                  <a:pt x="238539" y="425173"/>
                </a:cubicBezTo>
                <a:cubicBezTo>
                  <a:pt x="313259" y="397153"/>
                  <a:pt x="261897" y="410562"/>
                  <a:pt x="337931" y="395356"/>
                </a:cubicBezTo>
                <a:cubicBezTo>
                  <a:pt x="420957" y="353841"/>
                  <a:pt x="331051" y="394437"/>
                  <a:pt x="427383" y="365538"/>
                </a:cubicBezTo>
                <a:cubicBezTo>
                  <a:pt x="477558" y="350486"/>
                  <a:pt x="526518" y="331617"/>
                  <a:pt x="576470" y="315843"/>
                </a:cubicBezTo>
                <a:cubicBezTo>
                  <a:pt x="589496" y="311730"/>
                  <a:pt x="602703" y="307835"/>
                  <a:pt x="616226" y="305903"/>
                </a:cubicBezTo>
                <a:cubicBezTo>
                  <a:pt x="649187" y="301194"/>
                  <a:pt x="682487" y="299277"/>
                  <a:pt x="715617" y="295964"/>
                </a:cubicBezTo>
                <a:cubicBezTo>
                  <a:pt x="938498" y="240245"/>
                  <a:pt x="758747" y="283172"/>
                  <a:pt x="884583" y="256208"/>
                </a:cubicBezTo>
                <a:cubicBezTo>
                  <a:pt x="914450" y="249808"/>
                  <a:pt x="943906" y="241352"/>
                  <a:pt x="974035" y="236330"/>
                </a:cubicBezTo>
                <a:cubicBezTo>
                  <a:pt x="1187859" y="200692"/>
                  <a:pt x="1070741" y="231033"/>
                  <a:pt x="1311965" y="196573"/>
                </a:cubicBezTo>
                <a:lnTo>
                  <a:pt x="1381539" y="186634"/>
                </a:lnTo>
                <a:cubicBezTo>
                  <a:pt x="1401457" y="183570"/>
                  <a:pt x="1421224" y="179545"/>
                  <a:pt x="1441174" y="176695"/>
                </a:cubicBezTo>
                <a:cubicBezTo>
                  <a:pt x="1467616" y="172918"/>
                  <a:pt x="1494211" y="170286"/>
                  <a:pt x="1520687" y="166756"/>
                </a:cubicBezTo>
                <a:cubicBezTo>
                  <a:pt x="1543908" y="163660"/>
                  <a:pt x="1566963" y="159270"/>
                  <a:pt x="1590261" y="156817"/>
                </a:cubicBezTo>
                <a:cubicBezTo>
                  <a:pt x="1629936" y="152641"/>
                  <a:pt x="1669881" y="151283"/>
                  <a:pt x="1709531" y="146877"/>
                </a:cubicBezTo>
                <a:cubicBezTo>
                  <a:pt x="1729560" y="144651"/>
                  <a:pt x="1749151" y="139293"/>
                  <a:pt x="1769165" y="136938"/>
                </a:cubicBezTo>
                <a:cubicBezTo>
                  <a:pt x="1805508" y="132662"/>
                  <a:pt x="1842052" y="130312"/>
                  <a:pt x="1878496" y="126999"/>
                </a:cubicBezTo>
                <a:cubicBezTo>
                  <a:pt x="1911626" y="120373"/>
                  <a:pt x="1944239" y="110180"/>
                  <a:pt x="1977887" y="107121"/>
                </a:cubicBezTo>
                <a:cubicBezTo>
                  <a:pt x="2050774" y="100495"/>
                  <a:pt x="2124356" y="99276"/>
                  <a:pt x="2196548" y="87243"/>
                </a:cubicBezTo>
                <a:cubicBezTo>
                  <a:pt x="2247648" y="78726"/>
                  <a:pt x="2292914" y="70068"/>
                  <a:pt x="2345635" y="67364"/>
                </a:cubicBezTo>
                <a:cubicBezTo>
                  <a:pt x="2444951" y="62271"/>
                  <a:pt x="2544418" y="60738"/>
                  <a:pt x="2643809" y="57425"/>
                </a:cubicBezTo>
                <a:lnTo>
                  <a:pt x="2763078" y="47486"/>
                </a:lnTo>
                <a:cubicBezTo>
                  <a:pt x="3040979" y="29557"/>
                  <a:pt x="3319672" y="24805"/>
                  <a:pt x="3597965" y="17669"/>
                </a:cubicBezTo>
                <a:cubicBezTo>
                  <a:pt x="4031936" y="-13328"/>
                  <a:pt x="3751054" y="2908"/>
                  <a:pt x="4651513" y="17669"/>
                </a:cubicBezTo>
                <a:cubicBezTo>
                  <a:pt x="4750946" y="19299"/>
                  <a:pt x="4850304" y="24059"/>
                  <a:pt x="4949687" y="27608"/>
                </a:cubicBezTo>
                <a:lnTo>
                  <a:pt x="5436704" y="47486"/>
                </a:lnTo>
                <a:cubicBezTo>
                  <a:pt x="5896193" y="71049"/>
                  <a:pt x="5194637" y="41998"/>
                  <a:pt x="5854148" y="67364"/>
                </a:cubicBezTo>
                <a:cubicBezTo>
                  <a:pt x="5890591" y="70677"/>
                  <a:pt x="5927167" y="72764"/>
                  <a:pt x="5963478" y="77303"/>
                </a:cubicBezTo>
                <a:cubicBezTo>
                  <a:pt x="5980241" y="79398"/>
                  <a:pt x="5996350" y="85713"/>
                  <a:pt x="6013174" y="87243"/>
                </a:cubicBezTo>
                <a:cubicBezTo>
                  <a:pt x="6359087" y="118691"/>
                  <a:pt x="6023423" y="78329"/>
                  <a:pt x="6311348" y="107121"/>
                </a:cubicBezTo>
                <a:cubicBezTo>
                  <a:pt x="6334659" y="109452"/>
                  <a:pt x="6357814" y="113209"/>
                  <a:pt x="6380922" y="117060"/>
                </a:cubicBezTo>
                <a:cubicBezTo>
                  <a:pt x="6397585" y="119837"/>
                  <a:pt x="6413755" y="125977"/>
                  <a:pt x="6430617" y="126999"/>
                </a:cubicBezTo>
                <a:cubicBezTo>
                  <a:pt x="6523271" y="132614"/>
                  <a:pt x="6616148" y="133625"/>
                  <a:pt x="6708913" y="136938"/>
                </a:cubicBezTo>
                <a:cubicBezTo>
                  <a:pt x="6960996" y="159854"/>
                  <a:pt x="6695363" y="137986"/>
                  <a:pt x="7166113" y="156817"/>
                </a:cubicBezTo>
                <a:cubicBezTo>
                  <a:pt x="7472638" y="169078"/>
                  <a:pt x="7182602" y="161728"/>
                  <a:pt x="7414591" y="176695"/>
                </a:cubicBezTo>
                <a:cubicBezTo>
                  <a:pt x="7484099" y="181179"/>
                  <a:pt x="7553739" y="183321"/>
                  <a:pt x="7623313" y="186634"/>
                </a:cubicBezTo>
                <a:cubicBezTo>
                  <a:pt x="7646015" y="189472"/>
                  <a:pt x="7799431" y="207704"/>
                  <a:pt x="7851913" y="216451"/>
                </a:cubicBezTo>
                <a:cubicBezTo>
                  <a:pt x="7868577" y="219228"/>
                  <a:pt x="7884808" y="224621"/>
                  <a:pt x="7901609" y="226390"/>
                </a:cubicBezTo>
                <a:cubicBezTo>
                  <a:pt x="7947854" y="231258"/>
                  <a:pt x="7994417" y="232468"/>
                  <a:pt x="8040757" y="236330"/>
                </a:cubicBezTo>
                <a:cubicBezTo>
                  <a:pt x="8073938" y="239095"/>
                  <a:pt x="8107080" y="242379"/>
                  <a:pt x="8140148" y="246269"/>
                </a:cubicBezTo>
                <a:cubicBezTo>
                  <a:pt x="8163414" y="249006"/>
                  <a:pt x="8186411" y="253877"/>
                  <a:pt x="8209722" y="256208"/>
                </a:cubicBezTo>
                <a:cubicBezTo>
                  <a:pt x="8285830" y="263819"/>
                  <a:pt x="8362122" y="269460"/>
                  <a:pt x="8438322" y="276086"/>
                </a:cubicBezTo>
                <a:cubicBezTo>
                  <a:pt x="8510590" y="294153"/>
                  <a:pt x="8549500" y="305713"/>
                  <a:pt x="8627165" y="315843"/>
                </a:cubicBezTo>
                <a:cubicBezTo>
                  <a:pt x="8666724" y="321003"/>
                  <a:pt x="8706803" y="321209"/>
                  <a:pt x="8746435" y="325782"/>
                </a:cubicBezTo>
                <a:cubicBezTo>
                  <a:pt x="9052693" y="361119"/>
                  <a:pt x="8776072" y="332534"/>
                  <a:pt x="8945217" y="355599"/>
                </a:cubicBezTo>
                <a:cubicBezTo>
                  <a:pt x="9108503" y="377865"/>
                  <a:pt x="9082195" y="373781"/>
                  <a:pt x="9233452" y="385417"/>
                </a:cubicBezTo>
                <a:cubicBezTo>
                  <a:pt x="9309652" y="398669"/>
                  <a:pt x="9385486" y="414235"/>
                  <a:pt x="9462052" y="425173"/>
                </a:cubicBezTo>
                <a:cubicBezTo>
                  <a:pt x="9558068" y="438889"/>
                  <a:pt x="9508380" y="432206"/>
                  <a:pt x="9611139" y="445051"/>
                </a:cubicBezTo>
                <a:cubicBezTo>
                  <a:pt x="9694725" y="472914"/>
                  <a:pt x="9657646" y="462827"/>
                  <a:pt x="9760226" y="484808"/>
                </a:cubicBezTo>
                <a:cubicBezTo>
                  <a:pt x="9776744" y="488348"/>
                  <a:pt x="9793198" y="492358"/>
                  <a:pt x="9809922" y="494747"/>
                </a:cubicBezTo>
                <a:cubicBezTo>
                  <a:pt x="9839621" y="498990"/>
                  <a:pt x="9869557" y="501373"/>
                  <a:pt x="9899374" y="504686"/>
                </a:cubicBezTo>
                <a:lnTo>
                  <a:pt x="9978887" y="524564"/>
                </a:lnTo>
                <a:cubicBezTo>
                  <a:pt x="9995348" y="528363"/>
                  <a:pt x="10012194" y="530406"/>
                  <a:pt x="10028583" y="534503"/>
                </a:cubicBezTo>
                <a:cubicBezTo>
                  <a:pt x="10085368" y="548700"/>
                  <a:pt x="10029970" y="541985"/>
                  <a:pt x="10098157" y="554382"/>
                </a:cubicBezTo>
                <a:cubicBezTo>
                  <a:pt x="10141754" y="562309"/>
                  <a:pt x="10184130" y="564652"/>
                  <a:pt x="10227365" y="574260"/>
                </a:cubicBezTo>
                <a:cubicBezTo>
                  <a:pt x="10237592" y="576533"/>
                  <a:pt x="10247148" y="581189"/>
                  <a:pt x="10257183" y="584199"/>
                </a:cubicBezTo>
                <a:cubicBezTo>
                  <a:pt x="10280285" y="591130"/>
                  <a:pt x="10303255" y="598653"/>
                  <a:pt x="10326757" y="604077"/>
                </a:cubicBezTo>
                <a:cubicBezTo>
                  <a:pt x="10346393" y="608609"/>
                  <a:pt x="10366919" y="608824"/>
                  <a:pt x="10386391" y="614017"/>
                </a:cubicBezTo>
                <a:cubicBezTo>
                  <a:pt x="10416760" y="622116"/>
                  <a:pt x="10446508" y="632551"/>
                  <a:pt x="10475844" y="643834"/>
                </a:cubicBezTo>
                <a:cubicBezTo>
                  <a:pt x="10528671" y="664152"/>
                  <a:pt x="10498928" y="662029"/>
                  <a:pt x="10545417" y="673651"/>
                </a:cubicBezTo>
                <a:cubicBezTo>
                  <a:pt x="10596033" y="686305"/>
                  <a:pt x="10618308" y="685484"/>
                  <a:pt x="10674626" y="693530"/>
                </a:cubicBezTo>
                <a:cubicBezTo>
                  <a:pt x="10694576" y="696380"/>
                  <a:pt x="10714383" y="700156"/>
                  <a:pt x="10734261" y="703469"/>
                </a:cubicBezTo>
                <a:cubicBezTo>
                  <a:pt x="10744200" y="706782"/>
                  <a:pt x="10754448" y="709281"/>
                  <a:pt x="10764078" y="713408"/>
                </a:cubicBezTo>
                <a:cubicBezTo>
                  <a:pt x="10777697" y="719244"/>
                  <a:pt x="10789643" y="729029"/>
                  <a:pt x="10803835" y="733286"/>
                </a:cubicBezTo>
                <a:cubicBezTo>
                  <a:pt x="10823138" y="739077"/>
                  <a:pt x="10843592" y="739912"/>
                  <a:pt x="10863470" y="743225"/>
                </a:cubicBezTo>
                <a:cubicBezTo>
                  <a:pt x="10880035" y="749851"/>
                  <a:pt x="10896460" y="756838"/>
                  <a:pt x="10913165" y="763103"/>
                </a:cubicBezTo>
                <a:cubicBezTo>
                  <a:pt x="10922975" y="766782"/>
                  <a:pt x="10933353" y="768916"/>
                  <a:pt x="10942983" y="773043"/>
                </a:cubicBezTo>
                <a:cubicBezTo>
                  <a:pt x="11045344" y="816913"/>
                  <a:pt x="10906650" y="767558"/>
                  <a:pt x="11042374" y="812799"/>
                </a:cubicBezTo>
                <a:lnTo>
                  <a:pt x="11072191" y="822738"/>
                </a:lnTo>
                <a:lnTo>
                  <a:pt x="11102009" y="832677"/>
                </a:lnTo>
                <a:cubicBezTo>
                  <a:pt x="11108635" y="839303"/>
                  <a:pt x="11113852" y="847735"/>
                  <a:pt x="11121887" y="852556"/>
                </a:cubicBezTo>
                <a:cubicBezTo>
                  <a:pt x="11178999" y="886824"/>
                  <a:pt x="11134076" y="844869"/>
                  <a:pt x="11161644" y="872434"/>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1210ECD-3E26-4BC6-9733-242187D13550}"/>
              </a:ext>
            </a:extLst>
          </p:cNvPr>
          <p:cNvSpPr txBox="1"/>
          <p:nvPr/>
        </p:nvSpPr>
        <p:spPr>
          <a:xfrm>
            <a:off x="5419598" y="1890280"/>
            <a:ext cx="500458" cy="369332"/>
          </a:xfrm>
          <a:prstGeom prst="rect">
            <a:avLst/>
          </a:prstGeom>
          <a:noFill/>
        </p:spPr>
        <p:txBody>
          <a:bodyPr wrap="none" rtlCol="0">
            <a:spAutoFit/>
          </a:bodyPr>
          <a:lstStyle/>
          <a:p>
            <a:r>
              <a:rPr kumimoji="1" lang="ja-JP" altLang="en-US" dirty="0"/>
              <a:t>ゴミ</a:t>
            </a:r>
          </a:p>
        </p:txBody>
      </p:sp>
      <p:cxnSp>
        <p:nvCxnSpPr>
          <p:cNvPr id="31" name="直線矢印コネクタ 30">
            <a:extLst>
              <a:ext uri="{FF2B5EF4-FFF2-40B4-BE49-F238E27FC236}">
                <a16:creationId xmlns:a16="http://schemas.microsoft.com/office/drawing/2014/main" id="{40B66F5D-309B-432B-AE28-505FB4DD43FE}"/>
              </a:ext>
            </a:extLst>
          </p:cNvPr>
          <p:cNvCxnSpPr>
            <a:cxnSpLocks/>
            <a:endCxn id="32" idx="3"/>
          </p:cNvCxnSpPr>
          <p:nvPr/>
        </p:nvCxnSpPr>
        <p:spPr>
          <a:xfrm flipH="1" flipV="1">
            <a:off x="5928138" y="3765972"/>
            <a:ext cx="453601" cy="3206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5AF1806-D0EF-4985-A6D5-511414CAECEA}"/>
              </a:ext>
            </a:extLst>
          </p:cNvPr>
          <p:cNvSpPr txBox="1"/>
          <p:nvPr/>
        </p:nvSpPr>
        <p:spPr>
          <a:xfrm>
            <a:off x="5020167" y="3581306"/>
            <a:ext cx="907971" cy="369332"/>
          </a:xfrm>
          <a:prstGeom prst="rect">
            <a:avLst/>
          </a:prstGeom>
          <a:noFill/>
        </p:spPr>
        <p:txBody>
          <a:bodyPr wrap="square" rtlCol="0">
            <a:spAutoFit/>
          </a:bodyPr>
          <a:lstStyle/>
          <a:p>
            <a:r>
              <a:rPr kumimoji="1" lang="ja-JP" altLang="en-US" dirty="0"/>
              <a:t>モノマー</a:t>
            </a:r>
          </a:p>
        </p:txBody>
      </p:sp>
      <p:sp>
        <p:nvSpPr>
          <p:cNvPr id="33" name="テキスト ボックス 32">
            <a:extLst>
              <a:ext uri="{FF2B5EF4-FFF2-40B4-BE49-F238E27FC236}">
                <a16:creationId xmlns:a16="http://schemas.microsoft.com/office/drawing/2014/main" id="{45D82027-BCC3-4145-A985-A41D5CA77A8C}"/>
              </a:ext>
            </a:extLst>
          </p:cNvPr>
          <p:cNvSpPr txBox="1"/>
          <p:nvPr/>
        </p:nvSpPr>
        <p:spPr>
          <a:xfrm>
            <a:off x="5065029" y="2699060"/>
            <a:ext cx="891591" cy="369332"/>
          </a:xfrm>
          <a:prstGeom prst="rect">
            <a:avLst/>
          </a:prstGeom>
          <a:noFill/>
        </p:spPr>
        <p:txBody>
          <a:bodyPr wrap="none" rtlCol="0">
            <a:spAutoFit/>
          </a:bodyPr>
          <a:lstStyle/>
          <a:p>
            <a:r>
              <a:rPr kumimoji="1" lang="ja-JP" altLang="en-US" dirty="0"/>
              <a:t>ポリマー</a:t>
            </a:r>
          </a:p>
        </p:txBody>
      </p:sp>
      <p:cxnSp>
        <p:nvCxnSpPr>
          <p:cNvPr id="34" name="直線矢印コネクタ 33">
            <a:extLst>
              <a:ext uri="{FF2B5EF4-FFF2-40B4-BE49-F238E27FC236}">
                <a16:creationId xmlns:a16="http://schemas.microsoft.com/office/drawing/2014/main" id="{4C392803-91B0-443B-8AA1-988CA3DE9EE3}"/>
              </a:ext>
            </a:extLst>
          </p:cNvPr>
          <p:cNvCxnSpPr>
            <a:cxnSpLocks/>
          </p:cNvCxnSpPr>
          <p:nvPr/>
        </p:nvCxnSpPr>
        <p:spPr>
          <a:xfrm flipV="1">
            <a:off x="5471965" y="2262794"/>
            <a:ext cx="277959" cy="35504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E08AE4B-E788-4A4F-AF4A-78F0EAE3B0BD}"/>
              </a:ext>
            </a:extLst>
          </p:cNvPr>
          <p:cNvSpPr txBox="1"/>
          <p:nvPr/>
        </p:nvSpPr>
        <p:spPr>
          <a:xfrm>
            <a:off x="2878756" y="2673173"/>
            <a:ext cx="1361266" cy="369332"/>
          </a:xfrm>
          <a:prstGeom prst="rect">
            <a:avLst/>
          </a:prstGeom>
          <a:noFill/>
        </p:spPr>
        <p:txBody>
          <a:bodyPr wrap="square" rtlCol="0">
            <a:spAutoFit/>
          </a:bodyPr>
          <a:lstStyle/>
          <a:p>
            <a:r>
              <a:rPr kumimoji="1" lang="ja-JP" altLang="en-US" dirty="0"/>
              <a:t>回収ポリマー</a:t>
            </a:r>
          </a:p>
        </p:txBody>
      </p:sp>
      <p:cxnSp>
        <p:nvCxnSpPr>
          <p:cNvPr id="36" name="直線矢印コネクタ 35">
            <a:extLst>
              <a:ext uri="{FF2B5EF4-FFF2-40B4-BE49-F238E27FC236}">
                <a16:creationId xmlns:a16="http://schemas.microsoft.com/office/drawing/2014/main" id="{EC23215E-9504-421B-A47D-9C5F2C5DC8CC}"/>
              </a:ext>
            </a:extLst>
          </p:cNvPr>
          <p:cNvCxnSpPr>
            <a:cxnSpLocks/>
            <a:endCxn id="35" idx="0"/>
          </p:cNvCxnSpPr>
          <p:nvPr/>
        </p:nvCxnSpPr>
        <p:spPr>
          <a:xfrm flipH="1">
            <a:off x="3559389" y="2207296"/>
            <a:ext cx="1762268" cy="46587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675A264-2793-417E-BDD8-E7C5ACD0EBA8}"/>
              </a:ext>
            </a:extLst>
          </p:cNvPr>
          <p:cNvCxnSpPr>
            <a:cxnSpLocks/>
            <a:endCxn id="28" idx="1"/>
          </p:cNvCxnSpPr>
          <p:nvPr/>
        </p:nvCxnSpPr>
        <p:spPr>
          <a:xfrm flipV="1">
            <a:off x="8137625" y="1990093"/>
            <a:ext cx="1792287" cy="65009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C9A33B5-6BE4-4847-9660-4C2B2CB5931B}"/>
              </a:ext>
            </a:extLst>
          </p:cNvPr>
          <p:cNvCxnSpPr>
            <a:cxnSpLocks/>
          </p:cNvCxnSpPr>
          <p:nvPr/>
        </p:nvCxnSpPr>
        <p:spPr>
          <a:xfrm>
            <a:off x="4008733" y="3097058"/>
            <a:ext cx="977506" cy="4810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F64C854-9DFD-4B10-B8E2-D775BD3B16E7}"/>
              </a:ext>
            </a:extLst>
          </p:cNvPr>
          <p:cNvCxnSpPr>
            <a:cxnSpLocks/>
          </p:cNvCxnSpPr>
          <p:nvPr/>
        </p:nvCxnSpPr>
        <p:spPr>
          <a:xfrm flipV="1">
            <a:off x="2996111" y="3845966"/>
            <a:ext cx="1855102" cy="3415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8F409AC-2B06-4256-9C26-37BA06EEEDE7}"/>
              </a:ext>
            </a:extLst>
          </p:cNvPr>
          <p:cNvCxnSpPr>
            <a:cxnSpLocks/>
          </p:cNvCxnSpPr>
          <p:nvPr/>
        </p:nvCxnSpPr>
        <p:spPr>
          <a:xfrm flipV="1">
            <a:off x="5471965" y="3112505"/>
            <a:ext cx="0" cy="46561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70B7E174-D386-4E73-9301-8F8608D886E4}"/>
              </a:ext>
            </a:extLst>
          </p:cNvPr>
          <p:cNvCxnSpPr>
            <a:cxnSpLocks/>
          </p:cNvCxnSpPr>
          <p:nvPr/>
        </p:nvCxnSpPr>
        <p:spPr>
          <a:xfrm flipH="1" flipV="1">
            <a:off x="6403403" y="3713802"/>
            <a:ext cx="3440589" cy="13484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a:extLst>
              <a:ext uri="{FF2B5EF4-FFF2-40B4-BE49-F238E27FC236}">
                <a16:creationId xmlns:a16="http://schemas.microsoft.com/office/drawing/2014/main" id="{528AB4E3-7F5B-4844-A721-05703268547C}"/>
              </a:ext>
            </a:extLst>
          </p:cNvPr>
          <p:cNvSpPr/>
          <p:nvPr/>
        </p:nvSpPr>
        <p:spPr>
          <a:xfrm>
            <a:off x="3404147" y="2815927"/>
            <a:ext cx="2411704" cy="149925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6037867" y="2799556"/>
            <a:ext cx="4432013" cy="149925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lstStyle/>
          <a:p>
            <a:r>
              <a:rPr lang="ja-JP" altLang="en-US" dirty="0"/>
              <a:t>酵素・生物触媒が実際に生産現場で利用されるまで</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2866602" y="5669280"/>
            <a:ext cx="646331"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4141470" y="5669280"/>
            <a:ext cx="909223"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4200621" y="4575810"/>
            <a:ext cx="800219"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6591865" y="4648815"/>
            <a:ext cx="671979"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8831560" y="4575810"/>
            <a:ext cx="1257075"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3736711" y="3502104"/>
            <a:ext cx="1718740"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6224834" y="3500556"/>
            <a:ext cx="1410964"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8897282" y="3592889"/>
            <a:ext cx="1125629"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8897282" y="2946559"/>
            <a:ext cx="1125629"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604891" y="1176734"/>
            <a:ext cx="646331"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5375203" y="1684565"/>
            <a:ext cx="1107996" cy="646331"/>
          </a:xfrm>
          <a:prstGeom prst="rect">
            <a:avLst/>
          </a:prstGeom>
          <a:noFill/>
        </p:spPr>
        <p:txBody>
          <a:bodyPr wrap="none" rtlCol="0">
            <a:spAutoFit/>
          </a:bodyPr>
          <a:lstStyle/>
          <a:p>
            <a:r>
              <a:rPr kumimoji="1" lang="ja-JP" altLang="en-US" dirty="0"/>
              <a:t>酵素製剤</a:t>
            </a:r>
            <a:endParaRPr kumimoji="1" lang="en-US" altLang="ja-JP" dirty="0"/>
          </a:p>
          <a:p>
            <a:r>
              <a:rPr kumimoji="1" lang="ja-JP" altLang="en-US" dirty="0"/>
              <a:t>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3528173" y="968384"/>
            <a:ext cx="1107996" cy="369332"/>
          </a:xfrm>
          <a:prstGeom prst="rect">
            <a:avLst/>
          </a:prstGeom>
          <a:noFill/>
        </p:spPr>
        <p:txBody>
          <a:bodyPr wrap="none" rtlCol="0">
            <a:spAutoFit/>
          </a:bodyPr>
          <a:lstStyle/>
          <a:p>
            <a:r>
              <a:rPr kumimoji="1" lang="ja-JP" altLang="en-US" b="1" dirty="0"/>
              <a:t>生産現場</a:t>
            </a:r>
            <a:endParaRPr kumimoji="1" lang="en-US" altLang="ja-JP" b="1" dirty="0"/>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523028" y="4206184"/>
            <a:ext cx="1569660" cy="369332"/>
          </a:xfrm>
          <a:prstGeom prst="rect">
            <a:avLst/>
          </a:prstGeom>
          <a:noFill/>
        </p:spPr>
        <p:txBody>
          <a:bodyPr wrap="none" rtlCol="0">
            <a:spAutoFit/>
          </a:bodyPr>
          <a:lstStyle/>
          <a:p>
            <a:r>
              <a:rPr kumimoji="1" lang="ja-JP" altLang="en-US" dirty="0"/>
              <a:t>基礎技術開発</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542184" y="1709288"/>
            <a:ext cx="1569660" cy="369332"/>
          </a:xfrm>
          <a:prstGeom prst="rect">
            <a:avLst/>
          </a:prstGeom>
          <a:noFill/>
        </p:spPr>
        <p:txBody>
          <a:bodyPr wrap="none" rtlCol="0">
            <a:spAutoFit/>
          </a:bodyPr>
          <a:lstStyle/>
          <a:p>
            <a:r>
              <a:rPr kumimoji="1" lang="ja-JP" altLang="en-US" dirty="0"/>
              <a:t>生産技術開発</a:t>
            </a:r>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3512933" y="5853946"/>
            <a:ext cx="62853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4596082" y="5129808"/>
            <a:ext cx="4649"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4596082" y="5018147"/>
            <a:ext cx="2331773"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4596082" y="5129808"/>
            <a:ext cx="4864016"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a:endCxn id="45" idx="2"/>
          </p:cNvCxnSpPr>
          <p:nvPr/>
        </p:nvCxnSpPr>
        <p:spPr>
          <a:xfrm flipH="1" flipV="1">
            <a:off x="4596081" y="4056102"/>
            <a:ext cx="4650" cy="5197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4600731" y="4054554"/>
            <a:ext cx="2329585"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5000840" y="4833481"/>
            <a:ext cx="1591025"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9460097" y="3962221"/>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6927855" y="3962221"/>
            <a:ext cx="2532242"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7299803" y="1176734"/>
            <a:ext cx="877163"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4734159" y="2391835"/>
            <a:ext cx="870732" cy="3893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p:cNvCxnSpPr>
          <p:nvPr/>
        </p:nvCxnSpPr>
        <p:spPr>
          <a:xfrm flipH="1" flipV="1">
            <a:off x="6409325" y="2391836"/>
            <a:ext cx="890478" cy="3949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3404147" y="2786816"/>
            <a:ext cx="1107996"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6037867" y="2781220"/>
            <a:ext cx="1107996"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9460097" y="3315891"/>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483199" y="1154701"/>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stCxn id="53" idx="0"/>
          </p:cNvCxnSpPr>
          <p:nvPr/>
        </p:nvCxnSpPr>
        <p:spPr>
          <a:xfrm flipV="1">
            <a:off x="5929201" y="1361400"/>
            <a:ext cx="844347" cy="32316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左中かっこ 135">
            <a:extLst>
              <a:ext uri="{FF2B5EF4-FFF2-40B4-BE49-F238E27FC236}">
                <a16:creationId xmlns:a16="http://schemas.microsoft.com/office/drawing/2014/main" id="{80B31E2E-1DF1-45B2-8525-550141741601}"/>
              </a:ext>
            </a:extLst>
          </p:cNvPr>
          <p:cNvSpPr/>
          <p:nvPr/>
        </p:nvSpPr>
        <p:spPr>
          <a:xfrm>
            <a:off x="2198344" y="1153050"/>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2216434" y="2743090"/>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5B1C3DB3-CE5F-4AC9-80EB-EE2B768AD88A}"/>
              </a:ext>
            </a:extLst>
          </p:cNvPr>
          <p:cNvCxnSpPr>
            <a:cxnSpLocks/>
            <a:stCxn id="43" idx="0"/>
            <a:endCxn id="51" idx="2"/>
          </p:cNvCxnSpPr>
          <p:nvPr/>
        </p:nvCxnSpPr>
        <p:spPr>
          <a:xfrm flipV="1">
            <a:off x="6927855" y="3315891"/>
            <a:ext cx="2532242" cy="133292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6927855" y="4054554"/>
            <a:ext cx="2461"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7512180" y="1756559"/>
            <a:ext cx="3286477" cy="523220"/>
          </a:xfrm>
          <a:prstGeom prst="rect">
            <a:avLst/>
          </a:prstGeom>
          <a:noFill/>
        </p:spPr>
        <p:txBody>
          <a:bodyPr wrap="none" rtlCol="0">
            <a:spAutoFit/>
          </a:bodyPr>
          <a:lstStyle/>
          <a:p>
            <a:r>
              <a:rPr kumimoji="1" lang="ja-JP" altLang="en-US" sz="1400" dirty="0"/>
              <a:t>酵素として生物から回収して触媒として使用</a:t>
            </a:r>
            <a:endParaRPr kumimoji="1" lang="en-US" altLang="ja-JP" sz="1400" dirty="0"/>
          </a:p>
          <a:p>
            <a:r>
              <a:rPr kumimoji="1" lang="en-US" altLang="ja-JP" sz="1400" dirty="0"/>
              <a:t>or </a:t>
            </a:r>
            <a:r>
              <a:rPr kumimoji="1" lang="ja-JP" altLang="en-US" sz="1400" dirty="0"/>
              <a:t>生物をそのまま触媒として使用</a:t>
            </a:r>
            <a:endParaRPr kumimoji="1" lang="en-US" altLang="ja-JP" sz="14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6984097" y="5787771"/>
            <a:ext cx="4951997" cy="461665"/>
          </a:xfrm>
          <a:prstGeom prst="rect">
            <a:avLst/>
          </a:prstGeom>
          <a:noFill/>
        </p:spPr>
        <p:txBody>
          <a:bodyPr wrap="none" rtlCol="0">
            <a:spAutoFit/>
          </a:bodyPr>
          <a:lstStyle/>
          <a:p>
            <a:r>
              <a:rPr kumimoji="1" lang="ja-JP" altLang="en-US" sz="2400" dirty="0"/>
              <a:t>基本はどこかにあると期待して探してくる</a:t>
            </a:r>
          </a:p>
        </p:txBody>
      </p:sp>
    </p:spTree>
    <p:extLst>
      <p:ext uri="{BB962C8B-B14F-4D97-AF65-F5344CB8AC3E}">
        <p14:creationId xmlns:p14="http://schemas.microsoft.com/office/powerpoint/2010/main" val="50578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E9EB4-589C-476D-80A4-543778A32CAF}"/>
              </a:ext>
            </a:extLst>
          </p:cNvPr>
          <p:cNvSpPr>
            <a:spLocks noGrp="1"/>
          </p:cNvSpPr>
          <p:nvPr>
            <p:ph type="title"/>
          </p:nvPr>
        </p:nvSpPr>
        <p:spPr/>
        <p:txBody>
          <a:bodyPr/>
          <a:lstStyle/>
          <a:p>
            <a:r>
              <a:rPr kumimoji="1" lang="ja-JP" altLang="en-US" dirty="0"/>
              <a:t>例：東京大学　五十嵐圭日子先生（木質バイオマスの分解・糖化）　</a:t>
            </a:r>
          </a:p>
        </p:txBody>
      </p:sp>
      <p:sp>
        <p:nvSpPr>
          <p:cNvPr id="3" name="スライド番号プレースホルダー 2">
            <a:extLst>
              <a:ext uri="{FF2B5EF4-FFF2-40B4-BE49-F238E27FC236}">
                <a16:creationId xmlns:a16="http://schemas.microsoft.com/office/drawing/2014/main" id="{E98A3452-428A-4F5E-A2E7-27006EAC655F}"/>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7C49CB68-ED3F-42B7-BDBD-39DA4BBC919F}"/>
              </a:ext>
            </a:extLst>
          </p:cNvPr>
          <p:cNvSpPr>
            <a:spLocks noGrp="1"/>
          </p:cNvSpPr>
          <p:nvPr>
            <p:ph type="body" sz="quarter" idx="11"/>
          </p:nvPr>
        </p:nvSpPr>
        <p:spPr>
          <a:xfrm>
            <a:off x="492653" y="934239"/>
            <a:ext cx="11341887" cy="377306"/>
          </a:xfrm>
        </p:spPr>
        <p:txBody>
          <a:bodyPr/>
          <a:lstStyle/>
          <a:p>
            <a:r>
              <a:rPr kumimoji="1" lang="ja-JP" altLang="en-US" dirty="0"/>
              <a:t>木質バイオマスを分解して有効活用する上で重要な、きのこやカビ由来の酵素を研究</a:t>
            </a:r>
          </a:p>
        </p:txBody>
      </p:sp>
      <p:sp>
        <p:nvSpPr>
          <p:cNvPr id="41" name="正方形/長方形 40">
            <a:extLst>
              <a:ext uri="{FF2B5EF4-FFF2-40B4-BE49-F238E27FC236}">
                <a16:creationId xmlns:a16="http://schemas.microsoft.com/office/drawing/2014/main" id="{F2CF2137-E7B7-4615-9548-E37897FFB5E5}"/>
              </a:ext>
            </a:extLst>
          </p:cNvPr>
          <p:cNvSpPr/>
          <p:nvPr/>
        </p:nvSpPr>
        <p:spPr>
          <a:xfrm>
            <a:off x="3479171" y="2580516"/>
            <a:ext cx="2411704" cy="1499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B4F89FAB-70E8-47B9-BA15-4C61A065519C}"/>
              </a:ext>
            </a:extLst>
          </p:cNvPr>
          <p:cNvSpPr/>
          <p:nvPr/>
        </p:nvSpPr>
        <p:spPr>
          <a:xfrm>
            <a:off x="6112891" y="2564145"/>
            <a:ext cx="4432013" cy="149925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5E7F8227-3748-48C5-86D7-4E4F7F74688A}"/>
              </a:ext>
            </a:extLst>
          </p:cNvPr>
          <p:cNvSpPr txBox="1"/>
          <p:nvPr/>
        </p:nvSpPr>
        <p:spPr>
          <a:xfrm>
            <a:off x="2941626" y="5433869"/>
            <a:ext cx="646331" cy="369332"/>
          </a:xfrm>
          <a:prstGeom prst="rect">
            <a:avLst/>
          </a:prstGeom>
          <a:noFill/>
        </p:spPr>
        <p:txBody>
          <a:bodyPr wrap="none" rtlCol="0">
            <a:spAutoFit/>
          </a:bodyPr>
          <a:lstStyle/>
          <a:p>
            <a:r>
              <a:rPr kumimoji="1" lang="ja-JP" altLang="en-US" dirty="0"/>
              <a:t>環境</a:t>
            </a:r>
          </a:p>
        </p:txBody>
      </p:sp>
      <p:sp>
        <p:nvSpPr>
          <p:cNvPr id="44" name="テキスト ボックス 43">
            <a:extLst>
              <a:ext uri="{FF2B5EF4-FFF2-40B4-BE49-F238E27FC236}">
                <a16:creationId xmlns:a16="http://schemas.microsoft.com/office/drawing/2014/main" id="{03ABC315-1F60-439D-AA86-F6EE276D44A3}"/>
              </a:ext>
            </a:extLst>
          </p:cNvPr>
          <p:cNvSpPr txBox="1"/>
          <p:nvPr/>
        </p:nvSpPr>
        <p:spPr>
          <a:xfrm>
            <a:off x="4216494" y="5433869"/>
            <a:ext cx="909223" cy="369332"/>
          </a:xfrm>
          <a:prstGeom prst="rect">
            <a:avLst/>
          </a:prstGeom>
          <a:noFill/>
        </p:spPr>
        <p:txBody>
          <a:bodyPr wrap="none" rtlCol="0">
            <a:spAutoFit/>
          </a:bodyPr>
          <a:lstStyle/>
          <a:p>
            <a:r>
              <a:rPr kumimoji="1" lang="ja-JP" altLang="en-US" dirty="0"/>
              <a:t>サンプル</a:t>
            </a:r>
          </a:p>
        </p:txBody>
      </p:sp>
      <p:sp>
        <p:nvSpPr>
          <p:cNvPr id="45" name="テキスト ボックス 44">
            <a:extLst>
              <a:ext uri="{FF2B5EF4-FFF2-40B4-BE49-F238E27FC236}">
                <a16:creationId xmlns:a16="http://schemas.microsoft.com/office/drawing/2014/main" id="{BC50350D-1BB3-42C3-92A5-6CE51619D1D3}"/>
              </a:ext>
            </a:extLst>
          </p:cNvPr>
          <p:cNvSpPr txBox="1"/>
          <p:nvPr/>
        </p:nvSpPr>
        <p:spPr>
          <a:xfrm>
            <a:off x="4275645" y="4340399"/>
            <a:ext cx="800219" cy="553998"/>
          </a:xfrm>
          <a:prstGeom prst="rect">
            <a:avLst/>
          </a:prstGeom>
          <a:noFill/>
        </p:spPr>
        <p:txBody>
          <a:bodyPr wrap="none" rtlCol="0">
            <a:spAutoFit/>
          </a:bodyPr>
          <a:lstStyle/>
          <a:p>
            <a:pPr algn="ctr"/>
            <a:r>
              <a:rPr kumimoji="1" lang="ja-JP" altLang="en-US" dirty="0">
                <a:solidFill>
                  <a:schemeClr val="bg1">
                    <a:lumMod val="85000"/>
                  </a:schemeClr>
                </a:solidFill>
              </a:rPr>
              <a:t>生物</a:t>
            </a:r>
            <a:endParaRPr kumimoji="1" lang="en-US" altLang="ja-JP" dirty="0">
              <a:solidFill>
                <a:schemeClr val="bg1">
                  <a:lumMod val="85000"/>
                </a:schemeClr>
              </a:solidFill>
            </a:endParaRPr>
          </a:p>
          <a:p>
            <a:pPr algn="ctr"/>
            <a:r>
              <a:rPr kumimoji="1" lang="ja-JP" altLang="en-US" sz="1200" dirty="0">
                <a:solidFill>
                  <a:schemeClr val="bg1">
                    <a:lumMod val="85000"/>
                  </a:schemeClr>
                </a:solidFill>
              </a:rPr>
              <a:t>（単離）</a:t>
            </a:r>
          </a:p>
        </p:txBody>
      </p:sp>
      <p:sp>
        <p:nvSpPr>
          <p:cNvPr id="46" name="テキスト ボックス 45">
            <a:extLst>
              <a:ext uri="{FF2B5EF4-FFF2-40B4-BE49-F238E27FC236}">
                <a16:creationId xmlns:a16="http://schemas.microsoft.com/office/drawing/2014/main" id="{C1502100-5197-4CFD-9DB0-565E54AE1760}"/>
              </a:ext>
            </a:extLst>
          </p:cNvPr>
          <p:cNvSpPr txBox="1"/>
          <p:nvPr/>
        </p:nvSpPr>
        <p:spPr>
          <a:xfrm>
            <a:off x="6666889" y="4413404"/>
            <a:ext cx="671979" cy="369332"/>
          </a:xfrm>
          <a:prstGeom prst="rect">
            <a:avLst/>
          </a:prstGeom>
          <a:noFill/>
        </p:spPr>
        <p:txBody>
          <a:bodyPr wrap="none" rtlCol="0">
            <a:spAutoFit/>
          </a:bodyPr>
          <a:lstStyle/>
          <a:p>
            <a:r>
              <a:rPr kumimoji="1" lang="en-US" altLang="ja-JP" dirty="0"/>
              <a:t>DNA</a:t>
            </a:r>
            <a:endParaRPr kumimoji="1" lang="ja-JP" altLang="en-US" dirty="0"/>
          </a:p>
        </p:txBody>
      </p:sp>
      <p:sp>
        <p:nvSpPr>
          <p:cNvPr id="47" name="テキスト ボックス 46">
            <a:extLst>
              <a:ext uri="{FF2B5EF4-FFF2-40B4-BE49-F238E27FC236}">
                <a16:creationId xmlns:a16="http://schemas.microsoft.com/office/drawing/2014/main" id="{12330D6A-5198-44D9-88B9-70FE977FA5FC}"/>
              </a:ext>
            </a:extLst>
          </p:cNvPr>
          <p:cNvSpPr txBox="1"/>
          <p:nvPr/>
        </p:nvSpPr>
        <p:spPr>
          <a:xfrm>
            <a:off x="8906584" y="4340399"/>
            <a:ext cx="1257075"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8" name="テキスト ボックス 47">
            <a:extLst>
              <a:ext uri="{FF2B5EF4-FFF2-40B4-BE49-F238E27FC236}">
                <a16:creationId xmlns:a16="http://schemas.microsoft.com/office/drawing/2014/main" id="{1FD29B69-9F07-43A6-AC18-859EF47E259E}"/>
              </a:ext>
            </a:extLst>
          </p:cNvPr>
          <p:cNvSpPr txBox="1"/>
          <p:nvPr/>
        </p:nvSpPr>
        <p:spPr>
          <a:xfrm>
            <a:off x="3811735" y="3266693"/>
            <a:ext cx="1718740" cy="553998"/>
          </a:xfrm>
          <a:prstGeom prst="rect">
            <a:avLst/>
          </a:prstGeom>
          <a:noFill/>
        </p:spPr>
        <p:txBody>
          <a:bodyPr wrap="none" rtlCol="0">
            <a:spAutoFit/>
          </a:bodyPr>
          <a:lstStyle/>
          <a:p>
            <a:pPr algn="ctr"/>
            <a:r>
              <a:rPr kumimoji="1" lang="ja-JP" altLang="en-US" dirty="0">
                <a:solidFill>
                  <a:schemeClr val="bg1">
                    <a:lumMod val="85000"/>
                  </a:schemeClr>
                </a:solidFill>
              </a:rPr>
              <a:t>生物触媒</a:t>
            </a:r>
            <a:endParaRPr kumimoji="1" lang="en-US" altLang="ja-JP" dirty="0">
              <a:solidFill>
                <a:schemeClr val="bg1">
                  <a:lumMod val="85000"/>
                </a:schemeClr>
              </a:solidFill>
            </a:endParaRPr>
          </a:p>
          <a:p>
            <a:pPr algn="ctr"/>
            <a:r>
              <a:rPr kumimoji="1" lang="ja-JP" altLang="en-US" sz="1200" dirty="0">
                <a:solidFill>
                  <a:schemeClr val="bg1">
                    <a:lumMod val="85000"/>
                  </a:schemeClr>
                </a:solidFill>
              </a:rPr>
              <a:t>（タンパク質合成以外）</a:t>
            </a:r>
          </a:p>
        </p:txBody>
      </p:sp>
      <p:sp>
        <p:nvSpPr>
          <p:cNvPr id="49" name="テキスト ボックス 48">
            <a:extLst>
              <a:ext uri="{FF2B5EF4-FFF2-40B4-BE49-F238E27FC236}">
                <a16:creationId xmlns:a16="http://schemas.microsoft.com/office/drawing/2014/main" id="{C34784EF-15E1-4708-B046-CE6A0F952CEE}"/>
              </a:ext>
            </a:extLst>
          </p:cNvPr>
          <p:cNvSpPr txBox="1"/>
          <p:nvPr/>
        </p:nvSpPr>
        <p:spPr>
          <a:xfrm>
            <a:off x="6299858" y="3265145"/>
            <a:ext cx="1410964"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50" name="テキスト ボックス 49">
            <a:extLst>
              <a:ext uri="{FF2B5EF4-FFF2-40B4-BE49-F238E27FC236}">
                <a16:creationId xmlns:a16="http://schemas.microsoft.com/office/drawing/2014/main" id="{907DED8C-94B1-46AE-BE82-00A9FE53F46F}"/>
              </a:ext>
            </a:extLst>
          </p:cNvPr>
          <p:cNvSpPr txBox="1"/>
          <p:nvPr/>
        </p:nvSpPr>
        <p:spPr>
          <a:xfrm>
            <a:off x="8972306" y="3357478"/>
            <a:ext cx="1125629"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5A680B42-679B-4CB6-B48A-C4E05F71748E}"/>
              </a:ext>
            </a:extLst>
          </p:cNvPr>
          <p:cNvSpPr txBox="1"/>
          <p:nvPr/>
        </p:nvSpPr>
        <p:spPr>
          <a:xfrm>
            <a:off x="8972306" y="2711148"/>
            <a:ext cx="1125629" cy="369332"/>
          </a:xfrm>
          <a:prstGeom prst="rect">
            <a:avLst/>
          </a:prstGeom>
          <a:noFill/>
        </p:spPr>
        <p:txBody>
          <a:bodyPr wrap="none" rtlCol="0">
            <a:spAutoFit/>
          </a:bodyPr>
          <a:lstStyle/>
          <a:p>
            <a:r>
              <a:rPr kumimoji="1" lang="ja-JP" altLang="en-US" dirty="0"/>
              <a:t>改変酵素</a:t>
            </a:r>
          </a:p>
        </p:txBody>
      </p:sp>
      <p:sp>
        <p:nvSpPr>
          <p:cNvPr id="55" name="テキスト ボックス 54">
            <a:extLst>
              <a:ext uri="{FF2B5EF4-FFF2-40B4-BE49-F238E27FC236}">
                <a16:creationId xmlns:a16="http://schemas.microsoft.com/office/drawing/2014/main" id="{30B31802-07A0-4042-A820-77FFD949F260}"/>
              </a:ext>
            </a:extLst>
          </p:cNvPr>
          <p:cNvSpPr txBox="1"/>
          <p:nvPr/>
        </p:nvSpPr>
        <p:spPr>
          <a:xfrm>
            <a:off x="598052" y="3970773"/>
            <a:ext cx="1569660" cy="369332"/>
          </a:xfrm>
          <a:prstGeom prst="rect">
            <a:avLst/>
          </a:prstGeom>
          <a:noFill/>
        </p:spPr>
        <p:txBody>
          <a:bodyPr wrap="none" rtlCol="0">
            <a:spAutoFit/>
          </a:bodyPr>
          <a:lstStyle/>
          <a:p>
            <a:r>
              <a:rPr kumimoji="1" lang="ja-JP" altLang="en-US" dirty="0"/>
              <a:t>基礎技術開発</a:t>
            </a:r>
          </a:p>
        </p:txBody>
      </p:sp>
      <p:cxnSp>
        <p:nvCxnSpPr>
          <p:cNvPr id="57" name="直線矢印コネクタ 56">
            <a:extLst>
              <a:ext uri="{FF2B5EF4-FFF2-40B4-BE49-F238E27FC236}">
                <a16:creationId xmlns:a16="http://schemas.microsoft.com/office/drawing/2014/main" id="{A5BB3FA6-BC28-41CD-9ABD-215CDEEB62C8}"/>
              </a:ext>
            </a:extLst>
          </p:cNvPr>
          <p:cNvCxnSpPr>
            <a:stCxn id="43" idx="3"/>
            <a:endCxn id="44" idx="1"/>
          </p:cNvCxnSpPr>
          <p:nvPr/>
        </p:nvCxnSpPr>
        <p:spPr>
          <a:xfrm>
            <a:off x="3587957" y="5618535"/>
            <a:ext cx="62853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9E16A4B-FF4F-43F9-B14C-AF3E3DE53AA4}"/>
              </a:ext>
            </a:extLst>
          </p:cNvPr>
          <p:cNvCxnSpPr>
            <a:cxnSpLocks/>
            <a:stCxn id="44" idx="0"/>
            <a:endCxn id="45" idx="2"/>
          </p:cNvCxnSpPr>
          <p:nvPr/>
        </p:nvCxnSpPr>
        <p:spPr>
          <a:xfrm flipV="1">
            <a:off x="4671106" y="4894397"/>
            <a:ext cx="4649" cy="539472"/>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2C7070D7-D990-4522-B319-23AA6CB4FAB4}"/>
              </a:ext>
            </a:extLst>
          </p:cNvPr>
          <p:cNvCxnSpPr>
            <a:cxnSpLocks/>
            <a:stCxn id="44" idx="0"/>
            <a:endCxn id="46" idx="2"/>
          </p:cNvCxnSpPr>
          <p:nvPr/>
        </p:nvCxnSpPr>
        <p:spPr>
          <a:xfrm flipV="1">
            <a:off x="4671106" y="4782736"/>
            <a:ext cx="2331773" cy="651133"/>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5E0213C-DBEA-4563-AD93-5AB696978B89}"/>
              </a:ext>
            </a:extLst>
          </p:cNvPr>
          <p:cNvCxnSpPr>
            <a:cxnSpLocks/>
            <a:stCxn id="44" idx="0"/>
            <a:endCxn id="47" idx="2"/>
          </p:cNvCxnSpPr>
          <p:nvPr/>
        </p:nvCxnSpPr>
        <p:spPr>
          <a:xfrm flipV="1">
            <a:off x="4671106" y="4894397"/>
            <a:ext cx="4864016"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7915E30-639B-4074-9BD0-4B56CB834B6D}"/>
              </a:ext>
            </a:extLst>
          </p:cNvPr>
          <p:cNvCxnSpPr>
            <a:cxnSpLocks/>
            <a:stCxn id="45" idx="0"/>
            <a:endCxn id="48" idx="2"/>
          </p:cNvCxnSpPr>
          <p:nvPr/>
        </p:nvCxnSpPr>
        <p:spPr>
          <a:xfrm flipH="1" flipV="1">
            <a:off x="4671105" y="3820691"/>
            <a:ext cx="4650" cy="519708"/>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6FFA027-A284-4761-9DFC-EA8FADA14EBC}"/>
              </a:ext>
            </a:extLst>
          </p:cNvPr>
          <p:cNvCxnSpPr>
            <a:cxnSpLocks/>
            <a:stCxn id="45" idx="0"/>
            <a:endCxn id="49" idx="2"/>
          </p:cNvCxnSpPr>
          <p:nvPr/>
        </p:nvCxnSpPr>
        <p:spPr>
          <a:xfrm flipV="1">
            <a:off x="4675755" y="3819143"/>
            <a:ext cx="2329585" cy="521256"/>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6370CB8F-5611-4D66-A961-4FC7691BFEEB}"/>
              </a:ext>
            </a:extLst>
          </p:cNvPr>
          <p:cNvCxnSpPr>
            <a:stCxn id="45" idx="3"/>
            <a:endCxn id="46" idx="1"/>
          </p:cNvCxnSpPr>
          <p:nvPr/>
        </p:nvCxnSpPr>
        <p:spPr>
          <a:xfrm flipV="1">
            <a:off x="5075864" y="4598070"/>
            <a:ext cx="1591025" cy="19328"/>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054305C8-43A9-45FA-BF50-09C85F4798AF}"/>
              </a:ext>
            </a:extLst>
          </p:cNvPr>
          <p:cNvCxnSpPr>
            <a:stCxn id="47" idx="0"/>
            <a:endCxn id="50" idx="2"/>
          </p:cNvCxnSpPr>
          <p:nvPr/>
        </p:nvCxnSpPr>
        <p:spPr>
          <a:xfrm flipH="1" flipV="1">
            <a:off x="9535121" y="3726810"/>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013867D-5095-44E8-9C5B-C1816C8D8A45}"/>
              </a:ext>
            </a:extLst>
          </p:cNvPr>
          <p:cNvCxnSpPr>
            <a:stCxn id="46" idx="0"/>
            <a:endCxn id="50" idx="2"/>
          </p:cNvCxnSpPr>
          <p:nvPr/>
        </p:nvCxnSpPr>
        <p:spPr>
          <a:xfrm flipV="1">
            <a:off x="7002879" y="3726810"/>
            <a:ext cx="2532242"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1F4D942-42D4-4213-AC0E-BBFB984F890D}"/>
              </a:ext>
            </a:extLst>
          </p:cNvPr>
          <p:cNvSpPr txBox="1"/>
          <p:nvPr/>
        </p:nvSpPr>
        <p:spPr>
          <a:xfrm>
            <a:off x="3479171" y="2551405"/>
            <a:ext cx="1107996" cy="369332"/>
          </a:xfrm>
          <a:prstGeom prst="rect">
            <a:avLst/>
          </a:prstGeom>
          <a:noFill/>
        </p:spPr>
        <p:txBody>
          <a:bodyPr wrap="none" rtlCol="0">
            <a:spAutoFit/>
          </a:bodyPr>
          <a:lstStyle/>
          <a:p>
            <a:r>
              <a:rPr kumimoji="1" lang="ja-JP" altLang="en-US" b="1" dirty="0">
                <a:solidFill>
                  <a:schemeClr val="bg1">
                    <a:lumMod val="85000"/>
                  </a:schemeClr>
                </a:solidFill>
              </a:rPr>
              <a:t>生物触媒</a:t>
            </a:r>
            <a:endParaRPr kumimoji="1" lang="en-US" altLang="ja-JP" b="1" dirty="0">
              <a:solidFill>
                <a:schemeClr val="bg1">
                  <a:lumMod val="85000"/>
                </a:schemeClr>
              </a:solidFill>
            </a:endParaRPr>
          </a:p>
        </p:txBody>
      </p:sp>
      <p:sp>
        <p:nvSpPr>
          <p:cNvPr id="70" name="テキスト ボックス 69">
            <a:extLst>
              <a:ext uri="{FF2B5EF4-FFF2-40B4-BE49-F238E27FC236}">
                <a16:creationId xmlns:a16="http://schemas.microsoft.com/office/drawing/2014/main" id="{D8D03071-9B78-4748-9918-D0CD43E062EA}"/>
              </a:ext>
            </a:extLst>
          </p:cNvPr>
          <p:cNvSpPr txBox="1"/>
          <p:nvPr/>
        </p:nvSpPr>
        <p:spPr>
          <a:xfrm>
            <a:off x="6112891" y="2545809"/>
            <a:ext cx="1107996"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71" name="直線矢印コネクタ 70">
            <a:extLst>
              <a:ext uri="{FF2B5EF4-FFF2-40B4-BE49-F238E27FC236}">
                <a16:creationId xmlns:a16="http://schemas.microsoft.com/office/drawing/2014/main" id="{A0389AC1-696D-4E60-BC84-2F4F8A0856E5}"/>
              </a:ext>
            </a:extLst>
          </p:cNvPr>
          <p:cNvCxnSpPr>
            <a:cxnSpLocks/>
            <a:stCxn id="50" idx="0"/>
            <a:endCxn id="51" idx="2"/>
          </p:cNvCxnSpPr>
          <p:nvPr/>
        </p:nvCxnSpPr>
        <p:spPr>
          <a:xfrm flipV="1">
            <a:off x="9535121" y="3080480"/>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左中かっこ 74">
            <a:extLst>
              <a:ext uri="{FF2B5EF4-FFF2-40B4-BE49-F238E27FC236}">
                <a16:creationId xmlns:a16="http://schemas.microsoft.com/office/drawing/2014/main" id="{82C39F80-0D1D-4BB4-AA6B-75555A641994}"/>
              </a:ext>
            </a:extLst>
          </p:cNvPr>
          <p:cNvSpPr/>
          <p:nvPr/>
        </p:nvSpPr>
        <p:spPr>
          <a:xfrm>
            <a:off x="2291458" y="2507679"/>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8CA27684-0878-457D-B614-CD27BDBBC64C}"/>
              </a:ext>
            </a:extLst>
          </p:cNvPr>
          <p:cNvCxnSpPr>
            <a:cxnSpLocks/>
            <a:stCxn id="46" idx="0"/>
            <a:endCxn id="51" idx="2"/>
          </p:cNvCxnSpPr>
          <p:nvPr/>
        </p:nvCxnSpPr>
        <p:spPr>
          <a:xfrm flipV="1">
            <a:off x="7002879" y="3080480"/>
            <a:ext cx="2532242" cy="133292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B11E57A0-E627-4538-A0D7-384BBB22F0FD}"/>
              </a:ext>
            </a:extLst>
          </p:cNvPr>
          <p:cNvCxnSpPr>
            <a:stCxn id="46" idx="0"/>
            <a:endCxn id="49" idx="2"/>
          </p:cNvCxnSpPr>
          <p:nvPr/>
        </p:nvCxnSpPr>
        <p:spPr>
          <a:xfrm flipV="1">
            <a:off x="7002879" y="3819143"/>
            <a:ext cx="2461"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E8C40FFE-2F3C-4BEB-81F0-941AF43E97E8}"/>
              </a:ext>
            </a:extLst>
          </p:cNvPr>
          <p:cNvSpPr txBox="1"/>
          <p:nvPr/>
        </p:nvSpPr>
        <p:spPr>
          <a:xfrm>
            <a:off x="5017911" y="5808044"/>
            <a:ext cx="1842171" cy="369332"/>
          </a:xfrm>
          <a:prstGeom prst="rect">
            <a:avLst/>
          </a:prstGeom>
          <a:noFill/>
        </p:spPr>
        <p:txBody>
          <a:bodyPr wrap="none" rtlCol="0">
            <a:spAutoFit/>
          </a:bodyPr>
          <a:lstStyle/>
          <a:p>
            <a:r>
              <a:rPr kumimoji="1" lang="ja-JP" altLang="en-US" dirty="0">
                <a:solidFill>
                  <a:schemeClr val="accent1">
                    <a:lumMod val="60000"/>
                    <a:lumOff val="40000"/>
                  </a:schemeClr>
                </a:solidFill>
              </a:rPr>
              <a:t>きのこ、カビの培養</a:t>
            </a:r>
          </a:p>
        </p:txBody>
      </p:sp>
      <p:sp>
        <p:nvSpPr>
          <p:cNvPr id="79" name="テキスト ボックス 78">
            <a:extLst>
              <a:ext uri="{FF2B5EF4-FFF2-40B4-BE49-F238E27FC236}">
                <a16:creationId xmlns:a16="http://schemas.microsoft.com/office/drawing/2014/main" id="{6A5DE19B-0761-4BC2-9F5A-9FCC5E78F69F}"/>
              </a:ext>
            </a:extLst>
          </p:cNvPr>
          <p:cNvSpPr txBox="1"/>
          <p:nvPr/>
        </p:nvSpPr>
        <p:spPr>
          <a:xfrm>
            <a:off x="8886297" y="5125229"/>
            <a:ext cx="2948243" cy="646331"/>
          </a:xfrm>
          <a:prstGeom prst="rect">
            <a:avLst/>
          </a:prstGeom>
          <a:noFill/>
        </p:spPr>
        <p:txBody>
          <a:bodyPr wrap="none" rtlCol="0">
            <a:spAutoFit/>
          </a:bodyPr>
          <a:lstStyle/>
          <a:p>
            <a:r>
              <a:rPr kumimoji="1" lang="ja-JP" altLang="en-US" dirty="0">
                <a:solidFill>
                  <a:schemeClr val="accent1">
                    <a:lumMod val="60000"/>
                    <a:lumOff val="40000"/>
                  </a:schemeClr>
                </a:solidFill>
              </a:rPr>
              <a:t>分泌タンパク質の解析</a:t>
            </a:r>
            <a:endParaRPr kumimoji="1" lang="en-US" altLang="ja-JP" dirty="0">
              <a:solidFill>
                <a:schemeClr val="accent1">
                  <a:lumMod val="60000"/>
                  <a:lumOff val="40000"/>
                </a:schemeClr>
              </a:solidFill>
            </a:endParaRPr>
          </a:p>
          <a:p>
            <a:r>
              <a:rPr kumimoji="1" lang="ja-JP" altLang="en-US" dirty="0">
                <a:solidFill>
                  <a:schemeClr val="accent1">
                    <a:lumMod val="60000"/>
                    <a:lumOff val="40000"/>
                  </a:schemeClr>
                </a:solidFill>
              </a:rPr>
              <a:t>（主にバイオマス分解酵素）</a:t>
            </a:r>
          </a:p>
        </p:txBody>
      </p:sp>
      <p:sp>
        <p:nvSpPr>
          <p:cNvPr id="80" name="テキスト ボックス 79">
            <a:extLst>
              <a:ext uri="{FF2B5EF4-FFF2-40B4-BE49-F238E27FC236}">
                <a16:creationId xmlns:a16="http://schemas.microsoft.com/office/drawing/2014/main" id="{55B0255E-35DE-4D9F-8E01-45D46A93BA71}"/>
              </a:ext>
            </a:extLst>
          </p:cNvPr>
          <p:cNvSpPr txBox="1"/>
          <p:nvPr/>
        </p:nvSpPr>
        <p:spPr>
          <a:xfrm>
            <a:off x="9097893" y="2183905"/>
            <a:ext cx="2525050" cy="369332"/>
          </a:xfrm>
          <a:prstGeom prst="rect">
            <a:avLst/>
          </a:prstGeom>
          <a:noFill/>
        </p:spPr>
        <p:txBody>
          <a:bodyPr wrap="none" rtlCol="0">
            <a:spAutoFit/>
          </a:bodyPr>
          <a:lstStyle/>
          <a:p>
            <a:r>
              <a:rPr kumimoji="1" lang="ja-JP" altLang="en-US" dirty="0">
                <a:solidFill>
                  <a:schemeClr val="accent1">
                    <a:lumMod val="60000"/>
                    <a:lumOff val="40000"/>
                  </a:schemeClr>
                </a:solidFill>
              </a:rPr>
              <a:t>酵素の性質・特徴の解明</a:t>
            </a:r>
            <a:endParaRPr kumimoji="1" lang="en-US" altLang="ja-JP" dirty="0">
              <a:solidFill>
                <a:schemeClr val="accent1">
                  <a:lumMod val="60000"/>
                  <a:lumOff val="40000"/>
                </a:schemeClr>
              </a:solidFill>
            </a:endParaRPr>
          </a:p>
        </p:txBody>
      </p:sp>
      <p:sp>
        <p:nvSpPr>
          <p:cNvPr id="81" name="テキスト ボックス 80">
            <a:extLst>
              <a:ext uri="{FF2B5EF4-FFF2-40B4-BE49-F238E27FC236}">
                <a16:creationId xmlns:a16="http://schemas.microsoft.com/office/drawing/2014/main" id="{37ED4BED-3280-4C4B-8655-3AA6D7A1E260}"/>
              </a:ext>
            </a:extLst>
          </p:cNvPr>
          <p:cNvSpPr txBox="1"/>
          <p:nvPr/>
        </p:nvSpPr>
        <p:spPr>
          <a:xfrm>
            <a:off x="2674164" y="2953280"/>
            <a:ext cx="4060727" cy="369332"/>
          </a:xfrm>
          <a:prstGeom prst="rect">
            <a:avLst/>
          </a:prstGeom>
          <a:noFill/>
        </p:spPr>
        <p:txBody>
          <a:bodyPr wrap="none" rtlCol="0">
            <a:spAutoFit/>
          </a:bodyPr>
          <a:lstStyle/>
          <a:p>
            <a:r>
              <a:rPr kumimoji="1" lang="ja-JP" altLang="en-US" dirty="0">
                <a:solidFill>
                  <a:schemeClr val="accent1">
                    <a:lumMod val="60000"/>
                    <a:lumOff val="40000"/>
                  </a:schemeClr>
                </a:solidFill>
              </a:rPr>
              <a:t>メタノール資化酵母などでのタンパク質発現</a:t>
            </a:r>
            <a:endParaRPr kumimoji="1" lang="en-US" altLang="ja-JP" dirty="0">
              <a:solidFill>
                <a:schemeClr val="accent1">
                  <a:lumMod val="60000"/>
                  <a:lumOff val="40000"/>
                </a:schemeClr>
              </a:solidFill>
            </a:endParaRPr>
          </a:p>
        </p:txBody>
      </p:sp>
      <p:sp>
        <p:nvSpPr>
          <p:cNvPr id="84" name="テキスト ボックス 83">
            <a:extLst>
              <a:ext uri="{FF2B5EF4-FFF2-40B4-BE49-F238E27FC236}">
                <a16:creationId xmlns:a16="http://schemas.microsoft.com/office/drawing/2014/main" id="{280A4E68-8BA1-4712-9EE8-163BC11579F1}"/>
              </a:ext>
            </a:extLst>
          </p:cNvPr>
          <p:cNvSpPr txBox="1"/>
          <p:nvPr/>
        </p:nvSpPr>
        <p:spPr>
          <a:xfrm>
            <a:off x="3977592" y="1646791"/>
            <a:ext cx="1535998" cy="369332"/>
          </a:xfrm>
          <a:prstGeom prst="rect">
            <a:avLst/>
          </a:prstGeom>
          <a:noFill/>
        </p:spPr>
        <p:txBody>
          <a:bodyPr wrap="none" rtlCol="0">
            <a:spAutoFit/>
          </a:bodyPr>
          <a:lstStyle/>
          <a:p>
            <a:r>
              <a:rPr kumimoji="1" lang="ja-JP" altLang="en-US" dirty="0"/>
              <a:t>木質バイオマス</a:t>
            </a:r>
            <a:endParaRPr kumimoji="1" lang="en-US" altLang="ja-JP" dirty="0"/>
          </a:p>
        </p:txBody>
      </p:sp>
      <p:sp>
        <p:nvSpPr>
          <p:cNvPr id="86" name="テキスト ボックス 85">
            <a:extLst>
              <a:ext uri="{FF2B5EF4-FFF2-40B4-BE49-F238E27FC236}">
                <a16:creationId xmlns:a16="http://schemas.microsoft.com/office/drawing/2014/main" id="{709FDF17-8E32-437F-84F3-2DEC4EACA353}"/>
              </a:ext>
            </a:extLst>
          </p:cNvPr>
          <p:cNvSpPr txBox="1"/>
          <p:nvPr/>
        </p:nvSpPr>
        <p:spPr>
          <a:xfrm>
            <a:off x="2703739" y="1448146"/>
            <a:ext cx="1107996" cy="369332"/>
          </a:xfrm>
          <a:prstGeom prst="rect">
            <a:avLst/>
          </a:prstGeom>
          <a:noFill/>
        </p:spPr>
        <p:txBody>
          <a:bodyPr wrap="none" rtlCol="0">
            <a:spAutoFit/>
          </a:bodyPr>
          <a:lstStyle/>
          <a:p>
            <a:r>
              <a:rPr kumimoji="1" lang="ja-JP" altLang="en-US" b="1" dirty="0"/>
              <a:t>生産現場</a:t>
            </a:r>
            <a:endParaRPr kumimoji="1" lang="en-US" altLang="ja-JP" b="1" dirty="0"/>
          </a:p>
        </p:txBody>
      </p:sp>
      <p:sp>
        <p:nvSpPr>
          <p:cNvPr id="88" name="テキスト ボックス 87">
            <a:extLst>
              <a:ext uri="{FF2B5EF4-FFF2-40B4-BE49-F238E27FC236}">
                <a16:creationId xmlns:a16="http://schemas.microsoft.com/office/drawing/2014/main" id="{E54C69C5-BDA5-453E-9C15-540C04AAA244}"/>
              </a:ext>
            </a:extLst>
          </p:cNvPr>
          <p:cNvSpPr txBox="1"/>
          <p:nvPr/>
        </p:nvSpPr>
        <p:spPr>
          <a:xfrm>
            <a:off x="6475369" y="1656496"/>
            <a:ext cx="415498" cy="369332"/>
          </a:xfrm>
          <a:prstGeom prst="rect">
            <a:avLst/>
          </a:prstGeom>
          <a:noFill/>
        </p:spPr>
        <p:txBody>
          <a:bodyPr wrap="none" rtlCol="0">
            <a:spAutoFit/>
          </a:bodyPr>
          <a:lstStyle/>
          <a:p>
            <a:r>
              <a:rPr kumimoji="1" lang="ja-JP" altLang="en-US" dirty="0"/>
              <a:t>糖</a:t>
            </a:r>
            <a:endParaRPr kumimoji="1" lang="en-US" altLang="ja-JP" dirty="0"/>
          </a:p>
        </p:txBody>
      </p:sp>
      <p:sp>
        <p:nvSpPr>
          <p:cNvPr id="89" name="矢印: 右 88">
            <a:extLst>
              <a:ext uri="{FF2B5EF4-FFF2-40B4-BE49-F238E27FC236}">
                <a16:creationId xmlns:a16="http://schemas.microsoft.com/office/drawing/2014/main" id="{7D3C7E47-9CF2-4A2F-8A25-4D09241D796B}"/>
              </a:ext>
            </a:extLst>
          </p:cNvPr>
          <p:cNvSpPr/>
          <p:nvPr/>
        </p:nvSpPr>
        <p:spPr>
          <a:xfrm>
            <a:off x="5658765" y="1634463"/>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D7F1E088-AC36-4D0A-B591-0F9E760E9C7B}"/>
              </a:ext>
            </a:extLst>
          </p:cNvPr>
          <p:cNvCxnSpPr>
            <a:cxnSpLocks/>
            <a:stCxn id="70" idx="0"/>
          </p:cNvCxnSpPr>
          <p:nvPr/>
        </p:nvCxnSpPr>
        <p:spPr>
          <a:xfrm flipH="1" flipV="1">
            <a:off x="5949114" y="1881767"/>
            <a:ext cx="717775" cy="6640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矢印: 右 93">
            <a:extLst>
              <a:ext uri="{FF2B5EF4-FFF2-40B4-BE49-F238E27FC236}">
                <a16:creationId xmlns:a16="http://schemas.microsoft.com/office/drawing/2014/main" id="{CFE147A0-CC78-4808-87FF-0CDCA8119438}"/>
              </a:ext>
            </a:extLst>
          </p:cNvPr>
          <p:cNvSpPr/>
          <p:nvPr/>
        </p:nvSpPr>
        <p:spPr>
          <a:xfrm>
            <a:off x="7164616" y="1614240"/>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F4D007A6-49E2-4884-9281-AFC6A949ABFC}"/>
              </a:ext>
            </a:extLst>
          </p:cNvPr>
          <p:cNvSpPr txBox="1"/>
          <p:nvPr/>
        </p:nvSpPr>
        <p:spPr>
          <a:xfrm>
            <a:off x="8021692" y="1660064"/>
            <a:ext cx="1281120" cy="369332"/>
          </a:xfrm>
          <a:prstGeom prst="rect">
            <a:avLst/>
          </a:prstGeom>
          <a:noFill/>
        </p:spPr>
        <p:txBody>
          <a:bodyPr wrap="none" rtlCol="0">
            <a:spAutoFit/>
          </a:bodyPr>
          <a:lstStyle/>
          <a:p>
            <a:r>
              <a:rPr kumimoji="1" lang="ja-JP" altLang="en-US" dirty="0"/>
              <a:t>エタノール等</a:t>
            </a:r>
            <a:endParaRPr kumimoji="1" lang="en-US" altLang="ja-JP" dirty="0"/>
          </a:p>
        </p:txBody>
      </p:sp>
    </p:spTree>
    <p:extLst>
      <p:ext uri="{BB962C8B-B14F-4D97-AF65-F5344CB8AC3E}">
        <p14:creationId xmlns:p14="http://schemas.microsoft.com/office/powerpoint/2010/main" val="274953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780D6-14DF-4ABB-B4EE-4AB6219C6C6A}"/>
              </a:ext>
            </a:extLst>
          </p:cNvPr>
          <p:cNvSpPr>
            <a:spLocks noGrp="1"/>
          </p:cNvSpPr>
          <p:nvPr>
            <p:ph type="title"/>
          </p:nvPr>
        </p:nvSpPr>
        <p:spPr/>
        <p:txBody>
          <a:bodyPr/>
          <a:lstStyle/>
          <a:p>
            <a:r>
              <a:rPr kumimoji="1" lang="ja-JP" altLang="en-US" dirty="0"/>
              <a:t>自然界から探すアプローチでは難しいことも・・</a:t>
            </a:r>
          </a:p>
        </p:txBody>
      </p:sp>
      <p:sp>
        <p:nvSpPr>
          <p:cNvPr id="3" name="スライド番号プレースホルダー 2">
            <a:extLst>
              <a:ext uri="{FF2B5EF4-FFF2-40B4-BE49-F238E27FC236}">
                <a16:creationId xmlns:a16="http://schemas.microsoft.com/office/drawing/2014/main" id="{CE084022-2BBF-4B22-BC4A-C1FB677F04CC}"/>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E2108DC8-4520-4659-B484-CB3B274D8E5B}"/>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環境中から見つけるのは運の要素が強い</a:t>
            </a:r>
            <a:endParaRPr kumimoji="1" lang="en-US" altLang="ja-JP" dirty="0"/>
          </a:p>
          <a:p>
            <a:pPr marL="342900" indent="-342900">
              <a:buFont typeface="Wingdings" panose="05000000000000000000" pitchFamily="2" charset="2"/>
              <a:buChar char="n"/>
            </a:pPr>
            <a:r>
              <a:rPr lang="ja-JP" altLang="en-US" dirty="0"/>
              <a:t>そもそも自然界に存在し得ない酵素を求めることも多い</a:t>
            </a:r>
            <a:endParaRPr lang="en-US" altLang="ja-JP" dirty="0"/>
          </a:p>
          <a:p>
            <a:pPr marL="342900" indent="-342900">
              <a:buFont typeface="Wingdings" panose="05000000000000000000" pitchFamily="2" charset="2"/>
              <a:buChar char="n"/>
            </a:pPr>
            <a:r>
              <a:rPr kumimoji="1" lang="ja-JP" altLang="en-US" dirty="0"/>
              <a:t>所望の酵素を得るためには新たなアプローチが必要になりそう。</a:t>
            </a:r>
            <a:endParaRPr kumimoji="1" lang="en-US" altLang="ja-JP" dirty="0"/>
          </a:p>
          <a:p>
            <a:pPr marL="342900" indent="-342900">
              <a:buFont typeface="Wingdings" panose="05000000000000000000" pitchFamily="2" charset="2"/>
              <a:buChar char="n"/>
            </a:pPr>
            <a:r>
              <a:rPr kumimoji="1" lang="ja-JP" altLang="en-US" dirty="0"/>
              <a:t>要素技術として獲得できないか？　→　人工酵素設計</a:t>
            </a:r>
          </a:p>
        </p:txBody>
      </p:sp>
      <p:pic>
        <p:nvPicPr>
          <p:cNvPr id="1026" name="97C4D761-E60F-47B9-87C2-C5D2DEB0E468">
            <a:extLst>
              <a:ext uri="{FF2B5EF4-FFF2-40B4-BE49-F238E27FC236}">
                <a16:creationId xmlns:a16="http://schemas.microsoft.com/office/drawing/2014/main" id="{F0C578C5-93D7-4704-89A1-B4255E9C8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60" y="2908950"/>
            <a:ext cx="5566838" cy="329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a:extLst>
              <a:ext uri="{FF2B5EF4-FFF2-40B4-BE49-F238E27FC236}">
                <a16:creationId xmlns:a16="http://schemas.microsoft.com/office/drawing/2014/main" id="{526A489C-EE23-4CA1-B4B2-455ED4F9DB4F}"/>
              </a:ext>
            </a:extLst>
          </p:cNvPr>
          <p:cNvSpPr txBox="1"/>
          <p:nvPr/>
        </p:nvSpPr>
        <p:spPr>
          <a:xfrm>
            <a:off x="6736626" y="3157510"/>
            <a:ext cx="4573688" cy="2800767"/>
          </a:xfrm>
          <a:prstGeom prst="rect">
            <a:avLst/>
          </a:prstGeom>
          <a:noFill/>
        </p:spPr>
        <p:txBody>
          <a:bodyPr wrap="none" rtlCol="0">
            <a:spAutoFit/>
          </a:bodyPr>
          <a:lstStyle/>
          <a:p>
            <a:r>
              <a:rPr kumimoji="1" lang="ja-JP" altLang="en-US" sz="1600" u="sng" dirty="0"/>
              <a:t>機能未知・配列既知（</a:t>
            </a:r>
            <a:r>
              <a:rPr kumimoji="1" lang="en-US" altLang="ja-JP" sz="1600" u="sng" dirty="0"/>
              <a:t>KU</a:t>
            </a:r>
            <a:r>
              <a:rPr kumimoji="1" lang="ja-JP" altLang="en-US" sz="1600" u="sng" dirty="0"/>
              <a:t>）</a:t>
            </a:r>
          </a:p>
          <a:p>
            <a:r>
              <a:rPr kumimoji="1" lang="ja-JP" altLang="en-US" sz="1600" dirty="0"/>
              <a:t>配列としては類似の酵素が知られているが、</a:t>
            </a:r>
            <a:endParaRPr kumimoji="1" lang="en-US" altLang="ja-JP" sz="1600" dirty="0"/>
          </a:p>
          <a:p>
            <a:r>
              <a:rPr kumimoji="1" lang="ja-JP" altLang="en-US" sz="1600" dirty="0"/>
              <a:t>反応特異性、基質特異性としては未知なものを探す</a:t>
            </a:r>
          </a:p>
          <a:p>
            <a:endParaRPr kumimoji="1" lang="en-US" altLang="ja-JP" sz="1600" u="sng" dirty="0"/>
          </a:p>
          <a:p>
            <a:r>
              <a:rPr kumimoji="1" lang="ja-JP" altLang="en-US" sz="1600" u="sng" dirty="0"/>
              <a:t>機能既知・配列未知（</a:t>
            </a:r>
            <a:r>
              <a:rPr kumimoji="1" lang="en-US" altLang="ja-JP" sz="1600" u="sng" dirty="0"/>
              <a:t>UK</a:t>
            </a:r>
            <a:r>
              <a:rPr kumimoji="1" lang="ja-JP" altLang="en-US" sz="1600" u="sng" dirty="0"/>
              <a:t>）</a:t>
            </a:r>
            <a:endParaRPr kumimoji="1" lang="en-US" altLang="ja-JP" sz="1600" u="sng" dirty="0"/>
          </a:p>
          <a:p>
            <a:r>
              <a:rPr kumimoji="1" lang="ja-JP" altLang="en-US" sz="1600" dirty="0"/>
              <a:t>反応特異性、基質特異性としては既知な酵素だが</a:t>
            </a:r>
            <a:endParaRPr kumimoji="1" lang="en-US" altLang="ja-JP" sz="1600" dirty="0"/>
          </a:p>
          <a:p>
            <a:r>
              <a:rPr kumimoji="1" lang="ja-JP" altLang="en-US" sz="1600" dirty="0"/>
              <a:t>配列がユニークなものを探す</a:t>
            </a:r>
            <a:endParaRPr kumimoji="1" lang="en-US" altLang="ja-JP" sz="1600" dirty="0"/>
          </a:p>
          <a:p>
            <a:endParaRPr kumimoji="1" lang="en-US" altLang="ja-JP" sz="1600" dirty="0"/>
          </a:p>
          <a:p>
            <a:r>
              <a:rPr kumimoji="1" lang="ja-JP" altLang="en-US" sz="1600" u="sng" dirty="0"/>
              <a:t>機能未知・配列未知（</a:t>
            </a:r>
            <a:r>
              <a:rPr kumimoji="1" lang="en-US" altLang="ja-JP" sz="1600" u="sng" dirty="0"/>
              <a:t>UU</a:t>
            </a:r>
            <a:r>
              <a:rPr kumimoji="1" lang="ja-JP" altLang="en-US" sz="1600" u="sng" dirty="0"/>
              <a:t>）</a:t>
            </a:r>
            <a:endParaRPr kumimoji="1" lang="en-US" altLang="ja-JP" sz="1600" u="sng" dirty="0"/>
          </a:p>
          <a:p>
            <a:r>
              <a:rPr kumimoji="1" lang="ja-JP" altLang="en-US" sz="1600" dirty="0"/>
              <a:t>反応特異性、基質特異性として新規の酵素、</a:t>
            </a:r>
            <a:endParaRPr kumimoji="1" lang="en-US" altLang="ja-JP" sz="1600" dirty="0"/>
          </a:p>
          <a:p>
            <a:r>
              <a:rPr kumimoji="1" lang="ja-JP" altLang="en-US" sz="1600" dirty="0"/>
              <a:t>配列もユニークなものを探す</a:t>
            </a:r>
            <a:endParaRPr kumimoji="1" lang="en-US" altLang="ja-JP" sz="1600" dirty="0"/>
          </a:p>
        </p:txBody>
      </p:sp>
    </p:spTree>
    <p:extLst>
      <p:ext uri="{BB962C8B-B14F-4D97-AF65-F5344CB8AC3E}">
        <p14:creationId xmlns:p14="http://schemas.microsoft.com/office/powerpoint/2010/main" val="326747097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331F331DB42C084B8D7863C98E06A145" ma:contentTypeVersion="14" ma:contentTypeDescription="新しいドキュメントを作成します。" ma:contentTypeScope="" ma:versionID="07eb1e6a79ff23c8faeac972460d0616">
  <xsd:schema xmlns:xsd="http://www.w3.org/2001/XMLSchema" xmlns:xs="http://www.w3.org/2001/XMLSchema" xmlns:p="http://schemas.microsoft.com/office/2006/metadata/properties" xmlns:ns3="e305107f-1574-460a-8e9f-8231850e7ced" xmlns:ns4="712b2640-dd72-44f8-8f7d-af0d89c8bbc4" targetNamespace="http://schemas.microsoft.com/office/2006/metadata/properties" ma:root="true" ma:fieldsID="7cfb780ca0a7aa0280dff00af052a7e7" ns3:_="" ns4:_="">
    <xsd:import namespace="e305107f-1574-460a-8e9f-8231850e7ced"/>
    <xsd:import namespace="712b2640-dd72-44f8-8f7d-af0d89c8bbc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5107f-1574-460a-8e9f-8231850e7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b2640-dd72-44f8-8f7d-af0d89c8bbc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1730C-6573-4DEF-876A-B38A186A33C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712b2640-dd72-44f8-8f7d-af0d89c8bbc4"/>
    <ds:schemaRef ds:uri="http://purl.org/dc/elements/1.1/"/>
    <ds:schemaRef ds:uri="http://schemas.microsoft.com/office/2006/metadata/properties"/>
    <ds:schemaRef ds:uri="e305107f-1574-460a-8e9f-8231850e7ced"/>
    <ds:schemaRef ds:uri="http://www.w3.org/XML/1998/namespace"/>
  </ds:schemaRefs>
</ds:datastoreItem>
</file>

<file path=customXml/itemProps2.xml><?xml version="1.0" encoding="utf-8"?>
<ds:datastoreItem xmlns:ds="http://schemas.openxmlformats.org/officeDocument/2006/customXml" ds:itemID="{ACD3BCE5-0234-417F-9034-FB7A948E3C23}">
  <ds:schemaRefs>
    <ds:schemaRef ds:uri="http://schemas.microsoft.com/sharepoint/v3/contenttype/forms"/>
  </ds:schemaRefs>
</ds:datastoreItem>
</file>

<file path=customXml/itemProps3.xml><?xml version="1.0" encoding="utf-8"?>
<ds:datastoreItem xmlns:ds="http://schemas.openxmlformats.org/officeDocument/2006/customXml" ds:itemID="{6355857B-B5B5-4342-8114-0A45499B9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05107f-1574-460a-8e9f-8231850e7ced"/>
    <ds:schemaRef ds:uri="712b2640-dd72-44f8-8f7d-af0d89c8bb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Yokogawa_Standard_PPTtemplate_2021N</Template>
  <TotalTime>1422</TotalTime>
  <Words>4549</Words>
  <Application>Microsoft Office PowerPoint</Application>
  <PresentationFormat>ワイド画面</PresentationFormat>
  <Paragraphs>495</Paragraphs>
  <Slides>31</Slides>
  <Notes>0</Notes>
  <HiddenSlides>18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Meiryo UI</vt:lpstr>
      <vt:lpstr>游ゴシック</vt:lpstr>
      <vt:lpstr>Arial</vt:lpstr>
      <vt:lpstr>Calibri</vt:lpstr>
      <vt:lpstr>Wingdings</vt:lpstr>
      <vt:lpstr>Yokogawa_Template_Standard</vt:lpstr>
      <vt:lpstr>人工酵素設計　定例</vt:lpstr>
      <vt:lpstr>PowerPoint プレゼンテーション</vt:lpstr>
      <vt:lpstr>PowerPoint プレゼンテーション</vt:lpstr>
      <vt:lpstr>バイオプロセスによる物質生産</vt:lpstr>
      <vt:lpstr>持続可能なバイオマス化学でのバイオプロセスの役割</vt:lpstr>
      <vt:lpstr>PowerPoint プレゼンテーション</vt:lpstr>
      <vt:lpstr>酵素・生物触媒が実際に生産現場で利用されるまで</vt:lpstr>
      <vt:lpstr>例：東京大学　五十嵐圭日子先生（木質バイオマスの分解・糖化）　</vt:lpstr>
      <vt:lpstr>自然界から探すアプローチでは難しいことも・・</vt:lpstr>
      <vt:lpstr>セルロース系バイオマスの酵素分解（糖化）の課題</vt:lpstr>
      <vt:lpstr>バイオマス分解酵素のような 固体の基質に触媒作用を示すマルチモジュール型酵素の人工設計</vt:lpstr>
      <vt:lpstr>LR2-2からの変更点</vt:lpstr>
      <vt:lpstr>2022年度　実験的評価に関する研究スケジュール案</vt:lpstr>
      <vt:lpstr>テーマの目標・計画の再設定</vt:lpstr>
      <vt:lpstr>設計課題の検討</vt:lpstr>
      <vt:lpstr>研究の目標・背景</vt:lpstr>
      <vt:lpstr>セルロース結合タンパク質（CBD）の変異体設計</vt:lpstr>
      <vt:lpstr>FY20-FY21共同研究　サマリ</vt:lpstr>
      <vt:lpstr>FY20-FY21共同研究　サマリ</vt:lpstr>
      <vt:lpstr>FY20-FY21共同研究　計算機上でタンパク質の設計・改変</vt:lpstr>
      <vt:lpstr>FY20-FY21共同研究　セルロース結合能の実験的評価</vt:lpstr>
      <vt:lpstr>FY20-FY21共同研究　最も改変率が高いCBDバリアント</vt:lpstr>
      <vt:lpstr>FY20-FY21共同研究　現状の認識</vt:lpstr>
      <vt:lpstr>2022年度　研究プラン</vt:lpstr>
      <vt:lpstr>バイオマスリファイナリの課題</vt:lpstr>
      <vt:lpstr>バイオマス分解酵素の課題</vt:lpstr>
      <vt:lpstr>1. リグノセルロース系バイオマスの産業応用上の課題に焦点を当てた設計・改変</vt:lpstr>
      <vt:lpstr>2022年度　研究スケジュール（仮）</vt:lpstr>
      <vt:lpstr>2022年度　共同研究のお願い</vt:lpstr>
      <vt:lpstr>2022年度　共同研究のお願い</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2022年1月度 月報</dc:title>
  <dc:creator>Izaki, Fumiaki (Fumiaki.Izaki@jp.yokogawa.com)</dc:creator>
  <cp:lastModifiedBy>Izaki, Fumiaki (Fumiaki.Izaki@yokogawa.com)</cp:lastModifiedBy>
  <cp:revision>122</cp:revision>
  <dcterms:created xsi:type="dcterms:W3CDTF">2022-01-25T08:03:00Z</dcterms:created>
  <dcterms:modified xsi:type="dcterms:W3CDTF">2022-04-08T04:01:51Z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0x010100331F331DB42C084B8D7863C98E06A145</vt:lpwstr>
  </property>
  <property fmtid="{D5CDD505-2E9C-101B-9397-08002B2CF9AE}" pid="3" name="MSIP_Label_69b5a962-1a7a-4bf8-819d-07a170110954_Enabled">
    <vt:lpwstr>true</vt:lpwstr>
  </property>
  <property fmtid="{D5CDD505-2E9C-101B-9397-08002B2CF9AE}" pid="4" name="MSIP_Label_69b5a962-1a7a-4bf8-819d-07a170110954_SetDate">
    <vt:lpwstr>2022-04-08T01:00:06Z</vt:lpwstr>
  </property>
  <property fmtid="{D5CDD505-2E9C-101B-9397-08002B2CF9AE}" pid="5" name="MSIP_Label_69b5a962-1a7a-4bf8-819d-07a170110954_Method">
    <vt:lpwstr>Standard</vt:lpwstr>
  </property>
  <property fmtid="{D5CDD505-2E9C-101B-9397-08002B2CF9AE}" pid="6" name="MSIP_Label_69b5a962-1a7a-4bf8-819d-07a170110954_Name">
    <vt:lpwstr>InternalUse</vt:lpwstr>
  </property>
  <property fmtid="{D5CDD505-2E9C-101B-9397-08002B2CF9AE}" pid="7" name="MSIP_Label_69b5a962-1a7a-4bf8-819d-07a170110954_SiteId">
    <vt:lpwstr>0da2a83b-13d9-4a35-965f-ec53a220ed9d</vt:lpwstr>
  </property>
  <property fmtid="{D5CDD505-2E9C-101B-9397-08002B2CF9AE}" pid="8" name="MSIP_Label_69b5a962-1a7a-4bf8-819d-07a170110954_ActionId">
    <vt:lpwstr>c6ea1c82-b8a8-43ae-b95e-d67c6dd9df0c</vt:lpwstr>
  </property>
  <property fmtid="{D5CDD505-2E9C-101B-9397-08002B2CF9AE}" pid="9" name="MSIP_Label_69b5a962-1a7a-4bf8-819d-07a170110954_ContentBits">
    <vt:lpwstr>2</vt:lpwstr>
  </property>
</Properties>
</file>