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0"/>
  </p:notesMasterIdLst>
  <p:sldIdLst>
    <p:sldId id="269" r:id="rId2"/>
    <p:sldId id="292" r:id="rId3"/>
    <p:sldId id="318" r:id="rId4"/>
    <p:sldId id="319" r:id="rId5"/>
    <p:sldId id="317" r:id="rId6"/>
    <p:sldId id="316" r:id="rId7"/>
    <p:sldId id="320" r:id="rId8"/>
    <p:sldId id="286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  <a:srgbClr val="95A0A4"/>
    <a:srgbClr val="8E9393"/>
    <a:srgbClr val="8E93AE"/>
    <a:srgbClr val="3A9A2D"/>
    <a:srgbClr val="5F3F85"/>
    <a:srgbClr val="CA4546"/>
    <a:srgbClr val="B60805"/>
    <a:srgbClr val="9372BC"/>
    <a:srgbClr val="876E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9" autoAdjust="0"/>
    <p:restoredTop sz="82213" autoAdjust="0"/>
  </p:normalViewPr>
  <p:slideViewPr>
    <p:cSldViewPr snapToGrid="0">
      <p:cViewPr varScale="1">
        <p:scale>
          <a:sx n="56" d="100"/>
          <a:sy n="56" d="100"/>
        </p:scale>
        <p:origin x="72" y="62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1" d="100"/>
          <a:sy n="91" d="100"/>
        </p:scale>
        <p:origin x="3173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150B36-03E6-4D3A-8098-12EB1C30C067}" type="datetimeFigureOut">
              <a:rPr kumimoji="1" lang="ja-JP" altLang="en-US" smtClean="0"/>
              <a:t>2022/4/26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4BF75D-FAA7-4C74-927E-D481AAC481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8057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4BF75D-FAA7-4C74-927E-D481AAC481B6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2432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F8536ED1-455B-4DD1-AC0E-800FB7E4ADA4}"/>
              </a:ext>
            </a:extLst>
          </p:cNvPr>
          <p:cNvSpPr/>
          <p:nvPr userDrawn="1"/>
        </p:nvSpPr>
        <p:spPr>
          <a:xfrm>
            <a:off x="0" y="0"/>
            <a:ext cx="3049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4" name="図 13" descr="黒い背景に白い文字がある&#10;&#10;中程度の精度で自動的に生成された説明">
            <a:extLst>
              <a:ext uri="{FF2B5EF4-FFF2-40B4-BE49-F238E27FC236}">
                <a16:creationId xmlns:a16="http://schemas.microsoft.com/office/drawing/2014/main" id="{497ED59C-FE6C-4EF1-A50C-F72C2D9F390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102" y="410845"/>
            <a:ext cx="2152996" cy="605348"/>
          </a:xfrm>
          <a:prstGeom prst="rect">
            <a:avLst/>
          </a:prstGeom>
        </p:spPr>
      </p:pic>
      <p:pic>
        <p:nvPicPr>
          <p:cNvPr id="5" name="図 4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41E5647C-F0B0-41C0-BC1A-6102B76B0C4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49200" y="1758333"/>
            <a:ext cx="2326656" cy="3314089"/>
          </a:xfrm>
          <a:prstGeom prst="rect">
            <a:avLst/>
          </a:prstGeom>
        </p:spPr>
      </p:pic>
      <p:sp>
        <p:nvSpPr>
          <p:cNvPr id="7" name="タイトル 1">
            <a:extLst>
              <a:ext uri="{FF2B5EF4-FFF2-40B4-BE49-F238E27FC236}">
                <a16:creationId xmlns:a16="http://schemas.microsoft.com/office/drawing/2014/main" id="{A742C218-90A3-40E1-BF8B-7F384AAFC8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64402" y="2536265"/>
            <a:ext cx="6512266" cy="1772496"/>
          </a:xfrm>
        </p:spPr>
        <p:txBody>
          <a:bodyPr anchor="ctr">
            <a:normAutofit/>
          </a:bodyPr>
          <a:lstStyle>
            <a:lvl1pPr>
              <a:defRPr sz="32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kumimoji="1" lang="en-US" altLang="ja-JP" dirty="0"/>
              <a:t>Presentation title here</a:t>
            </a:r>
            <a:endParaRPr kumimoji="1" lang="ja-JP" altLang="en-US" dirty="0"/>
          </a:p>
        </p:txBody>
      </p:sp>
      <p:sp>
        <p:nvSpPr>
          <p:cNvPr id="8" name="テキスト プレースホルダー 10">
            <a:extLst>
              <a:ext uri="{FF2B5EF4-FFF2-40B4-BE49-F238E27FC236}">
                <a16:creationId xmlns:a16="http://schemas.microsoft.com/office/drawing/2014/main" id="{714ACDEC-7535-4FC9-8AE9-A88C40E3C9C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264402" y="4681725"/>
            <a:ext cx="5307863" cy="41607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Presenter Name</a:t>
            </a:r>
            <a:endParaRPr kumimoji="1" lang="ja-JP" altLang="en-US" dirty="0"/>
          </a:p>
        </p:txBody>
      </p:sp>
      <p:sp>
        <p:nvSpPr>
          <p:cNvPr id="9" name="テキスト プレースホルダー 10">
            <a:extLst>
              <a:ext uri="{FF2B5EF4-FFF2-40B4-BE49-F238E27FC236}">
                <a16:creationId xmlns:a16="http://schemas.microsoft.com/office/drawing/2014/main" id="{9E33A0B0-15A6-4DC2-965D-6436364BE55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264402" y="5093413"/>
            <a:ext cx="5307863" cy="630302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FontTx/>
              <a:buNone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Profile</a:t>
            </a:r>
          </a:p>
          <a:p>
            <a:pPr lvl="0"/>
            <a:r>
              <a:rPr kumimoji="1" lang="en-US" altLang="ja-JP" dirty="0"/>
              <a:t>Profile</a:t>
            </a:r>
          </a:p>
        </p:txBody>
      </p:sp>
      <p:sp>
        <p:nvSpPr>
          <p:cNvPr id="10" name="テキスト プレースホルダー 10">
            <a:extLst>
              <a:ext uri="{FF2B5EF4-FFF2-40B4-BE49-F238E27FC236}">
                <a16:creationId xmlns:a16="http://schemas.microsoft.com/office/drawing/2014/main" id="{1CD9B5D1-9BD4-49F9-8342-A74301BA0E5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264403" y="5787336"/>
            <a:ext cx="3867622" cy="267216"/>
          </a:xfrm>
        </p:spPr>
        <p:txBody>
          <a:bodyPr anchor="t">
            <a:noAutofit/>
          </a:bodyPr>
          <a:lstStyle>
            <a:lvl1pPr marL="0" indent="0">
              <a:buFontTx/>
              <a:buNone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Month DD, YYYY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021746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B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</a:t>
            </a:r>
            <a:r>
              <a:rPr kumimoji="1" lang="ja-JP" altLang="en-US" dirty="0"/>
              <a:t> 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7"/>
            <a:ext cx="11341887" cy="1172116"/>
          </a:xfrm>
        </p:spPr>
        <p:txBody>
          <a:bodyPr>
            <a:normAutofit/>
          </a:bodyPr>
          <a:lstStyle>
            <a:lvl1pPr marL="0" indent="0">
              <a:buClr>
                <a:schemeClr val="accent1"/>
              </a:buClr>
              <a:buFontTx/>
              <a:buNone/>
              <a:defRPr sz="2400" b="1">
                <a:solidFill>
                  <a:schemeClr val="accent1"/>
                </a:solidFill>
              </a:defRPr>
            </a:lvl1pPr>
            <a:lvl2pPr marL="719138" indent="-377825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000"/>
            </a:lvl2pPr>
            <a:lvl3pPr marL="1200150" indent="-285750">
              <a:buFont typeface="Arial" panose="020B0604020202020204" pitchFamily="34" charset="0"/>
              <a:buChar char="•"/>
              <a:defRPr sz="16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kumimoji="1" lang="en-US" altLang="ja-JP" dirty="0"/>
              <a:t>Bullets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 1 24pt.</a:t>
            </a:r>
            <a:r>
              <a:rPr kumimoji="1" lang="ja-JP" altLang="en-US" dirty="0"/>
              <a:t>（</a:t>
            </a:r>
            <a:r>
              <a:rPr kumimoji="1" lang="en-US" altLang="ja-JP" dirty="0"/>
              <a:t>Bullets level</a:t>
            </a:r>
            <a:r>
              <a:rPr kumimoji="1" lang="ja-JP" altLang="en-US" dirty="0"/>
              <a:t>の変更はインデントボタンを押してください。</a:t>
            </a:r>
            <a:r>
              <a:rPr kumimoji="1" lang="en-US" altLang="ja-JP" dirty="0"/>
              <a:t>Press the indent button to change the bullet level.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Bullets level 2 </a:t>
            </a:r>
          </a:p>
          <a:p>
            <a:pPr lvl="2"/>
            <a:r>
              <a:rPr kumimoji="1" lang="en-US" altLang="ja-JP" dirty="0"/>
              <a:t>Bullets level 3 </a:t>
            </a:r>
            <a:endParaRPr kumimoji="1" lang="ja-JP" altLang="en-US" dirty="0"/>
          </a:p>
        </p:txBody>
      </p:sp>
      <p:sp>
        <p:nvSpPr>
          <p:cNvPr id="15" name="コンテンツ プレースホルダー 6">
            <a:extLst>
              <a:ext uri="{FF2B5EF4-FFF2-40B4-BE49-F238E27FC236}">
                <a16:creationId xmlns:a16="http://schemas.microsoft.com/office/drawing/2014/main" id="{9900876A-DF0D-4E40-B8CF-1DB937D26057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24571" y="2555875"/>
            <a:ext cx="11149687" cy="341312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 dirty="0"/>
              <a:t>コンテンツを挿入（テキスト、グラフ、図など）</a:t>
            </a:r>
            <a:r>
              <a:rPr kumimoji="1" lang="en-US" altLang="ja-JP" dirty="0"/>
              <a:t>/ Contents area (Text, Chart, Image) </a:t>
            </a:r>
            <a:endParaRPr kumimoji="1" lang="ja-JP" altLang="en-US" dirty="0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55D98167-FFB8-43AB-8223-CEB7D9DF32AA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8445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B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7"/>
            <a:ext cx="11341887" cy="1172116"/>
          </a:xfrm>
        </p:spPr>
        <p:txBody>
          <a:bodyPr>
            <a:normAutofit/>
          </a:bodyPr>
          <a:lstStyle>
            <a:lvl1pPr marL="0" indent="0">
              <a:buClr>
                <a:schemeClr val="accent1"/>
              </a:buClr>
              <a:buFontTx/>
              <a:buNone/>
              <a:defRPr sz="2400" b="1">
                <a:solidFill>
                  <a:schemeClr val="accent1"/>
                </a:solidFill>
              </a:defRPr>
            </a:lvl1pPr>
            <a:lvl2pPr marL="719138" indent="-377825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000"/>
            </a:lvl2pPr>
            <a:lvl3pPr marL="1200150" indent="-285750">
              <a:buFont typeface="Arial" panose="020B0604020202020204" pitchFamily="34" charset="0"/>
              <a:buChar char="•"/>
              <a:defRPr sz="16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kumimoji="1" lang="en-US" altLang="ja-JP" dirty="0"/>
              <a:t>Bullets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 1 24pt.</a:t>
            </a:r>
            <a:r>
              <a:rPr kumimoji="1" lang="ja-JP" altLang="en-US" dirty="0"/>
              <a:t>（</a:t>
            </a:r>
            <a:r>
              <a:rPr kumimoji="1" lang="en-US" altLang="ja-JP" dirty="0"/>
              <a:t>Bullets level</a:t>
            </a:r>
            <a:r>
              <a:rPr kumimoji="1" lang="ja-JP" altLang="en-US" dirty="0"/>
              <a:t>の変更はインデントボタンを押してください。　</a:t>
            </a:r>
            <a:r>
              <a:rPr kumimoji="1" lang="en-US" altLang="ja-JP" dirty="0"/>
              <a:t>Press the indent button to change the bullet level.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Bullets level 2 </a:t>
            </a:r>
          </a:p>
          <a:p>
            <a:pPr lvl="2"/>
            <a:r>
              <a:rPr kumimoji="1" lang="en-US" altLang="ja-JP" dirty="0"/>
              <a:t>Bullets level 3 </a:t>
            </a:r>
            <a:endParaRPr kumimoji="1" lang="ja-JP" altLang="en-US" dirty="0"/>
          </a:p>
        </p:txBody>
      </p:sp>
      <p:sp>
        <p:nvSpPr>
          <p:cNvPr id="16" name="コンテンツ プレースホルダー 6">
            <a:extLst>
              <a:ext uri="{FF2B5EF4-FFF2-40B4-BE49-F238E27FC236}">
                <a16:creationId xmlns:a16="http://schemas.microsoft.com/office/drawing/2014/main" id="{3D82198D-E071-4B75-9D47-FDE2D3CE49FC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24571" y="2555875"/>
            <a:ext cx="5393977" cy="3413125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/>
              <a:t>コンテンツを挿入（テキスト、グラフ、図など）</a:t>
            </a:r>
          </a:p>
        </p:txBody>
      </p:sp>
      <p:sp>
        <p:nvSpPr>
          <p:cNvPr id="17" name="コンテンツ プレースホルダー 6">
            <a:extLst>
              <a:ext uri="{FF2B5EF4-FFF2-40B4-BE49-F238E27FC236}">
                <a16:creationId xmlns:a16="http://schemas.microsoft.com/office/drawing/2014/main" id="{306D5901-EC09-488B-BF04-6F836C7AC06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273454" y="2555874"/>
            <a:ext cx="5393977" cy="3413125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/>
              <a:t>Contents area (Text, Chart, Image</a:t>
            </a:r>
            <a:r>
              <a:rPr kumimoji="1" lang="ja-JP" altLang="en-US" dirty="0"/>
              <a:t>）</a:t>
            </a:r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B307D79A-52BE-4146-A331-7B04C4DDBDF2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11329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6"/>
            <a:ext cx="11341887" cy="4985957"/>
          </a:xfrm>
        </p:spPr>
        <p:txBody>
          <a:bodyPr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sz="2400" b="1"/>
            </a:lvl1pPr>
            <a:lvl2pPr marL="538163" indent="-196850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2pPr>
            <a:lvl3pPr marL="1200150" indent="-285750">
              <a:buFont typeface="Arial" panose="020B0604020202020204" pitchFamily="34" charset="0"/>
              <a:buChar char="•"/>
              <a:defRPr sz="16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/>
            </a:pPr>
            <a:r>
              <a:rPr kumimoji="1" lang="en-US" altLang="ja-JP" dirty="0"/>
              <a:t>Bullets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 1 24pt.</a:t>
            </a:r>
            <a:r>
              <a:rPr kumimoji="1" lang="ja-JP" altLang="en-US" dirty="0"/>
              <a:t>（</a:t>
            </a:r>
            <a:r>
              <a:rPr kumimoji="1" lang="en-US" altLang="ja-JP" dirty="0"/>
              <a:t>Bullets level</a:t>
            </a:r>
            <a:r>
              <a:rPr kumimoji="1" lang="ja-JP" altLang="en-US" dirty="0"/>
              <a:t>の変更はインデントボタンを押してください。</a:t>
            </a:r>
            <a:r>
              <a:rPr kumimoji="1" lang="en-US" altLang="ja-JP" dirty="0"/>
              <a:t>Press the indent button to change the bullet level.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Bullets level 2 </a:t>
            </a:r>
            <a:r>
              <a:rPr kumimoji="1" lang="ja-JP" altLang="en-US" dirty="0"/>
              <a:t>箇条書きレベル</a:t>
            </a:r>
            <a:r>
              <a:rPr kumimoji="1" lang="en-US" altLang="ja-JP" dirty="0"/>
              <a:t>2</a:t>
            </a:r>
          </a:p>
          <a:p>
            <a:pPr lvl="2"/>
            <a:r>
              <a:rPr kumimoji="1" lang="en-US" altLang="ja-JP" dirty="0"/>
              <a:t>Bullets level 3 </a:t>
            </a:r>
            <a:r>
              <a:rPr kumimoji="1" lang="ja-JP" altLang="en-US" dirty="0"/>
              <a:t>箇条書きレベル</a:t>
            </a:r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C41B10FA-8D83-4BCA-A608-4A184FC94190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24316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C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7"/>
            <a:ext cx="11341887" cy="1172116"/>
          </a:xfrm>
        </p:spPr>
        <p:txBody>
          <a:bodyPr>
            <a:normAutofit/>
          </a:bodyPr>
          <a:lstStyle>
            <a:lvl1pPr marL="285750" indent="-285750">
              <a:buClr>
                <a:schemeClr val="accent1"/>
              </a:buClr>
              <a:buFont typeface="Wingdings" panose="05000000000000000000" pitchFamily="2" charset="2"/>
              <a:buChar char="n"/>
              <a:defRPr sz="2400" b="1"/>
            </a:lvl1pPr>
            <a:lvl2pPr marL="538163" indent="-196850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2pPr>
            <a:lvl3pPr marL="1200150" indent="-285750">
              <a:buFont typeface="Arial" panose="020B0604020202020204" pitchFamily="34" charset="0"/>
              <a:buChar char="•"/>
              <a:defRPr sz="16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kumimoji="1" lang="en-US" altLang="ja-JP" dirty="0"/>
              <a:t>Bullets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 1 24pt.</a:t>
            </a:r>
            <a:r>
              <a:rPr kumimoji="1" lang="ja-JP" altLang="en-US" dirty="0"/>
              <a:t>（</a:t>
            </a:r>
            <a:r>
              <a:rPr kumimoji="1" lang="en-US" altLang="ja-JP" dirty="0"/>
              <a:t>Bullets level</a:t>
            </a:r>
            <a:r>
              <a:rPr kumimoji="1" lang="ja-JP" altLang="en-US" dirty="0"/>
              <a:t>の変更はインデントボタンを押してください。</a:t>
            </a:r>
            <a:r>
              <a:rPr kumimoji="1" lang="en-US" altLang="ja-JP" dirty="0"/>
              <a:t>Press the indent button to change the bullet level.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Bullets level 2 </a:t>
            </a:r>
          </a:p>
          <a:p>
            <a:pPr lvl="2"/>
            <a:r>
              <a:rPr kumimoji="1" lang="en-US" altLang="ja-JP" dirty="0"/>
              <a:t>Bullets level 3 </a:t>
            </a:r>
            <a:endParaRPr kumimoji="1" lang="ja-JP" altLang="en-US" dirty="0"/>
          </a:p>
        </p:txBody>
      </p:sp>
      <p:sp>
        <p:nvSpPr>
          <p:cNvPr id="16" name="コンテンツ プレースホルダー 6">
            <a:extLst>
              <a:ext uri="{FF2B5EF4-FFF2-40B4-BE49-F238E27FC236}">
                <a16:creationId xmlns:a16="http://schemas.microsoft.com/office/drawing/2014/main" id="{1C5ED058-BE07-45DA-AE41-64A4727D56BD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24571" y="2555875"/>
            <a:ext cx="11149687" cy="341312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 dirty="0"/>
              <a:t>コンテンツを挿入（テキスト、グラフ、図など）</a:t>
            </a:r>
            <a:r>
              <a:rPr kumimoji="1" lang="en-US" altLang="ja-JP" dirty="0"/>
              <a:t> /  Contents area (Text, Chart, Image) </a:t>
            </a:r>
            <a:endParaRPr kumimoji="1" lang="ja-JP" altLang="en-US" dirty="0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FD2BFE38-4F7B-4277-8905-6BAF4EA3B452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86464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C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7"/>
            <a:ext cx="11341887" cy="1172116"/>
          </a:xfrm>
        </p:spPr>
        <p:txBody>
          <a:bodyPr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sz="2400" b="1"/>
            </a:lvl1pPr>
            <a:lvl2pPr marL="538163" indent="-196850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2pPr>
            <a:lvl3pPr marL="1200150" indent="-285750">
              <a:buFont typeface="Arial" panose="020B0604020202020204" pitchFamily="34" charset="0"/>
              <a:buChar char="•"/>
              <a:defRPr sz="16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/>
            </a:pPr>
            <a:r>
              <a:rPr kumimoji="1" lang="en-US" altLang="ja-JP" dirty="0"/>
              <a:t>Bullets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 1 24pt.</a:t>
            </a:r>
            <a:r>
              <a:rPr kumimoji="1" lang="ja-JP" altLang="en-US" dirty="0"/>
              <a:t> （</a:t>
            </a:r>
            <a:r>
              <a:rPr kumimoji="1" lang="en-US" altLang="ja-JP" dirty="0"/>
              <a:t>Bullets level</a:t>
            </a:r>
            <a:r>
              <a:rPr kumimoji="1" lang="ja-JP" altLang="en-US" dirty="0"/>
              <a:t>の変更はインデントボタンを押してください。</a:t>
            </a:r>
            <a:r>
              <a:rPr kumimoji="1" lang="en-US" altLang="ja-JP" dirty="0"/>
              <a:t>Press the indent button to change the bullet level.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Bullets level 2 </a:t>
            </a:r>
          </a:p>
          <a:p>
            <a:pPr lvl="2"/>
            <a:r>
              <a:rPr kumimoji="1" lang="en-US" altLang="ja-JP" dirty="0"/>
              <a:t>Bullets level 3 </a:t>
            </a:r>
            <a:endParaRPr kumimoji="1" lang="ja-JP" altLang="en-US" dirty="0"/>
          </a:p>
        </p:txBody>
      </p:sp>
      <p:sp>
        <p:nvSpPr>
          <p:cNvPr id="19" name="コンテンツ プレースホルダー 6">
            <a:extLst>
              <a:ext uri="{FF2B5EF4-FFF2-40B4-BE49-F238E27FC236}">
                <a16:creationId xmlns:a16="http://schemas.microsoft.com/office/drawing/2014/main" id="{E5D7E7B2-4C8D-4EEA-9FE7-1F4F7895D8C1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24571" y="2555875"/>
            <a:ext cx="5393977" cy="341312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 dirty="0"/>
              <a:t>コンテンツを挿入（テキスト、グラフ、図など）</a:t>
            </a:r>
          </a:p>
        </p:txBody>
      </p:sp>
      <p:sp>
        <p:nvSpPr>
          <p:cNvPr id="20" name="コンテンツ プレースホルダー 6">
            <a:extLst>
              <a:ext uri="{FF2B5EF4-FFF2-40B4-BE49-F238E27FC236}">
                <a16:creationId xmlns:a16="http://schemas.microsoft.com/office/drawing/2014/main" id="{BFC2A24A-338B-4F59-9444-366485FBAF8A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273454" y="2555874"/>
            <a:ext cx="5393977" cy="341312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kumimoji="1" lang="en-US" altLang="ja-JP" dirty="0"/>
              <a:t>Contents area (Text, Chart, Image) </a:t>
            </a:r>
            <a:endParaRPr kumimoji="1" lang="ja-JP" altLang="en-US" dirty="0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58EBCA68-5498-4B3B-9FFE-F3070AC77FD1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22235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D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12" name="テキスト プレースホルダー 2">
            <a:extLst>
              <a:ext uri="{FF2B5EF4-FFF2-40B4-BE49-F238E27FC236}">
                <a16:creationId xmlns:a16="http://schemas.microsoft.com/office/drawing/2014/main" id="{9C657823-6020-461F-BB81-9AE8A3BADC4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17055" y="1256043"/>
            <a:ext cx="4485785" cy="4662435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Clr>
                <a:schemeClr val="accent1"/>
              </a:buClr>
              <a:buSzTx/>
              <a:buFontTx/>
              <a:buNone/>
              <a:tabLst/>
              <a:defRPr sz="2400" b="1">
                <a:solidFill>
                  <a:schemeClr val="accent1"/>
                </a:solidFill>
              </a:defRPr>
            </a:lvl1pPr>
            <a:lvl2pPr marL="177800" indent="-177800">
              <a:lnSpc>
                <a:spcPct val="150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/>
            </a:lvl2pPr>
            <a:lvl3pPr marL="1200150" indent="-285750">
              <a:buFont typeface="Arial" panose="020B0604020202020204" pitchFamily="34" charset="0"/>
              <a:buChar char="•"/>
              <a:defRPr sz="14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Clr>
                <a:schemeClr val="accent1"/>
              </a:buClr>
              <a:buSzTx/>
              <a:buFontTx/>
              <a:buNone/>
              <a:tabLst/>
              <a:defRPr/>
            </a:pPr>
            <a:r>
              <a:rPr kumimoji="1" lang="en-US" altLang="ja-JP" dirty="0"/>
              <a:t>Bullets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 1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Bullets level</a:t>
            </a:r>
            <a:r>
              <a:rPr kumimoji="1" lang="ja-JP" altLang="en-US" dirty="0"/>
              <a:t>の変更はインデントボタンを押してください。</a:t>
            </a:r>
            <a:r>
              <a:rPr kumimoji="1" lang="en-US" altLang="ja-JP" dirty="0"/>
              <a:t>Press the indent button to change the bullet level.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Bullets level 2 </a:t>
            </a:r>
            <a:endParaRPr kumimoji="1" lang="ja-JP" altLang="en-US" dirty="0"/>
          </a:p>
        </p:txBody>
      </p:sp>
      <p:sp>
        <p:nvSpPr>
          <p:cNvPr id="15" name="コンテンツ プレースホルダー 6">
            <a:extLst>
              <a:ext uri="{FF2B5EF4-FFF2-40B4-BE49-F238E27FC236}">
                <a16:creationId xmlns:a16="http://schemas.microsoft.com/office/drawing/2014/main" id="{938C2E17-BBCA-4F4F-9BCA-E2CE44D41D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303251" y="1256044"/>
            <a:ext cx="6371694" cy="4634384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 dirty="0"/>
              <a:t>コンテンツを挿入　</a:t>
            </a:r>
            <a:r>
              <a:rPr kumimoji="1" lang="en-US" altLang="ja-JP" dirty="0"/>
              <a:t>/  Contents area (Text, Chart, Image) </a:t>
            </a:r>
            <a:endParaRPr kumimoji="1" lang="ja-JP" altLang="en-US" dirty="0"/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ABA07C0B-8D2A-4C03-A924-8EC9070994F2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87359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D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256044"/>
            <a:ext cx="4476976" cy="4634387"/>
          </a:xfrm>
        </p:spPr>
        <p:txBody>
          <a:bodyPr wrap="square" anchor="ctr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Clr>
                <a:schemeClr val="bg2"/>
              </a:buClr>
              <a:buFontTx/>
              <a:buNone/>
              <a:defRPr sz="1800"/>
            </a:lvl1pPr>
            <a:lvl2pPr marL="341313" indent="0">
              <a:lnSpc>
                <a:spcPct val="150000"/>
              </a:lnSpc>
              <a:buFontTx/>
              <a:buNone/>
              <a:defRPr sz="1600"/>
            </a:lvl2pPr>
            <a:lvl3pPr marL="914400" indent="0">
              <a:buFontTx/>
              <a:buNone/>
              <a:defRPr sz="18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kumimoji="1" lang="ja-JP" altLang="en-US" dirty="0"/>
              <a:t>説明文挿入 </a:t>
            </a:r>
            <a:r>
              <a:rPr kumimoji="1" lang="en-US" altLang="ja-JP" dirty="0"/>
              <a:t>/ Description</a:t>
            </a:r>
            <a:r>
              <a:rPr kumimoji="1" lang="ja-JP" altLang="en-US" dirty="0"/>
              <a:t>　</a:t>
            </a:r>
            <a:r>
              <a:rPr kumimoji="1" lang="en-US" altLang="ja-JP" dirty="0"/>
              <a:t>text </a:t>
            </a:r>
            <a:r>
              <a:rPr kumimoji="1" lang="ja-JP" altLang="en-US" dirty="0"/>
              <a:t>　</a:t>
            </a:r>
            <a:r>
              <a:rPr kumimoji="1" lang="en-US" altLang="ja-JP" dirty="0"/>
              <a:t>20pt.</a:t>
            </a:r>
            <a:endParaRPr kumimoji="1" lang="ja-JP" altLang="en-US" dirty="0"/>
          </a:p>
        </p:txBody>
      </p:sp>
      <p:sp>
        <p:nvSpPr>
          <p:cNvPr id="12" name="コンテンツ プレースホルダー 6">
            <a:extLst>
              <a:ext uri="{FF2B5EF4-FFF2-40B4-BE49-F238E27FC236}">
                <a16:creationId xmlns:a16="http://schemas.microsoft.com/office/drawing/2014/main" id="{23AB1C7E-2524-4AAF-8D8A-86C5BDDC4F67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303251" y="1256044"/>
            <a:ext cx="6371694" cy="4634384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/>
              <a:t>コンテンツを挿入　</a:t>
            </a:r>
            <a:r>
              <a:rPr kumimoji="1" lang="en-US" altLang="ja-JP" dirty="0"/>
              <a:t>/  Contents area (Text, Chart, Image) </a:t>
            </a:r>
            <a:endParaRPr kumimoji="1" lang="ja-JP" altLang="en-US" dirty="0"/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45FD2A67-0D0A-430A-BC49-DC401BD1E47E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64074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A9FF1E53-0F36-4477-A813-49E627229CD4}"/>
              </a:ext>
            </a:extLst>
          </p:cNvPr>
          <p:cNvSpPr/>
          <p:nvPr userDrawn="1"/>
        </p:nvSpPr>
        <p:spPr>
          <a:xfrm>
            <a:off x="-1" y="0"/>
            <a:ext cx="592310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BE7BC897-37ED-43ED-9DD4-52EE07FB6E5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23109" y="1758333"/>
            <a:ext cx="2326656" cy="3314089"/>
          </a:xfrm>
          <a:prstGeom prst="rect">
            <a:avLst/>
          </a:prstGeom>
        </p:spPr>
      </p:pic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249F56A-214A-4DA4-8FB7-D71B442F3C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B3001740-FA51-4383-A84C-3DA006D12C2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14" name="テキスト プレースホルダー 13">
            <a:extLst>
              <a:ext uri="{FF2B5EF4-FFF2-40B4-BE49-F238E27FC236}">
                <a16:creationId xmlns:a16="http://schemas.microsoft.com/office/drawing/2014/main" id="{C1E429A5-622A-4AC9-8F75-D0628B521C8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2645" y="3932503"/>
            <a:ext cx="5103754" cy="369332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</a:lstStyle>
          <a:p>
            <a:pPr lvl="0"/>
            <a:r>
              <a:rPr kumimoji="1" lang="en-US" altLang="ja-JP" dirty="0"/>
              <a:t>Ending comment</a:t>
            </a:r>
            <a:endParaRPr kumimoji="1"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320F9AC-8C1A-4A31-82F6-40F400435A2A}"/>
              </a:ext>
            </a:extLst>
          </p:cNvPr>
          <p:cNvSpPr/>
          <p:nvPr userDrawn="1"/>
        </p:nvSpPr>
        <p:spPr>
          <a:xfrm>
            <a:off x="295928" y="6356350"/>
            <a:ext cx="519047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ja-JP" sz="800" dirty="0">
                <a:solidFill>
                  <a:schemeClr val="bg1">
                    <a:lumMod val="50000"/>
                  </a:schemeClr>
                </a:solidFill>
              </a:rPr>
              <a:t>The names of corporations, organizations, products and logos herein are either registered trademarks or trademarks of Yokogawa Electric Corporation and their respective holders.</a:t>
            </a:r>
            <a:endParaRPr lang="ja-JP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8" name="図 7" descr="黒い背景に白い文字がある&#10;&#10;中程度の精度で自動的に生成された説明">
            <a:extLst>
              <a:ext uri="{FF2B5EF4-FFF2-40B4-BE49-F238E27FC236}">
                <a16:creationId xmlns:a16="http://schemas.microsoft.com/office/drawing/2014/main" id="{356EF9D2-6A59-4CEA-8286-7885D4590DF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102" y="410845"/>
            <a:ext cx="2152996" cy="377496"/>
          </a:xfrm>
          <a:prstGeom prst="rect">
            <a:avLst/>
          </a:prstGeom>
        </p:spPr>
      </p:pic>
      <p:pic>
        <p:nvPicPr>
          <p:cNvPr id="4" name="図 3" descr="ロゴ&#10;&#10;自動的に生成された説明">
            <a:extLst>
              <a:ext uri="{FF2B5EF4-FFF2-40B4-BE49-F238E27FC236}">
                <a16:creationId xmlns:a16="http://schemas.microsoft.com/office/drawing/2014/main" id="{8F20482E-FD0D-4CED-99BC-09CDD9A1527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89" y="3057175"/>
            <a:ext cx="5156095" cy="71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6568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1776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9025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_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CE10F98-86EA-4B20-9945-36A4CD697905}"/>
              </a:ext>
            </a:extLst>
          </p:cNvPr>
          <p:cNvSpPr/>
          <p:nvPr userDrawn="1"/>
        </p:nvSpPr>
        <p:spPr>
          <a:xfrm>
            <a:off x="0" y="0"/>
            <a:ext cx="898970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691DA4E5-83DA-450F-8AF0-CE07E91FE86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86509" y="1758333"/>
            <a:ext cx="2326656" cy="3314089"/>
          </a:xfrm>
          <a:prstGeom prst="rect">
            <a:avLst/>
          </a:prstGeom>
        </p:spPr>
      </p:pic>
      <p:sp>
        <p:nvSpPr>
          <p:cNvPr id="6" name="タイトル 5">
            <a:extLst>
              <a:ext uri="{FF2B5EF4-FFF2-40B4-BE49-F238E27FC236}">
                <a16:creationId xmlns:a16="http://schemas.microsoft.com/office/drawing/2014/main" id="{5E39DC20-4B9B-4997-BB6B-5F5B2B775EF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2739" y="3157972"/>
            <a:ext cx="8038661" cy="539820"/>
          </a:xfrm>
        </p:spPr>
        <p:txBody>
          <a:bodyPr anchor="ctr">
            <a:normAutofit/>
          </a:bodyPr>
          <a:lstStyle>
            <a:lvl1pPr>
              <a:defRPr sz="3200" b="1"/>
            </a:lvl1pPr>
          </a:lstStyle>
          <a:p>
            <a:r>
              <a:rPr kumimoji="1" lang="en-US" altLang="ja-JP" dirty="0"/>
              <a:t>Separator</a:t>
            </a:r>
            <a:r>
              <a:rPr kumimoji="1" lang="ja-JP" altLang="en-US" dirty="0"/>
              <a:t> </a:t>
            </a:r>
            <a:r>
              <a:rPr kumimoji="1" lang="en-US" altLang="ja-JP" dirty="0"/>
              <a:t>Title Here</a:t>
            </a:r>
            <a:endParaRPr kumimoji="1" lang="ja-JP" altLang="en-US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D5F35308-28C9-4A26-A6C4-8AD672A2A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30CAA6C8-1809-428C-A024-8292BCA9949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52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e_2">
    <p:bg>
      <p:bgPr>
        <a:solidFill>
          <a:srgbClr val="95A0A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CE10F98-86EA-4B20-9945-36A4CD697905}"/>
              </a:ext>
            </a:extLst>
          </p:cNvPr>
          <p:cNvSpPr/>
          <p:nvPr userDrawn="1"/>
        </p:nvSpPr>
        <p:spPr>
          <a:xfrm>
            <a:off x="0" y="0"/>
            <a:ext cx="898970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691DA4E5-83DA-450F-8AF0-CE07E91FE86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86509" y="1758333"/>
            <a:ext cx="2326656" cy="3314089"/>
          </a:xfrm>
          <a:prstGeom prst="rect">
            <a:avLst/>
          </a:prstGeom>
        </p:spPr>
      </p:pic>
      <p:sp>
        <p:nvSpPr>
          <p:cNvPr id="6" name="タイトル 5">
            <a:extLst>
              <a:ext uri="{FF2B5EF4-FFF2-40B4-BE49-F238E27FC236}">
                <a16:creationId xmlns:a16="http://schemas.microsoft.com/office/drawing/2014/main" id="{5E39DC20-4B9B-4997-BB6B-5F5B2B775EF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2739" y="3157972"/>
            <a:ext cx="8038661" cy="539820"/>
          </a:xfrm>
        </p:spPr>
        <p:txBody>
          <a:bodyPr anchor="ctr">
            <a:normAutofit/>
          </a:bodyPr>
          <a:lstStyle>
            <a:lvl1pPr>
              <a:defRPr sz="3200" b="1"/>
            </a:lvl1pPr>
          </a:lstStyle>
          <a:p>
            <a:r>
              <a:rPr kumimoji="1" lang="en-US" altLang="ja-JP" dirty="0"/>
              <a:t>Separator</a:t>
            </a:r>
            <a:r>
              <a:rPr kumimoji="1" lang="ja-JP" altLang="en-US" dirty="0"/>
              <a:t> </a:t>
            </a:r>
            <a:r>
              <a:rPr kumimoji="1" lang="en-US" altLang="ja-JP" dirty="0"/>
              <a:t>Title Here</a:t>
            </a:r>
            <a:endParaRPr kumimoji="1" lang="ja-JP" altLang="en-US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D5F35308-28C9-4A26-A6C4-8AD672A2A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30CAA6C8-1809-428C-A024-8292BCA9949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423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CE10F98-86EA-4B20-9945-36A4CD697905}"/>
              </a:ext>
            </a:extLst>
          </p:cNvPr>
          <p:cNvSpPr/>
          <p:nvPr userDrawn="1"/>
        </p:nvSpPr>
        <p:spPr>
          <a:xfrm>
            <a:off x="0" y="0"/>
            <a:ext cx="898970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691DA4E5-83DA-450F-8AF0-CE07E91FE86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86509" y="1758333"/>
            <a:ext cx="2326656" cy="3314089"/>
          </a:xfrm>
          <a:prstGeom prst="rect">
            <a:avLst/>
          </a:prstGeom>
        </p:spPr>
      </p:pic>
      <p:sp>
        <p:nvSpPr>
          <p:cNvPr id="6" name="タイトル 5">
            <a:extLst>
              <a:ext uri="{FF2B5EF4-FFF2-40B4-BE49-F238E27FC236}">
                <a16:creationId xmlns:a16="http://schemas.microsoft.com/office/drawing/2014/main" id="{5E39DC20-4B9B-4997-BB6B-5F5B2B775EF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178" y="907142"/>
            <a:ext cx="8060367" cy="580013"/>
          </a:xfrm>
        </p:spPr>
        <p:txBody>
          <a:bodyPr anchor="ctr">
            <a:normAutofit/>
          </a:bodyPr>
          <a:lstStyle>
            <a:lvl1pPr>
              <a:defRPr sz="2800" b="1"/>
            </a:lvl1pPr>
          </a:lstStyle>
          <a:p>
            <a:r>
              <a:rPr kumimoji="1" lang="en-US" altLang="ja-JP" dirty="0"/>
              <a:t>Agenda Here</a:t>
            </a:r>
            <a:endParaRPr kumimoji="1" lang="ja-JP" altLang="en-US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D5F35308-28C9-4A26-A6C4-8AD672A2A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30CAA6C8-1809-428C-A024-8292BCA9949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0C44C11-53F0-4355-98C4-EB8B73C7989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63191" y="1758950"/>
            <a:ext cx="8018847" cy="4140200"/>
          </a:xfrm>
        </p:spPr>
        <p:txBody>
          <a:bodyPr/>
          <a:lstStyle>
            <a:lvl1pPr marL="514350" indent="-514350">
              <a:buFont typeface="+mj-lt"/>
              <a:buAutoNum type="arabicPeriod"/>
              <a:defRPr/>
            </a:lvl1pPr>
          </a:lstStyle>
          <a:p>
            <a:pPr lvl="0"/>
            <a:r>
              <a:rPr lang="en-US" altLang="ja-JP" dirty="0">
                <a:latin typeface="+mn-lt"/>
              </a:rPr>
              <a:t>High Lighted Contents</a:t>
            </a:r>
          </a:p>
          <a:p>
            <a:pPr lvl="0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11021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fr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EDB5B0D9-1906-45DD-BEF5-11D82E39BEDA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2602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7"/>
            <a:ext cx="11341887" cy="480131"/>
          </a:xfrm>
        </p:spPr>
        <p:txBody>
          <a:bodyPr wrap="square">
            <a:spAutoFit/>
          </a:bodyPr>
          <a:lstStyle>
            <a:lvl1pPr marL="0" indent="0">
              <a:buClr>
                <a:schemeClr val="bg2"/>
              </a:buClr>
              <a:buFontTx/>
              <a:buNone/>
              <a:defRPr sz="2800" b="1">
                <a:solidFill>
                  <a:schemeClr val="accent1"/>
                </a:solidFill>
              </a:defRPr>
            </a:lvl1pPr>
            <a:lvl2pPr marL="341313" indent="0">
              <a:buFontTx/>
              <a:buNone/>
              <a:defRPr sz="1600"/>
            </a:lvl2pPr>
            <a:lvl3pPr marL="914400" indent="0">
              <a:buFontTx/>
              <a:buNone/>
              <a:defRPr sz="18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kumimoji="1" lang="en-US" altLang="ja-JP" dirty="0"/>
              <a:t>Main text 28pt.</a:t>
            </a:r>
            <a:r>
              <a:rPr kumimoji="1" lang="ja-JP" altLang="en-US" dirty="0"/>
              <a:t>（テキストを挿入）</a:t>
            </a:r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104F7F1A-B91A-497F-A5DB-5E6916B6DB62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630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A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7"/>
            <a:ext cx="11341888" cy="480131"/>
          </a:xfrm>
        </p:spPr>
        <p:txBody>
          <a:bodyPr wrap="square">
            <a:spAutoFit/>
          </a:bodyPr>
          <a:lstStyle>
            <a:lvl1pPr marL="0" indent="0">
              <a:buClr>
                <a:schemeClr val="bg2"/>
              </a:buClr>
              <a:buFontTx/>
              <a:buNone/>
              <a:defRPr sz="2800" b="1">
                <a:solidFill>
                  <a:schemeClr val="accent1"/>
                </a:solidFill>
              </a:defRPr>
            </a:lvl1pPr>
            <a:lvl2pPr marL="341313" indent="0">
              <a:buFontTx/>
              <a:buNone/>
              <a:defRPr sz="1600"/>
            </a:lvl2pPr>
            <a:lvl3pPr marL="914400" indent="0">
              <a:buFontTx/>
              <a:buNone/>
              <a:defRPr sz="18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kumimoji="1" lang="en-US" altLang="ja-JP" dirty="0"/>
              <a:t>Main text 28pt.</a:t>
            </a:r>
            <a:r>
              <a:rPr kumimoji="1" lang="ja-JP" altLang="en-US" dirty="0"/>
              <a:t>（テキストを挿入）</a:t>
            </a:r>
          </a:p>
        </p:txBody>
      </p:sp>
      <p:sp>
        <p:nvSpPr>
          <p:cNvPr id="15" name="コンテンツ プレースホルダー 6">
            <a:extLst>
              <a:ext uri="{FF2B5EF4-FFF2-40B4-BE49-F238E27FC236}">
                <a16:creationId xmlns:a16="http://schemas.microsoft.com/office/drawing/2014/main" id="{772436EF-038D-4313-AC03-5FFFE9166141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24571" y="2181070"/>
            <a:ext cx="11149687" cy="378793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 dirty="0"/>
              <a:t>コンテンツを挿入（テキスト、グラフ、図など）</a:t>
            </a:r>
            <a:r>
              <a:rPr kumimoji="1" lang="en-US" altLang="ja-JP" dirty="0"/>
              <a:t>/ Contents area (Text, Chart, Image) </a:t>
            </a:r>
            <a:endParaRPr kumimoji="1" lang="ja-JP" altLang="en-US" dirty="0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E462BAFC-C166-466D-BCD4-0A812FBFE0AA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3159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A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7"/>
            <a:ext cx="11341888" cy="480131"/>
          </a:xfrm>
        </p:spPr>
        <p:txBody>
          <a:bodyPr wrap="square">
            <a:spAutoFit/>
          </a:bodyPr>
          <a:lstStyle>
            <a:lvl1pPr marL="0" indent="0">
              <a:buClr>
                <a:schemeClr val="bg2"/>
              </a:buClr>
              <a:buFontTx/>
              <a:buNone/>
              <a:defRPr sz="2800" b="1">
                <a:solidFill>
                  <a:schemeClr val="accent1"/>
                </a:solidFill>
              </a:defRPr>
            </a:lvl1pPr>
            <a:lvl2pPr marL="341313" indent="0">
              <a:buFontTx/>
              <a:buNone/>
              <a:defRPr sz="1600"/>
            </a:lvl2pPr>
            <a:lvl3pPr marL="914400" indent="0">
              <a:buFontTx/>
              <a:buNone/>
              <a:defRPr sz="18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kumimoji="1" lang="en-US" altLang="ja-JP" dirty="0"/>
              <a:t>Main text 28pt.</a:t>
            </a:r>
            <a:r>
              <a:rPr kumimoji="1" lang="ja-JP" altLang="en-US" dirty="0"/>
              <a:t>（テキストを挿入）</a:t>
            </a:r>
          </a:p>
        </p:txBody>
      </p:sp>
      <p:sp>
        <p:nvSpPr>
          <p:cNvPr id="12" name="コンテンツ プレースホルダー 6">
            <a:extLst>
              <a:ext uri="{FF2B5EF4-FFF2-40B4-BE49-F238E27FC236}">
                <a16:creationId xmlns:a16="http://schemas.microsoft.com/office/drawing/2014/main" id="{C542029F-B7BC-45F1-A6C3-3442B14C81BA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24571" y="2555875"/>
            <a:ext cx="5393977" cy="3413125"/>
          </a:xfrm>
        </p:spPr>
        <p:txBody>
          <a:bodyPr>
            <a:normAutofit/>
          </a:bodyPr>
          <a:lstStyle>
            <a:lvl1pPr marL="0" indent="0">
              <a:buFontTx/>
              <a:buNone/>
              <a:defRPr lang="en-US" sz="1600" smtClean="0">
                <a:effectLst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 dirty="0"/>
              <a:t>コンテンツを挿入（テキスト、グラフ、図など）</a:t>
            </a:r>
          </a:p>
        </p:txBody>
      </p:sp>
      <p:sp>
        <p:nvSpPr>
          <p:cNvPr id="17" name="コンテンツ プレースホルダー 6">
            <a:extLst>
              <a:ext uri="{FF2B5EF4-FFF2-40B4-BE49-F238E27FC236}">
                <a16:creationId xmlns:a16="http://schemas.microsoft.com/office/drawing/2014/main" id="{97C67577-182D-48A6-9E68-A1EE3644054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273454" y="2555874"/>
            <a:ext cx="5393977" cy="3413125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600" smtClean="0">
                <a:effectLst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/>
              <a:t>Contents area (Text, Chart, Image)</a:t>
            </a:r>
            <a:endParaRPr kumimoji="1" lang="ja-JP" altLang="en-US" dirty="0"/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6B82AE71-463C-4E40-AE94-9C5613474211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6238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6"/>
            <a:ext cx="11341887" cy="4985963"/>
          </a:xfrm>
        </p:spPr>
        <p:txBody>
          <a:bodyPr>
            <a:noAutofit/>
          </a:bodyPr>
          <a:lstStyle>
            <a:lvl1pPr marL="0" indent="0">
              <a:buClr>
                <a:schemeClr val="accent1"/>
              </a:buClr>
              <a:buFontTx/>
              <a:buNone/>
              <a:defRPr sz="2400" b="1">
                <a:solidFill>
                  <a:schemeClr val="accent1"/>
                </a:solidFill>
              </a:defRPr>
            </a:lvl1pPr>
            <a:lvl2pPr marL="719138" indent="-377825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000"/>
            </a:lvl2pPr>
            <a:lvl3pPr marL="1200150" indent="-285750">
              <a:buFont typeface="Arial" panose="020B0604020202020204" pitchFamily="34" charset="0"/>
              <a:buChar char="•"/>
              <a:defRPr sz="16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kumimoji="1" lang="en-US" altLang="ja-JP" dirty="0"/>
              <a:t>Bullets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 1 24pt.</a:t>
            </a:r>
            <a:r>
              <a:rPr kumimoji="1" lang="ja-JP" altLang="en-US" dirty="0"/>
              <a:t>（</a:t>
            </a:r>
            <a:r>
              <a:rPr kumimoji="1" lang="en-US" altLang="ja-JP" dirty="0"/>
              <a:t>Bullets level</a:t>
            </a:r>
            <a:r>
              <a:rPr kumimoji="1" lang="ja-JP" altLang="en-US" dirty="0"/>
              <a:t>の変更はインデントボタンを押してください。　</a:t>
            </a:r>
            <a:r>
              <a:rPr kumimoji="1" lang="en-US" altLang="ja-JP" dirty="0"/>
              <a:t>Press the indent button to change the bullet level.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Bullets level 2 </a:t>
            </a:r>
          </a:p>
          <a:p>
            <a:pPr lvl="2"/>
            <a:r>
              <a:rPr kumimoji="1" lang="en-US" altLang="ja-JP" dirty="0"/>
              <a:t>Bullets level 3 </a:t>
            </a:r>
            <a:endParaRPr kumimoji="1" lang="ja-JP" altLang="en-US" dirty="0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6B56B66F-04D8-4FF8-BBB3-B20DA456CF3C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2963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08823" y="6356350"/>
            <a:ext cx="398958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100" b="1">
                <a:solidFill>
                  <a:schemeClr val="tx1"/>
                </a:solidFill>
                <a:latin typeface="+mn-lt"/>
              </a:defRPr>
            </a:lvl1pPr>
          </a:lstStyle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0D52A29-56AB-408C-80FF-70FF0C1F164A}"/>
              </a:ext>
            </a:extLst>
          </p:cNvPr>
          <p:cNvSpPr txBox="1"/>
          <p:nvPr userDrawn="1"/>
        </p:nvSpPr>
        <p:spPr>
          <a:xfrm>
            <a:off x="8670890" y="6356350"/>
            <a:ext cx="293793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ja-JP" sz="800" dirty="0">
                <a:solidFill>
                  <a:schemeClr val="bg1">
                    <a:lumMod val="75000"/>
                  </a:schemeClr>
                </a:solidFill>
              </a:rPr>
              <a:t>| Document Number 12345 | 2022 01 26 |  </a:t>
            </a:r>
          </a:p>
          <a:p>
            <a:pPr algn="r"/>
            <a:r>
              <a:rPr lang="en-US" altLang="ja-JP" sz="800" dirty="0">
                <a:solidFill>
                  <a:schemeClr val="bg1">
                    <a:lumMod val="75000"/>
                  </a:schemeClr>
                </a:solidFill>
              </a:rPr>
              <a:t>© Yokogawa Electric Corporation</a:t>
            </a:r>
          </a:p>
        </p:txBody>
      </p:sp>
      <p:sp>
        <p:nvSpPr>
          <p:cNvPr id="4" name="MSIPCMContentMarking" descr="{&quot;HashCode&quot;:1001629120,&quot;Placement&quot;:&quot;Footer&quot;,&quot;Top&quot;:519.343,&quot;Left&quot;:425.416931,&quot;SlideWidth&quot;:960,&quot;SlideHeight&quot;:540}">
            <a:extLst>
              <a:ext uri="{FF2B5EF4-FFF2-40B4-BE49-F238E27FC236}">
                <a16:creationId xmlns:a16="http://schemas.microsoft.com/office/drawing/2014/main" id="{1F245C5E-D9BA-4B35-937A-E09F1DCD6FAB}"/>
              </a:ext>
            </a:extLst>
          </p:cNvPr>
          <p:cNvSpPr txBox="1"/>
          <p:nvPr userDrawn="1"/>
        </p:nvSpPr>
        <p:spPr>
          <a:xfrm>
            <a:off x="5402795" y="6595656"/>
            <a:ext cx="1386410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kumimoji="1" lang="en-US" altLang="ja-JP" sz="1000">
                <a:solidFill>
                  <a:srgbClr val="000000"/>
                </a:solidFill>
                <a:latin typeface="Calibri" panose="020F0502020204030204" pitchFamily="34" charset="0"/>
              </a:rPr>
              <a:t>For Internal Use Only</a:t>
            </a:r>
            <a:endParaRPr kumimoji="1" lang="ja-JP" altLang="en-US" sz="10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0437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17" r:id="rId3"/>
    <p:sldLayoutId id="2147483803" r:id="rId4"/>
    <p:sldLayoutId id="2147483819" r:id="rId5"/>
    <p:sldLayoutId id="2147483820" r:id="rId6"/>
    <p:sldLayoutId id="2147483821" r:id="rId7"/>
    <p:sldLayoutId id="2147483822" r:id="rId8"/>
    <p:sldLayoutId id="2147483823" r:id="rId9"/>
    <p:sldLayoutId id="2147483824" r:id="rId10"/>
    <p:sldLayoutId id="2147483825" r:id="rId11"/>
    <p:sldLayoutId id="2147483826" r:id="rId12"/>
    <p:sldLayoutId id="2147483827" r:id="rId13"/>
    <p:sldLayoutId id="2147483828" r:id="rId14"/>
    <p:sldLayoutId id="2147483829" r:id="rId15"/>
    <p:sldLayoutId id="2147483830" r:id="rId16"/>
    <p:sldLayoutId id="2147483802" r:id="rId17"/>
    <p:sldLayoutId id="2147483763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18" Type="http://schemas.openxmlformats.org/officeDocument/2006/relationships/image" Target="../media/image3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17" Type="http://schemas.openxmlformats.org/officeDocument/2006/relationships/image" Target="../media/image32.png"/><Relationship Id="rId2" Type="http://schemas.openxmlformats.org/officeDocument/2006/relationships/image" Target="../media/image17.png"/><Relationship Id="rId16" Type="http://schemas.openxmlformats.org/officeDocument/2006/relationships/image" Target="../media/image3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5" Type="http://schemas.openxmlformats.org/officeDocument/2006/relationships/image" Target="../media/image3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2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27.png"/><Relationship Id="rId18" Type="http://schemas.openxmlformats.org/officeDocument/2006/relationships/image" Target="../media/image46.png"/><Relationship Id="rId3" Type="http://schemas.openxmlformats.org/officeDocument/2006/relationships/image" Target="../media/image35.png"/><Relationship Id="rId7" Type="http://schemas.openxmlformats.org/officeDocument/2006/relationships/image" Target="../media/image23.png"/><Relationship Id="rId12" Type="http://schemas.openxmlformats.org/officeDocument/2006/relationships/image" Target="../media/image41.png"/><Relationship Id="rId17" Type="http://schemas.openxmlformats.org/officeDocument/2006/relationships/image" Target="../media/image45.png"/><Relationship Id="rId2" Type="http://schemas.openxmlformats.org/officeDocument/2006/relationships/image" Target="../media/image34.png"/><Relationship Id="rId16" Type="http://schemas.openxmlformats.org/officeDocument/2006/relationships/image" Target="../media/image4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2.png"/><Relationship Id="rId11" Type="http://schemas.openxmlformats.org/officeDocument/2006/relationships/image" Target="../media/image40.png"/><Relationship Id="rId5" Type="http://schemas.openxmlformats.org/officeDocument/2006/relationships/image" Target="../media/image37.png"/><Relationship Id="rId15" Type="http://schemas.openxmlformats.org/officeDocument/2006/relationships/image" Target="../media/image43.png"/><Relationship Id="rId10" Type="http://schemas.openxmlformats.org/officeDocument/2006/relationships/image" Target="../media/image39.png"/><Relationship Id="rId4" Type="http://schemas.openxmlformats.org/officeDocument/2006/relationships/image" Target="../media/image36.png"/><Relationship Id="rId9" Type="http://schemas.openxmlformats.org/officeDocument/2006/relationships/image" Target="../media/image18.png"/><Relationship Id="rId14" Type="http://schemas.openxmlformats.org/officeDocument/2006/relationships/image" Target="../media/image4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F0E2552A-DDB9-40EF-BF0E-3C852FB057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/>
              <a:t>有制約最適化の検証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708777E-B80C-4799-B931-E2F3C145D1E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ja-JP" altLang="en-US" dirty="0"/>
              <a:t>熊谷　渉</a:t>
            </a:r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3A0A8E59-A952-4AF8-9C16-E3626B2E36B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ja-JP" dirty="0"/>
              <a:t>YHQ MK</a:t>
            </a:r>
            <a:r>
              <a:rPr lang="ja-JP" altLang="en-US" dirty="0"/>
              <a:t>本部 イノベーションセンター</a:t>
            </a:r>
            <a:endParaRPr lang="en-US" altLang="ja-JP" dirty="0"/>
          </a:p>
          <a:p>
            <a:r>
              <a:rPr lang="ja-JP" altLang="en-US" dirty="0"/>
              <a:t>プロジェクトデザイン部 オペレーショナルエクセレンス</a:t>
            </a:r>
            <a:r>
              <a:rPr lang="en-US" altLang="ja-JP" dirty="0"/>
              <a:t>Gr.</a:t>
            </a:r>
            <a:endParaRPr lang="ja-JP" altLang="en-US" dirty="0"/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22282EF1-087D-4A23-B09D-4F88CE396B7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ja-JP" dirty="0"/>
              <a:t>2022</a:t>
            </a:r>
            <a:r>
              <a:rPr lang="ja-JP" altLang="en-US" dirty="0"/>
              <a:t>年</a:t>
            </a:r>
            <a:r>
              <a:rPr lang="en-US" altLang="ja-JP" dirty="0"/>
              <a:t>4</a:t>
            </a:r>
            <a:r>
              <a:rPr lang="ja-JP" altLang="en-US" dirty="0"/>
              <a:t>月</a:t>
            </a:r>
            <a:r>
              <a:rPr lang="en-US" altLang="ja-JP" dirty="0"/>
              <a:t>26</a:t>
            </a:r>
            <a:r>
              <a:rPr lang="ja-JP" altLang="en-US" dirty="0"/>
              <a:t>日</a:t>
            </a:r>
          </a:p>
        </p:txBody>
      </p:sp>
      <p:sp>
        <p:nvSpPr>
          <p:cNvPr id="8" name="サブタイトル 1">
            <a:extLst>
              <a:ext uri="{FF2B5EF4-FFF2-40B4-BE49-F238E27FC236}">
                <a16:creationId xmlns:a16="http://schemas.microsoft.com/office/drawing/2014/main" id="{F712EF0B-7DA3-4CB5-AAA1-F1379FEABDB7}"/>
              </a:ext>
            </a:extLst>
          </p:cNvPr>
          <p:cNvSpPr txBox="1">
            <a:spLocks/>
          </p:cNvSpPr>
          <p:nvPr/>
        </p:nvSpPr>
        <p:spPr>
          <a:xfrm>
            <a:off x="5264402" y="2472644"/>
            <a:ext cx="5286786" cy="40701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2400" dirty="0">
                <a:solidFill>
                  <a:schemeClr val="bg1"/>
                </a:solidFill>
              </a:rPr>
              <a:t>連携最適化テーマ</a:t>
            </a:r>
          </a:p>
        </p:txBody>
      </p:sp>
    </p:spTree>
    <p:extLst>
      <p:ext uri="{BB962C8B-B14F-4D97-AF65-F5344CB8AC3E}">
        <p14:creationId xmlns:p14="http://schemas.microsoft.com/office/powerpoint/2010/main" val="1852153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560C5BD5-1532-4087-ACF7-85710DC69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検証内容・条件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D23190D-575C-49DE-8293-87C3C1C8D7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プレースホルダー 2">
                <a:extLst>
                  <a:ext uri="{FF2B5EF4-FFF2-40B4-BE49-F238E27FC236}">
                    <a16:creationId xmlns:a16="http://schemas.microsoft.com/office/drawing/2014/main" id="{064747C6-D9AC-47D6-95CA-D74503C0501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17054" y="1160266"/>
                <a:ext cx="11400125" cy="4134405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285750" marR="0" indent="-28575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Tx/>
                  <a:buFont typeface="Wingdings" panose="05000000000000000000" pitchFamily="2" charset="2"/>
                  <a:buChar char="n"/>
                  <a:tabLst/>
                  <a:defRPr kumimoji="1" sz="24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8163" indent="-196850" algn="l" defTabSz="914400" rtl="0" eaLnBrk="1" latinLnBrk="0" hangingPunct="1">
                  <a:lnSpc>
                    <a:spcPct val="100000"/>
                  </a:lnSpc>
                  <a:spcBef>
                    <a:spcPts val="1200"/>
                  </a:spcBef>
                  <a:buFont typeface="Arial" panose="020B0604020202020204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00150" indent="-28575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Tx/>
                  <a:buNone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Tx/>
                  <a:buNone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ja-JP" altLang="en-US" dirty="0"/>
                  <a:t>制約対処法：</a:t>
                </a:r>
                <a:r>
                  <a:rPr lang="en-US" altLang="ja-JP" dirty="0"/>
                  <a:t>Adaptive weighted MOEA/D</a:t>
                </a:r>
              </a:p>
              <a:p>
                <a:pPr lvl="1">
                  <a:defRPr/>
                </a:pPr>
                <a:r>
                  <a:rPr lang="ja-JP" altLang="en-US" dirty="0"/>
                  <a:t>パラメータ</a:t>
                </a:r>
                <a14:m>
                  <m:oMath xmlns:m="http://schemas.openxmlformats.org/officeDocument/2006/math">
                    <m:r>
                      <a:rPr lang="el-GR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ja-JP" altLang="en-US" dirty="0"/>
                  <a:t>で重みベクトル</a:t>
                </a:r>
                <a14:m>
                  <m:oMath xmlns:m="http://schemas.openxmlformats.org/officeDocument/2006/math">
                    <m:r>
                      <a:rPr lang="en-US" altLang="ja-JP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ja-JP" altLang="en-US" dirty="0"/>
                  <a:t>の散らばりを制御</a:t>
                </a:r>
                <a:endParaRPr lang="en-US" altLang="ja-JP" dirty="0"/>
              </a:p>
              <a:p>
                <a:pPr lvl="1">
                  <a:defRPr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ja-JP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−1)/(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−1);</m:t>
                    </m:r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∈[0,1]</m:t>
                    </m:r>
                  </m:oMath>
                </a14:m>
                <a:endParaRPr lang="en-US" altLang="ja-JP" dirty="0"/>
              </a:p>
              <a:p>
                <a:pPr lvl="1">
                  <a:defRPr/>
                </a:pPr>
                <a14:m>
                  <m:oMath xmlns:m="http://schemas.openxmlformats.org/officeDocument/2006/math">
                    <m:r>
                      <a:rPr lang="ja-JP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ja-JP" altLang="en-US" dirty="0"/>
                  <a:t>とする</a:t>
                </a:r>
                <a:endParaRPr lang="en-US" altLang="ja-JP" dirty="0"/>
              </a:p>
              <a:p>
                <a:pPr lvl="1">
                  <a:defRPr/>
                </a:pPr>
                <a:r>
                  <a:rPr lang="ja-JP" altLang="en-US" dirty="0"/>
                  <a:t>違反量正規化無し</a:t>
                </a:r>
                <a:endParaRPr lang="en-US" altLang="ja-JP" dirty="0"/>
              </a:p>
              <a:p>
                <a:pPr>
                  <a:defRPr/>
                </a:pPr>
                <a:r>
                  <a:rPr lang="ja-JP" altLang="en-US" dirty="0"/>
                  <a:t>適合度関数</a:t>
                </a:r>
                <a14:m>
                  <m:oMath xmlns:m="http://schemas.openxmlformats.org/officeDocument/2006/math">
                    <m:r>
                      <a:rPr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ja-JP" altLang="en-US" dirty="0"/>
                  <a:t>の景観を確認する</a:t>
                </a:r>
                <a:endParaRPr lang="en-US" altLang="ja-JP" dirty="0"/>
              </a:p>
              <a:p>
                <a:pPr lvl="1">
                  <a:defRPr/>
                </a:pPr>
                <a:r>
                  <a:rPr lang="ja-JP" altLang="en-US" dirty="0"/>
                  <a:t>理想点（基準点）：</a:t>
                </a:r>
                <a14:m>
                  <m:oMath xmlns:m="http://schemas.openxmlformats.org/officeDocument/2006/math">
                    <m:r>
                      <a:rPr lang="en-US" altLang="ja-JP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𝒛</m:t>
                    </m:r>
                    <m:r>
                      <a:rPr lang="en-US" altLang="ja-JP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ja-JP" dirty="0"/>
              </a:p>
              <a:p>
                <a:pPr lvl="1">
                  <a:defRPr/>
                </a:pPr>
                <a:r>
                  <a:rPr lang="en-US" altLang="ja-JP" dirty="0"/>
                  <a:t>Weighted Sum</a:t>
                </a:r>
                <a:r>
                  <a:rPr lang="ja-JP" altLang="en-US" dirty="0"/>
                  <a:t>：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𝒛</m:t>
                        </m:r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</m:d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altLang="ja-JP" dirty="0"/>
              </a:p>
              <a:p>
                <a:pPr lvl="1">
                  <a:defRPr/>
                </a:pPr>
                <a:r>
                  <a:rPr lang="en-US" altLang="ja-JP" dirty="0" err="1"/>
                  <a:t>Tchebycheff</a:t>
                </a:r>
                <a:r>
                  <a:rPr lang="ja-JP" altLang="en-US" dirty="0"/>
                  <a:t> </a:t>
                </a:r>
                <a:r>
                  <a:rPr lang="en-US" altLang="ja-JP" dirty="0"/>
                  <a:t>Norm</a:t>
                </a:r>
                <a:r>
                  <a:rPr lang="ja-JP" altLang="en-US" i="1" dirty="0">
                    <a:latin typeface="Cambria Math" panose="02040503050406030204" pitchFamily="18" charset="0"/>
                  </a:rPr>
                  <a:t>：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𝒛</m:t>
                        </m:r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ja-JP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max</m:t>
                    </m:r>
                    <m:d>
                      <m:dPr>
                        <m:begChr m:val="{"/>
                        <m:endChr m:val="}"/>
                        <m:ctrlP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altLang="ja-JP" dirty="0"/>
              </a:p>
            </p:txBody>
          </p:sp>
        </mc:Choice>
        <mc:Fallback xmlns="">
          <p:sp>
            <p:nvSpPr>
              <p:cNvPr id="9" name="テキスト プレースホルダー 2">
                <a:extLst>
                  <a:ext uri="{FF2B5EF4-FFF2-40B4-BE49-F238E27FC236}">
                    <a16:creationId xmlns:a16="http://schemas.microsoft.com/office/drawing/2014/main" id="{064747C6-D9AC-47D6-95CA-D74503C050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054" y="1160266"/>
                <a:ext cx="11400125" cy="4134405"/>
              </a:xfrm>
              <a:prstGeom prst="rect">
                <a:avLst/>
              </a:prstGeom>
              <a:blipFill>
                <a:blip r:embed="rId2"/>
                <a:stretch>
                  <a:fillRect l="-749" t="-2209" b="-147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8294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560C5BD5-1532-4087-ACF7-85710DC69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基準点の影響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D23190D-575C-49DE-8293-87C3C1C8D7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  <p:sp>
        <p:nvSpPr>
          <p:cNvPr id="9" name="テキスト プレースホルダー 2">
            <a:extLst>
              <a:ext uri="{FF2B5EF4-FFF2-40B4-BE49-F238E27FC236}">
                <a16:creationId xmlns:a16="http://schemas.microsoft.com/office/drawing/2014/main" id="{064747C6-D9AC-47D6-95CA-D74503C0501A}"/>
              </a:ext>
            </a:extLst>
          </p:cNvPr>
          <p:cNvSpPr txBox="1">
            <a:spLocks/>
          </p:cNvSpPr>
          <p:nvPr/>
        </p:nvSpPr>
        <p:spPr>
          <a:xfrm>
            <a:off x="517054" y="1160266"/>
            <a:ext cx="11400125" cy="4134405"/>
          </a:xfrm>
          <a:prstGeom prst="rect">
            <a:avLst/>
          </a:prstGeom>
        </p:spPr>
        <p:txBody>
          <a:bodyPr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19685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ja-JP" dirty="0"/>
              <a:t>Weighted Sum</a:t>
            </a:r>
            <a:r>
              <a:rPr lang="ja-JP" altLang="en-US" dirty="0"/>
              <a:t>は、適合度のバイアスが変化するだけで、景観には影響しない</a:t>
            </a:r>
            <a:endParaRPr lang="en-US" altLang="ja-JP" dirty="0"/>
          </a:p>
          <a:p>
            <a:pPr>
              <a:defRPr/>
            </a:pPr>
            <a:endParaRPr lang="en-US" altLang="ja-JP" dirty="0"/>
          </a:p>
          <a:p>
            <a:pPr marL="0" indent="0">
              <a:buNone/>
              <a:defRPr/>
            </a:pPr>
            <a:endParaRPr lang="en-US" altLang="ja-JP" dirty="0"/>
          </a:p>
          <a:p>
            <a:pPr>
              <a:defRPr/>
            </a:pPr>
            <a:endParaRPr lang="en-US" altLang="ja-JP" dirty="0"/>
          </a:p>
          <a:p>
            <a:pPr>
              <a:defRPr/>
            </a:pPr>
            <a:endParaRPr lang="en-US" altLang="ja-JP" dirty="0"/>
          </a:p>
          <a:p>
            <a:pPr>
              <a:defRPr/>
            </a:pPr>
            <a:r>
              <a:rPr lang="en-US" altLang="ja-JP" dirty="0" err="1"/>
              <a:t>Tchebycheff</a:t>
            </a:r>
            <a:r>
              <a:rPr lang="ja-JP" altLang="en-US" dirty="0"/>
              <a:t> </a:t>
            </a:r>
            <a:r>
              <a:rPr lang="en-US" altLang="ja-JP" dirty="0"/>
              <a:t>Norm</a:t>
            </a:r>
            <a:r>
              <a:rPr lang="ja-JP" altLang="en-US" dirty="0"/>
              <a:t>は、適合度の景観が位置や重みによって変わる</a:t>
            </a:r>
            <a:endParaRPr lang="en-US" altLang="ja-JP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58C0B67A-1C4B-49F3-BD81-5B4C90793823}"/>
                  </a:ext>
                </a:extLst>
              </p:cNvPr>
              <p:cNvSpPr txBox="1"/>
              <p:nvPr/>
            </p:nvSpPr>
            <p:spPr>
              <a:xfrm>
                <a:off x="1201995" y="1606641"/>
                <a:ext cx="800363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適合度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𝑤𝑓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ja-JP" dirty="0">
                  <a:ea typeface="Cambria Math" panose="02040503050406030204" pitchFamily="18" charset="0"/>
                </a:endParaRPr>
              </a:p>
              <a:p>
                <a:r>
                  <a:rPr lang="ja-JP" altLang="en-US" dirty="0"/>
                  <a:t>適合度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+0.1</m:t>
                        </m:r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</m:oMath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58C0B67A-1C4B-49F3-BD81-5B4C907938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1995" y="1606641"/>
                <a:ext cx="8003632" cy="646331"/>
              </a:xfrm>
              <a:prstGeom prst="rect">
                <a:avLst/>
              </a:prstGeom>
              <a:blipFill>
                <a:blip r:embed="rId2"/>
                <a:stretch>
                  <a:fillRect l="-609" t="-5660" b="-1415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50C3E88A-3766-455F-A092-B2157C30990D}"/>
                  </a:ext>
                </a:extLst>
              </p:cNvPr>
              <p:cNvSpPr txBox="1"/>
              <p:nvPr/>
            </p:nvSpPr>
            <p:spPr>
              <a:xfrm>
                <a:off x="1201995" y="2414479"/>
                <a:ext cx="78461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𝒚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⇔</m:t>
                    </m:r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𝒚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ja-JP" altLang="en-US" dirty="0"/>
                  <a:t>が成立 （大小関係は不変）</a:t>
                </a:r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50C3E88A-3766-455F-A092-B2157C3099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1995" y="2414479"/>
                <a:ext cx="7846140" cy="369332"/>
              </a:xfrm>
              <a:prstGeom prst="rect">
                <a:avLst/>
              </a:prstGeom>
              <a:blipFill>
                <a:blip r:embed="rId3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2D1FDD8C-7B12-4CB9-94E6-45C721A92095}"/>
                  </a:ext>
                </a:extLst>
              </p:cNvPr>
              <p:cNvSpPr txBox="1"/>
              <p:nvPr/>
            </p:nvSpPr>
            <p:spPr>
              <a:xfrm>
                <a:off x="3228604" y="769278"/>
                <a:ext cx="59770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𝒛</m:t>
                    </m:r>
                    <m:r>
                      <a:rPr lang="en-US" altLang="ja-JP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0,0)</m:t>
                    </m:r>
                  </m:oMath>
                </a14:m>
                <a:r>
                  <a:rPr lang="ja-JP" altLang="en-US" dirty="0"/>
                  <a:t>のときの適合度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ja-JP" altLang="en-US" dirty="0"/>
                  <a:t>、</a:t>
                </a:r>
                <a:r>
                  <a:rPr lang="en-US" altLang="ja-JP" b="1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𝒛</m:t>
                    </m:r>
                    <m:r>
                      <a:rPr lang="en-US" altLang="ja-JP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−0.1,0)</m:t>
                    </m:r>
                  </m:oMath>
                </a14:m>
                <a:r>
                  <a:rPr lang="ja-JP" altLang="en-US" dirty="0"/>
                  <a:t>のときの適合度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2D1FDD8C-7B12-4CB9-94E6-45C721A920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8604" y="769278"/>
                <a:ext cx="5977023" cy="369332"/>
              </a:xfrm>
              <a:prstGeom prst="rect">
                <a:avLst/>
              </a:prstGeom>
              <a:blipFill>
                <a:blip r:embed="rId4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2B0A6242-2E58-4A78-89E3-C6B6EA6E8E50}"/>
                  </a:ext>
                </a:extLst>
              </p:cNvPr>
              <p:cNvSpPr txBox="1"/>
              <p:nvPr/>
            </p:nvSpPr>
            <p:spPr>
              <a:xfrm>
                <a:off x="1201995" y="3951573"/>
                <a:ext cx="741106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適合度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ja-JP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max</m:t>
                    </m:r>
                    <m:d>
                      <m:dPr>
                        <m:begChr m:val="{"/>
                        <m:endChr m:val="}"/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endParaRPr lang="en-US" altLang="ja-JP" dirty="0">
                  <a:ea typeface="Cambria Math" panose="02040503050406030204" pitchFamily="18" charset="0"/>
                </a:endParaRPr>
              </a:p>
              <a:p>
                <a:r>
                  <a:rPr lang="ja-JP" altLang="en-US" dirty="0"/>
                  <a:t>適合度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ja-JP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max</m:t>
                    </m:r>
                    <m:d>
                      <m:dPr>
                        <m:begChr m:val="{"/>
                        <m:endChr m:val="}"/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−0.1</m:t>
                            </m:r>
                          </m:e>
                        </m:d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2B0A6242-2E58-4A78-89E3-C6B6EA6E8E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1995" y="3951573"/>
                <a:ext cx="7411063" cy="646331"/>
              </a:xfrm>
              <a:prstGeom prst="rect">
                <a:avLst/>
              </a:prstGeom>
              <a:blipFill>
                <a:blip r:embed="rId5"/>
                <a:stretch>
                  <a:fillRect l="-658" t="-4717" b="-1415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16023AD0-7C00-4A7B-A2E4-12AEF68633D1}"/>
                  </a:ext>
                </a:extLst>
              </p:cNvPr>
              <p:cNvSpPr txBox="1"/>
              <p:nvPr/>
            </p:nvSpPr>
            <p:spPr>
              <a:xfrm>
                <a:off x="1199536" y="4745822"/>
                <a:ext cx="84901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𝒚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⇔</m:t>
                    </m:r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𝒚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ja-JP" altLang="en-US" dirty="0"/>
                  <a:t> が不成立（大小関係は不変でない）</a:t>
                </a:r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16023AD0-7C00-4A7B-A2E4-12AEF68633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9536" y="4745822"/>
                <a:ext cx="8490153" cy="369332"/>
              </a:xfrm>
              <a:prstGeom prst="rect">
                <a:avLst/>
              </a:prstGeom>
              <a:blipFill>
                <a:blip r:embed="rId6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C77A0841-3307-449D-AF41-4D697D5E3ED5}"/>
              </a:ext>
            </a:extLst>
          </p:cNvPr>
          <p:cNvSpPr txBox="1"/>
          <p:nvPr/>
        </p:nvSpPr>
        <p:spPr>
          <a:xfrm>
            <a:off x="1199536" y="2880632"/>
            <a:ext cx="7846140" cy="374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基準点の変更が探索に影響しない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329EB1D2-C925-49AE-982F-192FD276FD1B}"/>
              </a:ext>
            </a:extLst>
          </p:cNvPr>
          <p:cNvSpPr txBox="1"/>
          <p:nvPr/>
        </p:nvSpPr>
        <p:spPr>
          <a:xfrm>
            <a:off x="1199536" y="5348493"/>
            <a:ext cx="7846140" cy="374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基準点の変更が探索に影響する</a:t>
            </a:r>
          </a:p>
        </p:txBody>
      </p:sp>
    </p:spTree>
    <p:extLst>
      <p:ext uri="{BB962C8B-B14F-4D97-AF65-F5344CB8AC3E}">
        <p14:creationId xmlns:p14="http://schemas.microsoft.com/office/powerpoint/2010/main" val="3199460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560C5BD5-1532-4087-ACF7-85710DC69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基準点の影響（計算）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D23190D-575C-49DE-8293-87C3C1C8D7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  <p:sp>
        <p:nvSpPr>
          <p:cNvPr id="9" name="テキスト プレースホルダー 2">
            <a:extLst>
              <a:ext uri="{FF2B5EF4-FFF2-40B4-BE49-F238E27FC236}">
                <a16:creationId xmlns:a16="http://schemas.microsoft.com/office/drawing/2014/main" id="{064747C6-D9AC-47D6-95CA-D74503C0501A}"/>
              </a:ext>
            </a:extLst>
          </p:cNvPr>
          <p:cNvSpPr txBox="1">
            <a:spLocks/>
          </p:cNvSpPr>
          <p:nvPr/>
        </p:nvSpPr>
        <p:spPr>
          <a:xfrm>
            <a:off x="517054" y="1160266"/>
            <a:ext cx="11400125" cy="1863153"/>
          </a:xfrm>
          <a:prstGeom prst="rect">
            <a:avLst/>
          </a:prstGeom>
        </p:spPr>
        <p:txBody>
          <a:bodyPr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19685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ja-JP" dirty="0"/>
              <a:t>Weighted Sum</a:t>
            </a:r>
          </a:p>
          <a:p>
            <a:pPr marL="0" indent="0">
              <a:buNone/>
              <a:defRPr/>
            </a:pPr>
            <a:endParaRPr lang="en-US" altLang="ja-JP" dirty="0"/>
          </a:p>
          <a:p>
            <a:pPr>
              <a:defRPr/>
            </a:pPr>
            <a:endParaRPr lang="en-US" altLang="ja-JP" dirty="0"/>
          </a:p>
          <a:p>
            <a:pPr>
              <a:defRPr/>
            </a:pPr>
            <a:endParaRPr lang="en-US" altLang="ja-JP" dirty="0"/>
          </a:p>
          <a:p>
            <a:pPr>
              <a:defRPr/>
            </a:pPr>
            <a:r>
              <a:rPr lang="en-US" altLang="ja-JP" dirty="0" err="1"/>
              <a:t>Tchebycheff</a:t>
            </a:r>
            <a:r>
              <a:rPr lang="ja-JP" altLang="en-US" dirty="0"/>
              <a:t> </a:t>
            </a:r>
            <a:r>
              <a:rPr lang="en-US" altLang="ja-JP" dirty="0"/>
              <a:t>Norm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27265B1F-4086-490A-8D68-3849CC9FBBD3}"/>
                  </a:ext>
                </a:extLst>
              </p:cNvPr>
              <p:cNvSpPr txBox="1"/>
              <p:nvPr/>
            </p:nvSpPr>
            <p:spPr>
              <a:xfrm>
                <a:off x="738408" y="1563329"/>
                <a:ext cx="10715184" cy="6451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altLang="ja-JP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d>
                        <m:dPr>
                          <m:ctrlPr>
                            <a:rPr lang="en-US" altLang="ja-JP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ja-JP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US" altLang="ja-JP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altLang="ja-JP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ja-JP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altLang="ja-JP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d>
                        <m:dPr>
                          <m:ctrlPr>
                            <a:rPr lang="en-US" altLang="ja-JP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𝒚</m:t>
                          </m:r>
                          <m:r>
                            <a:rPr lang="en-US" altLang="ja-JP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US" altLang="ja-JP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altLang="ja-JP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𝑤𝑓</m:t>
                          </m:r>
                          <m:d>
                            <m:dPr>
                              <m:ctrlPr>
                                <a:rPr lang="en-US" altLang="ja-JP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1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en-US" altLang="ja-JP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altLang="ja-JP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  <m:r>
                            <a:rPr lang="en-US" altLang="ja-JP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d>
                            <m:dPr>
                              <m:ctrlPr>
                                <a:rPr lang="en-US" altLang="ja-JP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1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en-US" altLang="ja-JP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altLang="ja-JP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ja-JP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𝑤𝑓</m:t>
                              </m:r>
                              <m:d>
                                <m:dPr>
                                  <m:ctrlPr>
                                    <a:rPr lang="en-US" altLang="ja-JP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12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</m:d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US" altLang="ja-JP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altLang="ja-JP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</m:d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  <m:d>
                                <m:dPr>
                                  <m:ctrlPr>
                                    <a:rPr lang="en-US" altLang="ja-JP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12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en-US" altLang="ja-JP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ja-JP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d>
                        <m:dPr>
                          <m:ctrlPr>
                            <a:rPr lang="en-US" altLang="ja-JP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ja-JP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1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en-US" altLang="ja-JP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ja-JP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1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𝒚</m:t>
                              </m:r>
                            </m:e>
                          </m:d>
                        </m:e>
                      </m:d>
                      <m:r>
                        <a:rPr lang="en-US" altLang="ja-JP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ja-JP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ja-JP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d>
                        <m:dPr>
                          <m:ctrlPr>
                            <a:rPr lang="en-US" altLang="ja-JP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d>
                            <m:dPr>
                              <m:ctrlPr>
                                <a:rPr lang="en-US" altLang="ja-JP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1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en-US" altLang="ja-JP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d>
                            <m:dPr>
                              <m:ctrlPr>
                                <a:rPr lang="en-US" altLang="ja-JP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1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𝒚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ja-JP" sz="1200" b="1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altLang="ja-JP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altLang="ja-JP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ja-JP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US" altLang="ja-JP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altLang="ja-JP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ja-JP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altLang="ja-JP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altLang="ja-JP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𝒚</m:t>
                          </m:r>
                          <m:r>
                            <a:rPr lang="en-US" altLang="ja-JP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US" altLang="ja-JP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altLang="ja-JP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  <m:d>
                            <m:dPr>
                              <m:ctrlPr>
                                <a:rPr lang="en-US" altLang="ja-JP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ja-JP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12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+0.1</m:t>
                              </m:r>
                            </m:e>
                          </m:d>
                          <m:r>
                            <a:rPr lang="en-US" altLang="ja-JP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altLang="ja-JP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  <m:r>
                            <a:rPr lang="en-US" altLang="ja-JP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d>
                            <m:dPr>
                              <m:ctrlPr>
                                <a:rPr lang="en-US" altLang="ja-JP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1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en-US" altLang="ja-JP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altLang="ja-JP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ja-JP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  <m:d>
                                <m:dPr>
                                  <m:ctrlPr>
                                    <a:rPr lang="en-US" altLang="ja-JP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altLang="ja-JP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sz="12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</m:d>
                                  <m:r>
                                    <a:rPr lang="en-US" altLang="ja-JP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+0.1</m:t>
                                  </m:r>
                                </m:e>
                              </m:d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US" altLang="ja-JP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altLang="ja-JP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</m:d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  <m:d>
                                <m:dPr>
                                  <m:ctrlPr>
                                    <a:rPr lang="en-US" altLang="ja-JP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12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en-US" altLang="ja-JP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ja-JP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d>
                        <m:dPr>
                          <m:ctrlPr>
                            <a:rPr lang="en-US" altLang="ja-JP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ja-JP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1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en-US" altLang="ja-JP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ja-JP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1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𝒚</m:t>
                              </m:r>
                            </m:e>
                          </m:d>
                        </m:e>
                      </m:d>
                      <m:r>
                        <a:rPr lang="en-US" altLang="ja-JP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+(1−</m:t>
                      </m:r>
                      <m:r>
                        <a:rPr lang="en-US" altLang="ja-JP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altLang="ja-JP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d>
                        <m:dPr>
                          <m:ctrlPr>
                            <a:rPr lang="en-US" altLang="ja-JP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d>
                            <m:dPr>
                              <m:ctrlPr>
                                <a:rPr lang="en-US" altLang="ja-JP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1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en-US" altLang="ja-JP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d>
                            <m:dPr>
                              <m:ctrlPr>
                                <a:rPr lang="en-US" altLang="ja-JP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1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𝒚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ja-JP" sz="12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27265B1F-4086-490A-8D68-3849CC9FBB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408" y="1563329"/>
                <a:ext cx="10715184" cy="6451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2D1FDD8C-7B12-4CB9-94E6-45C721A92095}"/>
                  </a:ext>
                </a:extLst>
              </p:cNvPr>
              <p:cNvSpPr txBox="1"/>
              <p:nvPr/>
            </p:nvSpPr>
            <p:spPr>
              <a:xfrm>
                <a:off x="3228604" y="769278"/>
                <a:ext cx="59770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𝒛</m:t>
                    </m:r>
                    <m:r>
                      <a:rPr lang="en-US" altLang="ja-JP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0,0)</m:t>
                    </m:r>
                  </m:oMath>
                </a14:m>
                <a:r>
                  <a:rPr lang="ja-JP" altLang="en-US" dirty="0"/>
                  <a:t>のときの適合度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ja-JP" altLang="en-US" dirty="0"/>
                  <a:t>、</a:t>
                </a:r>
                <a:r>
                  <a:rPr lang="en-US" altLang="ja-JP" b="1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𝒛</m:t>
                    </m:r>
                    <m:r>
                      <a:rPr lang="en-US" altLang="ja-JP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−0.1,0)</m:t>
                    </m:r>
                  </m:oMath>
                </a14:m>
                <a:r>
                  <a:rPr lang="ja-JP" altLang="en-US" dirty="0"/>
                  <a:t>のときの適合度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2D1FDD8C-7B12-4CB9-94E6-45C721A920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8604" y="769278"/>
                <a:ext cx="5977023" cy="369332"/>
              </a:xfrm>
              <a:prstGeom prst="rect">
                <a:avLst/>
              </a:prstGeom>
              <a:blipFill>
                <a:blip r:embed="rId3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16023AD0-7C00-4A7B-A2E4-12AEF68633D1}"/>
                  </a:ext>
                </a:extLst>
              </p:cNvPr>
              <p:cNvSpPr txBox="1"/>
              <p:nvPr/>
            </p:nvSpPr>
            <p:spPr>
              <a:xfrm>
                <a:off x="1129478" y="4554239"/>
                <a:ext cx="95889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𝒚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⇔</m:t>
                    </m:r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𝒚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ja-JP" altLang="en-US" dirty="0"/>
                  <a:t> が不成立（</a:t>
                </a:r>
                <a:r>
                  <a:rPr lang="en-US" altLang="ja-JP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ja-JP" altLang="en-US" dirty="0"/>
                  <a:t>や位置によって、大小関係が変わる）</a:t>
                </a:r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16023AD0-7C00-4A7B-A2E4-12AEF68633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9478" y="4554239"/>
                <a:ext cx="9588912" cy="369332"/>
              </a:xfrm>
              <a:prstGeom prst="rect">
                <a:avLst/>
              </a:prstGeom>
              <a:blipFill>
                <a:blip r:embed="rId4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74B9F4A4-880C-47A2-838A-E1C79A83D46C}"/>
                  </a:ext>
                </a:extLst>
              </p:cNvPr>
              <p:cNvSpPr txBox="1"/>
              <p:nvPr/>
            </p:nvSpPr>
            <p:spPr>
              <a:xfrm>
                <a:off x="790028" y="3859742"/>
                <a:ext cx="1071518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altLang="ja-JP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d>
                        <m:dPr>
                          <m:ctrlPr>
                            <a:rPr lang="en-US" altLang="ja-JP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ja-JP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US" altLang="ja-JP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altLang="ja-JP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ja-JP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altLang="ja-JP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d>
                        <m:dPr>
                          <m:ctrlPr>
                            <a:rPr lang="en-US" altLang="ja-JP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𝒚</m:t>
                          </m:r>
                          <m:r>
                            <a:rPr lang="en-US" altLang="ja-JP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US" altLang="ja-JP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altLang="ja-JP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ja-JP" sz="12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max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𝑤𝑓</m:t>
                          </m:r>
                          <m:d>
                            <m:dPr>
                              <m:ctrlPr>
                                <a:rPr lang="en-US" altLang="ja-JP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1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en-US" altLang="ja-JP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altLang="ja-JP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  <m:r>
                            <a:rPr lang="en-US" altLang="ja-JP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d>
                            <m:dPr>
                              <m:ctrlPr>
                                <a:rPr lang="en-US" altLang="ja-JP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1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en-US" altLang="ja-JP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ja-JP" sz="12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max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𝑤𝑓</m:t>
                          </m:r>
                          <m:d>
                            <m:dPr>
                              <m:ctrlPr>
                                <a:rPr lang="en-US" altLang="ja-JP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1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𝒚</m:t>
                              </m:r>
                            </m:e>
                          </m:d>
                          <m:r>
                            <a:rPr lang="en-US" altLang="ja-JP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altLang="ja-JP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  <m:r>
                            <a:rPr lang="en-US" altLang="ja-JP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d>
                            <m:dPr>
                              <m:ctrlPr>
                                <a:rPr lang="en-US" altLang="ja-JP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1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𝒚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ja-JP" sz="12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altLang="ja-JP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altLang="ja-JP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ja-JP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US" altLang="ja-JP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altLang="ja-JP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ja-JP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altLang="ja-JP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altLang="ja-JP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𝒚</m:t>
                          </m:r>
                          <m:r>
                            <a:rPr lang="en-US" altLang="ja-JP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US" altLang="ja-JP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altLang="ja-JP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ja-JP" sz="12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max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ja-JP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ja-JP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ja-JP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1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en-US" altLang="ja-JP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+0.1</m:t>
                          </m:r>
                          <m:r>
                            <a:rPr lang="en-US" altLang="ja-JP" sz="1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ja-JP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altLang="ja-JP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  <m:r>
                            <a:rPr lang="en-US" altLang="ja-JP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d>
                            <m:dPr>
                              <m:ctrlPr>
                                <a:rPr lang="en-US" altLang="ja-JP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1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en-US" altLang="ja-JP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ja-JP" sz="12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max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ja-JP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ja-JP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ja-JP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1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𝒚</m:t>
                              </m:r>
                            </m:e>
                          </m:d>
                          <m:r>
                            <a:rPr lang="en-US" altLang="ja-JP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+0.1</m:t>
                          </m:r>
                          <m:r>
                            <a:rPr lang="en-US" altLang="ja-JP" sz="1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ja-JP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altLang="ja-JP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  <m:r>
                            <a:rPr lang="en-US" altLang="ja-JP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d>
                            <m:dPr>
                              <m:ctrlPr>
                                <a:rPr lang="en-US" altLang="ja-JP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1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𝒚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ja-JP" sz="1200" b="1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74B9F4A4-880C-47A2-838A-E1C79A83D4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028" y="3859742"/>
                <a:ext cx="10715184" cy="461665"/>
              </a:xfrm>
              <a:prstGeom prst="rect">
                <a:avLst/>
              </a:prstGeom>
              <a:blipFill>
                <a:blip r:embed="rId5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E7759560-7DEE-426F-BDBA-E9382DF68071}"/>
                  </a:ext>
                </a:extLst>
              </p:cNvPr>
              <p:cNvSpPr txBox="1"/>
              <p:nvPr/>
            </p:nvSpPr>
            <p:spPr>
              <a:xfrm>
                <a:off x="1332270" y="2426903"/>
                <a:ext cx="91833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𝒚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⇔</m:t>
                    </m:r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𝒚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ja-JP" altLang="en-US" dirty="0"/>
                  <a:t> が成立（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ja-JP" altLang="en-US" dirty="0"/>
                  <a:t>や位置に関わらず、大小関係は不変）</a:t>
                </a:r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E7759560-7DEE-426F-BDBA-E9382DF680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2270" y="2426903"/>
                <a:ext cx="9183329" cy="369332"/>
              </a:xfrm>
              <a:prstGeom prst="rect">
                <a:avLst/>
              </a:prstGeom>
              <a:blipFill>
                <a:blip r:embed="rId6"/>
                <a:stretch>
                  <a:fillRect t="-8197" r="-266" b="-2459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9322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560C5BD5-1532-4087-ACF7-85710DC69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適合度の景観：</a:t>
            </a:r>
            <a:r>
              <a:rPr lang="en-US" altLang="ja-JP" dirty="0"/>
              <a:t>Weighted Sum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D23190D-575C-49DE-8293-87C3C1C8D7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9180196D-2537-408C-A8A8-C1263A1F23BC}"/>
                  </a:ext>
                </a:extLst>
              </p:cNvPr>
              <p:cNvSpPr txBox="1"/>
              <p:nvPr/>
            </p:nvSpPr>
            <p:spPr>
              <a:xfrm>
                <a:off x="722667" y="1145744"/>
                <a:ext cx="144476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ja-JP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=(0,1)</m:t>
                      </m:r>
                    </m:oMath>
                  </m:oMathPara>
                </a14:m>
                <a:endParaRPr lang="ja-JP" altLang="en-US" sz="1600" b="1" dirty="0"/>
              </a:p>
            </p:txBody>
          </p:sp>
        </mc:Choice>
        <mc:Fallback xmlns="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9180196D-2537-408C-A8A8-C1263A1F23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667" y="1145744"/>
                <a:ext cx="1444762" cy="338554"/>
              </a:xfrm>
              <a:prstGeom prst="rect">
                <a:avLst/>
              </a:prstGeom>
              <a:blipFill>
                <a:blip r:embed="rId2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図 5" descr="グラフ&#10;&#10;自動的に生成された説明">
            <a:extLst>
              <a:ext uri="{FF2B5EF4-FFF2-40B4-BE49-F238E27FC236}">
                <a16:creationId xmlns:a16="http://schemas.microsoft.com/office/drawing/2014/main" id="{D72D6842-58BA-45D5-8382-72D76625D0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853" y="3686958"/>
            <a:ext cx="2160000" cy="2160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08E38A32-77D7-4DE1-A473-B4029F5640C3}"/>
                  </a:ext>
                </a:extLst>
              </p:cNvPr>
              <p:cNvSpPr txBox="1"/>
              <p:nvPr/>
            </p:nvSpPr>
            <p:spPr>
              <a:xfrm>
                <a:off x="2901489" y="1142096"/>
                <a:ext cx="173713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=(0</m:t>
                      </m:r>
                      <m:r>
                        <a:rPr lang="en-US" altLang="ja-JP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.25</m:t>
                      </m:r>
                      <m:r>
                        <a:rPr lang="en-US" altLang="ja-JP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ja-JP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0.75</m:t>
                      </m:r>
                      <m:r>
                        <a:rPr lang="en-US" altLang="ja-JP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1600" b="1" dirty="0"/>
              </a:p>
            </p:txBody>
          </p:sp>
        </mc:Choice>
        <mc:Fallback xmlns="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08E38A32-77D7-4DE1-A473-B4029F5640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1489" y="1142096"/>
                <a:ext cx="1737139" cy="338554"/>
              </a:xfrm>
              <a:prstGeom prst="rect">
                <a:avLst/>
              </a:prstGeom>
              <a:blipFill>
                <a:blip r:embed="rId4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7B09918F-CC02-4E95-993E-FA7DCBDB9055}"/>
                  </a:ext>
                </a:extLst>
              </p:cNvPr>
              <p:cNvSpPr txBox="1"/>
              <p:nvPr/>
            </p:nvSpPr>
            <p:spPr>
              <a:xfrm>
                <a:off x="5396760" y="1132308"/>
                <a:ext cx="153245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altLang="ja-JP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=(0</m:t>
                      </m:r>
                      <m:r>
                        <a:rPr lang="en-US" altLang="ja-JP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.5</m:t>
                      </m:r>
                      <m:r>
                        <a:rPr lang="en-US" altLang="ja-JP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ja-JP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0.5</m:t>
                      </m:r>
                      <m:r>
                        <a:rPr lang="en-US" altLang="ja-JP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1600" b="1" dirty="0"/>
              </a:p>
            </p:txBody>
          </p:sp>
        </mc:Choice>
        <mc:Fallback xmlns="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7B09918F-CC02-4E95-993E-FA7DCBDB90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6760" y="1132308"/>
                <a:ext cx="1532450" cy="338554"/>
              </a:xfrm>
              <a:prstGeom prst="rect">
                <a:avLst/>
              </a:prstGeom>
              <a:blipFill>
                <a:blip r:embed="rId5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911AC4FD-DA73-419E-83D3-F7A45A4B41C9}"/>
                  </a:ext>
                </a:extLst>
              </p:cNvPr>
              <p:cNvSpPr txBox="1"/>
              <p:nvPr/>
            </p:nvSpPr>
            <p:spPr>
              <a:xfrm>
                <a:off x="7777227" y="1142096"/>
                <a:ext cx="173713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altLang="ja-JP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=(0</m:t>
                      </m:r>
                      <m:r>
                        <a:rPr lang="en-US" altLang="ja-JP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.75</m:t>
                      </m:r>
                      <m:r>
                        <a:rPr lang="en-US" altLang="ja-JP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ja-JP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0.25</m:t>
                      </m:r>
                      <m:r>
                        <a:rPr lang="en-US" altLang="ja-JP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1600" b="1" dirty="0"/>
              </a:p>
            </p:txBody>
          </p:sp>
        </mc:Choice>
        <mc:Fallback xmlns="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911AC4FD-DA73-419E-83D3-F7A45A4B41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7227" y="1142096"/>
                <a:ext cx="1737138" cy="338554"/>
              </a:xfrm>
              <a:prstGeom prst="rect">
                <a:avLst/>
              </a:prstGeom>
              <a:blipFill>
                <a:blip r:embed="rId6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F6EAE6FC-283C-4E03-9043-02364BD320EF}"/>
                  </a:ext>
                </a:extLst>
              </p:cNvPr>
              <p:cNvSpPr txBox="1"/>
              <p:nvPr/>
            </p:nvSpPr>
            <p:spPr>
              <a:xfrm>
                <a:off x="10182614" y="1139274"/>
                <a:ext cx="1532450" cy="3413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en-US" altLang="ja-JP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=(</m:t>
                      </m:r>
                      <m:r>
                        <a:rPr lang="en-US" altLang="ja-JP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US" altLang="ja-JP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ja-JP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US" altLang="ja-JP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1600" b="1" dirty="0"/>
              </a:p>
            </p:txBody>
          </p:sp>
        </mc:Choice>
        <mc:Fallback xmlns="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F6EAE6FC-283C-4E03-9043-02364BD320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82614" y="1139274"/>
                <a:ext cx="1532450" cy="341376"/>
              </a:xfrm>
              <a:prstGeom prst="rect">
                <a:avLst/>
              </a:prstGeom>
              <a:blipFill>
                <a:blip r:embed="rId7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9D54B65B-38A6-4465-A547-11D89C0D2831}"/>
                  </a:ext>
                </a:extLst>
              </p:cNvPr>
              <p:cNvSpPr txBox="1"/>
              <p:nvPr/>
            </p:nvSpPr>
            <p:spPr>
              <a:xfrm>
                <a:off x="3404861" y="740909"/>
                <a:ext cx="46723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dirty="0"/>
                  <a:t>上図：</a:t>
                </a:r>
                <a:r>
                  <a:rPr lang="en-US" altLang="ja-JP" b="1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𝒛</m:t>
                    </m:r>
                    <m:r>
                      <a:rPr lang="en-US" altLang="ja-JP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0,</m:t>
                    </m:r>
                    <m:r>
                      <a:rPr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ja-JP" altLang="en-US" dirty="0"/>
                  <a:t>、下図：</a:t>
                </a:r>
                <a:r>
                  <a:rPr lang="en-US" altLang="ja-JP" b="1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𝒛</m:t>
                    </m:r>
                    <m:r>
                      <a:rPr lang="en-US" altLang="ja-JP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−0.1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9D54B65B-38A6-4465-A547-11D89C0D28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4861" y="740909"/>
                <a:ext cx="4672331" cy="369332"/>
              </a:xfrm>
              <a:prstGeom prst="rect">
                <a:avLst/>
              </a:prstGeom>
              <a:blipFill>
                <a:blip r:embed="rId8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図 10" descr="グラフ, 散布図&#10;&#10;自動的に生成された説明">
            <a:extLst>
              <a:ext uri="{FF2B5EF4-FFF2-40B4-BE49-F238E27FC236}">
                <a16:creationId xmlns:a16="http://schemas.microsoft.com/office/drawing/2014/main" id="{7889373A-E1CE-438D-B66F-7614F932166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3559" y="3686958"/>
            <a:ext cx="2160000" cy="2160000"/>
          </a:xfrm>
          <a:prstGeom prst="rect">
            <a:avLst/>
          </a:prstGeom>
        </p:spPr>
      </p:pic>
      <p:pic>
        <p:nvPicPr>
          <p:cNvPr id="15" name="図 14" descr="グラフ, 散布図&#10;&#10;自動的に生成された説明">
            <a:extLst>
              <a:ext uri="{FF2B5EF4-FFF2-40B4-BE49-F238E27FC236}">
                <a16:creationId xmlns:a16="http://schemas.microsoft.com/office/drawing/2014/main" id="{9DEFA936-5C72-4755-B914-4018F9163DE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3336" y="3686958"/>
            <a:ext cx="2160000" cy="2160000"/>
          </a:xfrm>
          <a:prstGeom prst="rect">
            <a:avLst/>
          </a:prstGeom>
        </p:spPr>
      </p:pic>
      <p:pic>
        <p:nvPicPr>
          <p:cNvPr id="4" name="図 3" descr="グラフ, 折れ線グラフ&#10;&#10;自動的に生成された説明">
            <a:extLst>
              <a:ext uri="{FF2B5EF4-FFF2-40B4-BE49-F238E27FC236}">
                <a16:creationId xmlns:a16="http://schemas.microsoft.com/office/drawing/2014/main" id="{A81B2380-A7D8-4DFB-BDAF-AA85D1CDCC9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1779" y="3680488"/>
            <a:ext cx="2160000" cy="2160000"/>
          </a:xfrm>
          <a:prstGeom prst="rect">
            <a:avLst/>
          </a:prstGeom>
        </p:spPr>
      </p:pic>
      <p:pic>
        <p:nvPicPr>
          <p:cNvPr id="8" name="図 7" descr="グラフ, 棒グラフ&#10;&#10;自動的に生成された説明">
            <a:extLst>
              <a:ext uri="{FF2B5EF4-FFF2-40B4-BE49-F238E27FC236}">
                <a16:creationId xmlns:a16="http://schemas.microsoft.com/office/drawing/2014/main" id="{AC071F32-710B-4DF4-9996-094B243FCFE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983" y="3686958"/>
            <a:ext cx="2160000" cy="2160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1C063E46-76DA-4CBB-B61E-7979CCB47DEE}"/>
                  </a:ext>
                </a:extLst>
              </p:cNvPr>
              <p:cNvSpPr txBox="1"/>
              <p:nvPr/>
            </p:nvSpPr>
            <p:spPr>
              <a:xfrm>
                <a:off x="3203000" y="5863705"/>
                <a:ext cx="60282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dirty="0"/>
                  <a:t>Weighted Sum</a:t>
                </a:r>
                <a:r>
                  <a:rPr lang="ja-JP" altLang="en-US" dirty="0"/>
                  <a:t>の適合度関数</a:t>
                </a:r>
                <a14:m>
                  <m:oMath xmlns:m="http://schemas.openxmlformats.org/officeDocument/2006/math">
                    <m:r>
                      <a:rPr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ja-JP" altLang="en-US" dirty="0"/>
                  <a:t>の景観は、基準点に依存しない</a:t>
                </a:r>
              </a:p>
            </p:txBody>
          </p:sp>
        </mc:Choice>
        <mc:Fallback xmlns="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1C063E46-76DA-4CBB-B61E-7979CCB47D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3000" y="5863705"/>
                <a:ext cx="6028234" cy="369332"/>
              </a:xfrm>
              <a:prstGeom prst="rect">
                <a:avLst/>
              </a:prstGeom>
              <a:blipFill>
                <a:blip r:embed="rId13"/>
                <a:stretch>
                  <a:fillRect l="-708" t="-10000" r="-809" b="-28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図 9" descr="グラフ&#10;&#10;自動的に生成された説明">
            <a:extLst>
              <a:ext uri="{FF2B5EF4-FFF2-40B4-BE49-F238E27FC236}">
                <a16:creationId xmlns:a16="http://schemas.microsoft.com/office/drawing/2014/main" id="{76B86A77-2757-4F74-A1FF-8A1498C3B8D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853" y="1480650"/>
            <a:ext cx="2160000" cy="2160000"/>
          </a:xfrm>
          <a:prstGeom prst="rect">
            <a:avLst/>
          </a:prstGeom>
        </p:spPr>
      </p:pic>
      <p:pic>
        <p:nvPicPr>
          <p:cNvPr id="13" name="図 12" descr="グラフ, 折れ線グラフ, 散布図&#10;&#10;自動的に生成された説明">
            <a:extLst>
              <a:ext uri="{FF2B5EF4-FFF2-40B4-BE49-F238E27FC236}">
                <a16:creationId xmlns:a16="http://schemas.microsoft.com/office/drawing/2014/main" id="{163A25CB-63FD-4299-AC74-A75B6ED4D50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3559" y="1480650"/>
            <a:ext cx="2160000" cy="2160000"/>
          </a:xfrm>
          <a:prstGeom prst="rect">
            <a:avLst/>
          </a:prstGeom>
        </p:spPr>
      </p:pic>
      <p:pic>
        <p:nvPicPr>
          <p:cNvPr id="16" name="図 15" descr="グラフ, 散布図&#10;&#10;自動的に生成された説明">
            <a:extLst>
              <a:ext uri="{FF2B5EF4-FFF2-40B4-BE49-F238E27FC236}">
                <a16:creationId xmlns:a16="http://schemas.microsoft.com/office/drawing/2014/main" id="{560C5111-25FE-4635-8C29-2E77BDD15C7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0341" y="1480650"/>
            <a:ext cx="2160000" cy="2160000"/>
          </a:xfrm>
          <a:prstGeom prst="rect">
            <a:avLst/>
          </a:prstGeom>
        </p:spPr>
      </p:pic>
      <p:pic>
        <p:nvPicPr>
          <p:cNvPr id="19" name="図 18" descr="グラフ, 折れ線グラフ&#10;&#10;自動的に生成された説明">
            <a:extLst>
              <a:ext uri="{FF2B5EF4-FFF2-40B4-BE49-F238E27FC236}">
                <a16:creationId xmlns:a16="http://schemas.microsoft.com/office/drawing/2014/main" id="{B7063F0D-921A-476D-ABAB-A262F012FF50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1779" y="1480650"/>
            <a:ext cx="2160000" cy="2160000"/>
          </a:xfrm>
          <a:prstGeom prst="rect">
            <a:avLst/>
          </a:prstGeom>
        </p:spPr>
      </p:pic>
      <p:pic>
        <p:nvPicPr>
          <p:cNvPr id="22" name="図 21" descr="グラフ, 棒グラフ, ヒストグラム&#10;&#10;自動的に生成された説明">
            <a:extLst>
              <a:ext uri="{FF2B5EF4-FFF2-40B4-BE49-F238E27FC236}">
                <a16:creationId xmlns:a16="http://schemas.microsoft.com/office/drawing/2014/main" id="{BDF8DCC3-9B79-4869-A0AB-3665584CCD5A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051" y="1480650"/>
            <a:ext cx="2160000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690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560C5BD5-1532-4087-ACF7-85710DC69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適合度の景観：</a:t>
            </a:r>
            <a:r>
              <a:rPr lang="en-US" altLang="ja-JP" dirty="0" err="1"/>
              <a:t>Tchebycheff</a:t>
            </a:r>
            <a:r>
              <a:rPr lang="en-US" altLang="ja-JP" dirty="0"/>
              <a:t> Norm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D23190D-575C-49DE-8293-87C3C1C8D7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6</a:t>
            </a:fld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9180196D-2537-408C-A8A8-C1263A1F23BC}"/>
                  </a:ext>
                </a:extLst>
              </p:cNvPr>
              <p:cNvSpPr txBox="1"/>
              <p:nvPr/>
            </p:nvSpPr>
            <p:spPr>
              <a:xfrm>
                <a:off x="749002" y="1142096"/>
                <a:ext cx="144476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ja-JP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=(0,1)</m:t>
                      </m:r>
                    </m:oMath>
                  </m:oMathPara>
                </a14:m>
                <a:endParaRPr lang="ja-JP" altLang="en-US" sz="1600" b="1" dirty="0"/>
              </a:p>
            </p:txBody>
          </p:sp>
        </mc:Choice>
        <mc:Fallback xmlns="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9180196D-2537-408C-A8A8-C1263A1F23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002" y="1142096"/>
                <a:ext cx="1444762" cy="338554"/>
              </a:xfrm>
              <a:prstGeom prst="rect">
                <a:avLst/>
              </a:prstGeom>
              <a:blipFill>
                <a:blip r:embed="rId2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08E38A32-77D7-4DE1-A473-B4029F5640C3}"/>
                  </a:ext>
                </a:extLst>
              </p:cNvPr>
              <p:cNvSpPr txBox="1"/>
              <p:nvPr/>
            </p:nvSpPr>
            <p:spPr>
              <a:xfrm>
                <a:off x="2974128" y="1142096"/>
                <a:ext cx="173713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=(0</m:t>
                      </m:r>
                      <m:r>
                        <a:rPr lang="en-US" altLang="ja-JP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.25</m:t>
                      </m:r>
                      <m:r>
                        <a:rPr lang="en-US" altLang="ja-JP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ja-JP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0.75</m:t>
                      </m:r>
                      <m:r>
                        <a:rPr lang="en-US" altLang="ja-JP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1600" b="1" dirty="0"/>
              </a:p>
            </p:txBody>
          </p:sp>
        </mc:Choice>
        <mc:Fallback xmlns="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08E38A32-77D7-4DE1-A473-B4029F5640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4128" y="1142096"/>
                <a:ext cx="1737139" cy="338554"/>
              </a:xfrm>
              <a:prstGeom prst="rect">
                <a:avLst/>
              </a:prstGeom>
              <a:blipFill>
                <a:blip r:embed="rId3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7B09918F-CC02-4E95-993E-FA7DCBDB9055}"/>
                  </a:ext>
                </a:extLst>
              </p:cNvPr>
              <p:cNvSpPr txBox="1"/>
              <p:nvPr/>
            </p:nvSpPr>
            <p:spPr>
              <a:xfrm>
                <a:off x="5352299" y="1142096"/>
                <a:ext cx="153245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altLang="ja-JP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=(0</m:t>
                      </m:r>
                      <m:r>
                        <a:rPr lang="en-US" altLang="ja-JP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.5</m:t>
                      </m:r>
                      <m:r>
                        <a:rPr lang="en-US" altLang="ja-JP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ja-JP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0.5</m:t>
                      </m:r>
                      <m:r>
                        <a:rPr lang="en-US" altLang="ja-JP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1600" b="1" dirty="0"/>
              </a:p>
            </p:txBody>
          </p:sp>
        </mc:Choice>
        <mc:Fallback xmlns="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7B09918F-CC02-4E95-993E-FA7DCBDB90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2299" y="1142096"/>
                <a:ext cx="1532450" cy="338554"/>
              </a:xfrm>
              <a:prstGeom prst="rect">
                <a:avLst/>
              </a:prstGeom>
              <a:blipFill>
                <a:blip r:embed="rId4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911AC4FD-DA73-419E-83D3-F7A45A4B41C9}"/>
                  </a:ext>
                </a:extLst>
              </p:cNvPr>
              <p:cNvSpPr txBox="1"/>
              <p:nvPr/>
            </p:nvSpPr>
            <p:spPr>
              <a:xfrm>
                <a:off x="7665112" y="1142096"/>
                <a:ext cx="173713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altLang="ja-JP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=(0</m:t>
                      </m:r>
                      <m:r>
                        <a:rPr lang="en-US" altLang="ja-JP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.75</m:t>
                      </m:r>
                      <m:r>
                        <a:rPr lang="en-US" altLang="ja-JP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ja-JP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0.25</m:t>
                      </m:r>
                      <m:r>
                        <a:rPr lang="en-US" altLang="ja-JP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1600" b="1" dirty="0"/>
              </a:p>
            </p:txBody>
          </p:sp>
        </mc:Choice>
        <mc:Fallback xmlns="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911AC4FD-DA73-419E-83D3-F7A45A4B41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5112" y="1142096"/>
                <a:ext cx="1737138" cy="338554"/>
              </a:xfrm>
              <a:prstGeom prst="rect">
                <a:avLst/>
              </a:prstGeom>
              <a:blipFill>
                <a:blip r:embed="rId5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F6EAE6FC-283C-4E03-9043-02364BD320EF}"/>
                  </a:ext>
                </a:extLst>
              </p:cNvPr>
              <p:cNvSpPr txBox="1"/>
              <p:nvPr/>
            </p:nvSpPr>
            <p:spPr>
              <a:xfrm>
                <a:off x="10182614" y="1139274"/>
                <a:ext cx="1532450" cy="3413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en-US" altLang="ja-JP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=(</m:t>
                      </m:r>
                      <m:r>
                        <a:rPr lang="en-US" altLang="ja-JP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US" altLang="ja-JP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ja-JP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US" altLang="ja-JP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1600" b="1" dirty="0"/>
              </a:p>
            </p:txBody>
          </p:sp>
        </mc:Choice>
        <mc:Fallback xmlns="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F6EAE6FC-283C-4E03-9043-02364BD320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82614" y="1139274"/>
                <a:ext cx="1532450" cy="341376"/>
              </a:xfrm>
              <a:prstGeom prst="rect">
                <a:avLst/>
              </a:prstGeom>
              <a:blipFill>
                <a:blip r:embed="rId6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9D54B65B-38A6-4465-A547-11D89C0D2831}"/>
                  </a:ext>
                </a:extLst>
              </p:cNvPr>
              <p:cNvSpPr txBox="1"/>
              <p:nvPr/>
            </p:nvSpPr>
            <p:spPr>
              <a:xfrm>
                <a:off x="3404861" y="740909"/>
                <a:ext cx="46723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dirty="0"/>
                  <a:t>上図：</a:t>
                </a:r>
                <a:r>
                  <a:rPr lang="en-US" altLang="ja-JP" b="1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𝒛</m:t>
                    </m:r>
                    <m:r>
                      <a:rPr lang="en-US" altLang="ja-JP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0,</m:t>
                    </m:r>
                    <m:r>
                      <a:rPr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ja-JP" altLang="en-US" dirty="0"/>
                  <a:t>、下図：</a:t>
                </a:r>
                <a:r>
                  <a:rPr lang="en-US" altLang="ja-JP" b="1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𝒛</m:t>
                    </m:r>
                    <m:r>
                      <a:rPr lang="en-US" altLang="ja-JP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−0.1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9D54B65B-38A6-4465-A547-11D89C0D28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4861" y="740909"/>
                <a:ext cx="4672331" cy="369332"/>
              </a:xfrm>
              <a:prstGeom prst="rect">
                <a:avLst/>
              </a:prstGeom>
              <a:blipFill>
                <a:blip r:embed="rId7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3B802834-B164-4583-9687-A7E6E776D3C9}"/>
                  </a:ext>
                </a:extLst>
              </p:cNvPr>
              <p:cNvSpPr txBox="1"/>
              <p:nvPr/>
            </p:nvSpPr>
            <p:spPr>
              <a:xfrm>
                <a:off x="2974128" y="5899894"/>
                <a:ext cx="62437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dirty="0" err="1"/>
                  <a:t>Tchebycheff</a:t>
                </a:r>
                <a:r>
                  <a:rPr lang="ja-JP" altLang="en-US" dirty="0"/>
                  <a:t> </a:t>
                </a:r>
                <a:r>
                  <a:rPr lang="en-US" altLang="ja-JP" dirty="0"/>
                  <a:t>Norm</a:t>
                </a:r>
                <a:r>
                  <a:rPr lang="ja-JP" altLang="en-US" dirty="0"/>
                  <a:t>の適合度関数</a:t>
                </a:r>
                <a14:m>
                  <m:oMath xmlns:m="http://schemas.openxmlformats.org/officeDocument/2006/math">
                    <m:r>
                      <a:rPr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ja-JP" altLang="en-US" dirty="0"/>
                  <a:t>の景観は、基準点に依存する</a:t>
                </a:r>
              </a:p>
            </p:txBody>
          </p:sp>
        </mc:Choice>
        <mc:Fallback xmlns="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3B802834-B164-4583-9687-A7E6E776D3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4128" y="5899894"/>
                <a:ext cx="6243741" cy="369332"/>
              </a:xfrm>
              <a:prstGeom prst="rect">
                <a:avLst/>
              </a:prstGeom>
              <a:blipFill>
                <a:blip r:embed="rId8"/>
                <a:stretch>
                  <a:fillRect l="-293" t="-10000" r="-293" b="-28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図 18" descr="グラフ&#10;&#10;自動的に生成された説明">
            <a:extLst>
              <a:ext uri="{FF2B5EF4-FFF2-40B4-BE49-F238E27FC236}">
                <a16:creationId xmlns:a16="http://schemas.microsoft.com/office/drawing/2014/main" id="{7967D733-997B-4A21-9734-89F6F7977C8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448" y="3703022"/>
            <a:ext cx="2160000" cy="2160000"/>
          </a:xfrm>
          <a:prstGeom prst="rect">
            <a:avLst/>
          </a:prstGeom>
        </p:spPr>
      </p:pic>
      <p:pic>
        <p:nvPicPr>
          <p:cNvPr id="37" name="図 36" descr="グラフ&#10;&#10;自動的に生成された説明">
            <a:extLst>
              <a:ext uri="{FF2B5EF4-FFF2-40B4-BE49-F238E27FC236}">
                <a16:creationId xmlns:a16="http://schemas.microsoft.com/office/drawing/2014/main" id="{2B4A5F5C-293A-4281-8E35-E48B7B81679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2724" y="3703022"/>
            <a:ext cx="2160000" cy="2160000"/>
          </a:xfrm>
          <a:prstGeom prst="rect">
            <a:avLst/>
          </a:prstGeom>
        </p:spPr>
      </p:pic>
      <p:pic>
        <p:nvPicPr>
          <p:cNvPr id="39" name="図 38" descr="グラフ&#10;&#10;自動的に生成された説明">
            <a:extLst>
              <a:ext uri="{FF2B5EF4-FFF2-40B4-BE49-F238E27FC236}">
                <a16:creationId xmlns:a16="http://schemas.microsoft.com/office/drawing/2014/main" id="{17BAEB43-8404-44B8-948F-C04D494F724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5998" y="3687250"/>
            <a:ext cx="2160000" cy="2160000"/>
          </a:xfrm>
          <a:prstGeom prst="rect">
            <a:avLst/>
          </a:prstGeom>
        </p:spPr>
      </p:pic>
      <p:pic>
        <p:nvPicPr>
          <p:cNvPr id="41" name="図 40" descr="グラフ&#10;&#10;自動的に生成された説明">
            <a:extLst>
              <a:ext uri="{FF2B5EF4-FFF2-40B4-BE49-F238E27FC236}">
                <a16:creationId xmlns:a16="http://schemas.microsoft.com/office/drawing/2014/main" id="{EA03D28C-FBB2-4B23-A3D9-625F5E34BEF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9276" y="3713572"/>
            <a:ext cx="2160000" cy="2160000"/>
          </a:xfrm>
          <a:prstGeom prst="rect">
            <a:avLst/>
          </a:prstGeom>
        </p:spPr>
      </p:pic>
      <p:pic>
        <p:nvPicPr>
          <p:cNvPr id="43" name="図 42" descr="グラフ, 棒グラフ&#10;&#10;自動的に生成された説明">
            <a:extLst>
              <a:ext uri="{FF2B5EF4-FFF2-40B4-BE49-F238E27FC236}">
                <a16:creationId xmlns:a16="http://schemas.microsoft.com/office/drawing/2014/main" id="{6EAFAC47-F609-4B17-A2C7-838B1084613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2552" y="3746590"/>
            <a:ext cx="2160000" cy="2160000"/>
          </a:xfrm>
          <a:prstGeom prst="rect">
            <a:avLst/>
          </a:prstGeom>
        </p:spPr>
      </p:pic>
      <p:pic>
        <p:nvPicPr>
          <p:cNvPr id="45" name="図 44" descr="グラフ&#10;&#10;自動的に生成された説明">
            <a:extLst>
              <a:ext uri="{FF2B5EF4-FFF2-40B4-BE49-F238E27FC236}">
                <a16:creationId xmlns:a16="http://schemas.microsoft.com/office/drawing/2014/main" id="{4FAAE485-6817-4955-92FB-9FB4AA6D0F1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448" y="1533294"/>
            <a:ext cx="2160000" cy="2160000"/>
          </a:xfrm>
          <a:prstGeom prst="rect">
            <a:avLst/>
          </a:prstGeom>
        </p:spPr>
      </p:pic>
      <p:pic>
        <p:nvPicPr>
          <p:cNvPr id="47" name="図 46" descr="グラフ, 折れ線グラフ&#10;&#10;自動的に生成された説明">
            <a:extLst>
              <a:ext uri="{FF2B5EF4-FFF2-40B4-BE49-F238E27FC236}">
                <a16:creationId xmlns:a16="http://schemas.microsoft.com/office/drawing/2014/main" id="{10E02193-C847-4C9C-B0C8-39F9E954553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2724" y="1533294"/>
            <a:ext cx="2160000" cy="2160000"/>
          </a:xfrm>
          <a:prstGeom prst="rect">
            <a:avLst/>
          </a:prstGeom>
        </p:spPr>
      </p:pic>
      <p:pic>
        <p:nvPicPr>
          <p:cNvPr id="49" name="図 48" descr="グラフ&#10;&#10;自動的に生成された説明">
            <a:extLst>
              <a:ext uri="{FF2B5EF4-FFF2-40B4-BE49-F238E27FC236}">
                <a16:creationId xmlns:a16="http://schemas.microsoft.com/office/drawing/2014/main" id="{E14CB11B-A2A3-4397-9E63-DD82B436E29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6000" y="1533294"/>
            <a:ext cx="2160000" cy="2160000"/>
          </a:xfrm>
          <a:prstGeom prst="rect">
            <a:avLst/>
          </a:prstGeom>
        </p:spPr>
      </p:pic>
      <p:pic>
        <p:nvPicPr>
          <p:cNvPr id="51" name="図 50" descr="グラフ&#10;&#10;自動的に生成された説明">
            <a:extLst>
              <a:ext uri="{FF2B5EF4-FFF2-40B4-BE49-F238E27FC236}">
                <a16:creationId xmlns:a16="http://schemas.microsoft.com/office/drawing/2014/main" id="{EADE6CC1-2B39-4852-B1EE-27C7F0409DB5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9276" y="1533294"/>
            <a:ext cx="2160000" cy="2160000"/>
          </a:xfrm>
          <a:prstGeom prst="rect">
            <a:avLst/>
          </a:prstGeom>
        </p:spPr>
      </p:pic>
      <p:pic>
        <p:nvPicPr>
          <p:cNvPr id="53" name="図 52" descr="グラフ&#10;&#10;自動的に生成された説明">
            <a:extLst>
              <a:ext uri="{FF2B5EF4-FFF2-40B4-BE49-F238E27FC236}">
                <a16:creationId xmlns:a16="http://schemas.microsoft.com/office/drawing/2014/main" id="{EE37BF9D-C391-4E4E-81F3-9DB1C1A3FCD7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2552" y="1533294"/>
            <a:ext cx="2160000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092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560C5BD5-1532-4087-ACF7-85710DC69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適合度の景観とパレートフロンティア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D23190D-575C-49DE-8293-87C3C1C8D7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7</a:t>
            </a:fld>
            <a:endParaRPr kumimoji="1" lang="ja-JP" altLang="en-US"/>
          </a:p>
        </p:txBody>
      </p:sp>
      <p:pic>
        <p:nvPicPr>
          <p:cNvPr id="7" name="図 6" descr="ダイアグラム&#10;&#10;自動的に生成された説明">
            <a:extLst>
              <a:ext uri="{FF2B5EF4-FFF2-40B4-BE49-F238E27FC236}">
                <a16:creationId xmlns:a16="http://schemas.microsoft.com/office/drawing/2014/main" id="{1EAE0E55-5B41-4376-B8C3-8F5E8394E3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8316" y="2122979"/>
            <a:ext cx="3680718" cy="3680718"/>
          </a:xfrm>
          <a:prstGeom prst="rect">
            <a:avLst/>
          </a:prstGeom>
        </p:spPr>
      </p:pic>
      <p:pic>
        <p:nvPicPr>
          <p:cNvPr id="10" name="図 9" descr="グラフ&#10;&#10;自動的に生成された説明">
            <a:extLst>
              <a:ext uri="{FF2B5EF4-FFF2-40B4-BE49-F238E27FC236}">
                <a16:creationId xmlns:a16="http://schemas.microsoft.com/office/drawing/2014/main" id="{74820ACA-F41B-40C7-8F6C-614D30BFAB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7875" y="2122979"/>
            <a:ext cx="3680718" cy="3680718"/>
          </a:xfrm>
          <a:prstGeom prst="rect">
            <a:avLst/>
          </a:prstGeom>
        </p:spPr>
      </p:pic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4106055D-A064-4D77-8A64-1F33DE344EF8}"/>
              </a:ext>
            </a:extLst>
          </p:cNvPr>
          <p:cNvSpPr txBox="1"/>
          <p:nvPr/>
        </p:nvSpPr>
        <p:spPr>
          <a:xfrm>
            <a:off x="3248675" y="5758095"/>
            <a:ext cx="62437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dirty="0"/>
              <a:t>重みが近い領域は同じスカラ化関数として描画した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DC0516CF-32EC-4BA4-9991-8C69E7683245}"/>
              </a:ext>
            </a:extLst>
          </p:cNvPr>
          <p:cNvSpPr txBox="1"/>
          <p:nvPr/>
        </p:nvSpPr>
        <p:spPr>
          <a:xfrm>
            <a:off x="915416" y="1638956"/>
            <a:ext cx="46665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dirty="0"/>
              <a:t>スケールが等しい場合、フロンティアを一様に近似できる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BD0B2BF3-C9C1-48C2-A53D-A568F8BDF20E}"/>
              </a:ext>
            </a:extLst>
          </p:cNvPr>
          <p:cNvSpPr txBox="1"/>
          <p:nvPr/>
        </p:nvSpPr>
        <p:spPr>
          <a:xfrm>
            <a:off x="6414974" y="1638956"/>
            <a:ext cx="48616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dirty="0"/>
              <a:t>スケール差が大きい場合、フロンティアの近似が偏る</a:t>
            </a:r>
          </a:p>
        </p:txBody>
      </p:sp>
      <p:sp>
        <p:nvSpPr>
          <p:cNvPr id="22" name="テキスト プレースホルダー 2">
            <a:extLst>
              <a:ext uri="{FF2B5EF4-FFF2-40B4-BE49-F238E27FC236}">
                <a16:creationId xmlns:a16="http://schemas.microsoft.com/office/drawing/2014/main" id="{428C0869-257F-4B3B-8961-603BAAD54479}"/>
              </a:ext>
            </a:extLst>
          </p:cNvPr>
          <p:cNvSpPr txBox="1">
            <a:spLocks/>
          </p:cNvSpPr>
          <p:nvPr/>
        </p:nvSpPr>
        <p:spPr>
          <a:xfrm>
            <a:off x="517054" y="1119323"/>
            <a:ext cx="11400125" cy="518094"/>
          </a:xfrm>
          <a:prstGeom prst="rect">
            <a:avLst/>
          </a:prstGeom>
        </p:spPr>
        <p:txBody>
          <a:bodyPr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19685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ja-JP" altLang="en-US" dirty="0"/>
              <a:t>スケール差が大きいとき、フロンティア（の一部）を意図通りに近似する能力が下がる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01322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F2B2B343-CF0D-4CE9-8049-5FF23009C31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3001740-FA51-4383-A84C-3DA006D12C29}" type="slidenum">
              <a:rPr lang="ja-JP" altLang="en-US" smtClean="0"/>
              <a:pPr/>
              <a:t>8</a:t>
            </a:fld>
            <a:endParaRPr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C73A151-6AE6-45B0-B969-B764FDC1ADA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4913531"/>
      </p:ext>
    </p:extLst>
  </p:cSld>
  <p:clrMapOvr>
    <a:masterClrMapping/>
  </p:clrMapOvr>
</p:sld>
</file>

<file path=ppt/theme/theme1.xml><?xml version="1.0" encoding="utf-8"?>
<a:theme xmlns:a="http://schemas.openxmlformats.org/drawingml/2006/main" name="Yokogawa_Template_Standard">
  <a:themeElements>
    <a:clrScheme name="yokogawa theme 2021">
      <a:dk1>
        <a:sysClr val="windowText" lastClr="000000"/>
      </a:dk1>
      <a:lt1>
        <a:sysClr val="window" lastClr="FFFFFF"/>
      </a:lt1>
      <a:dk2>
        <a:srgbClr val="85699F"/>
      </a:dk2>
      <a:lt2>
        <a:srgbClr val="95A0A4"/>
      </a:lt2>
      <a:accent1>
        <a:srgbClr val="00316C"/>
      </a:accent1>
      <a:accent2>
        <a:srgbClr val="FDD000"/>
      </a:accent2>
      <a:accent3>
        <a:srgbClr val="76B059"/>
      </a:accent3>
      <a:accent4>
        <a:srgbClr val="C74643"/>
      </a:accent4>
      <a:accent5>
        <a:srgbClr val="3DAAB1"/>
      </a:accent5>
      <a:accent6>
        <a:srgbClr val="004F9B"/>
      </a:accent6>
      <a:hlink>
        <a:srgbClr val="EB8E42"/>
      </a:hlink>
      <a:folHlink>
        <a:srgbClr val="7F623A"/>
      </a:folHlink>
    </a:clrScheme>
    <a:fontScheme name="YOKOGAWA　2021">
      <a:majorFont>
        <a:latin typeface="Arial"/>
        <a:ea typeface="Meiryo UI"/>
        <a:cs typeface=""/>
      </a:majorFont>
      <a:minorFont>
        <a:latin typeface="Arial"/>
        <a:ea typeface="Meiryo UI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</a:spPr>
      <a:bodyPr rtlCol="0" anchor="ctr"/>
      <a:lstStyle>
        <a:defPPr algn="ctr">
          <a:defRPr kumimoji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プレゼンテーション1" id="{46224419-62D7-494C-A691-2866BDC51D17}" vid="{26AD0C44-5DF5-4F99-8FCF-3CB1A60450CF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Yokogawa_Standard_PPTtemplate_2021N</Template>
  <TotalTime>2537</TotalTime>
  <Words>566</Words>
  <Application>Microsoft Office PowerPoint</Application>
  <PresentationFormat>ワイド画面</PresentationFormat>
  <Paragraphs>74</Paragraphs>
  <Slides>8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5" baseType="lpstr">
      <vt:lpstr>Meiryo UI</vt:lpstr>
      <vt:lpstr>游ゴシック</vt:lpstr>
      <vt:lpstr>Arial</vt:lpstr>
      <vt:lpstr>Calibri</vt:lpstr>
      <vt:lpstr>Cambria Math</vt:lpstr>
      <vt:lpstr>Wingdings</vt:lpstr>
      <vt:lpstr>Yokogawa_Template_Standard</vt:lpstr>
      <vt:lpstr>有制約最適化の検証</vt:lpstr>
      <vt:lpstr>検証内容・条件</vt:lpstr>
      <vt:lpstr>基準点の影響</vt:lpstr>
      <vt:lpstr>基準点の影響（計算）</vt:lpstr>
      <vt:lpstr>適合度の景観：Weighted Sum</vt:lpstr>
      <vt:lpstr>適合度の景観：Tchebycheff Norm</vt:lpstr>
      <vt:lpstr>適合度の景観とパレートフロンティア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Kumagai, Wataru (Wataru.Kumagai@jp.yokogawa.com)</dc:creator>
  <cp:lastModifiedBy>熊谷 渉</cp:lastModifiedBy>
  <cp:revision>315</cp:revision>
  <dcterms:created xsi:type="dcterms:W3CDTF">2022-01-26T00:23:42Z</dcterms:created>
  <dcterms:modified xsi:type="dcterms:W3CDTF">2022-04-26T14:56:29Z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9b5a962-1a7a-4bf8-819d-07a170110954_Enabled">
    <vt:lpwstr>true</vt:lpwstr>
  </property>
  <property fmtid="{D5CDD505-2E9C-101B-9397-08002B2CF9AE}" pid="3" name="MSIP_Label_69b5a962-1a7a-4bf8-819d-07a170110954_SetDate">
    <vt:lpwstr>2022-04-26T11:57:03Z</vt:lpwstr>
  </property>
  <property fmtid="{D5CDD505-2E9C-101B-9397-08002B2CF9AE}" pid="4" name="MSIP_Label_69b5a962-1a7a-4bf8-819d-07a170110954_Method">
    <vt:lpwstr>Standard</vt:lpwstr>
  </property>
  <property fmtid="{D5CDD505-2E9C-101B-9397-08002B2CF9AE}" pid="5" name="MSIP_Label_69b5a962-1a7a-4bf8-819d-07a170110954_Name">
    <vt:lpwstr>InternalUse</vt:lpwstr>
  </property>
  <property fmtid="{D5CDD505-2E9C-101B-9397-08002B2CF9AE}" pid="6" name="MSIP_Label_69b5a962-1a7a-4bf8-819d-07a170110954_SiteId">
    <vt:lpwstr>0da2a83b-13d9-4a35-965f-ec53a220ed9d</vt:lpwstr>
  </property>
  <property fmtid="{D5CDD505-2E9C-101B-9397-08002B2CF9AE}" pid="7" name="MSIP_Label_69b5a962-1a7a-4bf8-819d-07a170110954_ActionId">
    <vt:lpwstr>cf022192-ebb8-40a5-a14c-30240f85818e</vt:lpwstr>
  </property>
  <property fmtid="{D5CDD505-2E9C-101B-9397-08002B2CF9AE}" pid="8" name="MSIP_Label_69b5a962-1a7a-4bf8-819d-07a170110954_ContentBits">
    <vt:lpwstr>2</vt:lpwstr>
  </property>
</Properties>
</file>