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1238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BB5B-422D-4463-A5BF-9B25AA3858BC}" type="datetimeFigureOut">
              <a:rPr lang="en-US" smtClean="0"/>
              <a:t>12-Jul-16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F825-D8EF-43C4-B551-1CFC993FB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9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BB5B-422D-4463-A5BF-9B25AA3858BC}" type="datetimeFigureOut">
              <a:rPr lang="en-US" smtClean="0"/>
              <a:t>12-Jul-16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F825-D8EF-43C4-B551-1CFC993FB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1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BB5B-422D-4463-A5BF-9B25AA3858BC}" type="datetimeFigureOut">
              <a:rPr lang="en-US" smtClean="0"/>
              <a:t>12-Jul-16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F825-D8EF-43C4-B551-1CFC993FB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7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BB5B-422D-4463-A5BF-9B25AA3858BC}" type="datetimeFigureOut">
              <a:rPr lang="en-US" smtClean="0"/>
              <a:t>12-Jul-16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F825-D8EF-43C4-B551-1CFC993FB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1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BB5B-422D-4463-A5BF-9B25AA3858BC}" type="datetimeFigureOut">
              <a:rPr lang="en-US" smtClean="0"/>
              <a:t>12-Jul-16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F825-D8EF-43C4-B551-1CFC993FB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2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BB5B-422D-4463-A5BF-9B25AA3858BC}" type="datetimeFigureOut">
              <a:rPr lang="en-US" smtClean="0"/>
              <a:t>12-Jul-16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F825-D8EF-43C4-B551-1CFC993FB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1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BB5B-422D-4463-A5BF-9B25AA3858BC}" type="datetimeFigureOut">
              <a:rPr lang="en-US" smtClean="0"/>
              <a:t>12-Jul-16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F825-D8EF-43C4-B551-1CFC993FB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BB5B-422D-4463-A5BF-9B25AA3858BC}" type="datetimeFigureOut">
              <a:rPr lang="en-US" smtClean="0"/>
              <a:t>12-Jul-16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F825-D8EF-43C4-B551-1CFC993FB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2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BB5B-422D-4463-A5BF-9B25AA3858BC}" type="datetimeFigureOut">
              <a:rPr lang="en-US" smtClean="0"/>
              <a:t>12-Jul-16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F825-D8EF-43C4-B551-1CFC993FB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2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BB5B-422D-4463-A5BF-9B25AA3858BC}" type="datetimeFigureOut">
              <a:rPr lang="en-US" smtClean="0"/>
              <a:t>12-Jul-16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F825-D8EF-43C4-B551-1CFC993FB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8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BB5B-422D-4463-A5BF-9B25AA3858BC}" type="datetimeFigureOut">
              <a:rPr lang="en-US" smtClean="0"/>
              <a:t>12-Jul-16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F825-D8EF-43C4-B551-1CFC993FB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3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8BB5B-422D-4463-A5BF-9B25AA3858BC}" type="datetimeFigureOut">
              <a:rPr lang="en-US" smtClean="0"/>
              <a:t>12-Jul-16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DF825-D8EF-43C4-B551-1CFC993FB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6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3599" y="838200"/>
            <a:ext cx="7005320" cy="510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5475918" y="1525801"/>
            <a:ext cx="2670601" cy="1295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4400" y="5791200"/>
            <a:ext cx="1143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91200" y="685800"/>
            <a:ext cx="1143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4400" y="859420"/>
            <a:ext cx="1143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5400000">
            <a:off x="6267578" y="4739722"/>
            <a:ext cx="1299001" cy="1108758"/>
            <a:chOff x="-154798" y="2154820"/>
            <a:chExt cx="1299001" cy="1108758"/>
          </a:xfrm>
        </p:grpSpPr>
        <p:sp>
          <p:nvSpPr>
            <p:cNvPr id="11" name="Rectangle 10"/>
            <p:cNvSpPr/>
            <p:nvPr/>
          </p:nvSpPr>
          <p:spPr>
            <a:xfrm>
              <a:off x="-154798" y="2154820"/>
              <a:ext cx="1299001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94653" y="3069220"/>
              <a:ext cx="800100" cy="1943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/>
          <p:cNvSpPr/>
          <p:nvPr/>
        </p:nvSpPr>
        <p:spPr>
          <a:xfrm>
            <a:off x="7620000" y="1011820"/>
            <a:ext cx="152400" cy="131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8" idx="4"/>
            <a:endCxn id="19" idx="0"/>
          </p:cNvCxnSpPr>
          <p:nvPr/>
        </p:nvCxnSpPr>
        <p:spPr>
          <a:xfrm>
            <a:off x="3669305" y="1600200"/>
            <a:ext cx="0" cy="152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765032" y="838200"/>
            <a:ext cx="1828800" cy="3661201"/>
            <a:chOff x="2943827" y="838200"/>
            <a:chExt cx="1828800" cy="3661201"/>
          </a:xfrm>
        </p:grpSpPr>
        <p:sp>
          <p:nvSpPr>
            <p:cNvPr id="10" name="Rectangle 9"/>
            <p:cNvSpPr/>
            <p:nvPr/>
          </p:nvSpPr>
          <p:spPr>
            <a:xfrm rot="16200000">
              <a:off x="2027626" y="1754401"/>
              <a:ext cx="3661201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505200" y="1077410"/>
              <a:ext cx="685800" cy="5227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581400" y="1752600"/>
              <a:ext cx="533400" cy="1295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566160" y="3048000"/>
              <a:ext cx="228600" cy="1295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886200" y="3048000"/>
              <a:ext cx="228600" cy="1295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352800" y="1752600"/>
              <a:ext cx="152400" cy="1295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191000" y="1752600"/>
              <a:ext cx="152400" cy="1295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5697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 Huy. Bui</dc:creator>
  <cp:lastModifiedBy>An Huy. Bui</cp:lastModifiedBy>
  <cp:revision>7</cp:revision>
  <dcterms:created xsi:type="dcterms:W3CDTF">2016-07-12T01:23:45Z</dcterms:created>
  <dcterms:modified xsi:type="dcterms:W3CDTF">2016-07-12T02:17:14Z</dcterms:modified>
</cp:coreProperties>
</file>