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3" r:id="rId1"/>
  </p:sldMasterIdLst>
  <p:notesMasterIdLst>
    <p:notesMasterId r:id="rId14"/>
  </p:notesMasterIdLst>
  <p:sldIdLst>
    <p:sldId id="467" r:id="rId2"/>
    <p:sldId id="459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14" r:id="rId13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7E3E212-EF93-4633-9F16-460B845B6929}">
          <p14:sldIdLst>
            <p14:sldId id="467"/>
            <p14:sldId id="459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DFF"/>
    <a:srgbClr val="9ACD4C"/>
    <a:srgbClr val="B2E5EC"/>
    <a:srgbClr val="B8E6C7"/>
    <a:srgbClr val="F7DB75"/>
    <a:srgbClr val="DBA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6327" autoAdjust="0"/>
  </p:normalViewPr>
  <p:slideViewPr>
    <p:cSldViewPr snapToGrid="0" snapToObjects="1">
      <p:cViewPr varScale="1">
        <p:scale>
          <a:sx n="78" d="100"/>
          <a:sy n="78" d="100"/>
        </p:scale>
        <p:origin x="101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倉下亮 NK-STAFF" userId="96ef8ed2-32df-4ebd-bfc9-b4de2c4378de" providerId="ADAL" clId="{B0D67DEB-E968-F84D-A851-A782A3295C45}"/>
    <pc:docChg chg="modSld">
      <pc:chgData name="倉下亮 NK-STAFF" userId="96ef8ed2-32df-4ebd-bfc9-b4de2c4378de" providerId="ADAL" clId="{B0D67DEB-E968-F84D-A851-A782A3295C45}" dt="2023-04-16T11:10:37.903" v="6" actId="20577"/>
      <pc:docMkLst>
        <pc:docMk/>
      </pc:docMkLst>
      <pc:sldChg chg="modSp mod">
        <pc:chgData name="倉下亮 NK-STAFF" userId="96ef8ed2-32df-4ebd-bfc9-b4de2c4378de" providerId="ADAL" clId="{B0D67DEB-E968-F84D-A851-A782A3295C45}" dt="2023-04-16T11:10:37.903" v="6" actId="20577"/>
        <pc:sldMkLst>
          <pc:docMk/>
          <pc:sldMk cId="1975428468" sldId="475"/>
        </pc:sldMkLst>
        <pc:spChg chg="mod">
          <ac:chgData name="倉下亮 NK-STAFF" userId="96ef8ed2-32df-4ebd-bfc9-b4de2c4378de" providerId="ADAL" clId="{B0D67DEB-E968-F84D-A851-A782A3295C45}" dt="2023-04-16T11:10:37.903" v="6" actId="20577"/>
          <ac:spMkLst>
            <pc:docMk/>
            <pc:sldMk cId="1975428468" sldId="475"/>
            <ac:spMk id="3" creationId="{7D3BFF3D-741F-53B2-2D39-E525A1EED3EF}"/>
          </ac:spMkLst>
        </pc:spChg>
      </pc:sldChg>
    </pc:docChg>
  </pc:docChgLst>
  <pc:docChgLst>
    <pc:chgData name="NK-STAFF 倉下亮" userId="96ef8ed2-32df-4ebd-bfc9-b4de2c4378de" providerId="ADAL" clId="{3E39A98C-B795-4C00-871B-CC043720789B}"/>
    <pc:docChg chg="undo custSel addSld delSld modSld sldOrd modSection">
      <pc:chgData name="NK-STAFF 倉下亮" userId="96ef8ed2-32df-4ebd-bfc9-b4de2c4378de" providerId="ADAL" clId="{3E39A98C-B795-4C00-871B-CC043720789B}" dt="2022-04-28T07:06:40.891" v="3466" actId="947"/>
      <pc:docMkLst>
        <pc:docMk/>
      </pc:docMkLst>
      <pc:sldChg chg="modSp mod ord">
        <pc:chgData name="NK-STAFF 倉下亮" userId="96ef8ed2-32df-4ebd-bfc9-b4de2c4378de" providerId="ADAL" clId="{3E39A98C-B795-4C00-871B-CC043720789B}" dt="2022-04-27T06:51:53.792" v="3330" actId="207"/>
        <pc:sldMkLst>
          <pc:docMk/>
          <pc:sldMk cId="4010880013" sldId="334"/>
        </pc:sldMkLst>
        <pc:spChg chg="mod">
          <ac:chgData name="NK-STAFF 倉下亮" userId="96ef8ed2-32df-4ebd-bfc9-b4de2c4378de" providerId="ADAL" clId="{3E39A98C-B795-4C00-871B-CC043720789B}" dt="2022-04-27T06:51:53.792" v="3330" actId="207"/>
          <ac:spMkLst>
            <pc:docMk/>
            <pc:sldMk cId="4010880013" sldId="334"/>
            <ac:spMk id="3" creationId="{D994EC9B-1B9B-4912-91DB-3D3FB97C3A20}"/>
          </ac:spMkLst>
        </pc:spChg>
      </pc:sldChg>
      <pc:sldChg chg="modSp mod">
        <pc:chgData name="NK-STAFF 倉下亮" userId="96ef8ed2-32df-4ebd-bfc9-b4de2c4378de" providerId="ADAL" clId="{3E39A98C-B795-4C00-871B-CC043720789B}" dt="2022-04-23T08:54:31.856" v="85" actId="20577"/>
        <pc:sldMkLst>
          <pc:docMk/>
          <pc:sldMk cId="3606653919" sldId="388"/>
        </pc:sldMkLst>
        <pc:spChg chg="mod">
          <ac:chgData name="NK-STAFF 倉下亮" userId="96ef8ed2-32df-4ebd-bfc9-b4de2c4378de" providerId="ADAL" clId="{3E39A98C-B795-4C00-871B-CC043720789B}" dt="2022-04-23T08:54:31.856" v="85" actId="20577"/>
          <ac:spMkLst>
            <pc:docMk/>
            <pc:sldMk cId="3606653919" sldId="388"/>
            <ac:spMk id="7" creationId="{337C652A-F0FF-CD4A-8199-E29AFA90F211}"/>
          </ac:spMkLst>
        </pc:spChg>
      </pc:sldChg>
      <pc:sldChg chg="modSp mod ord">
        <pc:chgData name="NK-STAFF 倉下亮" userId="96ef8ed2-32df-4ebd-bfc9-b4de2c4378de" providerId="ADAL" clId="{3E39A98C-B795-4C00-871B-CC043720789B}" dt="2022-04-25T04:02:31.770" v="2228" actId="20577"/>
        <pc:sldMkLst>
          <pc:docMk/>
          <pc:sldMk cId="1955545314" sldId="411"/>
        </pc:sldMkLst>
        <pc:spChg chg="mod">
          <ac:chgData name="NK-STAFF 倉下亮" userId="96ef8ed2-32df-4ebd-bfc9-b4de2c4378de" providerId="ADAL" clId="{3E39A98C-B795-4C00-871B-CC043720789B}" dt="2022-04-23T09:25:44.875" v="141" actId="20577"/>
          <ac:spMkLst>
            <pc:docMk/>
            <pc:sldMk cId="1955545314" sldId="411"/>
            <ac:spMk id="6" creationId="{4E0ACF51-BA7E-4EE1-A6D7-70E184505CE7}"/>
          </ac:spMkLst>
        </pc:spChg>
        <pc:spChg chg="mod">
          <ac:chgData name="NK-STAFF 倉下亮" userId="96ef8ed2-32df-4ebd-bfc9-b4de2c4378de" providerId="ADAL" clId="{3E39A98C-B795-4C00-871B-CC043720789B}" dt="2022-04-25T04:02:31.770" v="2228" actId="20577"/>
          <ac:spMkLst>
            <pc:docMk/>
            <pc:sldMk cId="1955545314" sldId="411"/>
            <ac:spMk id="7" creationId="{21C70F01-DD07-4533-A95B-120E507D0A9C}"/>
          </ac:spMkLst>
        </pc:spChg>
      </pc:sldChg>
      <pc:sldChg chg="modSp mod ord">
        <pc:chgData name="NK-STAFF 倉下亮" userId="96ef8ed2-32df-4ebd-bfc9-b4de2c4378de" providerId="ADAL" clId="{3E39A98C-B795-4C00-871B-CC043720789B}" dt="2022-04-28T07:06:40.891" v="3466" actId="947"/>
        <pc:sldMkLst>
          <pc:docMk/>
          <pc:sldMk cId="1050966718" sldId="412"/>
        </pc:sldMkLst>
        <pc:spChg chg="mod">
          <ac:chgData name="NK-STAFF 倉下亮" userId="96ef8ed2-32df-4ebd-bfc9-b4de2c4378de" providerId="ADAL" clId="{3E39A98C-B795-4C00-871B-CC043720789B}" dt="2022-04-25T02:16:11.492" v="330" actId="20577"/>
          <ac:spMkLst>
            <pc:docMk/>
            <pc:sldMk cId="1050966718" sldId="412"/>
            <ac:spMk id="6" creationId="{8E1CE779-35A5-4D24-9445-0F6348E185CC}"/>
          </ac:spMkLst>
        </pc:spChg>
        <pc:spChg chg="mod">
          <ac:chgData name="NK-STAFF 倉下亮" userId="96ef8ed2-32df-4ebd-bfc9-b4de2c4378de" providerId="ADAL" clId="{3E39A98C-B795-4C00-871B-CC043720789B}" dt="2022-04-28T07:06:40.891" v="3466" actId="947"/>
          <ac:spMkLst>
            <pc:docMk/>
            <pc:sldMk cId="1050966718" sldId="412"/>
            <ac:spMk id="7" creationId="{73CEDFB3-2BF9-49BD-B6A5-F8A5D63CA00E}"/>
          </ac:spMkLst>
        </pc:spChg>
        <pc:spChg chg="mod">
          <ac:chgData name="NK-STAFF 倉下亮" userId="96ef8ed2-32df-4ebd-bfc9-b4de2c4378de" providerId="ADAL" clId="{3E39A98C-B795-4C00-871B-CC043720789B}" dt="2022-04-25T03:25:36.427" v="1020" actId="1035"/>
          <ac:spMkLst>
            <pc:docMk/>
            <pc:sldMk cId="1050966718" sldId="412"/>
            <ac:spMk id="8" creationId="{76539D07-A4C5-4AB4-91CB-2D4CC017CFB7}"/>
          </ac:spMkLst>
        </pc:spChg>
        <pc:spChg chg="mod">
          <ac:chgData name="NK-STAFF 倉下亮" userId="96ef8ed2-32df-4ebd-bfc9-b4de2c4378de" providerId="ADAL" clId="{3E39A98C-B795-4C00-871B-CC043720789B}" dt="2022-04-25T03:25:27.910" v="997" actId="255"/>
          <ac:spMkLst>
            <pc:docMk/>
            <pc:sldMk cId="1050966718" sldId="412"/>
            <ac:spMk id="9" creationId="{008460B3-0D80-4507-A5E6-E749BF4EE424}"/>
          </ac:spMkLst>
        </pc:spChg>
        <pc:spChg chg="mod">
          <ac:chgData name="NK-STAFF 倉下亮" userId="96ef8ed2-32df-4ebd-bfc9-b4de2c4378de" providerId="ADAL" clId="{3E39A98C-B795-4C00-871B-CC043720789B}" dt="2022-04-25T02:36:49.756" v="903" actId="1035"/>
          <ac:spMkLst>
            <pc:docMk/>
            <pc:sldMk cId="1050966718" sldId="412"/>
            <ac:spMk id="14" creationId="{7F1063DF-2276-4795-BE35-6A0FDC139179}"/>
          </ac:spMkLst>
        </pc:spChg>
      </pc:sldChg>
      <pc:sldChg chg="addSp delSp modSp mod ord">
        <pc:chgData name="NK-STAFF 倉下亮" userId="96ef8ed2-32df-4ebd-bfc9-b4de2c4378de" providerId="ADAL" clId="{3E39A98C-B795-4C00-871B-CC043720789B}" dt="2022-04-27T06:54:58.446" v="3464" actId="27636"/>
        <pc:sldMkLst>
          <pc:docMk/>
          <pc:sldMk cId="1612008617" sldId="413"/>
        </pc:sldMkLst>
        <pc:spChg chg="mod">
          <ac:chgData name="NK-STAFF 倉下亮" userId="96ef8ed2-32df-4ebd-bfc9-b4de2c4378de" providerId="ADAL" clId="{3E39A98C-B795-4C00-871B-CC043720789B}" dt="2022-04-25T03:54:11.295" v="1886" actId="20577"/>
          <ac:spMkLst>
            <pc:docMk/>
            <pc:sldMk cId="1612008617" sldId="413"/>
            <ac:spMk id="6" creationId="{8E1CE779-35A5-4D24-9445-0F6348E185CC}"/>
          </ac:spMkLst>
        </pc:spChg>
        <pc:spChg chg="mod">
          <ac:chgData name="NK-STAFF 倉下亮" userId="96ef8ed2-32df-4ebd-bfc9-b4de2c4378de" providerId="ADAL" clId="{3E39A98C-B795-4C00-871B-CC043720789B}" dt="2022-04-27T06:54:58.446" v="3464" actId="27636"/>
          <ac:spMkLst>
            <pc:docMk/>
            <pc:sldMk cId="1612008617" sldId="413"/>
            <ac:spMk id="7" creationId="{73CEDFB3-2BF9-49BD-B6A5-F8A5D63CA00E}"/>
          </ac:spMkLst>
        </pc:spChg>
        <pc:spChg chg="mod">
          <ac:chgData name="NK-STAFF 倉下亮" userId="96ef8ed2-32df-4ebd-bfc9-b4de2c4378de" providerId="ADAL" clId="{3E39A98C-B795-4C00-871B-CC043720789B}" dt="2022-04-25T04:01:12.280" v="2175" actId="1036"/>
          <ac:spMkLst>
            <pc:docMk/>
            <pc:sldMk cId="1612008617" sldId="413"/>
            <ac:spMk id="8" creationId="{76539D07-A4C5-4AB4-91CB-2D4CC017CFB7}"/>
          </ac:spMkLst>
        </pc:spChg>
        <pc:spChg chg="del">
          <ac:chgData name="NK-STAFF 倉下亮" userId="96ef8ed2-32df-4ebd-bfc9-b4de2c4378de" providerId="ADAL" clId="{3E39A98C-B795-4C00-871B-CC043720789B}" dt="2022-04-25T03:32:44.015" v="1189" actId="478"/>
          <ac:spMkLst>
            <pc:docMk/>
            <pc:sldMk cId="1612008617" sldId="413"/>
            <ac:spMk id="9" creationId="{008460B3-0D80-4507-A5E6-E749BF4EE424}"/>
          </ac:spMkLst>
        </pc:spChg>
        <pc:spChg chg="add mod">
          <ac:chgData name="NK-STAFF 倉下亮" userId="96ef8ed2-32df-4ebd-bfc9-b4de2c4378de" providerId="ADAL" clId="{3E39A98C-B795-4C00-871B-CC043720789B}" dt="2022-04-25T04:01:28.040" v="2176" actId="14100"/>
          <ac:spMkLst>
            <pc:docMk/>
            <pc:sldMk cId="1612008617" sldId="413"/>
            <ac:spMk id="10" creationId="{213BC314-56B4-4CD9-AD66-9031CB28362F}"/>
          </ac:spMkLst>
        </pc:spChg>
        <pc:spChg chg="del">
          <ac:chgData name="NK-STAFF 倉下亮" userId="96ef8ed2-32df-4ebd-bfc9-b4de2c4378de" providerId="ADAL" clId="{3E39A98C-B795-4C00-871B-CC043720789B}" dt="2022-04-25T03:32:44.015" v="1189" actId="478"/>
          <ac:spMkLst>
            <pc:docMk/>
            <pc:sldMk cId="1612008617" sldId="413"/>
            <ac:spMk id="14" creationId="{7F1063DF-2276-4795-BE35-6A0FDC139179}"/>
          </ac:spMkLst>
        </pc:spChg>
      </pc:sldChg>
      <pc:sldChg chg="ord">
        <pc:chgData name="NK-STAFF 倉下亮" userId="96ef8ed2-32df-4ebd-bfc9-b4de2c4378de" providerId="ADAL" clId="{3E39A98C-B795-4C00-871B-CC043720789B}" dt="2022-04-23T09:25:14.718" v="131"/>
        <pc:sldMkLst>
          <pc:docMk/>
          <pc:sldMk cId="2781487776" sldId="414"/>
        </pc:sldMkLst>
      </pc:sldChg>
      <pc:sldChg chg="ord">
        <pc:chgData name="NK-STAFF 倉下亮" userId="96ef8ed2-32df-4ebd-bfc9-b4de2c4378de" providerId="ADAL" clId="{3E39A98C-B795-4C00-871B-CC043720789B}" dt="2022-04-23T09:25:14.718" v="131"/>
        <pc:sldMkLst>
          <pc:docMk/>
          <pc:sldMk cId="2140630899" sldId="415"/>
        </pc:sldMkLst>
      </pc:sldChg>
      <pc:sldChg chg="modSp mod">
        <pc:chgData name="NK-STAFF 倉下亮" userId="96ef8ed2-32df-4ebd-bfc9-b4de2c4378de" providerId="ADAL" clId="{3E39A98C-B795-4C00-871B-CC043720789B}" dt="2022-04-23T09:30:06.527" v="318" actId="20577"/>
        <pc:sldMkLst>
          <pc:docMk/>
          <pc:sldMk cId="1763412908" sldId="416"/>
        </pc:sldMkLst>
        <pc:spChg chg="mod">
          <ac:chgData name="NK-STAFF 倉下亮" userId="96ef8ed2-32df-4ebd-bfc9-b4de2c4378de" providerId="ADAL" clId="{3E39A98C-B795-4C00-871B-CC043720789B}" dt="2022-04-23T09:30:06.527" v="318" actId="20577"/>
          <ac:spMkLst>
            <pc:docMk/>
            <pc:sldMk cId="1763412908" sldId="416"/>
            <ac:spMk id="3" creationId="{0C925022-68D4-4EFE-B8CE-75D2BFBE3141}"/>
          </ac:spMkLst>
        </pc:spChg>
      </pc:sldChg>
      <pc:sldChg chg="del">
        <pc:chgData name="NK-STAFF 倉下亮" userId="96ef8ed2-32df-4ebd-bfc9-b4de2c4378de" providerId="ADAL" clId="{3E39A98C-B795-4C00-871B-CC043720789B}" dt="2022-04-23T09:24:39.857" v="129" actId="2696"/>
        <pc:sldMkLst>
          <pc:docMk/>
          <pc:sldMk cId="2777383488" sldId="422"/>
        </pc:sldMkLst>
      </pc:sldChg>
      <pc:sldChg chg="del">
        <pc:chgData name="NK-STAFF 倉下亮" userId="96ef8ed2-32df-4ebd-bfc9-b4de2c4378de" providerId="ADAL" clId="{3E39A98C-B795-4C00-871B-CC043720789B}" dt="2022-04-23T09:24:39.857" v="129" actId="2696"/>
        <pc:sldMkLst>
          <pc:docMk/>
          <pc:sldMk cId="587014267" sldId="423"/>
        </pc:sldMkLst>
      </pc:sldChg>
      <pc:sldChg chg="ord">
        <pc:chgData name="NK-STAFF 倉下亮" userId="96ef8ed2-32df-4ebd-bfc9-b4de2c4378de" providerId="ADAL" clId="{3E39A98C-B795-4C00-871B-CC043720789B}" dt="2022-04-23T09:25:14.718" v="131"/>
        <pc:sldMkLst>
          <pc:docMk/>
          <pc:sldMk cId="3827265578" sldId="428"/>
        </pc:sldMkLst>
      </pc:sldChg>
      <pc:sldChg chg="del">
        <pc:chgData name="NK-STAFF 倉下亮" userId="96ef8ed2-32df-4ebd-bfc9-b4de2c4378de" providerId="ADAL" clId="{3E39A98C-B795-4C00-871B-CC043720789B}" dt="2022-04-23T09:24:39.857" v="129" actId="2696"/>
        <pc:sldMkLst>
          <pc:docMk/>
          <pc:sldMk cId="306661958" sldId="431"/>
        </pc:sldMkLst>
      </pc:sldChg>
      <pc:sldChg chg="del">
        <pc:chgData name="NK-STAFF 倉下亮" userId="96ef8ed2-32df-4ebd-bfc9-b4de2c4378de" providerId="ADAL" clId="{3E39A98C-B795-4C00-871B-CC043720789B}" dt="2022-04-27T06:51:19.023" v="3306" actId="2696"/>
        <pc:sldMkLst>
          <pc:docMk/>
          <pc:sldMk cId="2230520235" sldId="433"/>
        </pc:sldMkLst>
      </pc:sldChg>
      <pc:sldChg chg="addSp delSp modSp new mod modClrScheme chgLayout">
        <pc:chgData name="NK-STAFF 倉下亮" userId="96ef8ed2-32df-4ebd-bfc9-b4de2c4378de" providerId="ADAL" clId="{3E39A98C-B795-4C00-871B-CC043720789B}" dt="2022-04-23T09:21:56.273" v="96" actId="20577"/>
        <pc:sldMkLst>
          <pc:docMk/>
          <pc:sldMk cId="1491825422" sldId="434"/>
        </pc:sldMkLst>
        <pc:spChg chg="del mod ord">
          <ac:chgData name="NK-STAFF 倉下亮" userId="96ef8ed2-32df-4ebd-bfc9-b4de2c4378de" providerId="ADAL" clId="{3E39A98C-B795-4C00-871B-CC043720789B}" dt="2022-04-23T09:21:51.043" v="88" actId="700"/>
          <ac:spMkLst>
            <pc:docMk/>
            <pc:sldMk cId="1491825422" sldId="434"/>
            <ac:spMk id="2" creationId="{D17CE5F4-3B42-49C5-BF0C-FEAFFF809CCE}"/>
          </ac:spMkLst>
        </pc:spChg>
        <pc:spChg chg="del mod ord">
          <ac:chgData name="NK-STAFF 倉下亮" userId="96ef8ed2-32df-4ebd-bfc9-b4de2c4378de" providerId="ADAL" clId="{3E39A98C-B795-4C00-871B-CC043720789B}" dt="2022-04-23T09:21:51.043" v="88" actId="700"/>
          <ac:spMkLst>
            <pc:docMk/>
            <pc:sldMk cId="1491825422" sldId="434"/>
            <ac:spMk id="3" creationId="{2463541A-13D9-45CE-B2E0-EBD882720AAD}"/>
          </ac:spMkLst>
        </pc:spChg>
        <pc:spChg chg="mod ord">
          <ac:chgData name="NK-STAFF 倉下亮" userId="96ef8ed2-32df-4ebd-bfc9-b4de2c4378de" providerId="ADAL" clId="{3E39A98C-B795-4C00-871B-CC043720789B}" dt="2022-04-23T09:21:51.043" v="88" actId="700"/>
          <ac:spMkLst>
            <pc:docMk/>
            <pc:sldMk cId="1491825422" sldId="434"/>
            <ac:spMk id="4" creationId="{F003F4CF-9B71-4A45-8A53-4D1F525944BD}"/>
          </ac:spMkLst>
        </pc:spChg>
        <pc:spChg chg="mod ord">
          <ac:chgData name="NK-STAFF 倉下亮" userId="96ef8ed2-32df-4ebd-bfc9-b4de2c4378de" providerId="ADAL" clId="{3E39A98C-B795-4C00-871B-CC043720789B}" dt="2022-04-23T09:21:51.043" v="88" actId="700"/>
          <ac:spMkLst>
            <pc:docMk/>
            <pc:sldMk cId="1491825422" sldId="434"/>
            <ac:spMk id="5" creationId="{35FF22E9-30BE-4532-97AC-5B2D4D1CB0E0}"/>
          </ac:spMkLst>
        </pc:spChg>
        <pc:spChg chg="add mod ord">
          <ac:chgData name="NK-STAFF 倉下亮" userId="96ef8ed2-32df-4ebd-bfc9-b4de2c4378de" providerId="ADAL" clId="{3E39A98C-B795-4C00-871B-CC043720789B}" dt="2022-04-23T09:21:56.273" v="96" actId="20577"/>
          <ac:spMkLst>
            <pc:docMk/>
            <pc:sldMk cId="1491825422" sldId="434"/>
            <ac:spMk id="6" creationId="{CEDB45BF-0C27-4AF1-B020-1E99C4BAC7A6}"/>
          </ac:spMkLst>
        </pc:spChg>
        <pc:spChg chg="add mod ord">
          <ac:chgData name="NK-STAFF 倉下亮" userId="96ef8ed2-32df-4ebd-bfc9-b4de2c4378de" providerId="ADAL" clId="{3E39A98C-B795-4C00-871B-CC043720789B}" dt="2022-04-23T09:21:51.043" v="88" actId="700"/>
          <ac:spMkLst>
            <pc:docMk/>
            <pc:sldMk cId="1491825422" sldId="434"/>
            <ac:spMk id="7" creationId="{6BA59ADA-E3C3-4858-955F-AF1B99E6CA5D}"/>
          </ac:spMkLst>
        </pc:spChg>
      </pc:sldChg>
      <pc:sldChg chg="new">
        <pc:chgData name="NK-STAFF 倉下亮" userId="96ef8ed2-32df-4ebd-bfc9-b4de2c4378de" providerId="ADAL" clId="{3E39A98C-B795-4C00-871B-CC043720789B}" dt="2022-04-23T09:21:47.124" v="87" actId="680"/>
        <pc:sldMkLst>
          <pc:docMk/>
          <pc:sldMk cId="1602356445" sldId="435"/>
        </pc:sldMkLst>
      </pc:sldChg>
      <pc:sldChg chg="modSp add mod">
        <pc:chgData name="NK-STAFF 倉下亮" userId="96ef8ed2-32df-4ebd-bfc9-b4de2c4378de" providerId="ADAL" clId="{3E39A98C-B795-4C00-871B-CC043720789B}" dt="2022-04-23T09:22:15.362" v="112" actId="20577"/>
        <pc:sldMkLst>
          <pc:docMk/>
          <pc:sldMk cId="3630074641" sldId="436"/>
        </pc:sldMkLst>
        <pc:spChg chg="mod">
          <ac:chgData name="NK-STAFF 倉下亮" userId="96ef8ed2-32df-4ebd-bfc9-b4de2c4378de" providerId="ADAL" clId="{3E39A98C-B795-4C00-871B-CC043720789B}" dt="2022-04-23T09:22:15.362" v="112" actId="20577"/>
          <ac:spMkLst>
            <pc:docMk/>
            <pc:sldMk cId="3630074641" sldId="436"/>
            <ac:spMk id="6" creationId="{CEDB45BF-0C27-4AF1-B020-1E99C4BAC7A6}"/>
          </ac:spMkLst>
        </pc:spChg>
      </pc:sldChg>
      <pc:sldChg chg="add ord replId">
        <pc:chgData name="NK-STAFF 倉下亮" userId="96ef8ed2-32df-4ebd-bfc9-b4de2c4378de" providerId="ADAL" clId="{3E39A98C-B795-4C00-871B-CC043720789B}" dt="2022-04-23T09:25:56.724" v="143"/>
        <pc:sldMkLst>
          <pc:docMk/>
          <pc:sldMk cId="1574569920" sldId="437"/>
        </pc:sldMkLst>
      </pc:sldChg>
      <pc:sldChg chg="new">
        <pc:chgData name="NK-STAFF 倉下亮" userId="96ef8ed2-32df-4ebd-bfc9-b4de2c4378de" providerId="ADAL" clId="{3E39A98C-B795-4C00-871B-CC043720789B}" dt="2022-04-23T09:24:15.612" v="113" actId="680"/>
        <pc:sldMkLst>
          <pc:docMk/>
          <pc:sldMk cId="2363683586" sldId="438"/>
        </pc:sldMkLst>
      </pc:sldChg>
      <pc:sldChg chg="modSp add del mod">
        <pc:chgData name="NK-STAFF 倉下亮" userId="96ef8ed2-32df-4ebd-bfc9-b4de2c4378de" providerId="ADAL" clId="{3E39A98C-B795-4C00-871B-CC043720789B}" dt="2022-04-27T06:51:19.023" v="3306" actId="2696"/>
        <pc:sldMkLst>
          <pc:docMk/>
          <pc:sldMk cId="4171126285" sldId="439"/>
        </pc:sldMkLst>
        <pc:spChg chg="mod">
          <ac:chgData name="NK-STAFF 倉下亮" userId="96ef8ed2-32df-4ebd-bfc9-b4de2c4378de" providerId="ADAL" clId="{3E39A98C-B795-4C00-871B-CC043720789B}" dt="2022-04-23T09:24:30.530" v="128" actId="20577"/>
          <ac:spMkLst>
            <pc:docMk/>
            <pc:sldMk cId="4171126285" sldId="439"/>
            <ac:spMk id="6" creationId="{CEDB45BF-0C27-4AF1-B020-1E99C4BAC7A6}"/>
          </ac:spMkLst>
        </pc:spChg>
      </pc:sldChg>
      <pc:sldChg chg="addSp modSp new mod ord">
        <pc:chgData name="NK-STAFF 倉下亮" userId="96ef8ed2-32df-4ebd-bfc9-b4de2c4378de" providerId="ADAL" clId="{3E39A98C-B795-4C00-871B-CC043720789B}" dt="2022-04-27T06:54:51.679" v="3462" actId="6549"/>
        <pc:sldMkLst>
          <pc:docMk/>
          <pc:sldMk cId="3028882845" sldId="440"/>
        </pc:sldMkLst>
        <pc:spChg chg="mod">
          <ac:chgData name="NK-STAFF 倉下亮" userId="96ef8ed2-32df-4ebd-bfc9-b4de2c4378de" providerId="ADAL" clId="{3E39A98C-B795-4C00-871B-CC043720789B}" dt="2022-04-25T03:45:46.231" v="1638" actId="20577"/>
          <ac:spMkLst>
            <pc:docMk/>
            <pc:sldMk cId="3028882845" sldId="440"/>
            <ac:spMk id="2" creationId="{FD91B0A4-C167-45F7-A0E2-77BECFFB7364}"/>
          </ac:spMkLst>
        </pc:spChg>
        <pc:spChg chg="mod">
          <ac:chgData name="NK-STAFF 倉下亮" userId="96ef8ed2-32df-4ebd-bfc9-b4de2c4378de" providerId="ADAL" clId="{3E39A98C-B795-4C00-871B-CC043720789B}" dt="2022-04-27T06:54:51.679" v="3462" actId="6549"/>
          <ac:spMkLst>
            <pc:docMk/>
            <pc:sldMk cId="3028882845" sldId="440"/>
            <ac:spMk id="3" creationId="{E5F9D326-B687-492F-8833-4CF5049B0FD7}"/>
          </ac:spMkLst>
        </pc:spChg>
        <pc:spChg chg="add mod">
          <ac:chgData name="NK-STAFF 倉下亮" userId="96ef8ed2-32df-4ebd-bfc9-b4de2c4378de" providerId="ADAL" clId="{3E39A98C-B795-4C00-871B-CC043720789B}" dt="2022-04-25T03:59:12.860" v="2089" actId="1035"/>
          <ac:spMkLst>
            <pc:docMk/>
            <pc:sldMk cId="3028882845" sldId="440"/>
            <ac:spMk id="6" creationId="{A36C2657-8360-4FB5-A694-FA9F83ECCA0E}"/>
          </ac:spMkLst>
        </pc:spChg>
      </pc:sldChg>
      <pc:sldChg chg="addSp delSp modSp new mod">
        <pc:chgData name="NK-STAFF 倉下亮" userId="96ef8ed2-32df-4ebd-bfc9-b4de2c4378de" providerId="ADAL" clId="{3E39A98C-B795-4C00-871B-CC043720789B}" dt="2022-04-27T05:52:41.625" v="2848" actId="20577"/>
        <pc:sldMkLst>
          <pc:docMk/>
          <pc:sldMk cId="214907069" sldId="441"/>
        </pc:sldMkLst>
        <pc:spChg chg="mod">
          <ac:chgData name="NK-STAFF 倉下亮" userId="96ef8ed2-32df-4ebd-bfc9-b4de2c4378de" providerId="ADAL" clId="{3E39A98C-B795-4C00-871B-CC043720789B}" dt="2022-04-27T05:47:53.455" v="2765" actId="20577"/>
          <ac:spMkLst>
            <pc:docMk/>
            <pc:sldMk cId="214907069" sldId="441"/>
            <ac:spMk id="2" creationId="{F589B417-EF8E-4CF0-9CEC-A0D0B5E11096}"/>
          </ac:spMkLst>
        </pc:spChg>
        <pc:spChg chg="del">
          <ac:chgData name="NK-STAFF 倉下亮" userId="96ef8ed2-32df-4ebd-bfc9-b4de2c4378de" providerId="ADAL" clId="{3E39A98C-B795-4C00-871B-CC043720789B}" dt="2022-04-27T05:37:56.487" v="2229" actId="3680"/>
          <ac:spMkLst>
            <pc:docMk/>
            <pc:sldMk cId="214907069" sldId="441"/>
            <ac:spMk id="3" creationId="{044298FB-A261-40BF-BBC6-3A78523FA2B6}"/>
          </ac:spMkLst>
        </pc:spChg>
        <pc:graphicFrameChg chg="add mod ord modGraphic">
          <ac:chgData name="NK-STAFF 倉下亮" userId="96ef8ed2-32df-4ebd-bfc9-b4de2c4378de" providerId="ADAL" clId="{3E39A98C-B795-4C00-871B-CC043720789B}" dt="2022-04-27T05:52:41.625" v="2848" actId="20577"/>
          <ac:graphicFrameMkLst>
            <pc:docMk/>
            <pc:sldMk cId="214907069" sldId="441"/>
            <ac:graphicFrameMk id="6" creationId="{CEEC443E-C679-4D01-B55E-B85FF3BCEDA9}"/>
          </ac:graphicFrameMkLst>
        </pc:graphicFrameChg>
      </pc:sldChg>
      <pc:sldChg chg="add del">
        <pc:chgData name="NK-STAFF 倉下亮" userId="96ef8ed2-32df-4ebd-bfc9-b4de2c4378de" providerId="ADAL" clId="{3E39A98C-B795-4C00-871B-CC043720789B}" dt="2022-04-23T09:27:05.761" v="146" actId="2696"/>
        <pc:sldMkLst>
          <pc:docMk/>
          <pc:sldMk cId="3035999456" sldId="441"/>
        </pc:sldMkLst>
      </pc:sldChg>
      <pc:sldChg chg="add">
        <pc:chgData name="NK-STAFF 倉下亮" userId="96ef8ed2-32df-4ebd-bfc9-b4de2c4378de" providerId="ADAL" clId="{3E39A98C-B795-4C00-871B-CC043720789B}" dt="2022-04-23T09:29:05.234" v="219"/>
        <pc:sldMkLst>
          <pc:docMk/>
          <pc:sldMk cId="533518486" sldId="442"/>
        </pc:sldMkLst>
      </pc:sldChg>
      <pc:sldChg chg="modSp add mod">
        <pc:chgData name="NK-STAFF 倉下亮" userId="96ef8ed2-32df-4ebd-bfc9-b4de2c4378de" providerId="ADAL" clId="{3E39A98C-B795-4C00-871B-CC043720789B}" dt="2022-04-27T06:49:27.840" v="3293" actId="1076"/>
        <pc:sldMkLst>
          <pc:docMk/>
          <pc:sldMk cId="1894791264" sldId="443"/>
        </pc:sldMkLst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2" creationId="{5BCE4855-1CA8-DF7F-DBEC-6B6446B4E903}"/>
          </ac:spMkLst>
        </pc:spChg>
        <pc:spChg chg="mod">
          <ac:chgData name="NK-STAFF 倉下亮" userId="96ef8ed2-32df-4ebd-bfc9-b4de2c4378de" providerId="ADAL" clId="{3E39A98C-B795-4C00-871B-CC043720789B}" dt="2022-04-25T04:02:21.171" v="2210" actId="20577"/>
          <ac:spMkLst>
            <pc:docMk/>
            <pc:sldMk cId="1894791264" sldId="443"/>
            <ac:spMk id="6" creationId="{8E1CE779-35A5-4D24-9445-0F6348E185CC}"/>
          </ac:spMkLst>
        </pc:spChg>
        <pc:spChg chg="mod">
          <ac:chgData name="NK-STAFF 倉下亮" userId="96ef8ed2-32df-4ebd-bfc9-b4de2c4378de" providerId="ADAL" clId="{3E39A98C-B795-4C00-871B-CC043720789B}" dt="2022-04-27T06:49:19.280" v="3292" actId="20577"/>
          <ac:spMkLst>
            <pc:docMk/>
            <pc:sldMk cId="1894791264" sldId="443"/>
            <ac:spMk id="7" creationId="{73CEDFB3-2BF9-49BD-B6A5-F8A5D63CA00E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9" creationId="{1C2C1A81-1480-7718-2EB8-CB55F54D515A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10" creationId="{213BC314-56B4-4CD9-AD66-9031CB28362F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30" creationId="{1A992DEE-A822-1941-7D07-557A5AE808D0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33" creationId="{52AE5935-3BD2-AA75-3374-130FBE94D67D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37" creationId="{98AC11AA-A846-22C7-30B1-CEB4DDDA2D59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38" creationId="{CEA86B1C-1F99-D2FF-A016-B7503292DA94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39" creationId="{84DF8D77-46AB-3AC2-B29C-823E0E66C2A3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40" creationId="{9D40D01A-2D58-9952-9B55-1900BC2E589E}"/>
          </ac:spMkLst>
        </pc:spChg>
        <pc:spChg chg="mod">
          <ac:chgData name="NK-STAFF 倉下亮" userId="96ef8ed2-32df-4ebd-bfc9-b4de2c4378de" providerId="ADAL" clId="{3E39A98C-B795-4C00-871B-CC043720789B}" dt="2022-04-27T06:49:27.840" v="3293" actId="1076"/>
          <ac:spMkLst>
            <pc:docMk/>
            <pc:sldMk cId="1894791264" sldId="443"/>
            <ac:spMk id="41" creationId="{0EFC4729-55A7-1F8A-9976-B1D0260811A6}"/>
          </ac:spMkLst>
        </pc:spChg>
        <pc:cxnChg chg="mod">
          <ac:chgData name="NK-STAFF 倉下亮" userId="96ef8ed2-32df-4ebd-bfc9-b4de2c4378de" providerId="ADAL" clId="{3E39A98C-B795-4C00-871B-CC043720789B}" dt="2022-04-27T06:49:27.840" v="3293" actId="1076"/>
          <ac:cxnSpMkLst>
            <pc:docMk/>
            <pc:sldMk cId="1894791264" sldId="443"/>
            <ac:cxnSpMk id="11" creationId="{7FD8A14B-B72E-9F02-DE0B-D45E8E46A97D}"/>
          </ac:cxnSpMkLst>
        </pc:cxnChg>
        <pc:cxnChg chg="mod">
          <ac:chgData name="NK-STAFF 倉下亮" userId="96ef8ed2-32df-4ebd-bfc9-b4de2c4378de" providerId="ADAL" clId="{3E39A98C-B795-4C00-871B-CC043720789B}" dt="2022-04-27T06:49:27.840" v="3293" actId="1076"/>
          <ac:cxnSpMkLst>
            <pc:docMk/>
            <pc:sldMk cId="1894791264" sldId="443"/>
            <ac:cxnSpMk id="12" creationId="{E456F528-D528-FD0E-2AEE-7C8F71D442DD}"/>
          </ac:cxnSpMkLst>
        </pc:cxnChg>
        <pc:cxnChg chg="mod">
          <ac:chgData name="NK-STAFF 倉下亮" userId="96ef8ed2-32df-4ebd-bfc9-b4de2c4378de" providerId="ADAL" clId="{3E39A98C-B795-4C00-871B-CC043720789B}" dt="2022-04-27T06:49:27.840" v="3293" actId="1076"/>
          <ac:cxnSpMkLst>
            <pc:docMk/>
            <pc:sldMk cId="1894791264" sldId="443"/>
            <ac:cxnSpMk id="15" creationId="{9047F9F7-2660-523A-7749-D27BC1ECE60A}"/>
          </ac:cxnSpMkLst>
        </pc:cxnChg>
        <pc:cxnChg chg="mod">
          <ac:chgData name="NK-STAFF 倉下亮" userId="96ef8ed2-32df-4ebd-bfc9-b4de2c4378de" providerId="ADAL" clId="{3E39A98C-B795-4C00-871B-CC043720789B}" dt="2022-04-27T06:49:27.840" v="3293" actId="1076"/>
          <ac:cxnSpMkLst>
            <pc:docMk/>
            <pc:sldMk cId="1894791264" sldId="443"/>
            <ac:cxnSpMk id="16" creationId="{8E7EE365-140C-043F-6BE5-78364689C7A5}"/>
          </ac:cxnSpMkLst>
        </pc:cxnChg>
        <pc:cxnChg chg="mod">
          <ac:chgData name="NK-STAFF 倉下亮" userId="96ef8ed2-32df-4ebd-bfc9-b4de2c4378de" providerId="ADAL" clId="{3E39A98C-B795-4C00-871B-CC043720789B}" dt="2022-04-27T06:49:27.840" v="3293" actId="1076"/>
          <ac:cxnSpMkLst>
            <pc:docMk/>
            <pc:sldMk cId="1894791264" sldId="443"/>
            <ac:cxnSpMk id="31" creationId="{7F4C3264-84D7-9820-3988-D2ECDAECB82A}"/>
          </ac:cxnSpMkLst>
        </pc:cxnChg>
      </pc:sldChg>
      <pc:sldChg chg="modSp mod">
        <pc:chgData name="NK-STAFF 倉下亮" userId="96ef8ed2-32df-4ebd-bfc9-b4de2c4378de" providerId="ADAL" clId="{3E39A98C-B795-4C00-871B-CC043720789B}" dt="2022-04-27T06:55:12.266" v="3465" actId="6549"/>
        <pc:sldMkLst>
          <pc:docMk/>
          <pc:sldMk cId="1675606295" sldId="444"/>
        </pc:sldMkLst>
        <pc:spChg chg="mod">
          <ac:chgData name="NK-STAFF 倉下亮" userId="96ef8ed2-32df-4ebd-bfc9-b4de2c4378de" providerId="ADAL" clId="{3E39A98C-B795-4C00-871B-CC043720789B}" dt="2022-04-27T06:55:12.266" v="3465" actId="6549"/>
          <ac:spMkLst>
            <pc:docMk/>
            <pc:sldMk cId="1675606295" sldId="444"/>
            <ac:spMk id="7" creationId="{73CEDFB3-2BF9-49BD-B6A5-F8A5D63CA00E}"/>
          </ac:spMkLst>
        </pc:spChg>
      </pc:sldChg>
      <pc:sldChg chg="modSp new mod">
        <pc:chgData name="NK-STAFF 倉下亮" userId="96ef8ed2-32df-4ebd-bfc9-b4de2c4378de" providerId="ADAL" clId="{3E39A98C-B795-4C00-871B-CC043720789B}" dt="2022-04-27T06:41:19.687" v="3152" actId="20577"/>
        <pc:sldMkLst>
          <pc:docMk/>
          <pc:sldMk cId="2201805812" sldId="445"/>
        </pc:sldMkLst>
        <pc:spChg chg="mod">
          <ac:chgData name="NK-STAFF 倉下亮" userId="96ef8ed2-32df-4ebd-bfc9-b4de2c4378de" providerId="ADAL" clId="{3E39A98C-B795-4C00-871B-CC043720789B}" dt="2022-04-27T05:54:43.693" v="2877" actId="20577"/>
          <ac:spMkLst>
            <pc:docMk/>
            <pc:sldMk cId="2201805812" sldId="445"/>
            <ac:spMk id="2" creationId="{EEB75939-F19D-43E7-B4D6-ACCE41D39331}"/>
          </ac:spMkLst>
        </pc:spChg>
        <pc:spChg chg="mod">
          <ac:chgData name="NK-STAFF 倉下亮" userId="96ef8ed2-32df-4ebd-bfc9-b4de2c4378de" providerId="ADAL" clId="{3E39A98C-B795-4C00-871B-CC043720789B}" dt="2022-04-27T06:41:19.687" v="3152" actId="20577"/>
          <ac:spMkLst>
            <pc:docMk/>
            <pc:sldMk cId="2201805812" sldId="445"/>
            <ac:spMk id="3" creationId="{87D86F44-97A7-4ABF-B19D-2B7F33DDF6B4}"/>
          </ac:spMkLst>
        </pc:spChg>
      </pc:sldChg>
    </pc:docChg>
  </pc:docChgLst>
  <pc:docChgLst>
    <pc:chgData name="NK-STAFF 倉下亮" userId="96ef8ed2-32df-4ebd-bfc9-b4de2c4378de" providerId="ADAL" clId="{3FC4D25C-0AFA-44F0-8FDD-FAD898A24B27}"/>
    <pc:docChg chg="undo custSel modSld">
      <pc:chgData name="NK-STAFF 倉下亮" userId="96ef8ed2-32df-4ebd-bfc9-b4de2c4378de" providerId="ADAL" clId="{3FC4D25C-0AFA-44F0-8FDD-FAD898A24B27}" dt="2021-12-11T05:21:37.972" v="92" actId="20577"/>
      <pc:docMkLst>
        <pc:docMk/>
      </pc:docMkLst>
      <pc:sldChg chg="modSp mod">
        <pc:chgData name="NK-STAFF 倉下亮" userId="96ef8ed2-32df-4ebd-bfc9-b4de2c4378de" providerId="ADAL" clId="{3FC4D25C-0AFA-44F0-8FDD-FAD898A24B27}" dt="2021-12-10T04:05:03.134" v="9" actId="20577"/>
        <pc:sldMkLst>
          <pc:docMk/>
          <pc:sldMk cId="145007980" sldId="313"/>
        </pc:sldMkLst>
        <pc:spChg chg="mod">
          <ac:chgData name="NK-STAFF 倉下亮" userId="96ef8ed2-32df-4ebd-bfc9-b4de2c4378de" providerId="ADAL" clId="{3FC4D25C-0AFA-44F0-8FDD-FAD898A24B27}" dt="2021-12-10T04:05:03.134" v="9" actId="20577"/>
          <ac:spMkLst>
            <pc:docMk/>
            <pc:sldMk cId="145007980" sldId="313"/>
            <ac:spMk id="3" creationId="{49BDC1AF-D579-45F1-91D5-4CC4783B7F46}"/>
          </ac:spMkLst>
        </pc:spChg>
      </pc:sldChg>
      <pc:sldChg chg="addSp delSp modSp mod">
        <pc:chgData name="NK-STAFF 倉下亮" userId="96ef8ed2-32df-4ebd-bfc9-b4de2c4378de" providerId="ADAL" clId="{3FC4D25C-0AFA-44F0-8FDD-FAD898A24B27}" dt="2021-12-10T04:28:38.261" v="47" actId="167"/>
        <pc:sldMkLst>
          <pc:docMk/>
          <pc:sldMk cId="3078602719" sldId="319"/>
        </pc:sldMkLst>
        <pc:spChg chg="ord">
          <ac:chgData name="NK-STAFF 倉下亮" userId="96ef8ed2-32df-4ebd-bfc9-b4de2c4378de" providerId="ADAL" clId="{3FC4D25C-0AFA-44F0-8FDD-FAD898A24B27}" dt="2021-12-10T04:28:38.261" v="47" actId="167"/>
          <ac:spMkLst>
            <pc:docMk/>
            <pc:sldMk cId="3078602719" sldId="319"/>
            <ac:spMk id="2" creationId="{EA1DA7BC-2F3D-4859-971E-068D8C371448}"/>
          </ac:spMkLst>
        </pc:spChg>
        <pc:spChg chg="add mod ord">
          <ac:chgData name="NK-STAFF 倉下亮" userId="96ef8ed2-32df-4ebd-bfc9-b4de2c4378de" providerId="ADAL" clId="{3FC4D25C-0AFA-44F0-8FDD-FAD898A24B27}" dt="2021-12-10T04:28:24.229" v="46" actId="167"/>
          <ac:spMkLst>
            <pc:docMk/>
            <pc:sldMk cId="3078602719" sldId="319"/>
            <ac:spMk id="9" creationId="{BA230F7C-0DF6-44D5-9598-F35B25089EA0}"/>
          </ac:spMkLst>
        </pc:spChg>
        <pc:picChg chg="del">
          <ac:chgData name="NK-STAFF 倉下亮" userId="96ef8ed2-32df-4ebd-bfc9-b4de2c4378de" providerId="ADAL" clId="{3FC4D25C-0AFA-44F0-8FDD-FAD898A24B27}" dt="2021-12-10T04:26:30.091" v="30" actId="478"/>
          <ac:picMkLst>
            <pc:docMk/>
            <pc:sldMk cId="3078602719" sldId="319"/>
            <ac:picMk id="12" creationId="{DDC19AB5-32A9-4921-8970-F6CC0218742D}"/>
          </ac:picMkLst>
        </pc:picChg>
        <pc:picChg chg="add mod ord">
          <ac:chgData name="NK-STAFF 倉下亮" userId="96ef8ed2-32df-4ebd-bfc9-b4de2c4378de" providerId="ADAL" clId="{3FC4D25C-0AFA-44F0-8FDD-FAD898A24B27}" dt="2021-12-10T04:28:10.578" v="45" actId="167"/>
          <ac:picMkLst>
            <pc:docMk/>
            <pc:sldMk cId="3078602719" sldId="319"/>
            <ac:picMk id="45" creationId="{E1EF0331-0F47-4A67-AD88-11566CE13709}"/>
          </ac:picMkLst>
        </pc:picChg>
        <pc:cxnChg chg="del">
          <ac:chgData name="NK-STAFF 倉下亮" userId="96ef8ed2-32df-4ebd-bfc9-b4de2c4378de" providerId="ADAL" clId="{3FC4D25C-0AFA-44F0-8FDD-FAD898A24B27}" dt="2021-12-10T04:26:07.439" v="27" actId="478"/>
          <ac:cxnSpMkLst>
            <pc:docMk/>
            <pc:sldMk cId="3078602719" sldId="319"/>
            <ac:cxnSpMk id="35" creationId="{915180A1-B8D6-4FB3-AA47-B7D3F74189E4}"/>
          </ac:cxnSpMkLst>
        </pc:cxnChg>
        <pc:cxnChg chg="del">
          <ac:chgData name="NK-STAFF 倉下亮" userId="96ef8ed2-32df-4ebd-bfc9-b4de2c4378de" providerId="ADAL" clId="{3FC4D25C-0AFA-44F0-8FDD-FAD898A24B27}" dt="2021-12-10T04:26:06.038" v="26" actId="478"/>
          <ac:cxnSpMkLst>
            <pc:docMk/>
            <pc:sldMk cId="3078602719" sldId="319"/>
            <ac:cxnSpMk id="38" creationId="{80780E90-4430-4CD2-A98D-2EBAB4ADCA0B}"/>
          </ac:cxnSpMkLst>
        </pc:cxnChg>
        <pc:cxnChg chg="mod">
          <ac:chgData name="NK-STAFF 倉下亮" userId="96ef8ed2-32df-4ebd-bfc9-b4de2c4378de" providerId="ADAL" clId="{3FC4D25C-0AFA-44F0-8FDD-FAD898A24B27}" dt="2021-12-10T04:26:17.135" v="29" actId="14100"/>
          <ac:cxnSpMkLst>
            <pc:docMk/>
            <pc:sldMk cId="3078602719" sldId="319"/>
            <ac:cxnSpMk id="43" creationId="{53B69536-203D-49C7-A7A9-88A0F9710BC5}"/>
          </ac:cxnSpMkLst>
        </pc:cxnChg>
        <pc:cxnChg chg="mod">
          <ac:chgData name="NK-STAFF 倉下亮" userId="96ef8ed2-32df-4ebd-bfc9-b4de2c4378de" providerId="ADAL" clId="{3FC4D25C-0AFA-44F0-8FDD-FAD898A24B27}" dt="2021-12-10T04:26:12.501" v="28" actId="14100"/>
          <ac:cxnSpMkLst>
            <pc:docMk/>
            <pc:sldMk cId="3078602719" sldId="319"/>
            <ac:cxnSpMk id="44" creationId="{D3D6ED7D-3283-4FFD-8B8F-EB4A5A7CE508}"/>
          </ac:cxnSpMkLst>
        </pc:cxnChg>
      </pc:sldChg>
      <pc:sldChg chg="addSp delSp modSp mod">
        <pc:chgData name="NK-STAFF 倉下亮" userId="96ef8ed2-32df-4ebd-bfc9-b4de2c4378de" providerId="ADAL" clId="{3FC4D25C-0AFA-44F0-8FDD-FAD898A24B27}" dt="2021-12-10T04:34:54.181" v="90" actId="14100"/>
        <pc:sldMkLst>
          <pc:docMk/>
          <pc:sldMk cId="4029616739" sldId="327"/>
        </pc:sldMkLst>
        <pc:spChg chg="ord">
          <ac:chgData name="NK-STAFF 倉下亮" userId="96ef8ed2-32df-4ebd-bfc9-b4de2c4378de" providerId="ADAL" clId="{3FC4D25C-0AFA-44F0-8FDD-FAD898A24B27}" dt="2021-12-10T04:30:12.849" v="53" actId="167"/>
          <ac:spMkLst>
            <pc:docMk/>
            <pc:sldMk cId="4029616739" sldId="327"/>
            <ac:spMk id="2" creationId="{EA1DA7BC-2F3D-4859-971E-068D8C371448}"/>
          </ac:spMkLst>
        </pc:spChg>
        <pc:spChg chg="ord">
          <ac:chgData name="NK-STAFF 倉下亮" userId="96ef8ed2-32df-4ebd-bfc9-b4de2c4378de" providerId="ADAL" clId="{3FC4D25C-0AFA-44F0-8FDD-FAD898A24B27}" dt="2021-12-10T04:30:04.597" v="52" actId="167"/>
          <ac:spMkLst>
            <pc:docMk/>
            <pc:sldMk cId="4029616739" sldId="327"/>
            <ac:spMk id="7" creationId="{C88BECAD-B76F-4AFC-928C-2BB29F2EA26B}"/>
          </ac:spMkLst>
        </pc:spChg>
        <pc:picChg chg="add mod ord">
          <ac:chgData name="NK-STAFF 倉下亮" userId="96ef8ed2-32df-4ebd-bfc9-b4de2c4378de" providerId="ADAL" clId="{3FC4D25C-0AFA-44F0-8FDD-FAD898A24B27}" dt="2021-12-10T04:30:31.601" v="67" actId="1038"/>
          <ac:picMkLst>
            <pc:docMk/>
            <pc:sldMk cId="4029616739" sldId="327"/>
            <ac:picMk id="39" creationId="{E55C9CFC-06D9-4443-A6EE-8A184492BB74}"/>
          </ac:picMkLst>
        </pc:picChg>
        <pc:picChg chg="del">
          <ac:chgData name="NK-STAFF 倉下亮" userId="96ef8ed2-32df-4ebd-bfc9-b4de2c4378de" providerId="ADAL" clId="{3FC4D25C-0AFA-44F0-8FDD-FAD898A24B27}" dt="2021-12-10T04:29:08.684" v="48" actId="478"/>
          <ac:picMkLst>
            <pc:docMk/>
            <pc:sldMk cId="4029616739" sldId="327"/>
            <ac:picMk id="83" creationId="{EDE4E01A-F36C-4CB4-B6CC-3D8C1521EA04}"/>
          </ac:picMkLst>
        </pc:picChg>
        <pc:cxnChg chg="mod">
          <ac:chgData name="NK-STAFF 倉下亮" userId="96ef8ed2-32df-4ebd-bfc9-b4de2c4378de" providerId="ADAL" clId="{3FC4D25C-0AFA-44F0-8FDD-FAD898A24B27}" dt="2021-12-10T04:33:54.662" v="81" actId="14100"/>
          <ac:cxnSpMkLst>
            <pc:docMk/>
            <pc:sldMk cId="4029616739" sldId="327"/>
            <ac:cxnSpMk id="35" creationId="{915180A1-B8D6-4FB3-AA47-B7D3F74189E4}"/>
          </ac:cxnSpMkLst>
        </pc:cxnChg>
        <pc:cxnChg chg="mod">
          <ac:chgData name="NK-STAFF 倉下亮" userId="96ef8ed2-32df-4ebd-bfc9-b4de2c4378de" providerId="ADAL" clId="{3FC4D25C-0AFA-44F0-8FDD-FAD898A24B27}" dt="2021-12-10T04:34:01.549" v="82" actId="14100"/>
          <ac:cxnSpMkLst>
            <pc:docMk/>
            <pc:sldMk cId="4029616739" sldId="327"/>
            <ac:cxnSpMk id="38" creationId="{80780E90-4430-4CD2-A98D-2EBAB4ADCA0B}"/>
          </ac:cxnSpMkLst>
        </pc:cxnChg>
        <pc:cxnChg chg="add mod">
          <ac:chgData name="NK-STAFF 倉下亮" userId="96ef8ed2-32df-4ebd-bfc9-b4de2c4378de" providerId="ADAL" clId="{3FC4D25C-0AFA-44F0-8FDD-FAD898A24B27}" dt="2021-12-10T04:34:32.605" v="86" actId="14100"/>
          <ac:cxnSpMkLst>
            <pc:docMk/>
            <pc:sldMk cId="4029616739" sldId="327"/>
            <ac:cxnSpMk id="43" creationId="{673C10C1-ECC4-4871-AF81-D00BCAB86CC7}"/>
          </ac:cxnSpMkLst>
        </pc:cxnChg>
        <pc:cxnChg chg="add mod">
          <ac:chgData name="NK-STAFF 倉下亮" userId="96ef8ed2-32df-4ebd-bfc9-b4de2c4378de" providerId="ADAL" clId="{3FC4D25C-0AFA-44F0-8FDD-FAD898A24B27}" dt="2021-12-10T04:34:32.605" v="86" actId="14100"/>
          <ac:cxnSpMkLst>
            <pc:docMk/>
            <pc:sldMk cId="4029616739" sldId="327"/>
            <ac:cxnSpMk id="44" creationId="{AA90E7EE-C1BF-4D0E-8481-D447C7321844}"/>
          </ac:cxnSpMkLst>
        </pc:cxnChg>
        <pc:cxnChg chg="add mod">
          <ac:chgData name="NK-STAFF 倉下亮" userId="96ef8ed2-32df-4ebd-bfc9-b4de2c4378de" providerId="ADAL" clId="{3FC4D25C-0AFA-44F0-8FDD-FAD898A24B27}" dt="2021-12-10T04:34:54.181" v="90" actId="14100"/>
          <ac:cxnSpMkLst>
            <pc:docMk/>
            <pc:sldMk cId="4029616739" sldId="327"/>
            <ac:cxnSpMk id="46" creationId="{F0ABF9C6-8537-47D3-AB9F-FB8405260DA1}"/>
          </ac:cxnSpMkLst>
        </pc:cxnChg>
        <pc:cxnChg chg="add mod">
          <ac:chgData name="NK-STAFF 倉下亮" userId="96ef8ed2-32df-4ebd-bfc9-b4de2c4378de" providerId="ADAL" clId="{3FC4D25C-0AFA-44F0-8FDD-FAD898A24B27}" dt="2021-12-10T04:34:54.181" v="90" actId="14100"/>
          <ac:cxnSpMkLst>
            <pc:docMk/>
            <pc:sldMk cId="4029616739" sldId="327"/>
            <ac:cxnSpMk id="47" creationId="{8CC7ABFA-36A9-4476-A3FD-7FBD2C78F871}"/>
          </ac:cxnSpMkLst>
        </pc:cxnChg>
      </pc:sldChg>
      <pc:sldChg chg="delSp modSp mod">
        <pc:chgData name="NK-STAFF 倉下亮" userId="96ef8ed2-32df-4ebd-bfc9-b4de2c4378de" providerId="ADAL" clId="{3FC4D25C-0AFA-44F0-8FDD-FAD898A24B27}" dt="2021-12-11T05:21:37.972" v="92" actId="20577"/>
        <pc:sldMkLst>
          <pc:docMk/>
          <pc:sldMk cId="4007266840" sldId="328"/>
        </pc:sldMkLst>
        <pc:spChg chg="mod">
          <ac:chgData name="NK-STAFF 倉下亮" userId="96ef8ed2-32df-4ebd-bfc9-b4de2c4378de" providerId="ADAL" clId="{3FC4D25C-0AFA-44F0-8FDD-FAD898A24B27}" dt="2021-12-11T05:21:37.972" v="92" actId="20577"/>
          <ac:spMkLst>
            <pc:docMk/>
            <pc:sldMk cId="4007266840" sldId="328"/>
            <ac:spMk id="80" creationId="{935B4418-C934-4319-BE7B-A1D432D9D9EC}"/>
          </ac:spMkLst>
        </pc:spChg>
        <pc:cxnChg chg="del">
          <ac:chgData name="NK-STAFF 倉下亮" userId="96ef8ed2-32df-4ebd-bfc9-b4de2c4378de" providerId="ADAL" clId="{3FC4D25C-0AFA-44F0-8FDD-FAD898A24B27}" dt="2021-12-10T04:06:09.774" v="11" actId="478"/>
          <ac:cxnSpMkLst>
            <pc:docMk/>
            <pc:sldMk cId="4007266840" sldId="328"/>
            <ac:cxnSpMk id="61" creationId="{65801B01-1B67-4624-B506-0A8E4FDC70E8}"/>
          </ac:cxnSpMkLst>
        </pc:cxnChg>
        <pc:cxnChg chg="del">
          <ac:chgData name="NK-STAFF 倉下亮" userId="96ef8ed2-32df-4ebd-bfc9-b4de2c4378de" providerId="ADAL" clId="{3FC4D25C-0AFA-44F0-8FDD-FAD898A24B27}" dt="2021-12-10T04:06:07.969" v="10" actId="478"/>
          <ac:cxnSpMkLst>
            <pc:docMk/>
            <pc:sldMk cId="4007266840" sldId="328"/>
            <ac:cxnSpMk id="62" creationId="{71C1BEBD-AA80-43ED-AAA4-F5C4AF4D825E}"/>
          </ac:cxnSpMkLst>
        </pc:cxnChg>
        <pc:cxnChg chg="mod">
          <ac:chgData name="NK-STAFF 倉下亮" userId="96ef8ed2-32df-4ebd-bfc9-b4de2c4378de" providerId="ADAL" clId="{3FC4D25C-0AFA-44F0-8FDD-FAD898A24B27}" dt="2021-12-10T04:06:22.039" v="14" actId="14100"/>
          <ac:cxnSpMkLst>
            <pc:docMk/>
            <pc:sldMk cId="4007266840" sldId="328"/>
            <ac:cxnSpMk id="63" creationId="{62BF004F-81C1-41B6-9CC3-E8A7A96CB0F3}"/>
          </ac:cxnSpMkLst>
        </pc:cxnChg>
        <pc:cxnChg chg="mod">
          <ac:chgData name="NK-STAFF 倉下亮" userId="96ef8ed2-32df-4ebd-bfc9-b4de2c4378de" providerId="ADAL" clId="{3FC4D25C-0AFA-44F0-8FDD-FAD898A24B27}" dt="2021-12-10T04:06:22.039" v="14" actId="14100"/>
          <ac:cxnSpMkLst>
            <pc:docMk/>
            <pc:sldMk cId="4007266840" sldId="328"/>
            <ac:cxnSpMk id="64" creationId="{5EDB2EB7-817E-4B96-B806-D42874A25796}"/>
          </ac:cxnSpMkLst>
        </pc:cxnChg>
      </pc:sldChg>
      <pc:sldChg chg="addSp modSp mod">
        <pc:chgData name="NK-STAFF 倉下亮" userId="96ef8ed2-32df-4ebd-bfc9-b4de2c4378de" providerId="ADAL" clId="{3FC4D25C-0AFA-44F0-8FDD-FAD898A24B27}" dt="2021-12-10T04:33:26.491" v="80" actId="14100"/>
        <pc:sldMkLst>
          <pc:docMk/>
          <pc:sldMk cId="1723578007" sldId="329"/>
        </pc:sldMkLst>
        <pc:cxnChg chg="mod">
          <ac:chgData name="NK-STAFF 倉下亮" userId="96ef8ed2-32df-4ebd-bfc9-b4de2c4378de" providerId="ADAL" clId="{3FC4D25C-0AFA-44F0-8FDD-FAD898A24B27}" dt="2021-12-10T04:31:32.943" v="69" actId="14100"/>
          <ac:cxnSpMkLst>
            <pc:docMk/>
            <pc:sldMk cId="1723578007" sldId="329"/>
            <ac:cxnSpMk id="61" creationId="{65801B01-1B67-4624-B506-0A8E4FDC70E8}"/>
          </ac:cxnSpMkLst>
        </pc:cxnChg>
        <pc:cxnChg chg="mod">
          <ac:chgData name="NK-STAFF 倉下亮" userId="96ef8ed2-32df-4ebd-bfc9-b4de2c4378de" providerId="ADAL" clId="{3FC4D25C-0AFA-44F0-8FDD-FAD898A24B27}" dt="2021-12-10T04:31:32.943" v="69" actId="14100"/>
          <ac:cxnSpMkLst>
            <pc:docMk/>
            <pc:sldMk cId="1723578007" sldId="329"/>
            <ac:cxnSpMk id="62" creationId="{71C1BEBD-AA80-43ED-AAA4-F5C4AF4D825E}"/>
          </ac:cxnSpMkLst>
        </pc:cxnChg>
        <pc:cxnChg chg="mod">
          <ac:chgData name="NK-STAFF 倉下亮" userId="96ef8ed2-32df-4ebd-bfc9-b4de2c4378de" providerId="ADAL" clId="{3FC4D25C-0AFA-44F0-8FDD-FAD898A24B27}" dt="2021-12-10T04:33:22.086" v="79" actId="14100"/>
          <ac:cxnSpMkLst>
            <pc:docMk/>
            <pc:sldMk cId="1723578007" sldId="329"/>
            <ac:cxnSpMk id="71" creationId="{5BD9F58A-F05B-4C81-82E4-613F1AC589A1}"/>
          </ac:cxnSpMkLst>
        </pc:cxnChg>
        <pc:cxnChg chg="mod">
          <ac:chgData name="NK-STAFF 倉下亮" userId="96ef8ed2-32df-4ebd-bfc9-b4de2c4378de" providerId="ADAL" clId="{3FC4D25C-0AFA-44F0-8FDD-FAD898A24B27}" dt="2021-12-10T04:33:26.491" v="80" actId="14100"/>
          <ac:cxnSpMkLst>
            <pc:docMk/>
            <pc:sldMk cId="1723578007" sldId="329"/>
            <ac:cxnSpMk id="72" creationId="{6ADCEA7D-8AA8-44EB-9843-3189566A5B6F}"/>
          </ac:cxnSpMkLst>
        </pc:cxnChg>
        <pc:cxnChg chg="add mod">
          <ac:chgData name="NK-STAFF 倉下亮" userId="96ef8ed2-32df-4ebd-bfc9-b4de2c4378de" providerId="ADAL" clId="{3FC4D25C-0AFA-44F0-8FDD-FAD898A24B27}" dt="2021-12-10T04:32:49.024" v="74" actId="14100"/>
          <ac:cxnSpMkLst>
            <pc:docMk/>
            <pc:sldMk cId="1723578007" sldId="329"/>
            <ac:cxnSpMk id="73" creationId="{0F28E01E-5AC6-4383-B6DA-4C345CE27B72}"/>
          </ac:cxnSpMkLst>
        </pc:cxnChg>
        <pc:cxnChg chg="add mod">
          <ac:chgData name="NK-STAFF 倉下亮" userId="96ef8ed2-32df-4ebd-bfc9-b4de2c4378de" providerId="ADAL" clId="{3FC4D25C-0AFA-44F0-8FDD-FAD898A24B27}" dt="2021-12-10T04:32:49.024" v="74" actId="14100"/>
          <ac:cxnSpMkLst>
            <pc:docMk/>
            <pc:sldMk cId="1723578007" sldId="329"/>
            <ac:cxnSpMk id="74" creationId="{F1C5DDB0-391D-489B-A456-50F187B48FEB}"/>
          </ac:cxnSpMkLst>
        </pc:cxnChg>
        <pc:cxnChg chg="add mod">
          <ac:chgData name="NK-STAFF 倉下亮" userId="96ef8ed2-32df-4ebd-bfc9-b4de2c4378de" providerId="ADAL" clId="{3FC4D25C-0AFA-44F0-8FDD-FAD898A24B27}" dt="2021-12-10T04:33:17.627" v="78" actId="14100"/>
          <ac:cxnSpMkLst>
            <pc:docMk/>
            <pc:sldMk cId="1723578007" sldId="329"/>
            <ac:cxnSpMk id="76" creationId="{CD471BE5-D29E-4F16-A064-F7B5CB78DD68}"/>
          </ac:cxnSpMkLst>
        </pc:cxnChg>
        <pc:cxnChg chg="add mod">
          <ac:chgData name="NK-STAFF 倉下亮" userId="96ef8ed2-32df-4ebd-bfc9-b4de2c4378de" providerId="ADAL" clId="{3FC4D25C-0AFA-44F0-8FDD-FAD898A24B27}" dt="2021-12-10T04:33:17.627" v="78" actId="14100"/>
          <ac:cxnSpMkLst>
            <pc:docMk/>
            <pc:sldMk cId="1723578007" sldId="329"/>
            <ac:cxnSpMk id="77" creationId="{0C7E643C-1A7B-4E55-9BD3-93B1EBCB2135}"/>
          </ac:cxnSpMkLst>
        </pc:cxnChg>
      </pc:sldChg>
      <pc:sldChg chg="modSp mod">
        <pc:chgData name="NK-STAFF 倉下亮" userId="96ef8ed2-32df-4ebd-bfc9-b4de2c4378de" providerId="ADAL" clId="{3FC4D25C-0AFA-44F0-8FDD-FAD898A24B27}" dt="2021-12-10T04:08:06.621" v="24" actId="20577"/>
        <pc:sldMkLst>
          <pc:docMk/>
          <pc:sldMk cId="1108154528" sldId="331"/>
        </pc:sldMkLst>
        <pc:spChg chg="mod">
          <ac:chgData name="NK-STAFF 倉下亮" userId="96ef8ed2-32df-4ebd-bfc9-b4de2c4378de" providerId="ADAL" clId="{3FC4D25C-0AFA-44F0-8FDD-FAD898A24B27}" dt="2021-12-10T04:08:06.621" v="24" actId="20577"/>
          <ac:spMkLst>
            <pc:docMk/>
            <pc:sldMk cId="1108154528" sldId="331"/>
            <ac:spMk id="3" creationId="{FA38EF7F-CF81-44FA-BCF9-9A21D34D020A}"/>
          </ac:spMkLst>
        </pc:spChg>
      </pc:sldChg>
      <pc:sldChg chg="modSp mod">
        <pc:chgData name="NK-STAFF 倉下亮" userId="96ef8ed2-32df-4ebd-bfc9-b4de2c4378de" providerId="ADAL" clId="{3FC4D25C-0AFA-44F0-8FDD-FAD898A24B27}" dt="2021-12-10T04:08:48.757" v="25" actId="20577"/>
        <pc:sldMkLst>
          <pc:docMk/>
          <pc:sldMk cId="741326664" sldId="333"/>
        </pc:sldMkLst>
        <pc:spChg chg="mod">
          <ac:chgData name="NK-STAFF 倉下亮" userId="96ef8ed2-32df-4ebd-bfc9-b4de2c4378de" providerId="ADAL" clId="{3FC4D25C-0AFA-44F0-8FDD-FAD898A24B27}" dt="2021-12-10T04:08:48.757" v="25" actId="20577"/>
          <ac:spMkLst>
            <pc:docMk/>
            <pc:sldMk cId="741326664" sldId="333"/>
            <ac:spMk id="3" creationId="{FA38EF7F-CF81-44FA-BCF9-9A21D34D020A}"/>
          </ac:spMkLst>
        </pc:spChg>
      </pc:sldChg>
    </pc:docChg>
  </pc:docChgLst>
  <pc:docChgLst>
    <pc:chgData name="NK-STAFF 倉下亮" userId="96ef8ed2-32df-4ebd-bfc9-b4de2c4378de" providerId="ADAL" clId="{D3E1C2C8-4D09-46A6-BB21-8C05E03DEF76}"/>
    <pc:docChg chg="undo custSel addSld delSld modSld sldOrd modSection">
      <pc:chgData name="NK-STAFF 倉下亮" userId="96ef8ed2-32df-4ebd-bfc9-b4de2c4378de" providerId="ADAL" clId="{D3E1C2C8-4D09-46A6-BB21-8C05E03DEF76}" dt="2022-03-14T07:46:05.541" v="626" actId="20577"/>
      <pc:docMkLst>
        <pc:docMk/>
      </pc:docMkLst>
      <pc:sldChg chg="modSp mod">
        <pc:chgData name="NK-STAFF 倉下亮" userId="96ef8ed2-32df-4ebd-bfc9-b4de2c4378de" providerId="ADAL" clId="{D3E1C2C8-4D09-46A6-BB21-8C05E03DEF76}" dt="2022-03-14T05:34:42.574" v="297" actId="207"/>
        <pc:sldMkLst>
          <pc:docMk/>
          <pc:sldMk cId="3456321109" sldId="337"/>
        </pc:sldMkLst>
        <pc:graphicFrameChg chg="mod modGraphic">
          <ac:chgData name="NK-STAFF 倉下亮" userId="96ef8ed2-32df-4ebd-bfc9-b4de2c4378de" providerId="ADAL" clId="{D3E1C2C8-4D09-46A6-BB21-8C05E03DEF76}" dt="2022-03-14T05:34:42.574" v="297" actId="207"/>
          <ac:graphicFrameMkLst>
            <pc:docMk/>
            <pc:sldMk cId="3456321109" sldId="337"/>
            <ac:graphicFrameMk id="6" creationId="{A985F836-53D0-4975-B08E-08806244A237}"/>
          </ac:graphicFrameMkLst>
        </pc:graphicFrameChg>
      </pc:sldChg>
      <pc:sldChg chg="modSp mod ord">
        <pc:chgData name="NK-STAFF 倉下亮" userId="96ef8ed2-32df-4ebd-bfc9-b4de2c4378de" providerId="ADAL" clId="{D3E1C2C8-4D09-46A6-BB21-8C05E03DEF76}" dt="2022-03-14T05:22:35.375" v="258" actId="20577"/>
        <pc:sldMkLst>
          <pc:docMk/>
          <pc:sldMk cId="1950663155" sldId="338"/>
        </pc:sldMkLst>
        <pc:graphicFrameChg chg="modGraphic">
          <ac:chgData name="NK-STAFF 倉下亮" userId="96ef8ed2-32df-4ebd-bfc9-b4de2c4378de" providerId="ADAL" clId="{D3E1C2C8-4D09-46A6-BB21-8C05E03DEF76}" dt="2022-03-14T05:22:35.375" v="258" actId="20577"/>
          <ac:graphicFrameMkLst>
            <pc:docMk/>
            <pc:sldMk cId="1950663155" sldId="338"/>
            <ac:graphicFrameMk id="6" creationId="{A985F836-53D0-4975-B08E-08806244A237}"/>
          </ac:graphicFrameMkLst>
        </pc:graphicFrameChg>
      </pc:sldChg>
      <pc:sldChg chg="modSp mod ord">
        <pc:chgData name="NK-STAFF 倉下亮" userId="96ef8ed2-32df-4ebd-bfc9-b4de2c4378de" providerId="ADAL" clId="{D3E1C2C8-4D09-46A6-BB21-8C05E03DEF76}" dt="2022-03-14T04:57:29.787" v="242"/>
        <pc:sldMkLst>
          <pc:docMk/>
          <pc:sldMk cId="2143893532" sldId="339"/>
        </pc:sldMkLst>
        <pc:graphicFrameChg chg="mod modGraphic">
          <ac:chgData name="NK-STAFF 倉下亮" userId="96ef8ed2-32df-4ebd-bfc9-b4de2c4378de" providerId="ADAL" clId="{D3E1C2C8-4D09-46A6-BB21-8C05E03DEF76}" dt="2022-03-14T04:57:29.787" v="242"/>
          <ac:graphicFrameMkLst>
            <pc:docMk/>
            <pc:sldMk cId="2143893532" sldId="339"/>
            <ac:graphicFrameMk id="6" creationId="{A985F836-53D0-4975-B08E-08806244A237}"/>
          </ac:graphicFrameMkLst>
        </pc:graphicFrameChg>
      </pc:sldChg>
      <pc:sldChg chg="add del ord">
        <pc:chgData name="NK-STAFF 倉下亮" userId="96ef8ed2-32df-4ebd-bfc9-b4de2c4378de" providerId="ADAL" clId="{D3E1C2C8-4D09-46A6-BB21-8C05E03DEF76}" dt="2022-03-14T04:53:33.911" v="188" actId="2696"/>
        <pc:sldMkLst>
          <pc:docMk/>
          <pc:sldMk cId="2133279045" sldId="341"/>
        </pc:sldMkLst>
      </pc:sldChg>
      <pc:sldChg chg="addSp modSp new mod modClrScheme chgLayout">
        <pc:chgData name="NK-STAFF 倉下亮" userId="96ef8ed2-32df-4ebd-bfc9-b4de2c4378de" providerId="ADAL" clId="{D3E1C2C8-4D09-46A6-BB21-8C05E03DEF76}" dt="2022-03-14T07:46:05.541" v="626" actId="20577"/>
        <pc:sldMkLst>
          <pc:docMk/>
          <pc:sldMk cId="3783005249" sldId="341"/>
        </pc:sldMkLst>
        <pc:spChg chg="mod ord">
          <ac:chgData name="NK-STAFF 倉下亮" userId="96ef8ed2-32df-4ebd-bfc9-b4de2c4378de" providerId="ADAL" clId="{D3E1C2C8-4D09-46A6-BB21-8C05E03DEF76}" dt="2022-03-14T05:31:20.680" v="284" actId="700"/>
          <ac:spMkLst>
            <pc:docMk/>
            <pc:sldMk cId="3783005249" sldId="341"/>
            <ac:spMk id="2" creationId="{260A844D-EC8A-4BD4-B42B-ECA18DEC0982}"/>
          </ac:spMkLst>
        </pc:spChg>
        <pc:spChg chg="mod ord">
          <ac:chgData name="NK-STAFF 倉下亮" userId="96ef8ed2-32df-4ebd-bfc9-b4de2c4378de" providerId="ADAL" clId="{D3E1C2C8-4D09-46A6-BB21-8C05E03DEF76}" dt="2022-03-14T05:31:20.680" v="284" actId="700"/>
          <ac:spMkLst>
            <pc:docMk/>
            <pc:sldMk cId="3783005249" sldId="341"/>
            <ac:spMk id="3" creationId="{4B537D22-0695-4C06-A49B-5DFEC7D70AFD}"/>
          </ac:spMkLst>
        </pc:spChg>
        <pc:spChg chg="mod ord">
          <ac:chgData name="NK-STAFF 倉下亮" userId="96ef8ed2-32df-4ebd-bfc9-b4de2c4378de" providerId="ADAL" clId="{D3E1C2C8-4D09-46A6-BB21-8C05E03DEF76}" dt="2022-03-14T05:31:20.680" v="284" actId="700"/>
          <ac:spMkLst>
            <pc:docMk/>
            <pc:sldMk cId="3783005249" sldId="341"/>
            <ac:spMk id="4" creationId="{B99A6A63-D59A-420A-8338-86AB941922AA}"/>
          </ac:spMkLst>
        </pc:spChg>
        <pc:spChg chg="add mod ord">
          <ac:chgData name="NK-STAFF 倉下亮" userId="96ef8ed2-32df-4ebd-bfc9-b4de2c4378de" providerId="ADAL" clId="{D3E1C2C8-4D09-46A6-BB21-8C05E03DEF76}" dt="2022-03-14T07:46:05.541" v="626" actId="20577"/>
          <ac:spMkLst>
            <pc:docMk/>
            <pc:sldMk cId="3783005249" sldId="341"/>
            <ac:spMk id="5" creationId="{78C4A005-C0DA-442E-8139-A9FEF8D8552E}"/>
          </ac:spMkLst>
        </pc:spChg>
      </pc:sldChg>
      <pc:sldChg chg="addSp delSp modSp new del mod">
        <pc:chgData name="NK-STAFF 倉下亮" userId="96ef8ed2-32df-4ebd-bfc9-b4de2c4378de" providerId="ADAL" clId="{D3E1C2C8-4D09-46A6-BB21-8C05E03DEF76}" dt="2022-03-14T04:58:15.081" v="243" actId="2696"/>
        <pc:sldMkLst>
          <pc:docMk/>
          <pc:sldMk cId="3401552092" sldId="342"/>
        </pc:sldMkLst>
        <pc:spChg chg="del">
          <ac:chgData name="NK-STAFF 倉下亮" userId="96ef8ed2-32df-4ebd-bfc9-b4de2c4378de" providerId="ADAL" clId="{D3E1C2C8-4D09-46A6-BB21-8C05E03DEF76}" dt="2022-03-14T04:36:52.729" v="2"/>
          <ac:spMkLst>
            <pc:docMk/>
            <pc:sldMk cId="3401552092" sldId="342"/>
            <ac:spMk id="3" creationId="{D5144372-5DCE-44B7-90B4-657344C3C470}"/>
          </ac:spMkLst>
        </pc:spChg>
        <pc:graphicFrameChg chg="add mod modGraphic">
          <ac:chgData name="NK-STAFF 倉下亮" userId="96ef8ed2-32df-4ebd-bfc9-b4de2c4378de" providerId="ADAL" clId="{D3E1C2C8-4D09-46A6-BB21-8C05E03DEF76}" dt="2022-03-14T04:49:16.524" v="133" actId="2711"/>
          <ac:graphicFrameMkLst>
            <pc:docMk/>
            <pc:sldMk cId="3401552092" sldId="342"/>
            <ac:graphicFrameMk id="6" creationId="{A9B86C0C-910B-4226-AC54-46EA89F96BA0}"/>
          </ac:graphicFrameMkLst>
        </pc:graphicFrameChg>
      </pc:sldChg>
    </pc:docChg>
  </pc:docChgLst>
  <pc:docChgLst>
    <pc:chgData name="NK-STAFF 倉下亮" userId="96ef8ed2-32df-4ebd-bfc9-b4de2c4378de" providerId="ADAL" clId="{1A8F01DA-3782-4FCC-A3F1-E7381FCC08B4}"/>
    <pc:docChg chg="undo custSel addSld delSld modSld sldOrd modSection">
      <pc:chgData name="NK-STAFF 倉下亮" userId="96ef8ed2-32df-4ebd-bfc9-b4de2c4378de" providerId="ADAL" clId="{1A8F01DA-3782-4FCC-A3F1-E7381FCC08B4}" dt="2022-05-10T07:57:31.228" v="1643" actId="207"/>
      <pc:docMkLst>
        <pc:docMk/>
      </pc:docMkLst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972637673" sldId="281"/>
        </pc:sldMkLst>
      </pc:sldChg>
      <pc:sldChg chg="addSp delSp modSp mod ord">
        <pc:chgData name="NK-STAFF 倉下亮" userId="96ef8ed2-32df-4ebd-bfc9-b4de2c4378de" providerId="ADAL" clId="{1A8F01DA-3782-4FCC-A3F1-E7381FCC08B4}" dt="2022-05-10T07:56:59.195" v="1639" actId="207"/>
        <pc:sldMkLst>
          <pc:docMk/>
          <pc:sldMk cId="4116005797" sldId="360"/>
        </pc:sldMkLst>
        <pc:spChg chg="mod">
          <ac:chgData name="NK-STAFF 倉下亮" userId="96ef8ed2-32df-4ebd-bfc9-b4de2c4378de" providerId="ADAL" clId="{1A8F01DA-3782-4FCC-A3F1-E7381FCC08B4}" dt="2022-05-10T07:34:36.568" v="910" actId="20577"/>
          <ac:spMkLst>
            <pc:docMk/>
            <pc:sldMk cId="4116005797" sldId="360"/>
            <ac:spMk id="2" creationId="{B71A3E3C-A711-4BD5-A0D3-BFB084D73FD9}"/>
          </ac:spMkLst>
        </pc:spChg>
        <pc:spChg chg="add mod">
          <ac:chgData name="NK-STAFF 倉下亮" userId="96ef8ed2-32df-4ebd-bfc9-b4de2c4378de" providerId="ADAL" clId="{1A8F01DA-3782-4FCC-A3F1-E7381FCC08B4}" dt="2022-05-10T07:56:53.579" v="1638" actId="207"/>
          <ac:spMkLst>
            <pc:docMk/>
            <pc:sldMk cId="4116005797" sldId="360"/>
            <ac:spMk id="6" creationId="{7E46DF89-3186-69FD-6DCE-B17814F9EA14}"/>
          </ac:spMkLst>
        </pc:spChg>
        <pc:spChg chg="add mod">
          <ac:chgData name="NK-STAFF 倉下亮" userId="96ef8ed2-32df-4ebd-bfc9-b4de2c4378de" providerId="ADAL" clId="{1A8F01DA-3782-4FCC-A3F1-E7381FCC08B4}" dt="2022-05-10T07:56:59.195" v="1639" actId="207"/>
          <ac:spMkLst>
            <pc:docMk/>
            <pc:sldMk cId="4116005797" sldId="360"/>
            <ac:spMk id="8" creationId="{3D0F4B47-831C-49A0-3A59-0AF18BDB45BF}"/>
          </ac:spMkLst>
        </pc:spChg>
        <pc:spChg chg="add mod">
          <ac:chgData name="NK-STAFF 倉下亮" userId="96ef8ed2-32df-4ebd-bfc9-b4de2c4378de" providerId="ADAL" clId="{1A8F01DA-3782-4FCC-A3F1-E7381FCC08B4}" dt="2022-05-10T07:56:47.363" v="1637" actId="207"/>
          <ac:spMkLst>
            <pc:docMk/>
            <pc:sldMk cId="4116005797" sldId="360"/>
            <ac:spMk id="9" creationId="{D0BDFFC0-DBBE-66DE-EEB3-B0735BFB3467}"/>
          </ac:spMkLst>
        </pc:spChg>
        <pc:spChg chg="del mod">
          <ac:chgData name="NK-STAFF 倉下亮" userId="96ef8ed2-32df-4ebd-bfc9-b4de2c4378de" providerId="ADAL" clId="{1A8F01DA-3782-4FCC-A3F1-E7381FCC08B4}" dt="2022-05-10T07:36:04.004" v="917" actId="3680"/>
          <ac:spMkLst>
            <pc:docMk/>
            <pc:sldMk cId="4116005797" sldId="360"/>
            <ac:spMk id="11" creationId="{5C4DE289-8855-3042-A7DF-3049D7FB42C3}"/>
          </ac:spMkLst>
        </pc:spChg>
        <pc:graphicFrameChg chg="add mod ord modGraphic">
          <ac:chgData name="NK-STAFF 倉下亮" userId="96ef8ed2-32df-4ebd-bfc9-b4de2c4378de" providerId="ADAL" clId="{1A8F01DA-3782-4FCC-A3F1-E7381FCC08B4}" dt="2022-05-10T07:41:01.121" v="1057" actId="14734"/>
          <ac:graphicFrameMkLst>
            <pc:docMk/>
            <pc:sldMk cId="4116005797" sldId="360"/>
            <ac:graphicFrameMk id="3" creationId="{7ACB9E7C-20E1-DFF8-984D-EA87D57DA71A}"/>
          </ac:graphicFrameMkLst>
        </pc:graphicFrameChg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4099344036" sldId="363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4001484243" sldId="365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3833951082" sldId="378"/>
        </pc:sldMkLst>
      </pc:sldChg>
      <pc:sldChg chg="modSp mod">
        <pc:chgData name="NK-STAFF 倉下亮" userId="96ef8ed2-32df-4ebd-bfc9-b4de2c4378de" providerId="ADAL" clId="{1A8F01DA-3782-4FCC-A3F1-E7381FCC08B4}" dt="2022-05-10T07:57:31.228" v="1643" actId="207"/>
        <pc:sldMkLst>
          <pc:docMk/>
          <pc:sldMk cId="3606653919" sldId="388"/>
        </pc:sldMkLst>
        <pc:spChg chg="mod">
          <ac:chgData name="NK-STAFF 倉下亮" userId="96ef8ed2-32df-4ebd-bfc9-b4de2c4378de" providerId="ADAL" clId="{1A8F01DA-3782-4FCC-A3F1-E7381FCC08B4}" dt="2022-05-10T07:57:27.783" v="1642" actId="207"/>
          <ac:spMkLst>
            <pc:docMk/>
            <pc:sldMk cId="3606653919" sldId="388"/>
            <ac:spMk id="6" creationId="{DCE3A9B9-6709-6043-B4B0-08EAEBADFF37}"/>
          </ac:spMkLst>
        </pc:spChg>
        <pc:spChg chg="mod">
          <ac:chgData name="NK-STAFF 倉下亮" userId="96ef8ed2-32df-4ebd-bfc9-b4de2c4378de" providerId="ADAL" clId="{1A8F01DA-3782-4FCC-A3F1-E7381FCC08B4}" dt="2022-05-10T07:57:31.228" v="1643" actId="207"/>
          <ac:spMkLst>
            <pc:docMk/>
            <pc:sldMk cId="3606653919" sldId="388"/>
            <ac:spMk id="7" creationId="{337C652A-F0FF-CD4A-8199-E29AFA90F211}"/>
          </ac:spMkLst>
        </pc:spChg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1570376443" sldId="405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1206335351" sldId="406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2355009831" sldId="409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2732580226" sldId="410"/>
        </pc:sldMkLst>
      </pc:sldChg>
      <pc:sldChg chg="modSp mod ord">
        <pc:chgData name="NK-STAFF 倉下亮" userId="96ef8ed2-32df-4ebd-bfc9-b4de2c4378de" providerId="ADAL" clId="{1A8F01DA-3782-4FCC-A3F1-E7381FCC08B4}" dt="2022-05-10T07:54:14.673" v="1617" actId="20577"/>
        <pc:sldMkLst>
          <pc:docMk/>
          <pc:sldMk cId="2781487776" sldId="414"/>
        </pc:sldMkLst>
        <pc:spChg chg="mod">
          <ac:chgData name="NK-STAFF 倉下亮" userId="96ef8ed2-32df-4ebd-bfc9-b4de2c4378de" providerId="ADAL" clId="{1A8F01DA-3782-4FCC-A3F1-E7381FCC08B4}" dt="2022-05-10T07:52:50.304" v="1499" actId="20577"/>
          <ac:spMkLst>
            <pc:docMk/>
            <pc:sldMk cId="2781487776" sldId="414"/>
            <ac:spMk id="2" creationId="{DA46CEEC-9110-4BB5-B403-FF9488888023}"/>
          </ac:spMkLst>
        </pc:spChg>
        <pc:spChg chg="mod">
          <ac:chgData name="NK-STAFF 倉下亮" userId="96ef8ed2-32df-4ebd-bfc9-b4de2c4378de" providerId="ADAL" clId="{1A8F01DA-3782-4FCC-A3F1-E7381FCC08B4}" dt="2022-05-10T07:54:14.673" v="1617" actId="20577"/>
          <ac:spMkLst>
            <pc:docMk/>
            <pc:sldMk cId="2781487776" sldId="414"/>
            <ac:spMk id="3" creationId="{029C982A-E554-4830-B07A-1ECDF2FF0144}"/>
          </ac:spMkLst>
        </pc:spChg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2140630899" sldId="415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1763412908" sldId="416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3827265578" sldId="428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3770767356" sldId="446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3639938389" sldId="447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1711509826" sldId="449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1574355343" sldId="450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3492946701" sldId="451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1713257332" sldId="452"/>
        </pc:sldMkLst>
      </pc:sldChg>
      <pc:sldChg chg="modSp mod ord">
        <pc:chgData name="NK-STAFF 倉下亮" userId="96ef8ed2-32df-4ebd-bfc9-b4de2c4378de" providerId="ADAL" clId="{1A8F01DA-3782-4FCC-A3F1-E7381FCC08B4}" dt="2022-05-10T07:31:53.454" v="862" actId="20577"/>
        <pc:sldMkLst>
          <pc:docMk/>
          <pc:sldMk cId="995881648" sldId="453"/>
        </pc:sldMkLst>
        <pc:spChg chg="mod">
          <ac:chgData name="NK-STAFF 倉下亮" userId="96ef8ed2-32df-4ebd-bfc9-b4de2c4378de" providerId="ADAL" clId="{1A8F01DA-3782-4FCC-A3F1-E7381FCC08B4}" dt="2022-05-10T07:31:53.454" v="862" actId="20577"/>
          <ac:spMkLst>
            <pc:docMk/>
            <pc:sldMk cId="995881648" sldId="453"/>
            <ac:spMk id="2" creationId="{D8E44C38-2C46-0A62-80B9-CEE5D8E9E8CB}"/>
          </ac:spMkLst>
        </pc:spChg>
        <pc:spChg chg="mod">
          <ac:chgData name="NK-STAFF 倉下亮" userId="96ef8ed2-32df-4ebd-bfc9-b4de2c4378de" providerId="ADAL" clId="{1A8F01DA-3782-4FCC-A3F1-E7381FCC08B4}" dt="2022-05-10T07:31:29.039" v="843" actId="6549"/>
          <ac:spMkLst>
            <pc:docMk/>
            <pc:sldMk cId="995881648" sldId="453"/>
            <ac:spMk id="3" creationId="{1B1BD777-1D5E-D14C-B99E-5AE7D2BDE98F}"/>
          </ac:spMkLst>
        </pc:spChg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331445544" sldId="454"/>
        </pc:sldMkLst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3007668823" sldId="455"/>
        </pc:sldMkLst>
      </pc:sldChg>
      <pc:sldChg chg="modSp mod ord">
        <pc:chgData name="NK-STAFF 倉下亮" userId="96ef8ed2-32df-4ebd-bfc9-b4de2c4378de" providerId="ADAL" clId="{1A8F01DA-3782-4FCC-A3F1-E7381FCC08B4}" dt="2022-05-10T07:38:40.537" v="1014" actId="20577"/>
        <pc:sldMkLst>
          <pc:docMk/>
          <pc:sldMk cId="3030991860" sldId="456"/>
        </pc:sldMkLst>
        <pc:spChg chg="mod">
          <ac:chgData name="NK-STAFF 倉下亮" userId="96ef8ed2-32df-4ebd-bfc9-b4de2c4378de" providerId="ADAL" clId="{1A8F01DA-3782-4FCC-A3F1-E7381FCC08B4}" dt="2022-05-10T07:09:34.784" v="101" actId="27636"/>
          <ac:spMkLst>
            <pc:docMk/>
            <pc:sldMk cId="3030991860" sldId="456"/>
            <ac:spMk id="2" creationId="{9FCD9ED9-51FE-A1B0-CA85-BA03CBC990D2}"/>
          </ac:spMkLst>
        </pc:spChg>
        <pc:spChg chg="mod">
          <ac:chgData name="NK-STAFF 倉下亮" userId="96ef8ed2-32df-4ebd-bfc9-b4de2c4378de" providerId="ADAL" clId="{1A8F01DA-3782-4FCC-A3F1-E7381FCC08B4}" dt="2022-05-10T07:38:40.537" v="1014" actId="20577"/>
          <ac:spMkLst>
            <pc:docMk/>
            <pc:sldMk cId="3030991860" sldId="456"/>
            <ac:spMk id="3" creationId="{7D3BFF3D-741F-53B2-2D39-E525A1EED3EF}"/>
          </ac:spMkLst>
        </pc:spChg>
      </pc:sldChg>
      <pc:sldChg chg="del">
        <pc:chgData name="NK-STAFF 倉下亮" userId="96ef8ed2-32df-4ebd-bfc9-b4de2c4378de" providerId="ADAL" clId="{1A8F01DA-3782-4FCC-A3F1-E7381FCC08B4}" dt="2022-05-10T07:52:41.731" v="1491" actId="2696"/>
        <pc:sldMkLst>
          <pc:docMk/>
          <pc:sldMk cId="1571292923" sldId="457"/>
        </pc:sldMkLst>
      </pc:sldChg>
      <pc:sldChg chg="modSp del mod ord">
        <pc:chgData name="NK-STAFF 倉下亮" userId="96ef8ed2-32df-4ebd-bfc9-b4de2c4378de" providerId="ADAL" clId="{1A8F01DA-3782-4FCC-A3F1-E7381FCC08B4}" dt="2022-05-10T07:52:26.850" v="1490" actId="2696"/>
        <pc:sldMkLst>
          <pc:docMk/>
          <pc:sldMk cId="1383793315" sldId="458"/>
        </pc:sldMkLst>
        <pc:spChg chg="mod">
          <ac:chgData name="NK-STAFF 倉下亮" userId="96ef8ed2-32df-4ebd-bfc9-b4de2c4378de" providerId="ADAL" clId="{1A8F01DA-3782-4FCC-A3F1-E7381FCC08B4}" dt="2022-05-10T07:46:51.568" v="1270" actId="20577"/>
          <ac:spMkLst>
            <pc:docMk/>
            <pc:sldMk cId="1383793315" sldId="458"/>
            <ac:spMk id="2" creationId="{B71A3E3C-A711-4BD5-A0D3-BFB084D73FD9}"/>
          </ac:spMkLst>
        </pc:spChg>
        <pc:spChg chg="mod">
          <ac:chgData name="NK-STAFF 倉下亮" userId="96ef8ed2-32df-4ebd-bfc9-b4de2c4378de" providerId="ADAL" clId="{1A8F01DA-3782-4FCC-A3F1-E7381FCC08B4}" dt="2022-05-10T07:46:40.193" v="1268" actId="27636"/>
          <ac:spMkLst>
            <pc:docMk/>
            <pc:sldMk cId="1383793315" sldId="458"/>
            <ac:spMk id="11" creationId="{5C4DE289-8855-3042-A7DF-3049D7FB42C3}"/>
          </ac:spMkLst>
        </pc:spChg>
      </pc:sldChg>
      <pc:sldChg chg="modSp add mod">
        <pc:chgData name="NK-STAFF 倉下亮" userId="96ef8ed2-32df-4ebd-bfc9-b4de2c4378de" providerId="ADAL" clId="{1A8F01DA-3782-4FCC-A3F1-E7381FCC08B4}" dt="2022-05-10T07:54:35.879" v="1618" actId="207"/>
        <pc:sldMkLst>
          <pc:docMk/>
          <pc:sldMk cId="1018084201" sldId="459"/>
        </pc:sldMkLst>
        <pc:spChg chg="mod">
          <ac:chgData name="NK-STAFF 倉下亮" userId="96ef8ed2-32df-4ebd-bfc9-b4de2c4378de" providerId="ADAL" clId="{1A8F01DA-3782-4FCC-A3F1-E7381FCC08B4}" dt="2022-05-10T07:17:12.436" v="408" actId="20577"/>
          <ac:spMkLst>
            <pc:docMk/>
            <pc:sldMk cId="1018084201" sldId="459"/>
            <ac:spMk id="2" creationId="{9FCD9ED9-51FE-A1B0-CA85-BA03CBC990D2}"/>
          </ac:spMkLst>
        </pc:spChg>
        <pc:spChg chg="mod">
          <ac:chgData name="NK-STAFF 倉下亮" userId="96ef8ed2-32df-4ebd-bfc9-b4de2c4378de" providerId="ADAL" clId="{1A8F01DA-3782-4FCC-A3F1-E7381FCC08B4}" dt="2022-05-10T07:54:35.879" v="1618" actId="207"/>
          <ac:spMkLst>
            <pc:docMk/>
            <pc:sldMk cId="1018084201" sldId="459"/>
            <ac:spMk id="3" creationId="{7D3BFF3D-741F-53B2-2D39-E525A1EED3EF}"/>
          </ac:spMkLst>
        </pc:spChg>
      </pc:sldChg>
      <pc:sldChg chg="modSp add del mod ord">
        <pc:chgData name="NK-STAFF 倉下亮" userId="96ef8ed2-32df-4ebd-bfc9-b4de2c4378de" providerId="ADAL" clId="{1A8F01DA-3782-4FCC-A3F1-E7381FCC08B4}" dt="2022-05-10T07:34:43.604" v="911" actId="2696"/>
        <pc:sldMkLst>
          <pc:docMk/>
          <pc:sldMk cId="572775357" sldId="460"/>
        </pc:sldMkLst>
        <pc:spChg chg="mod">
          <ac:chgData name="NK-STAFF 倉下亮" userId="96ef8ed2-32df-4ebd-bfc9-b4de2c4378de" providerId="ADAL" clId="{1A8F01DA-3782-4FCC-A3F1-E7381FCC08B4}" dt="2022-05-10T07:32:48.573" v="880" actId="20577"/>
          <ac:spMkLst>
            <pc:docMk/>
            <pc:sldMk cId="572775357" sldId="460"/>
            <ac:spMk id="2" creationId="{9FCD9ED9-51FE-A1B0-CA85-BA03CBC990D2}"/>
          </ac:spMkLst>
        </pc:spChg>
        <pc:spChg chg="mod">
          <ac:chgData name="NK-STAFF 倉下亮" userId="96ef8ed2-32df-4ebd-bfc9-b4de2c4378de" providerId="ADAL" clId="{1A8F01DA-3782-4FCC-A3F1-E7381FCC08B4}" dt="2022-05-10T07:34:27.138" v="908" actId="14"/>
          <ac:spMkLst>
            <pc:docMk/>
            <pc:sldMk cId="572775357" sldId="460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1A8F01DA-3782-4FCC-A3F1-E7381FCC08B4}" dt="2022-05-10T07:55:53.841" v="1633" actId="207"/>
        <pc:sldMkLst>
          <pc:docMk/>
          <pc:sldMk cId="319395926" sldId="461"/>
        </pc:sldMkLst>
        <pc:spChg chg="mod">
          <ac:chgData name="NK-STAFF 倉下亮" userId="96ef8ed2-32df-4ebd-bfc9-b4de2c4378de" providerId="ADAL" clId="{1A8F01DA-3782-4FCC-A3F1-E7381FCC08B4}" dt="2022-05-10T07:27:32.177" v="697" actId="20577"/>
          <ac:spMkLst>
            <pc:docMk/>
            <pc:sldMk cId="319395926" sldId="461"/>
            <ac:spMk id="2" creationId="{9FCD9ED9-51FE-A1B0-CA85-BA03CBC990D2}"/>
          </ac:spMkLst>
        </pc:spChg>
        <pc:spChg chg="mod">
          <ac:chgData name="NK-STAFF 倉下亮" userId="96ef8ed2-32df-4ebd-bfc9-b4de2c4378de" providerId="ADAL" clId="{1A8F01DA-3782-4FCC-A3F1-E7381FCC08B4}" dt="2022-05-10T07:55:53.841" v="1633" actId="207"/>
          <ac:spMkLst>
            <pc:docMk/>
            <pc:sldMk cId="319395926" sldId="461"/>
            <ac:spMk id="3" creationId="{7D3BFF3D-741F-53B2-2D39-E525A1EED3EF}"/>
          </ac:spMkLst>
        </pc:spChg>
      </pc:sldChg>
      <pc:sldChg chg="modSp add del mod">
        <pc:chgData name="NK-STAFF 倉下亮" userId="96ef8ed2-32df-4ebd-bfc9-b4de2c4378de" providerId="ADAL" clId="{1A8F01DA-3782-4FCC-A3F1-E7381FCC08B4}" dt="2022-05-10T07:52:21.099" v="1489" actId="2696"/>
        <pc:sldMkLst>
          <pc:docMk/>
          <pc:sldMk cId="3577696335" sldId="462"/>
        </pc:sldMkLst>
        <pc:spChg chg="mod">
          <ac:chgData name="NK-STAFF 倉下亮" userId="96ef8ed2-32df-4ebd-bfc9-b4de2c4378de" providerId="ADAL" clId="{1A8F01DA-3782-4FCC-A3F1-E7381FCC08B4}" dt="2022-05-10T07:33:03.635" v="900" actId="20577"/>
          <ac:spMkLst>
            <pc:docMk/>
            <pc:sldMk cId="3577696335" sldId="462"/>
            <ac:spMk id="2" creationId="{9FCD9ED9-51FE-A1B0-CA85-BA03CBC990D2}"/>
          </ac:spMkLst>
        </pc:spChg>
      </pc:sldChg>
      <pc:sldChg chg="addSp modSp add mod">
        <pc:chgData name="NK-STAFF 倉下亮" userId="96ef8ed2-32df-4ebd-bfc9-b4de2c4378de" providerId="ADAL" clId="{1A8F01DA-3782-4FCC-A3F1-E7381FCC08B4}" dt="2022-05-10T07:57:16.388" v="1641" actId="207"/>
        <pc:sldMkLst>
          <pc:docMk/>
          <pc:sldMk cId="3280216309" sldId="463"/>
        </pc:sldMkLst>
        <pc:spChg chg="mod">
          <ac:chgData name="NK-STAFF 倉下亮" userId="96ef8ed2-32df-4ebd-bfc9-b4de2c4378de" providerId="ADAL" clId="{1A8F01DA-3782-4FCC-A3F1-E7381FCC08B4}" dt="2022-05-10T07:47:08.234" v="1283" actId="20577"/>
          <ac:spMkLst>
            <pc:docMk/>
            <pc:sldMk cId="3280216309" sldId="463"/>
            <ac:spMk id="2" creationId="{B71A3E3C-A711-4BD5-A0D3-BFB084D73FD9}"/>
          </ac:spMkLst>
        </pc:spChg>
        <pc:spChg chg="mod">
          <ac:chgData name="NK-STAFF 倉下亮" userId="96ef8ed2-32df-4ebd-bfc9-b4de2c4378de" providerId="ADAL" clId="{1A8F01DA-3782-4FCC-A3F1-E7381FCC08B4}" dt="2022-05-10T07:57:16.388" v="1641" actId="207"/>
          <ac:spMkLst>
            <pc:docMk/>
            <pc:sldMk cId="3280216309" sldId="463"/>
            <ac:spMk id="6" creationId="{7E46DF89-3186-69FD-6DCE-B17814F9EA14}"/>
          </ac:spMkLst>
        </pc:spChg>
        <pc:spChg chg="mod">
          <ac:chgData name="NK-STAFF 倉下亮" userId="96ef8ed2-32df-4ebd-bfc9-b4de2c4378de" providerId="ADAL" clId="{1A8F01DA-3782-4FCC-A3F1-E7381FCC08B4}" dt="2022-05-10T07:57:16.388" v="1641" actId="207"/>
          <ac:spMkLst>
            <pc:docMk/>
            <pc:sldMk cId="3280216309" sldId="463"/>
            <ac:spMk id="8" creationId="{3D0F4B47-831C-49A0-3A59-0AF18BDB45BF}"/>
          </ac:spMkLst>
        </pc:spChg>
        <pc:spChg chg="add mod">
          <ac:chgData name="NK-STAFF 倉下亮" userId="96ef8ed2-32df-4ebd-bfc9-b4de2c4378de" providerId="ADAL" clId="{1A8F01DA-3782-4FCC-A3F1-E7381FCC08B4}" dt="2022-05-10T07:57:16.388" v="1641" actId="207"/>
          <ac:spMkLst>
            <pc:docMk/>
            <pc:sldMk cId="3280216309" sldId="463"/>
            <ac:spMk id="9" creationId="{87D0B5F1-4DCC-512C-6F63-1DE3C4FD7BFB}"/>
          </ac:spMkLst>
        </pc:spChg>
        <pc:graphicFrameChg chg="modGraphic">
          <ac:chgData name="NK-STAFF 倉下亮" userId="96ef8ed2-32df-4ebd-bfc9-b4de2c4378de" providerId="ADAL" clId="{1A8F01DA-3782-4FCC-A3F1-E7381FCC08B4}" dt="2022-05-10T07:49:28.275" v="1317" actId="14734"/>
          <ac:graphicFrameMkLst>
            <pc:docMk/>
            <pc:sldMk cId="3280216309" sldId="463"/>
            <ac:graphicFrameMk id="3" creationId="{7ACB9E7C-20E1-DFF8-984D-EA87D57DA71A}"/>
          </ac:graphicFrameMkLst>
        </pc:graphicFrameChg>
      </pc:sldChg>
    </pc:docChg>
  </pc:docChgLst>
  <pc:docChgLst>
    <pc:chgData name="倉下亮 NK-STAFF" userId="96ef8ed2-32df-4ebd-bfc9-b4de2c4378de" providerId="ADAL" clId="{189C0011-9594-0E45-84EA-A5A974776B55}"/>
    <pc:docChg chg="addSld delSld modSld modSection">
      <pc:chgData name="倉下亮 NK-STAFF" userId="96ef8ed2-32df-4ebd-bfc9-b4de2c4378de" providerId="ADAL" clId="{189C0011-9594-0E45-84EA-A5A974776B55}" dt="2022-05-11T13:58:57.203" v="134" actId="2696"/>
      <pc:docMkLst>
        <pc:docMk/>
      </pc:docMkLst>
      <pc:sldChg chg="modSp mod">
        <pc:chgData name="倉下亮 NK-STAFF" userId="96ef8ed2-32df-4ebd-bfc9-b4de2c4378de" providerId="ADAL" clId="{189C0011-9594-0E45-84EA-A5A974776B55}" dt="2022-05-11T13:53:31.574" v="19" actId="255"/>
        <pc:sldMkLst>
          <pc:docMk/>
          <pc:sldMk cId="3606653919" sldId="388"/>
        </pc:sldMkLst>
        <pc:spChg chg="mod">
          <ac:chgData name="倉下亮 NK-STAFF" userId="96ef8ed2-32df-4ebd-bfc9-b4de2c4378de" providerId="ADAL" clId="{189C0011-9594-0E45-84EA-A5A974776B55}" dt="2022-05-11T13:53:31.574" v="19" actId="255"/>
          <ac:spMkLst>
            <pc:docMk/>
            <pc:sldMk cId="3606653919" sldId="388"/>
            <ac:spMk id="6" creationId="{DCE3A9B9-6709-6043-B4B0-08EAEBADFF37}"/>
          </ac:spMkLst>
        </pc:spChg>
      </pc:sldChg>
      <pc:sldChg chg="del">
        <pc:chgData name="倉下亮 NK-STAFF" userId="96ef8ed2-32df-4ebd-bfc9-b4de2c4378de" providerId="ADAL" clId="{189C0011-9594-0E45-84EA-A5A974776B55}" dt="2022-05-11T13:58:57.203" v="134" actId="2696"/>
        <pc:sldMkLst>
          <pc:docMk/>
          <pc:sldMk cId="995881648" sldId="453"/>
        </pc:sldMkLst>
      </pc:sldChg>
      <pc:sldChg chg="modSp mod">
        <pc:chgData name="倉下亮 NK-STAFF" userId="96ef8ed2-32df-4ebd-bfc9-b4de2c4378de" providerId="ADAL" clId="{189C0011-9594-0E45-84EA-A5A974776B55}" dt="2022-05-11T13:58:03.356" v="133" actId="20577"/>
        <pc:sldMkLst>
          <pc:docMk/>
          <pc:sldMk cId="3030991860" sldId="456"/>
        </pc:sldMkLst>
        <pc:spChg chg="mod">
          <ac:chgData name="倉下亮 NK-STAFF" userId="96ef8ed2-32df-4ebd-bfc9-b4de2c4378de" providerId="ADAL" clId="{189C0011-9594-0E45-84EA-A5A974776B55}" dt="2022-05-11T13:58:03.356" v="133" actId="20577"/>
          <ac:spMkLst>
            <pc:docMk/>
            <pc:sldMk cId="3030991860" sldId="456"/>
            <ac:spMk id="3" creationId="{7D3BFF3D-741F-53B2-2D39-E525A1EED3EF}"/>
          </ac:spMkLst>
        </pc:spChg>
      </pc:sldChg>
      <pc:sldChg chg="modSp add mod">
        <pc:chgData name="倉下亮 NK-STAFF" userId="96ef8ed2-32df-4ebd-bfc9-b4de2c4378de" providerId="ADAL" clId="{189C0011-9594-0E45-84EA-A5A974776B55}" dt="2022-05-11T13:57:12.138" v="90" actId="20577"/>
        <pc:sldMkLst>
          <pc:docMk/>
          <pc:sldMk cId="1486207597" sldId="464"/>
        </pc:sldMkLst>
        <pc:spChg chg="mod">
          <ac:chgData name="倉下亮 NK-STAFF" userId="96ef8ed2-32df-4ebd-bfc9-b4de2c4378de" providerId="ADAL" clId="{189C0011-9594-0E45-84EA-A5A974776B55}" dt="2022-05-11T13:55:52.694" v="43" actId="20577"/>
          <ac:spMkLst>
            <pc:docMk/>
            <pc:sldMk cId="1486207597" sldId="464"/>
            <ac:spMk id="2" creationId="{9FCD9ED9-51FE-A1B0-CA85-BA03CBC990D2}"/>
          </ac:spMkLst>
        </pc:spChg>
        <pc:spChg chg="mod">
          <ac:chgData name="倉下亮 NK-STAFF" userId="96ef8ed2-32df-4ebd-bfc9-b4de2c4378de" providerId="ADAL" clId="{189C0011-9594-0E45-84EA-A5A974776B55}" dt="2022-05-11T13:57:12.138" v="90" actId="20577"/>
          <ac:spMkLst>
            <pc:docMk/>
            <pc:sldMk cId="1486207597" sldId="464"/>
            <ac:spMk id="3" creationId="{7D3BFF3D-741F-53B2-2D39-E525A1EED3EF}"/>
          </ac:spMkLst>
        </pc:spChg>
      </pc:sldChg>
    </pc:docChg>
  </pc:docChgLst>
  <pc:docChgLst>
    <pc:chgData name="倉下亮 NK-STAFF" userId="96ef8ed2-32df-4ebd-bfc9-b4de2c4378de" providerId="ADAL" clId="{62AD894C-07C6-574A-B5FD-B96DEE54A66F}"/>
    <pc:docChg chg="modSld">
      <pc:chgData name="倉下亮 NK-STAFF" userId="96ef8ed2-32df-4ebd-bfc9-b4de2c4378de" providerId="ADAL" clId="{62AD894C-07C6-574A-B5FD-B96DEE54A66F}" dt="2022-05-08T07:23:35.399" v="178" actId="20577"/>
      <pc:docMkLst>
        <pc:docMk/>
      </pc:docMkLst>
      <pc:sldChg chg="modSp mod">
        <pc:chgData name="倉下亮 NK-STAFF" userId="96ef8ed2-32df-4ebd-bfc9-b4de2c4378de" providerId="ADAL" clId="{62AD894C-07C6-574A-B5FD-B96DEE54A66F}" dt="2022-05-08T06:42:40.003" v="65" actId="20577"/>
        <pc:sldMkLst>
          <pc:docMk/>
          <pc:sldMk cId="3606653919" sldId="388"/>
        </pc:sldMkLst>
        <pc:spChg chg="mod">
          <ac:chgData name="倉下亮 NK-STAFF" userId="96ef8ed2-32df-4ebd-bfc9-b4de2c4378de" providerId="ADAL" clId="{62AD894C-07C6-574A-B5FD-B96DEE54A66F}" dt="2022-05-08T06:42:40.003" v="65" actId="20577"/>
          <ac:spMkLst>
            <pc:docMk/>
            <pc:sldMk cId="3606653919" sldId="388"/>
            <ac:spMk id="7" creationId="{337C652A-F0FF-CD4A-8199-E29AFA90F211}"/>
          </ac:spMkLst>
        </pc:spChg>
      </pc:sldChg>
      <pc:sldChg chg="modSp mod">
        <pc:chgData name="倉下亮 NK-STAFF" userId="96ef8ed2-32df-4ebd-bfc9-b4de2c4378de" providerId="ADAL" clId="{62AD894C-07C6-574A-B5FD-B96DEE54A66F}" dt="2022-05-08T06:43:56.909" v="108" actId="20577"/>
        <pc:sldMkLst>
          <pc:docMk/>
          <pc:sldMk cId="2781487776" sldId="414"/>
        </pc:sldMkLst>
        <pc:spChg chg="mod">
          <ac:chgData name="倉下亮 NK-STAFF" userId="96ef8ed2-32df-4ebd-bfc9-b4de2c4378de" providerId="ADAL" clId="{62AD894C-07C6-574A-B5FD-B96DEE54A66F}" dt="2022-05-08T06:43:56.909" v="108" actId="20577"/>
          <ac:spMkLst>
            <pc:docMk/>
            <pc:sldMk cId="2781487776" sldId="414"/>
            <ac:spMk id="3" creationId="{029C982A-E554-4830-B07A-1ECDF2FF0144}"/>
          </ac:spMkLst>
        </pc:spChg>
      </pc:sldChg>
      <pc:sldChg chg="modSp mod">
        <pc:chgData name="倉下亮 NK-STAFF" userId="96ef8ed2-32df-4ebd-bfc9-b4de2c4378de" providerId="ADAL" clId="{62AD894C-07C6-574A-B5FD-B96DEE54A66F}" dt="2022-05-08T07:23:35.399" v="178" actId="20577"/>
        <pc:sldMkLst>
          <pc:docMk/>
          <pc:sldMk cId="1763412908" sldId="416"/>
        </pc:sldMkLst>
        <pc:spChg chg="mod">
          <ac:chgData name="倉下亮 NK-STAFF" userId="96ef8ed2-32df-4ebd-bfc9-b4de2c4378de" providerId="ADAL" clId="{62AD894C-07C6-574A-B5FD-B96DEE54A66F}" dt="2022-05-08T07:23:35.399" v="178" actId="20577"/>
          <ac:spMkLst>
            <pc:docMk/>
            <pc:sldMk cId="1763412908" sldId="416"/>
            <ac:spMk id="3" creationId="{0C925022-68D4-4EFE-B8CE-75D2BFBE3141}"/>
          </ac:spMkLst>
        </pc:spChg>
      </pc:sldChg>
    </pc:docChg>
  </pc:docChgLst>
  <pc:docChgLst>
    <pc:chgData name="NK-STAFF 倉下亮" userId="96ef8ed2-32df-4ebd-bfc9-b4de2c4378de" providerId="ADAL" clId="{B71492C3-B592-436C-9C90-2A6F5557200A}"/>
    <pc:docChg chg="custSel addSld delSld modSld modSection">
      <pc:chgData name="NK-STAFF 倉下亮" userId="96ef8ed2-32df-4ebd-bfc9-b4de2c4378de" providerId="ADAL" clId="{B71492C3-B592-436C-9C90-2A6F5557200A}" dt="2023-04-08T07:25:28.932" v="53" actId="207"/>
      <pc:docMkLst>
        <pc:docMk/>
      </pc:docMkLst>
      <pc:sldChg chg="add del">
        <pc:chgData name="NK-STAFF 倉下亮" userId="96ef8ed2-32df-4ebd-bfc9-b4de2c4378de" providerId="ADAL" clId="{B71492C3-B592-436C-9C90-2A6F5557200A}" dt="2023-04-08T07:23:32.272" v="5" actId="2696"/>
        <pc:sldMkLst>
          <pc:docMk/>
          <pc:sldMk cId="3606653919" sldId="388"/>
        </pc:sldMkLst>
      </pc:sldChg>
      <pc:sldChg chg="modSp add mod">
        <pc:chgData name="NK-STAFF 倉下亮" userId="96ef8ed2-32df-4ebd-bfc9-b4de2c4378de" providerId="ADAL" clId="{B71492C3-B592-436C-9C90-2A6F5557200A}" dt="2023-04-08T07:24:13.283" v="27" actId="20577"/>
        <pc:sldMkLst>
          <pc:docMk/>
          <pc:sldMk cId="2781487776" sldId="414"/>
        </pc:sldMkLst>
        <pc:spChg chg="mod">
          <ac:chgData name="NK-STAFF 倉下亮" userId="96ef8ed2-32df-4ebd-bfc9-b4de2c4378de" providerId="ADAL" clId="{B71492C3-B592-436C-9C90-2A6F5557200A}" dt="2023-04-08T07:24:13.283" v="27" actId="20577"/>
          <ac:spMkLst>
            <pc:docMk/>
            <pc:sldMk cId="2781487776" sldId="414"/>
            <ac:spMk id="3" creationId="{029C982A-E554-4830-B07A-1ECDF2FF0144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4:34.485" v="29" actId="207"/>
        <pc:sldMkLst>
          <pc:docMk/>
          <pc:sldMk cId="1018084201" sldId="459"/>
        </pc:sldMkLst>
        <pc:spChg chg="mod">
          <ac:chgData name="NK-STAFF 倉下亮" userId="96ef8ed2-32df-4ebd-bfc9-b4de2c4378de" providerId="ADAL" clId="{B71492C3-B592-436C-9C90-2A6F5557200A}" dt="2023-04-08T07:23:53.783" v="17" actId="20577"/>
          <ac:spMkLst>
            <pc:docMk/>
            <pc:sldMk cId="1018084201" sldId="459"/>
            <ac:spMk id="2" creationId="{9FCD9ED9-51FE-A1B0-CA85-BA03CBC990D2}"/>
          </ac:spMkLst>
        </pc:spChg>
        <pc:graphicFrameChg chg="modGraphic">
          <ac:chgData name="NK-STAFF 倉下亮" userId="96ef8ed2-32df-4ebd-bfc9-b4de2c4378de" providerId="ADAL" clId="{B71492C3-B592-436C-9C90-2A6F5557200A}" dt="2023-04-08T07:24:34.485" v="29" actId="207"/>
          <ac:graphicFrameMkLst>
            <pc:docMk/>
            <pc:sldMk cId="1018084201" sldId="459"/>
            <ac:graphicFrameMk id="10" creationId="{6B6D565F-ED98-0195-6580-E0358F989CE2}"/>
          </ac:graphicFrameMkLst>
        </pc:graphicFrameChg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3280216309" sldId="463"/>
        </pc:sldMkLst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2101821169" sldId="465"/>
        </pc:sldMkLst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1443462665" sldId="466"/>
        </pc:sldMkLst>
      </pc:sldChg>
      <pc:sldChg chg="modSp mod">
        <pc:chgData name="NK-STAFF 倉下亮" userId="96ef8ed2-32df-4ebd-bfc9-b4de2c4378de" providerId="ADAL" clId="{B71492C3-B592-436C-9C90-2A6F5557200A}" dt="2023-04-08T07:23:25.474" v="4" actId="207"/>
        <pc:sldMkLst>
          <pc:docMk/>
          <pc:sldMk cId="1399742096" sldId="467"/>
        </pc:sldMkLst>
        <pc:spChg chg="mod">
          <ac:chgData name="NK-STAFF 倉下亮" userId="96ef8ed2-32df-4ebd-bfc9-b4de2c4378de" providerId="ADAL" clId="{B71492C3-B592-436C-9C90-2A6F5557200A}" dt="2023-04-08T07:23:25.474" v="4" actId="207"/>
          <ac:spMkLst>
            <pc:docMk/>
            <pc:sldMk cId="1399742096" sldId="467"/>
            <ac:spMk id="6" creationId="{DCE3A9B9-6709-6043-B4B0-08EAEBADFF37}"/>
          </ac:spMkLst>
        </pc:spChg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3031206650" sldId="468"/>
        </pc:sldMkLst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2930340588" sldId="469"/>
        </pc:sldMkLst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2506183152" sldId="470"/>
        </pc:sldMkLst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2496819026" sldId="471"/>
        </pc:sldMkLst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2721008137" sldId="472"/>
        </pc:sldMkLst>
      </pc:sldChg>
      <pc:sldChg chg="del">
        <pc:chgData name="NK-STAFF 倉下亮" userId="96ef8ed2-32df-4ebd-bfc9-b4de2c4378de" providerId="ADAL" clId="{B71492C3-B592-436C-9C90-2A6F5557200A}" dt="2023-04-08T07:22:51.879" v="1" actId="2696"/>
        <pc:sldMkLst>
          <pc:docMk/>
          <pc:sldMk cId="1271439238" sldId="473"/>
        </pc:sldMkLst>
      </pc:sldChg>
      <pc:sldChg chg="modSp add mod">
        <pc:chgData name="NK-STAFF 倉下亮" userId="96ef8ed2-32df-4ebd-bfc9-b4de2c4378de" providerId="ADAL" clId="{B71492C3-B592-436C-9C90-2A6F5557200A}" dt="2023-04-08T07:24:31.203" v="28" actId="207"/>
        <pc:sldMkLst>
          <pc:docMk/>
          <pc:sldMk cId="2708609193" sldId="474"/>
        </pc:sldMkLst>
        <pc:spChg chg="mod">
          <ac:chgData name="NK-STAFF 倉下亮" userId="96ef8ed2-32df-4ebd-bfc9-b4de2c4378de" providerId="ADAL" clId="{B71492C3-B592-436C-9C90-2A6F5557200A}" dt="2023-04-08T07:24:31.203" v="28" actId="207"/>
          <ac:spMkLst>
            <pc:docMk/>
            <pc:sldMk cId="2708609193" sldId="474"/>
            <ac:spMk id="6" creationId="{80D3768E-4664-4BD0-075A-C09924916B2B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4:46.871" v="46" actId="6549"/>
        <pc:sldMkLst>
          <pc:docMk/>
          <pc:sldMk cId="1975428468" sldId="475"/>
        </pc:sldMkLst>
        <pc:spChg chg="mod">
          <ac:chgData name="NK-STAFF 倉下亮" userId="96ef8ed2-32df-4ebd-bfc9-b4de2c4378de" providerId="ADAL" clId="{B71492C3-B592-436C-9C90-2A6F5557200A}" dt="2023-04-08T07:24:46.871" v="46" actId="6549"/>
          <ac:spMkLst>
            <pc:docMk/>
            <pc:sldMk cId="1975428468" sldId="475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4:52.939" v="47" actId="207"/>
        <pc:sldMkLst>
          <pc:docMk/>
          <pc:sldMk cId="3623398789" sldId="476"/>
        </pc:sldMkLst>
        <pc:spChg chg="mod">
          <ac:chgData name="NK-STAFF 倉下亮" userId="96ef8ed2-32df-4ebd-bfc9-b4de2c4378de" providerId="ADAL" clId="{B71492C3-B592-436C-9C90-2A6F5557200A}" dt="2023-04-08T07:24:52.939" v="47" actId="207"/>
          <ac:spMkLst>
            <pc:docMk/>
            <pc:sldMk cId="3623398789" sldId="476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4:59.703" v="48" actId="207"/>
        <pc:sldMkLst>
          <pc:docMk/>
          <pc:sldMk cId="3358745153" sldId="477"/>
        </pc:sldMkLst>
        <pc:spChg chg="mod">
          <ac:chgData name="NK-STAFF 倉下亮" userId="96ef8ed2-32df-4ebd-bfc9-b4de2c4378de" providerId="ADAL" clId="{B71492C3-B592-436C-9C90-2A6F5557200A}" dt="2023-04-08T07:24:59.703" v="48" actId="207"/>
          <ac:spMkLst>
            <pc:docMk/>
            <pc:sldMk cId="3358745153" sldId="477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5:05.910" v="49" actId="207"/>
        <pc:sldMkLst>
          <pc:docMk/>
          <pc:sldMk cId="3173871491" sldId="478"/>
        </pc:sldMkLst>
        <pc:spChg chg="mod">
          <ac:chgData name="NK-STAFF 倉下亮" userId="96ef8ed2-32df-4ebd-bfc9-b4de2c4378de" providerId="ADAL" clId="{B71492C3-B592-436C-9C90-2A6F5557200A}" dt="2023-04-08T07:25:05.910" v="49" actId="207"/>
          <ac:spMkLst>
            <pc:docMk/>
            <pc:sldMk cId="3173871491" sldId="478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5:12.225" v="50" actId="207"/>
        <pc:sldMkLst>
          <pc:docMk/>
          <pc:sldMk cId="4148378863" sldId="479"/>
        </pc:sldMkLst>
        <pc:spChg chg="mod">
          <ac:chgData name="NK-STAFF 倉下亮" userId="96ef8ed2-32df-4ebd-bfc9-b4de2c4378de" providerId="ADAL" clId="{B71492C3-B592-436C-9C90-2A6F5557200A}" dt="2023-04-08T07:25:12.225" v="50" actId="207"/>
          <ac:spMkLst>
            <pc:docMk/>
            <pc:sldMk cId="4148378863" sldId="479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5:18.670" v="51" actId="207"/>
        <pc:sldMkLst>
          <pc:docMk/>
          <pc:sldMk cId="3237704435" sldId="480"/>
        </pc:sldMkLst>
        <pc:spChg chg="mod">
          <ac:chgData name="NK-STAFF 倉下亮" userId="96ef8ed2-32df-4ebd-bfc9-b4de2c4378de" providerId="ADAL" clId="{B71492C3-B592-436C-9C90-2A6F5557200A}" dt="2023-04-08T07:25:18.670" v="51" actId="207"/>
          <ac:spMkLst>
            <pc:docMk/>
            <pc:sldMk cId="3237704435" sldId="480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5:23.523" v="52" actId="207"/>
        <pc:sldMkLst>
          <pc:docMk/>
          <pc:sldMk cId="1054423485" sldId="481"/>
        </pc:sldMkLst>
        <pc:spChg chg="mod">
          <ac:chgData name="NK-STAFF 倉下亮" userId="96ef8ed2-32df-4ebd-bfc9-b4de2c4378de" providerId="ADAL" clId="{B71492C3-B592-436C-9C90-2A6F5557200A}" dt="2023-04-08T07:25:23.523" v="52" actId="207"/>
          <ac:spMkLst>
            <pc:docMk/>
            <pc:sldMk cId="1054423485" sldId="481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B71492C3-B592-436C-9C90-2A6F5557200A}" dt="2023-04-08T07:25:28.932" v="53" actId="207"/>
        <pc:sldMkLst>
          <pc:docMk/>
          <pc:sldMk cId="3997579685" sldId="482"/>
        </pc:sldMkLst>
        <pc:spChg chg="mod">
          <ac:chgData name="NK-STAFF 倉下亮" userId="96ef8ed2-32df-4ebd-bfc9-b4de2c4378de" providerId="ADAL" clId="{B71492C3-B592-436C-9C90-2A6F5557200A}" dt="2023-04-08T07:25:28.932" v="53" actId="207"/>
          <ac:spMkLst>
            <pc:docMk/>
            <pc:sldMk cId="3997579685" sldId="482"/>
            <ac:spMk id="3" creationId="{7D3BFF3D-741F-53B2-2D39-E525A1EED3EF}"/>
          </ac:spMkLst>
        </pc:spChg>
      </pc:sldChg>
    </pc:docChg>
  </pc:docChgLst>
  <pc:docChgLst>
    <pc:chgData name="倉下亮 NK-STAFF" userId="96ef8ed2-32df-4ebd-bfc9-b4de2c4378de" providerId="ADAL" clId="{891A70D5-8056-0A44-8771-023653556BE3}"/>
    <pc:docChg chg="undo custSel addSld modSld modSection">
      <pc:chgData name="倉下亮 NK-STAFF" userId="96ef8ed2-32df-4ebd-bfc9-b4de2c4378de" providerId="ADAL" clId="{891A70D5-8056-0A44-8771-023653556BE3}" dt="2022-04-20T14:46:00.417" v="1162" actId="20577"/>
      <pc:docMkLst>
        <pc:docMk/>
      </pc:docMkLst>
      <pc:sldChg chg="modSp mod">
        <pc:chgData name="倉下亮 NK-STAFF" userId="96ef8ed2-32df-4ebd-bfc9-b4de2c4378de" providerId="ADAL" clId="{891A70D5-8056-0A44-8771-023653556BE3}" dt="2022-04-20T14:28:52.592" v="839" actId="20577"/>
        <pc:sldMkLst>
          <pc:docMk/>
          <pc:sldMk cId="283501430" sldId="350"/>
        </pc:sldMkLst>
        <pc:spChg chg="mod">
          <ac:chgData name="倉下亮 NK-STAFF" userId="96ef8ed2-32df-4ebd-bfc9-b4de2c4378de" providerId="ADAL" clId="{891A70D5-8056-0A44-8771-023653556BE3}" dt="2022-04-20T14:28:52.592" v="839" actId="20577"/>
          <ac:spMkLst>
            <pc:docMk/>
            <pc:sldMk cId="283501430" sldId="350"/>
            <ac:spMk id="138" creationId="{636CD78E-62E6-3140-B10C-7615225E396E}"/>
          </ac:spMkLst>
        </pc:spChg>
      </pc:sldChg>
      <pc:sldChg chg="modSp mod">
        <pc:chgData name="倉下亮 NK-STAFF" userId="96ef8ed2-32df-4ebd-bfc9-b4de2c4378de" providerId="ADAL" clId="{891A70D5-8056-0A44-8771-023653556BE3}" dt="2022-04-20T14:46:00.417" v="1162" actId="20577"/>
        <pc:sldMkLst>
          <pc:docMk/>
          <pc:sldMk cId="126220286" sldId="353"/>
        </pc:sldMkLst>
        <pc:spChg chg="mod">
          <ac:chgData name="倉下亮 NK-STAFF" userId="96ef8ed2-32df-4ebd-bfc9-b4de2c4378de" providerId="ADAL" clId="{891A70D5-8056-0A44-8771-023653556BE3}" dt="2022-04-20T14:46:00.417" v="1162" actId="20577"/>
          <ac:spMkLst>
            <pc:docMk/>
            <pc:sldMk cId="126220286" sldId="353"/>
            <ac:spMk id="2" creationId="{96067B59-91B3-4632-88F6-01315C2FAAF6}"/>
          </ac:spMkLst>
        </pc:spChg>
        <pc:picChg chg="mod">
          <ac:chgData name="倉下亮 NK-STAFF" userId="96ef8ed2-32df-4ebd-bfc9-b4de2c4378de" providerId="ADAL" clId="{891A70D5-8056-0A44-8771-023653556BE3}" dt="2022-04-20T14:42:39.385" v="1051" actId="14100"/>
          <ac:picMkLst>
            <pc:docMk/>
            <pc:sldMk cId="126220286" sldId="353"/>
            <ac:picMk id="8" creationId="{463490B9-D8D0-4E97-9567-6406A6B71E94}"/>
          </ac:picMkLst>
        </pc:picChg>
      </pc:sldChg>
      <pc:sldChg chg="modSp add mod setBg">
        <pc:chgData name="倉下亮 NK-STAFF" userId="96ef8ed2-32df-4ebd-bfc9-b4de2c4378de" providerId="ADAL" clId="{891A70D5-8056-0A44-8771-023653556BE3}" dt="2022-04-20T14:21:21.329" v="818" actId="207"/>
        <pc:sldMkLst>
          <pc:docMk/>
          <pc:sldMk cId="4099344036" sldId="363"/>
        </pc:sldMkLst>
        <pc:spChg chg="mod">
          <ac:chgData name="倉下亮 NK-STAFF" userId="96ef8ed2-32df-4ebd-bfc9-b4de2c4378de" providerId="ADAL" clId="{891A70D5-8056-0A44-8771-023653556BE3}" dt="2022-04-20T14:20:59.507" v="816" actId="20577"/>
          <ac:spMkLst>
            <pc:docMk/>
            <pc:sldMk cId="4099344036" sldId="363"/>
            <ac:spMk id="2" creationId="{B71A3E3C-A711-4BD5-A0D3-BFB084D73FD9}"/>
          </ac:spMkLst>
        </pc:spChg>
        <pc:spChg chg="mod">
          <ac:chgData name="倉下亮 NK-STAFF" userId="96ef8ed2-32df-4ebd-bfc9-b4de2c4378de" providerId="ADAL" clId="{891A70D5-8056-0A44-8771-023653556BE3}" dt="2022-04-20T14:21:21.329" v="818" actId="207"/>
          <ac:spMkLst>
            <pc:docMk/>
            <pc:sldMk cId="4099344036" sldId="363"/>
            <ac:spMk id="11" creationId="{44C0F6DB-B41F-854B-B4BB-4EA050B9B5F0}"/>
          </ac:spMkLst>
        </pc:spChg>
      </pc:sldChg>
      <pc:sldChg chg="modSp mod">
        <pc:chgData name="倉下亮 NK-STAFF" userId="96ef8ed2-32df-4ebd-bfc9-b4de2c4378de" providerId="ADAL" clId="{891A70D5-8056-0A44-8771-023653556BE3}" dt="2022-04-20T14:34:09.570" v="873" actId="20577"/>
        <pc:sldMkLst>
          <pc:docMk/>
          <pc:sldMk cId="2140630899" sldId="415"/>
        </pc:sldMkLst>
        <pc:spChg chg="mod">
          <ac:chgData name="倉下亮 NK-STAFF" userId="96ef8ed2-32df-4ebd-bfc9-b4de2c4378de" providerId="ADAL" clId="{891A70D5-8056-0A44-8771-023653556BE3}" dt="2022-04-20T14:34:09.570" v="873" actId="20577"/>
          <ac:spMkLst>
            <pc:docMk/>
            <pc:sldMk cId="2140630899" sldId="415"/>
            <ac:spMk id="3" creationId="{04DD7662-F9E5-40FA-9FCA-AE57FFDD4E31}"/>
          </ac:spMkLst>
        </pc:spChg>
      </pc:sldChg>
      <pc:sldChg chg="modSp mod">
        <pc:chgData name="倉下亮 NK-STAFF" userId="96ef8ed2-32df-4ebd-bfc9-b4de2c4378de" providerId="ADAL" clId="{891A70D5-8056-0A44-8771-023653556BE3}" dt="2022-04-20T13:39:46.892" v="252" actId="1076"/>
        <pc:sldMkLst>
          <pc:docMk/>
          <pc:sldMk cId="1818756260" sldId="424"/>
        </pc:sldMkLst>
        <pc:spChg chg="mod">
          <ac:chgData name="倉下亮 NK-STAFF" userId="96ef8ed2-32df-4ebd-bfc9-b4de2c4378de" providerId="ADAL" clId="{891A70D5-8056-0A44-8771-023653556BE3}" dt="2022-04-20T13:39:46.892" v="252" actId="1076"/>
          <ac:spMkLst>
            <pc:docMk/>
            <pc:sldMk cId="1818756260" sldId="424"/>
            <ac:spMk id="7" creationId="{370893AE-3D76-4804-8293-2B47596DAD79}"/>
          </ac:spMkLst>
        </pc:spChg>
      </pc:sldChg>
      <pc:sldChg chg="addSp delSp modSp new mod modClrScheme chgLayout">
        <pc:chgData name="倉下亮 NK-STAFF" userId="96ef8ed2-32df-4ebd-bfc9-b4de2c4378de" providerId="ADAL" clId="{891A70D5-8056-0A44-8771-023653556BE3}" dt="2022-04-20T14:17:14.850" v="781" actId="14100"/>
        <pc:sldMkLst>
          <pc:docMk/>
          <pc:sldMk cId="1015776765" sldId="429"/>
        </pc:sldMkLst>
        <pc:spChg chg="mod ord">
          <ac:chgData name="倉下亮 NK-STAFF" userId="96ef8ed2-32df-4ebd-bfc9-b4de2c4378de" providerId="ADAL" clId="{891A70D5-8056-0A44-8771-023653556BE3}" dt="2022-04-20T13:41:50.446" v="268" actId="700"/>
          <ac:spMkLst>
            <pc:docMk/>
            <pc:sldMk cId="1015776765" sldId="429"/>
            <ac:spMk id="2" creationId="{574EF8CA-7141-184C-F3C9-3D1B28B52076}"/>
          </ac:spMkLst>
        </pc:spChg>
        <pc:spChg chg="del">
          <ac:chgData name="倉下亮 NK-STAFF" userId="96ef8ed2-32df-4ebd-bfc9-b4de2c4378de" providerId="ADAL" clId="{891A70D5-8056-0A44-8771-023653556BE3}" dt="2022-04-20T13:41:50.446" v="268" actId="700"/>
          <ac:spMkLst>
            <pc:docMk/>
            <pc:sldMk cId="1015776765" sldId="429"/>
            <ac:spMk id="3" creationId="{11C63F7E-B437-A788-9863-40C886C542AF}"/>
          </ac:spMkLst>
        </pc:spChg>
        <pc:spChg chg="mod ord">
          <ac:chgData name="倉下亮 NK-STAFF" userId="96ef8ed2-32df-4ebd-bfc9-b4de2c4378de" providerId="ADAL" clId="{891A70D5-8056-0A44-8771-023653556BE3}" dt="2022-04-20T13:41:50.446" v="268" actId="700"/>
          <ac:spMkLst>
            <pc:docMk/>
            <pc:sldMk cId="1015776765" sldId="429"/>
            <ac:spMk id="4" creationId="{F4734811-04CB-A923-6261-B21648733859}"/>
          </ac:spMkLst>
        </pc:spChg>
        <pc:spChg chg="mod ord">
          <ac:chgData name="倉下亮 NK-STAFF" userId="96ef8ed2-32df-4ebd-bfc9-b4de2c4378de" providerId="ADAL" clId="{891A70D5-8056-0A44-8771-023653556BE3}" dt="2022-04-20T13:41:50.446" v="268" actId="700"/>
          <ac:spMkLst>
            <pc:docMk/>
            <pc:sldMk cId="1015776765" sldId="429"/>
            <ac:spMk id="5" creationId="{1AB2462D-60EC-A9A4-BD6A-D27805268BE4}"/>
          </ac:spMkLst>
        </pc:spChg>
        <pc:spChg chg="add mod">
          <ac:chgData name="倉下亮 NK-STAFF" userId="96ef8ed2-32df-4ebd-bfc9-b4de2c4378de" providerId="ADAL" clId="{891A70D5-8056-0A44-8771-023653556BE3}" dt="2022-04-20T13:46:33.427" v="321" actId="1036"/>
          <ac:spMkLst>
            <pc:docMk/>
            <pc:sldMk cId="1015776765" sldId="429"/>
            <ac:spMk id="6" creationId="{E7CE9966-183B-D67C-94FF-BAE6E410E8E8}"/>
          </ac:spMkLst>
        </pc:spChg>
        <pc:spChg chg="add mod">
          <ac:chgData name="倉下亮 NK-STAFF" userId="96ef8ed2-32df-4ebd-bfc9-b4de2c4378de" providerId="ADAL" clId="{891A70D5-8056-0A44-8771-023653556BE3}" dt="2022-04-20T13:46:33.427" v="321" actId="1036"/>
          <ac:spMkLst>
            <pc:docMk/>
            <pc:sldMk cId="1015776765" sldId="429"/>
            <ac:spMk id="7" creationId="{3007C1A9-318A-BB29-0155-41DB90C3D8FB}"/>
          </ac:spMkLst>
        </pc:spChg>
        <pc:spChg chg="add mod">
          <ac:chgData name="倉下亮 NK-STAFF" userId="96ef8ed2-32df-4ebd-bfc9-b4de2c4378de" providerId="ADAL" clId="{891A70D5-8056-0A44-8771-023653556BE3}" dt="2022-04-20T13:49:58.524" v="355" actId="1076"/>
          <ac:spMkLst>
            <pc:docMk/>
            <pc:sldMk cId="1015776765" sldId="429"/>
            <ac:spMk id="9" creationId="{3AC841A3-C8D2-AB21-92E3-1BD5DD9FE6F2}"/>
          </ac:spMkLst>
        </pc:spChg>
        <pc:spChg chg="add mod">
          <ac:chgData name="倉下亮 NK-STAFF" userId="96ef8ed2-32df-4ebd-bfc9-b4de2c4378de" providerId="ADAL" clId="{891A70D5-8056-0A44-8771-023653556BE3}" dt="2022-04-20T13:49:58.524" v="355" actId="1076"/>
          <ac:spMkLst>
            <pc:docMk/>
            <pc:sldMk cId="1015776765" sldId="429"/>
            <ac:spMk id="11" creationId="{383DE2C7-75A7-78E3-C78B-99E65CAB1E9C}"/>
          </ac:spMkLst>
        </pc:spChg>
        <pc:spChg chg="add mod">
          <ac:chgData name="倉下亮 NK-STAFF" userId="96ef8ed2-32df-4ebd-bfc9-b4de2c4378de" providerId="ADAL" clId="{891A70D5-8056-0A44-8771-023653556BE3}" dt="2022-04-20T14:17:14.850" v="781" actId="14100"/>
          <ac:spMkLst>
            <pc:docMk/>
            <pc:sldMk cId="1015776765" sldId="429"/>
            <ac:spMk id="12" creationId="{6E56D966-D8E4-5651-087E-0BFAEFECF7F6}"/>
          </ac:spMkLst>
        </pc:spChg>
        <pc:spChg chg="add mod">
          <ac:chgData name="倉下亮 NK-STAFF" userId="96ef8ed2-32df-4ebd-bfc9-b4de2c4378de" providerId="ADAL" clId="{891A70D5-8056-0A44-8771-023653556BE3}" dt="2022-04-20T14:17:14.850" v="781" actId="14100"/>
          <ac:spMkLst>
            <pc:docMk/>
            <pc:sldMk cId="1015776765" sldId="429"/>
            <ac:spMk id="13" creationId="{4348A727-BE9D-EAF3-2188-3F2DF9F80C5F}"/>
          </ac:spMkLst>
        </pc:spChg>
        <pc:spChg chg="add mod">
          <ac:chgData name="倉下亮 NK-STAFF" userId="96ef8ed2-32df-4ebd-bfc9-b4de2c4378de" providerId="ADAL" clId="{891A70D5-8056-0A44-8771-023653556BE3}" dt="2022-04-20T14:13:55.064" v="748" actId="207"/>
          <ac:spMkLst>
            <pc:docMk/>
            <pc:sldMk cId="1015776765" sldId="429"/>
            <ac:spMk id="16" creationId="{914EE028-A601-1A85-2E22-1F77E94A6220}"/>
          </ac:spMkLst>
        </pc:spChg>
        <pc:spChg chg="add mod">
          <ac:chgData name="倉下亮 NK-STAFF" userId="96ef8ed2-32df-4ebd-bfc9-b4de2c4378de" providerId="ADAL" clId="{891A70D5-8056-0A44-8771-023653556BE3}" dt="2022-04-20T14:13:55.064" v="748" actId="207"/>
          <ac:spMkLst>
            <pc:docMk/>
            <pc:sldMk cId="1015776765" sldId="429"/>
            <ac:spMk id="18" creationId="{2D566AA2-983E-1DBA-4C05-CC12FF1657FA}"/>
          </ac:spMkLst>
        </pc:spChg>
        <pc:spChg chg="add mod">
          <ac:chgData name="倉下亮 NK-STAFF" userId="96ef8ed2-32df-4ebd-bfc9-b4de2c4378de" providerId="ADAL" clId="{891A70D5-8056-0A44-8771-023653556BE3}" dt="2022-04-20T14:13:55.064" v="748" actId="207"/>
          <ac:spMkLst>
            <pc:docMk/>
            <pc:sldMk cId="1015776765" sldId="429"/>
            <ac:spMk id="33" creationId="{1269191A-309D-CA3E-701B-C6FF976CC6A6}"/>
          </ac:spMkLst>
        </pc:spChg>
        <pc:spChg chg="add mod">
          <ac:chgData name="倉下亮 NK-STAFF" userId="96ef8ed2-32df-4ebd-bfc9-b4de2c4378de" providerId="ADAL" clId="{891A70D5-8056-0A44-8771-023653556BE3}" dt="2022-04-20T14:13:55.064" v="748" actId="207"/>
          <ac:spMkLst>
            <pc:docMk/>
            <pc:sldMk cId="1015776765" sldId="429"/>
            <ac:spMk id="39" creationId="{CED115C3-4DE8-E864-C25C-660C839B7E0F}"/>
          </ac:spMkLst>
        </pc:spChg>
        <pc:spChg chg="add mod">
          <ac:chgData name="倉下亮 NK-STAFF" userId="96ef8ed2-32df-4ebd-bfc9-b4de2c4378de" providerId="ADAL" clId="{891A70D5-8056-0A44-8771-023653556BE3}" dt="2022-04-20T14:03:17.782" v="564" actId="1076"/>
          <ac:spMkLst>
            <pc:docMk/>
            <pc:sldMk cId="1015776765" sldId="429"/>
            <ac:spMk id="63" creationId="{C60E864F-CCAA-D79F-6A55-B659F51E5102}"/>
          </ac:spMkLst>
        </pc:spChg>
        <pc:spChg chg="add mod">
          <ac:chgData name="倉下亮 NK-STAFF" userId="96ef8ed2-32df-4ebd-bfc9-b4de2c4378de" providerId="ADAL" clId="{891A70D5-8056-0A44-8771-023653556BE3}" dt="2022-04-20T14:03:32.812" v="570" actId="1076"/>
          <ac:spMkLst>
            <pc:docMk/>
            <pc:sldMk cId="1015776765" sldId="429"/>
            <ac:spMk id="64" creationId="{98C89083-A889-FF1D-586B-4099AFD5E5B1}"/>
          </ac:spMkLst>
        </pc:spChg>
        <pc:spChg chg="add mod">
          <ac:chgData name="倉下亮 NK-STAFF" userId="96ef8ed2-32df-4ebd-bfc9-b4de2c4378de" providerId="ADAL" clId="{891A70D5-8056-0A44-8771-023653556BE3}" dt="2022-04-20T14:04:08.946" v="587" actId="1076"/>
          <ac:spMkLst>
            <pc:docMk/>
            <pc:sldMk cId="1015776765" sldId="429"/>
            <ac:spMk id="65" creationId="{03B6D39F-B3D9-064D-B220-671F74DA9514}"/>
          </ac:spMkLst>
        </pc:spChg>
        <pc:spChg chg="add mod">
          <ac:chgData name="倉下亮 NK-STAFF" userId="96ef8ed2-32df-4ebd-bfc9-b4de2c4378de" providerId="ADAL" clId="{891A70D5-8056-0A44-8771-023653556BE3}" dt="2022-04-20T14:04:34.361" v="596" actId="1076"/>
          <ac:spMkLst>
            <pc:docMk/>
            <pc:sldMk cId="1015776765" sldId="429"/>
            <ac:spMk id="66" creationId="{94FEDD5B-24B9-78EE-824B-387A60FD828E}"/>
          </ac:spMkLst>
        </pc:spChg>
        <pc:spChg chg="add mod">
          <ac:chgData name="倉下亮 NK-STAFF" userId="96ef8ed2-32df-4ebd-bfc9-b4de2c4378de" providerId="ADAL" clId="{891A70D5-8056-0A44-8771-023653556BE3}" dt="2022-04-20T14:04:40.864" v="598" actId="1076"/>
          <ac:spMkLst>
            <pc:docMk/>
            <pc:sldMk cId="1015776765" sldId="429"/>
            <ac:spMk id="67" creationId="{9A89EB8C-06C4-A214-99DE-2B1ED958155C}"/>
          </ac:spMkLst>
        </pc:spChg>
        <pc:spChg chg="add mod">
          <ac:chgData name="倉下亮 NK-STAFF" userId="96ef8ed2-32df-4ebd-bfc9-b4de2c4378de" providerId="ADAL" clId="{891A70D5-8056-0A44-8771-023653556BE3}" dt="2022-04-20T14:05:23.199" v="622" actId="1076"/>
          <ac:spMkLst>
            <pc:docMk/>
            <pc:sldMk cId="1015776765" sldId="429"/>
            <ac:spMk id="68" creationId="{294B7F46-D92D-5BFB-AB15-65AD575C295E}"/>
          </ac:spMkLst>
        </pc:spChg>
        <pc:spChg chg="add mod">
          <ac:chgData name="倉下亮 NK-STAFF" userId="96ef8ed2-32df-4ebd-bfc9-b4de2c4378de" providerId="ADAL" clId="{891A70D5-8056-0A44-8771-023653556BE3}" dt="2022-04-20T14:05:42.865" v="633" actId="1076"/>
          <ac:spMkLst>
            <pc:docMk/>
            <pc:sldMk cId="1015776765" sldId="429"/>
            <ac:spMk id="69" creationId="{C2ADFFDF-DB93-E6A2-85FC-1493F514192E}"/>
          </ac:spMkLst>
        </pc:spChg>
        <pc:spChg chg="add mod">
          <ac:chgData name="倉下亮 NK-STAFF" userId="96ef8ed2-32df-4ebd-bfc9-b4de2c4378de" providerId="ADAL" clId="{891A70D5-8056-0A44-8771-023653556BE3}" dt="2022-04-20T14:07:36.482" v="646" actId="1076"/>
          <ac:spMkLst>
            <pc:docMk/>
            <pc:sldMk cId="1015776765" sldId="429"/>
            <ac:spMk id="75" creationId="{0FA8F0D3-CAB7-08B9-8529-488EF3D45F30}"/>
          </ac:spMkLst>
        </pc:spChg>
        <pc:spChg chg="add mod">
          <ac:chgData name="倉下亮 NK-STAFF" userId="96ef8ed2-32df-4ebd-bfc9-b4de2c4378de" providerId="ADAL" clId="{891A70D5-8056-0A44-8771-023653556BE3}" dt="2022-04-20T14:07:57.834" v="661" actId="20577"/>
          <ac:spMkLst>
            <pc:docMk/>
            <pc:sldMk cId="1015776765" sldId="429"/>
            <ac:spMk id="76" creationId="{A305257B-1971-4E5C-2AEA-D485DACB4FDA}"/>
          </ac:spMkLst>
        </pc:spChg>
        <pc:spChg chg="add mod">
          <ac:chgData name="倉下亮 NK-STAFF" userId="96ef8ed2-32df-4ebd-bfc9-b4de2c4378de" providerId="ADAL" clId="{891A70D5-8056-0A44-8771-023653556BE3}" dt="2022-04-20T14:08:07.398" v="663" actId="1076"/>
          <ac:spMkLst>
            <pc:docMk/>
            <pc:sldMk cId="1015776765" sldId="429"/>
            <ac:spMk id="77" creationId="{C7B2C45C-2A24-0D6E-2C38-149BD81B2EFF}"/>
          </ac:spMkLst>
        </pc:spChg>
        <pc:spChg chg="add mod">
          <ac:chgData name="倉下亮 NK-STAFF" userId="96ef8ed2-32df-4ebd-bfc9-b4de2c4378de" providerId="ADAL" clId="{891A70D5-8056-0A44-8771-023653556BE3}" dt="2022-04-20T14:08:14.328" v="665" actId="1076"/>
          <ac:spMkLst>
            <pc:docMk/>
            <pc:sldMk cId="1015776765" sldId="429"/>
            <ac:spMk id="78" creationId="{EBE0C2D1-2095-784B-8EEF-4BAA3356E6CF}"/>
          </ac:spMkLst>
        </pc:spChg>
        <pc:spChg chg="add mod">
          <ac:chgData name="倉下亮 NK-STAFF" userId="96ef8ed2-32df-4ebd-bfc9-b4de2c4378de" providerId="ADAL" clId="{891A70D5-8056-0A44-8771-023653556BE3}" dt="2022-04-20T14:08:35.640" v="684" actId="20577"/>
          <ac:spMkLst>
            <pc:docMk/>
            <pc:sldMk cId="1015776765" sldId="429"/>
            <ac:spMk id="79" creationId="{6414D4B5-8959-01F9-D7CE-A02584DBB7D4}"/>
          </ac:spMkLst>
        </pc:spChg>
        <pc:spChg chg="add mod">
          <ac:chgData name="倉下亮 NK-STAFF" userId="96ef8ed2-32df-4ebd-bfc9-b4de2c4378de" providerId="ADAL" clId="{891A70D5-8056-0A44-8771-023653556BE3}" dt="2022-04-20T14:08:42.931" v="686" actId="1076"/>
          <ac:spMkLst>
            <pc:docMk/>
            <pc:sldMk cId="1015776765" sldId="429"/>
            <ac:spMk id="80" creationId="{2897887A-D8E7-76E9-274E-B544932FE3BB}"/>
          </ac:spMkLst>
        </pc:spChg>
        <pc:spChg chg="add mod">
          <ac:chgData name="倉下亮 NK-STAFF" userId="96ef8ed2-32df-4ebd-bfc9-b4de2c4378de" providerId="ADAL" clId="{891A70D5-8056-0A44-8771-023653556BE3}" dt="2022-04-20T14:09:05.889" v="697" actId="1076"/>
          <ac:spMkLst>
            <pc:docMk/>
            <pc:sldMk cId="1015776765" sldId="429"/>
            <ac:spMk id="81" creationId="{222DCF4C-1909-2E81-08C5-09A5F4CF50E2}"/>
          </ac:spMkLst>
        </pc:spChg>
        <pc:spChg chg="add mod">
          <ac:chgData name="倉下亮 NK-STAFF" userId="96ef8ed2-32df-4ebd-bfc9-b4de2c4378de" providerId="ADAL" clId="{891A70D5-8056-0A44-8771-023653556BE3}" dt="2022-04-20T14:12:29.165" v="730" actId="1076"/>
          <ac:spMkLst>
            <pc:docMk/>
            <pc:sldMk cId="1015776765" sldId="429"/>
            <ac:spMk id="87" creationId="{86AD6116-3EA1-3D48-ABE4-DE81C75840F7}"/>
          </ac:spMkLst>
        </pc:spChg>
        <pc:spChg chg="add mod">
          <ac:chgData name="倉下亮 NK-STAFF" userId="96ef8ed2-32df-4ebd-bfc9-b4de2c4378de" providerId="ADAL" clId="{891A70D5-8056-0A44-8771-023653556BE3}" dt="2022-04-20T14:12:29.165" v="730" actId="1076"/>
          <ac:spMkLst>
            <pc:docMk/>
            <pc:sldMk cId="1015776765" sldId="429"/>
            <ac:spMk id="88" creationId="{C8BFE52C-2464-487D-BC46-A5953D35F73F}"/>
          </ac:spMkLst>
        </pc:spChg>
        <pc:spChg chg="add mod">
          <ac:chgData name="倉下亮 NK-STAFF" userId="96ef8ed2-32df-4ebd-bfc9-b4de2c4378de" providerId="ADAL" clId="{891A70D5-8056-0A44-8771-023653556BE3}" dt="2022-04-20T14:12:29.165" v="730" actId="1076"/>
          <ac:spMkLst>
            <pc:docMk/>
            <pc:sldMk cId="1015776765" sldId="429"/>
            <ac:spMk id="89" creationId="{437CBD34-FC24-27AF-6691-3422E24173C8}"/>
          </ac:spMkLst>
        </pc:spChg>
        <pc:spChg chg="add mod">
          <ac:chgData name="倉下亮 NK-STAFF" userId="96ef8ed2-32df-4ebd-bfc9-b4de2c4378de" providerId="ADAL" clId="{891A70D5-8056-0A44-8771-023653556BE3}" dt="2022-04-20T14:15:25.498" v="780" actId="20577"/>
          <ac:spMkLst>
            <pc:docMk/>
            <pc:sldMk cId="1015776765" sldId="429"/>
            <ac:spMk id="90" creationId="{75CF8867-9F1B-B94F-B5E4-829EEDF20A79}"/>
          </ac:spMkLst>
        </pc:spChg>
        <pc:spChg chg="add mod">
          <ac:chgData name="倉下亮 NK-STAFF" userId="96ef8ed2-32df-4ebd-bfc9-b4de2c4378de" providerId="ADAL" clId="{891A70D5-8056-0A44-8771-023653556BE3}" dt="2022-04-20T14:14:51.023" v="764" actId="20577"/>
          <ac:spMkLst>
            <pc:docMk/>
            <pc:sldMk cId="1015776765" sldId="429"/>
            <ac:spMk id="91" creationId="{0B0F2DD8-99A0-E251-1544-79AE59EA4FC9}"/>
          </ac:spMkLst>
        </pc:spChg>
        <pc:spChg chg="add mod">
          <ac:chgData name="倉下亮 NK-STAFF" userId="96ef8ed2-32df-4ebd-bfc9-b4de2c4378de" providerId="ADAL" clId="{891A70D5-8056-0A44-8771-023653556BE3}" dt="2022-04-20T14:15:14.199" v="774" actId="1076"/>
          <ac:spMkLst>
            <pc:docMk/>
            <pc:sldMk cId="1015776765" sldId="429"/>
            <ac:spMk id="92" creationId="{5BD6D215-17CB-03FE-5151-3DBF7A73645B}"/>
          </ac:spMkLst>
        </pc:spChg>
        <pc:picChg chg="add mod">
          <ac:chgData name="倉下亮 NK-STAFF" userId="96ef8ed2-32df-4ebd-bfc9-b4de2c4378de" providerId="ADAL" clId="{891A70D5-8056-0A44-8771-023653556BE3}" dt="2022-04-20T13:46:33.427" v="321" actId="1036"/>
          <ac:picMkLst>
            <pc:docMk/>
            <pc:sldMk cId="1015776765" sldId="429"/>
            <ac:picMk id="8" creationId="{35372722-C066-53FF-5C33-9C15EEBC77BB}"/>
          </ac:picMkLst>
        </pc:picChg>
        <pc:picChg chg="add mod">
          <ac:chgData name="倉下亮 NK-STAFF" userId="96ef8ed2-32df-4ebd-bfc9-b4de2c4378de" providerId="ADAL" clId="{891A70D5-8056-0A44-8771-023653556BE3}" dt="2022-04-20T13:49:58.524" v="355" actId="1076"/>
          <ac:picMkLst>
            <pc:docMk/>
            <pc:sldMk cId="1015776765" sldId="429"/>
            <ac:picMk id="10" creationId="{DD40AEE7-3AC1-993A-E394-C3674FC4E947}"/>
          </ac:picMkLst>
        </pc:picChg>
        <pc:cxnChg chg="add mod">
          <ac:chgData name="倉下亮 NK-STAFF" userId="96ef8ed2-32df-4ebd-bfc9-b4de2c4378de" providerId="ADAL" clId="{891A70D5-8056-0A44-8771-023653556BE3}" dt="2022-04-20T14:01:15.965" v="542" actId="692"/>
          <ac:cxnSpMkLst>
            <pc:docMk/>
            <pc:sldMk cId="1015776765" sldId="429"/>
            <ac:cxnSpMk id="15" creationId="{8B13517F-9400-D1CE-857C-6D9FBC9C65D9}"/>
          </ac:cxnSpMkLst>
        </pc:cxnChg>
        <pc:cxnChg chg="add mod">
          <ac:chgData name="倉下亮 NK-STAFF" userId="96ef8ed2-32df-4ebd-bfc9-b4de2c4378de" providerId="ADAL" clId="{891A70D5-8056-0A44-8771-023653556BE3}" dt="2022-04-20T14:01:15.965" v="542" actId="692"/>
          <ac:cxnSpMkLst>
            <pc:docMk/>
            <pc:sldMk cId="1015776765" sldId="429"/>
            <ac:cxnSpMk id="20" creationId="{1532EF68-3FFF-9838-3D5A-2DE2245E376F}"/>
          </ac:cxnSpMkLst>
        </pc:cxnChg>
        <pc:cxnChg chg="add mod">
          <ac:chgData name="倉下亮 NK-STAFF" userId="96ef8ed2-32df-4ebd-bfc9-b4de2c4378de" providerId="ADAL" clId="{891A70D5-8056-0A44-8771-023653556BE3}" dt="2022-04-20T14:02:23.130" v="553" actId="1076"/>
          <ac:cxnSpMkLst>
            <pc:docMk/>
            <pc:sldMk cId="1015776765" sldId="429"/>
            <ac:cxnSpMk id="25" creationId="{D2423D24-8220-69E0-0629-5D47B5531E67}"/>
          </ac:cxnSpMkLst>
        </pc:cxnChg>
        <pc:cxnChg chg="add mod">
          <ac:chgData name="倉下亮 NK-STAFF" userId="96ef8ed2-32df-4ebd-bfc9-b4de2c4378de" providerId="ADAL" clId="{891A70D5-8056-0A44-8771-023653556BE3}" dt="2022-04-20T14:01:45.470" v="547" actId="692"/>
          <ac:cxnSpMkLst>
            <pc:docMk/>
            <pc:sldMk cId="1015776765" sldId="429"/>
            <ac:cxnSpMk id="29" creationId="{8DDBE7C5-5555-089D-00DA-332474D8F272}"/>
          </ac:cxnSpMkLst>
        </pc:cxnChg>
        <pc:cxnChg chg="add mod">
          <ac:chgData name="倉下亮 NK-STAFF" userId="96ef8ed2-32df-4ebd-bfc9-b4de2c4378de" providerId="ADAL" clId="{891A70D5-8056-0A44-8771-023653556BE3}" dt="2022-04-20T14:01:15.965" v="542" actId="692"/>
          <ac:cxnSpMkLst>
            <pc:docMk/>
            <pc:sldMk cId="1015776765" sldId="429"/>
            <ac:cxnSpMk id="30" creationId="{74F7C6C7-07C9-E2C5-83E9-6FC6F825C07F}"/>
          </ac:cxnSpMkLst>
        </pc:cxnChg>
        <pc:cxnChg chg="add mod">
          <ac:chgData name="倉下亮 NK-STAFF" userId="96ef8ed2-32df-4ebd-bfc9-b4de2c4378de" providerId="ADAL" clId="{891A70D5-8056-0A44-8771-023653556BE3}" dt="2022-04-20T14:01:15.965" v="542" actId="692"/>
          <ac:cxnSpMkLst>
            <pc:docMk/>
            <pc:sldMk cId="1015776765" sldId="429"/>
            <ac:cxnSpMk id="37" creationId="{27383596-02CD-42BC-BF4F-40A09F4B1986}"/>
          </ac:cxnSpMkLst>
        </pc:cxnChg>
        <pc:cxnChg chg="add mod">
          <ac:chgData name="倉下亮 NK-STAFF" userId="96ef8ed2-32df-4ebd-bfc9-b4de2c4378de" providerId="ADAL" clId="{891A70D5-8056-0A44-8771-023653556BE3}" dt="2022-04-20T14:01:15.965" v="542" actId="692"/>
          <ac:cxnSpMkLst>
            <pc:docMk/>
            <pc:sldMk cId="1015776765" sldId="429"/>
            <ac:cxnSpMk id="40" creationId="{A9ABB56E-8DBF-7E0C-D966-2625B1EDECF0}"/>
          </ac:cxnSpMkLst>
        </pc:cxnChg>
        <pc:cxnChg chg="add mod">
          <ac:chgData name="倉下亮 NK-STAFF" userId="96ef8ed2-32df-4ebd-bfc9-b4de2c4378de" providerId="ADAL" clId="{891A70D5-8056-0A44-8771-023653556BE3}" dt="2022-04-20T14:01:15.965" v="542" actId="692"/>
          <ac:cxnSpMkLst>
            <pc:docMk/>
            <pc:sldMk cId="1015776765" sldId="429"/>
            <ac:cxnSpMk id="43" creationId="{FA37240A-9184-13A2-94DF-3168CE63E93C}"/>
          </ac:cxnSpMkLst>
        </pc:cxnChg>
        <pc:cxnChg chg="add mod">
          <ac:chgData name="倉下亮 NK-STAFF" userId="96ef8ed2-32df-4ebd-bfc9-b4de2c4378de" providerId="ADAL" clId="{891A70D5-8056-0A44-8771-023653556BE3}" dt="2022-04-20T14:01:45.470" v="547" actId="692"/>
          <ac:cxnSpMkLst>
            <pc:docMk/>
            <pc:sldMk cId="1015776765" sldId="429"/>
            <ac:cxnSpMk id="48" creationId="{6737D09B-5ECC-0468-31F9-4FB753A82747}"/>
          </ac:cxnSpMkLst>
        </pc:cxnChg>
        <pc:cxnChg chg="add mod">
          <ac:chgData name="倉下亮 NK-STAFF" userId="96ef8ed2-32df-4ebd-bfc9-b4de2c4378de" providerId="ADAL" clId="{891A70D5-8056-0A44-8771-023653556BE3}" dt="2022-04-20T14:08:20.897" v="666" actId="1076"/>
          <ac:cxnSpMkLst>
            <pc:docMk/>
            <pc:sldMk cId="1015776765" sldId="429"/>
            <ac:cxnSpMk id="54" creationId="{25C818F2-5C74-ED01-343D-575B1B1DF582}"/>
          </ac:cxnSpMkLst>
        </pc:cxnChg>
        <pc:cxnChg chg="add mod">
          <ac:chgData name="倉下亮 NK-STAFF" userId="96ef8ed2-32df-4ebd-bfc9-b4de2c4378de" providerId="ADAL" clId="{891A70D5-8056-0A44-8771-023653556BE3}" dt="2022-04-20T14:07:12.245" v="643" actId="1076"/>
          <ac:cxnSpMkLst>
            <pc:docMk/>
            <pc:sldMk cId="1015776765" sldId="429"/>
            <ac:cxnSpMk id="57" creationId="{AC4987D6-156B-274D-D156-F74F3FF4EFB8}"/>
          </ac:cxnSpMkLst>
        </pc:cxnChg>
        <pc:cxnChg chg="add mod">
          <ac:chgData name="倉下亮 NK-STAFF" userId="96ef8ed2-32df-4ebd-bfc9-b4de2c4378de" providerId="ADAL" clId="{891A70D5-8056-0A44-8771-023653556BE3}" dt="2022-04-20T14:02:18.432" v="552" actId="14100"/>
          <ac:cxnSpMkLst>
            <pc:docMk/>
            <pc:sldMk cId="1015776765" sldId="429"/>
            <ac:cxnSpMk id="59" creationId="{F3C48F93-5238-889B-179F-E952D233903D}"/>
          </ac:cxnSpMkLst>
        </pc:cxnChg>
        <pc:cxnChg chg="add mod">
          <ac:chgData name="倉下亮 NK-STAFF" userId="96ef8ed2-32df-4ebd-bfc9-b4de2c4378de" providerId="ADAL" clId="{891A70D5-8056-0A44-8771-023653556BE3}" dt="2022-04-20T14:02:09.949" v="550" actId="14100"/>
          <ac:cxnSpMkLst>
            <pc:docMk/>
            <pc:sldMk cId="1015776765" sldId="429"/>
            <ac:cxnSpMk id="60" creationId="{0338A3F6-7EC0-C2F9-9025-59E0D664454B}"/>
          </ac:cxnSpMkLst>
        </pc:cxnChg>
        <pc:cxnChg chg="add mod">
          <ac:chgData name="倉下亮 NK-STAFF" userId="96ef8ed2-32df-4ebd-bfc9-b4de2c4378de" providerId="ADAL" clId="{891A70D5-8056-0A44-8771-023653556BE3}" dt="2022-04-20T14:07:06.132" v="642" actId="1076"/>
          <ac:cxnSpMkLst>
            <pc:docMk/>
            <pc:sldMk cId="1015776765" sldId="429"/>
            <ac:cxnSpMk id="72" creationId="{BB37763B-C176-9C5D-157B-3F008EFEC475}"/>
          </ac:cxnSpMkLst>
        </pc:cxnChg>
        <pc:cxnChg chg="add mod">
          <ac:chgData name="倉下亮 NK-STAFF" userId="96ef8ed2-32df-4ebd-bfc9-b4de2c4378de" providerId="ADAL" clId="{891A70D5-8056-0A44-8771-023653556BE3}" dt="2022-04-20T14:10:17.585" v="711" actId="692"/>
          <ac:cxnSpMkLst>
            <pc:docMk/>
            <pc:sldMk cId="1015776765" sldId="429"/>
            <ac:cxnSpMk id="83" creationId="{0B3B4057-CEAA-9DCC-7569-1B582C427271}"/>
          </ac:cxnSpMkLst>
        </pc:cxnChg>
      </pc:sldChg>
    </pc:docChg>
  </pc:docChgLst>
  <pc:docChgLst>
    <pc:chgData name="NK-STAFF 倉下亮" userId="96ef8ed2-32df-4ebd-bfc9-b4de2c4378de" providerId="ADAL" clId="{DB4FB8CE-159B-4B23-A4E9-985A748C72F3}"/>
    <pc:docChg chg="undo custSel addSld delSld modSld sldOrd modMainMaster modSection">
      <pc:chgData name="NK-STAFF 倉下亮" userId="96ef8ed2-32df-4ebd-bfc9-b4de2c4378de" providerId="ADAL" clId="{DB4FB8CE-159B-4B23-A4E9-985A748C72F3}" dt="2022-04-22T05:12:03.329" v="7165" actId="20577"/>
      <pc:docMkLst>
        <pc:docMk/>
      </pc:docMkLst>
      <pc:sldChg chg="modSp ord">
        <pc:chgData name="NK-STAFF 倉下亮" userId="96ef8ed2-32df-4ebd-bfc9-b4de2c4378de" providerId="ADAL" clId="{DB4FB8CE-159B-4B23-A4E9-985A748C72F3}" dt="2022-04-20T10:57:59.416" v="5693"/>
        <pc:sldMkLst>
          <pc:docMk/>
          <pc:sldMk cId="4010880013" sldId="334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4010880013" sldId="334"/>
            <ac:spMk id="2" creationId="{A3798CA8-6EE8-4F1C-A428-E6CD104EC81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4010880013" sldId="334"/>
            <ac:spMk id="3" creationId="{D994EC9B-1B9B-4912-91DB-3D3FB97C3A20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4010880013" sldId="334"/>
            <ac:spMk id="5" creationId="{21AE8C87-2411-4950-98B2-76B25C4DEF1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4010880013" sldId="334"/>
            <ac:spMk id="6" creationId="{2434ABF7-1E3A-44FB-B471-065408579058}"/>
          </ac:spMkLst>
        </pc:spChg>
      </pc:sldChg>
      <pc:sldChg chg="addSp delSp modSp mod ord">
        <pc:chgData name="NK-STAFF 倉下亮" userId="96ef8ed2-32df-4ebd-bfc9-b4de2c4378de" providerId="ADAL" clId="{DB4FB8CE-159B-4B23-A4E9-985A748C72F3}" dt="2022-04-20T07:37:25.485" v="2458"/>
        <pc:sldMkLst>
          <pc:docMk/>
          <pc:sldMk cId="457261325" sldId="340"/>
        </pc:sldMkLst>
        <pc:spChg chg="add del mod">
          <ac:chgData name="NK-STAFF 倉下亮" userId="96ef8ed2-32df-4ebd-bfc9-b4de2c4378de" providerId="ADAL" clId="{DB4FB8CE-159B-4B23-A4E9-985A748C72F3}" dt="2022-04-18T10:25:17.841" v="732" actId="14100"/>
          <ac:spMkLst>
            <pc:docMk/>
            <pc:sldMk cId="457261325" sldId="340"/>
            <ac:spMk id="2" creationId="{195AF42A-67EB-40BA-A412-82D198427424}"/>
          </ac:spMkLst>
        </pc:spChg>
        <pc:spChg chg="del">
          <ac:chgData name="NK-STAFF 倉下亮" userId="96ef8ed2-32df-4ebd-bfc9-b4de2c4378de" providerId="ADAL" clId="{DB4FB8CE-159B-4B23-A4E9-985A748C72F3}" dt="2022-04-18T09:30:26.701" v="235" actId="478"/>
          <ac:spMkLst>
            <pc:docMk/>
            <pc:sldMk cId="457261325" sldId="340"/>
            <ac:spMk id="3" creationId="{29364A42-BD4B-404F-9625-EB3BCD1CDAEB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457261325" sldId="340"/>
            <ac:spMk id="4" creationId="{F0F5F5CC-9654-4385-97C7-7DBDAEBB3944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457261325" sldId="340"/>
            <ac:spMk id="5" creationId="{A36CBEA1-22C4-42D9-B2BC-C096E908CAF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457261325" sldId="340"/>
            <ac:spMk id="6" creationId="{16F7C63A-03EE-4F40-B642-73925588680E}"/>
          </ac:spMkLst>
        </pc:spChg>
        <pc:spChg chg="del">
          <ac:chgData name="NK-STAFF 倉下亮" userId="96ef8ed2-32df-4ebd-bfc9-b4de2c4378de" providerId="ADAL" clId="{DB4FB8CE-159B-4B23-A4E9-985A748C72F3}" dt="2022-04-18T09:30:26.701" v="235" actId="478"/>
          <ac:spMkLst>
            <pc:docMk/>
            <pc:sldMk cId="457261325" sldId="340"/>
            <ac:spMk id="8" creationId="{1C42DF4C-CB89-43B6-9996-7D4322DDA0EE}"/>
          </ac:spMkLst>
        </pc:spChg>
        <pc:spChg chg="add del mod">
          <ac:chgData name="NK-STAFF 倉下亮" userId="96ef8ed2-32df-4ebd-bfc9-b4de2c4378de" providerId="ADAL" clId="{DB4FB8CE-159B-4B23-A4E9-985A748C72F3}" dt="2022-04-18T09:35:28.956" v="261" actId="20577"/>
          <ac:spMkLst>
            <pc:docMk/>
            <pc:sldMk cId="457261325" sldId="340"/>
            <ac:spMk id="9" creationId="{12156CE0-6735-4A65-BE7F-07782DB5307D}"/>
          </ac:spMkLst>
        </pc:spChg>
        <pc:spChg chg="mod">
          <ac:chgData name="NK-STAFF 倉下亮" userId="96ef8ed2-32df-4ebd-bfc9-b4de2c4378de" providerId="ADAL" clId="{DB4FB8CE-159B-4B23-A4E9-985A748C72F3}" dt="2022-04-18T09:35:51.198" v="277" actId="20577"/>
          <ac:spMkLst>
            <pc:docMk/>
            <pc:sldMk cId="457261325" sldId="340"/>
            <ac:spMk id="12" creationId="{58D9B1B0-C431-428A-98D2-47F96C773E03}"/>
          </ac:spMkLst>
        </pc:spChg>
        <pc:spChg chg="del">
          <ac:chgData name="NK-STAFF 倉下亮" userId="96ef8ed2-32df-4ebd-bfc9-b4de2c4378de" providerId="ADAL" clId="{DB4FB8CE-159B-4B23-A4E9-985A748C72F3}" dt="2022-04-18T09:30:26.701" v="235" actId="478"/>
          <ac:spMkLst>
            <pc:docMk/>
            <pc:sldMk cId="457261325" sldId="340"/>
            <ac:spMk id="14" creationId="{6AFF3E87-9C4A-4D71-B435-1D0E281C2989}"/>
          </ac:spMkLst>
        </pc:spChg>
        <pc:spChg chg="add del mod">
          <ac:chgData name="NK-STAFF 倉下亮" userId="96ef8ed2-32df-4ebd-bfc9-b4de2c4378de" providerId="ADAL" clId="{DB4FB8CE-159B-4B23-A4E9-985A748C72F3}" dt="2022-04-18T09:36:08.698" v="280" actId="478"/>
          <ac:spMkLst>
            <pc:docMk/>
            <pc:sldMk cId="457261325" sldId="340"/>
            <ac:spMk id="16" creationId="{AFD7AF82-D2A4-4103-8708-F1CB383B3D11}"/>
          </ac:spMkLst>
        </pc:spChg>
        <pc:spChg chg="del">
          <ac:chgData name="NK-STAFF 倉下亮" userId="96ef8ed2-32df-4ebd-bfc9-b4de2c4378de" providerId="ADAL" clId="{DB4FB8CE-159B-4B23-A4E9-985A748C72F3}" dt="2022-04-18T09:30:26.701" v="235" actId="478"/>
          <ac:spMkLst>
            <pc:docMk/>
            <pc:sldMk cId="457261325" sldId="340"/>
            <ac:spMk id="19" creationId="{19AFF5F3-D562-4B1F-88AB-C5FF2E3B2B2A}"/>
          </ac:spMkLst>
        </pc:spChg>
        <pc:spChg chg="del">
          <ac:chgData name="NK-STAFF 倉下亮" userId="96ef8ed2-32df-4ebd-bfc9-b4de2c4378de" providerId="ADAL" clId="{DB4FB8CE-159B-4B23-A4E9-985A748C72F3}" dt="2022-04-18T09:30:26.701" v="235" actId="478"/>
          <ac:spMkLst>
            <pc:docMk/>
            <pc:sldMk cId="457261325" sldId="340"/>
            <ac:spMk id="22" creationId="{F3A28409-16B3-4984-A25D-10CF19EA0FD0}"/>
          </ac:spMkLst>
        </pc:spChg>
        <pc:spChg chg="del">
          <ac:chgData name="NK-STAFF 倉下亮" userId="96ef8ed2-32df-4ebd-bfc9-b4de2c4378de" providerId="ADAL" clId="{DB4FB8CE-159B-4B23-A4E9-985A748C72F3}" dt="2022-04-18T09:36:27.708" v="281" actId="478"/>
          <ac:spMkLst>
            <pc:docMk/>
            <pc:sldMk cId="457261325" sldId="340"/>
            <ac:spMk id="29" creationId="{BBC74B67-F5DE-434D-9667-4CF422FE6EEE}"/>
          </ac:spMkLst>
        </pc:spChg>
        <pc:spChg chg="del">
          <ac:chgData name="NK-STAFF 倉下亮" userId="96ef8ed2-32df-4ebd-bfc9-b4de2c4378de" providerId="ADAL" clId="{DB4FB8CE-159B-4B23-A4E9-985A748C72F3}" dt="2022-04-18T09:36:27.708" v="281" actId="478"/>
          <ac:spMkLst>
            <pc:docMk/>
            <pc:sldMk cId="457261325" sldId="340"/>
            <ac:spMk id="30" creationId="{DB4E894F-1492-49B9-8561-80F481780984}"/>
          </ac:spMkLst>
        </pc:spChg>
        <pc:spChg chg="del">
          <ac:chgData name="NK-STAFF 倉下亮" userId="96ef8ed2-32df-4ebd-bfc9-b4de2c4378de" providerId="ADAL" clId="{DB4FB8CE-159B-4B23-A4E9-985A748C72F3}" dt="2022-04-18T09:36:27.708" v="281" actId="478"/>
          <ac:spMkLst>
            <pc:docMk/>
            <pc:sldMk cId="457261325" sldId="340"/>
            <ac:spMk id="31" creationId="{10A2F80B-A7D0-47EA-B8B8-A9C97FDF8DB2}"/>
          </ac:spMkLst>
        </pc:spChg>
        <pc:spChg chg="mod">
          <ac:chgData name="NK-STAFF 倉下亮" userId="96ef8ed2-32df-4ebd-bfc9-b4de2c4378de" providerId="ADAL" clId="{DB4FB8CE-159B-4B23-A4E9-985A748C72F3}" dt="2022-04-18T09:40:19.103" v="404" actId="20577"/>
          <ac:spMkLst>
            <pc:docMk/>
            <pc:sldMk cId="457261325" sldId="340"/>
            <ac:spMk id="36" creationId="{A924212D-D4DA-4CB2-8BBE-38FDBC594150}"/>
          </ac:spMkLst>
        </pc:spChg>
        <pc:spChg chg="del">
          <ac:chgData name="NK-STAFF 倉下亮" userId="96ef8ed2-32df-4ebd-bfc9-b4de2c4378de" providerId="ADAL" clId="{DB4FB8CE-159B-4B23-A4E9-985A748C72F3}" dt="2022-04-18T09:36:27.708" v="281" actId="478"/>
          <ac:spMkLst>
            <pc:docMk/>
            <pc:sldMk cId="457261325" sldId="340"/>
            <ac:spMk id="38" creationId="{5699F167-51C3-4BFB-8133-565BE36C2E2B}"/>
          </ac:spMkLst>
        </pc:spChg>
        <pc:spChg chg="mod">
          <ac:chgData name="NK-STAFF 倉下亮" userId="96ef8ed2-32df-4ebd-bfc9-b4de2c4378de" providerId="ADAL" clId="{DB4FB8CE-159B-4B23-A4E9-985A748C72F3}" dt="2022-04-18T10:24:11.348" v="716" actId="20577"/>
          <ac:spMkLst>
            <pc:docMk/>
            <pc:sldMk cId="457261325" sldId="340"/>
            <ac:spMk id="39" creationId="{34833365-ECCE-4DEF-AE81-A7E2883F8EB9}"/>
          </ac:spMkLst>
        </pc:spChg>
        <pc:spChg chg="del">
          <ac:chgData name="NK-STAFF 倉下亮" userId="96ef8ed2-32df-4ebd-bfc9-b4de2c4378de" providerId="ADAL" clId="{DB4FB8CE-159B-4B23-A4E9-985A748C72F3}" dt="2022-04-18T09:36:27.708" v="281" actId="478"/>
          <ac:spMkLst>
            <pc:docMk/>
            <pc:sldMk cId="457261325" sldId="340"/>
            <ac:spMk id="40" creationId="{6C268538-01DA-4DAA-9731-7F46ACDEB332}"/>
          </ac:spMkLst>
        </pc:spChg>
        <pc:spChg chg="del">
          <ac:chgData name="NK-STAFF 倉下亮" userId="96ef8ed2-32df-4ebd-bfc9-b4de2c4378de" providerId="ADAL" clId="{DB4FB8CE-159B-4B23-A4E9-985A748C72F3}" dt="2022-04-18T09:36:27.708" v="281" actId="478"/>
          <ac:spMkLst>
            <pc:docMk/>
            <pc:sldMk cId="457261325" sldId="340"/>
            <ac:spMk id="43" creationId="{8A0949C0-2140-4DB8-9C44-5B14DB57D50F}"/>
          </ac:spMkLst>
        </pc:spChg>
        <pc:spChg chg="mod">
          <ac:chgData name="NK-STAFF 倉下亮" userId="96ef8ed2-32df-4ebd-bfc9-b4de2c4378de" providerId="ADAL" clId="{DB4FB8CE-159B-4B23-A4E9-985A748C72F3}" dt="2022-04-18T09:40:32.498" v="413" actId="14100"/>
          <ac:spMkLst>
            <pc:docMk/>
            <pc:sldMk cId="457261325" sldId="340"/>
            <ac:spMk id="44" creationId="{C130DDDE-59FC-49C1-9512-8A527A3A5D61}"/>
          </ac:spMkLst>
        </pc:spChg>
        <pc:spChg chg="del">
          <ac:chgData name="NK-STAFF 倉下亮" userId="96ef8ed2-32df-4ebd-bfc9-b4de2c4378de" providerId="ADAL" clId="{DB4FB8CE-159B-4B23-A4E9-985A748C72F3}" dt="2022-04-18T09:30:26.701" v="235" actId="478"/>
          <ac:spMkLst>
            <pc:docMk/>
            <pc:sldMk cId="457261325" sldId="340"/>
            <ac:spMk id="45" creationId="{3B19DB13-08DA-4DAB-8D23-C7E406528BA5}"/>
          </ac:spMkLst>
        </pc:spChg>
        <pc:spChg chg="mod">
          <ac:chgData name="NK-STAFF 倉下亮" userId="96ef8ed2-32df-4ebd-bfc9-b4de2c4378de" providerId="ADAL" clId="{DB4FB8CE-159B-4B23-A4E9-985A748C72F3}" dt="2022-04-18T09:40:03.747" v="389" actId="20577"/>
          <ac:spMkLst>
            <pc:docMk/>
            <pc:sldMk cId="457261325" sldId="340"/>
            <ac:spMk id="48" creationId="{1D65E5ED-482B-4058-915C-9C31A7A7F77A}"/>
          </ac:spMkLst>
        </pc:spChg>
        <pc:spChg chg="del">
          <ac:chgData name="NK-STAFF 倉下亮" userId="96ef8ed2-32df-4ebd-bfc9-b4de2c4378de" providerId="ADAL" clId="{DB4FB8CE-159B-4B23-A4E9-985A748C72F3}" dt="2022-04-18T09:36:27.708" v="281" actId="478"/>
          <ac:spMkLst>
            <pc:docMk/>
            <pc:sldMk cId="457261325" sldId="340"/>
            <ac:spMk id="51" creationId="{F7E15C8A-C788-46D0-9CEB-988FEEFC371A}"/>
          </ac:spMkLst>
        </pc:spChg>
        <pc:spChg chg="del">
          <ac:chgData name="NK-STAFF 倉下亮" userId="96ef8ed2-32df-4ebd-bfc9-b4de2c4378de" providerId="ADAL" clId="{DB4FB8CE-159B-4B23-A4E9-985A748C72F3}" dt="2022-04-18T09:29:55.444" v="222" actId="478"/>
          <ac:spMkLst>
            <pc:docMk/>
            <pc:sldMk cId="457261325" sldId="340"/>
            <ac:spMk id="54" creationId="{FCDC5CEC-E77B-4C7D-BE4F-AFE1BA79C008}"/>
          </ac:spMkLst>
        </pc:spChg>
        <pc:spChg chg="del">
          <ac:chgData name="NK-STAFF 倉下亮" userId="96ef8ed2-32df-4ebd-bfc9-b4de2c4378de" providerId="ADAL" clId="{DB4FB8CE-159B-4B23-A4E9-985A748C72F3}" dt="2022-04-18T09:29:55.444" v="222" actId="478"/>
          <ac:spMkLst>
            <pc:docMk/>
            <pc:sldMk cId="457261325" sldId="340"/>
            <ac:spMk id="55" creationId="{2B644190-74C2-4745-8195-AF844F388D15}"/>
          </ac:spMkLst>
        </pc:spChg>
        <pc:spChg chg="mod">
          <ac:chgData name="NK-STAFF 倉下亮" userId="96ef8ed2-32df-4ebd-bfc9-b4de2c4378de" providerId="ADAL" clId="{DB4FB8CE-159B-4B23-A4E9-985A748C72F3}" dt="2022-04-18T09:40:48.536" v="414" actId="1076"/>
          <ac:spMkLst>
            <pc:docMk/>
            <pc:sldMk cId="457261325" sldId="340"/>
            <ac:spMk id="56" creationId="{6EC80B6F-65AF-469E-ABF8-656F15E5D233}"/>
          </ac:spMkLst>
        </pc:spChg>
        <pc:spChg chg="mod">
          <ac:chgData name="NK-STAFF 倉下亮" userId="96ef8ed2-32df-4ebd-bfc9-b4de2c4378de" providerId="ADAL" clId="{DB4FB8CE-159B-4B23-A4E9-985A748C72F3}" dt="2022-04-18T09:40:48.536" v="414" actId="1076"/>
          <ac:spMkLst>
            <pc:docMk/>
            <pc:sldMk cId="457261325" sldId="340"/>
            <ac:spMk id="58" creationId="{057DC14D-16DB-4B9F-91FF-086EF16E9AD4}"/>
          </ac:spMkLst>
        </pc:spChg>
        <pc:spChg chg="del">
          <ac:chgData name="NK-STAFF 倉下亮" userId="96ef8ed2-32df-4ebd-bfc9-b4de2c4378de" providerId="ADAL" clId="{DB4FB8CE-159B-4B23-A4E9-985A748C72F3}" dt="2022-04-18T09:29:55.444" v="222" actId="478"/>
          <ac:spMkLst>
            <pc:docMk/>
            <pc:sldMk cId="457261325" sldId="340"/>
            <ac:spMk id="59" creationId="{6F62ED15-2BA3-4BAE-AD1A-4B98E2164765}"/>
          </ac:spMkLst>
        </pc:spChg>
        <pc:spChg chg="mod">
          <ac:chgData name="NK-STAFF 倉下亮" userId="96ef8ed2-32df-4ebd-bfc9-b4de2c4378de" providerId="ADAL" clId="{DB4FB8CE-159B-4B23-A4E9-985A748C72F3}" dt="2022-04-18T09:40:56.320" v="415" actId="1076"/>
          <ac:spMkLst>
            <pc:docMk/>
            <pc:sldMk cId="457261325" sldId="340"/>
            <ac:spMk id="60" creationId="{5C78C7BD-A8B8-43B6-B70A-A8A292974D9B}"/>
          </ac:spMkLst>
        </pc:spChg>
        <pc:picChg chg="add mod">
          <ac:chgData name="NK-STAFF 倉下亮" userId="96ef8ed2-32df-4ebd-bfc9-b4de2c4378de" providerId="ADAL" clId="{DB4FB8CE-159B-4B23-A4E9-985A748C72F3}" dt="2022-04-18T09:36:00.643" v="279" actId="1076"/>
          <ac:picMkLst>
            <pc:docMk/>
            <pc:sldMk cId="457261325" sldId="340"/>
            <ac:picMk id="13" creationId="{ECAE248C-5383-40A5-A161-8BDB4553F85A}"/>
          </ac:picMkLst>
        </pc:picChg>
        <pc:picChg chg="mod">
          <ac:chgData name="NK-STAFF 倉下亮" userId="96ef8ed2-32df-4ebd-bfc9-b4de2c4378de" providerId="ADAL" clId="{DB4FB8CE-159B-4B23-A4E9-985A748C72F3}" dt="2022-04-18T09:40:48.536" v="414" actId="1076"/>
          <ac:picMkLst>
            <pc:docMk/>
            <pc:sldMk cId="457261325" sldId="340"/>
            <ac:picMk id="57" creationId="{1647841F-A525-4816-898A-AB85BA994E02}"/>
          </ac:picMkLst>
        </pc:picChg>
        <pc:picChg chg="del">
          <ac:chgData name="NK-STAFF 倉下亮" userId="96ef8ed2-32df-4ebd-bfc9-b4de2c4378de" providerId="ADAL" clId="{DB4FB8CE-159B-4B23-A4E9-985A748C72F3}" dt="2022-04-18T09:29:55.444" v="222" actId="478"/>
          <ac:picMkLst>
            <pc:docMk/>
            <pc:sldMk cId="457261325" sldId="340"/>
            <ac:picMk id="61" creationId="{726039A5-7ECF-4D3E-845D-B91891FAA79F}"/>
          </ac:picMkLst>
        </pc:picChg>
        <pc:picChg chg="del">
          <ac:chgData name="NK-STAFF 倉下亮" userId="96ef8ed2-32df-4ebd-bfc9-b4de2c4378de" providerId="ADAL" clId="{DB4FB8CE-159B-4B23-A4E9-985A748C72F3}" dt="2022-04-18T09:35:07.750" v="245" actId="478"/>
          <ac:picMkLst>
            <pc:docMk/>
            <pc:sldMk cId="457261325" sldId="340"/>
            <ac:picMk id="1030" creationId="{0CDA9E06-23A3-4815-8C35-F154CB4C822A}"/>
          </ac:picMkLst>
        </pc:picChg>
        <pc:picChg chg="del">
          <ac:chgData name="NK-STAFF 倉下亮" userId="96ef8ed2-32df-4ebd-bfc9-b4de2c4378de" providerId="ADAL" clId="{DB4FB8CE-159B-4B23-A4E9-985A748C72F3}" dt="2022-04-18T09:30:26.701" v="235" actId="478"/>
          <ac:picMkLst>
            <pc:docMk/>
            <pc:sldMk cId="457261325" sldId="340"/>
            <ac:picMk id="1032" creationId="{4FD175E8-0858-48CC-A118-EFAB03A18DB1}"/>
          </ac:picMkLst>
        </pc:picChg>
        <pc:cxnChg chg="del">
          <ac:chgData name="NK-STAFF 倉下亮" userId="96ef8ed2-32df-4ebd-bfc9-b4de2c4378de" providerId="ADAL" clId="{DB4FB8CE-159B-4B23-A4E9-985A748C72F3}" dt="2022-04-18T09:30:26.701" v="235" actId="478"/>
          <ac:cxnSpMkLst>
            <pc:docMk/>
            <pc:sldMk cId="457261325" sldId="340"/>
            <ac:cxnSpMk id="15" creationId="{09543CA0-7EEA-44E4-9457-0EC295CAEB7C}"/>
          </ac:cxnSpMkLst>
        </pc:cxnChg>
        <pc:cxnChg chg="del">
          <ac:chgData name="NK-STAFF 倉下亮" userId="96ef8ed2-32df-4ebd-bfc9-b4de2c4378de" providerId="ADAL" clId="{DB4FB8CE-159B-4B23-A4E9-985A748C72F3}" dt="2022-04-18T09:36:27.708" v="281" actId="478"/>
          <ac:cxnSpMkLst>
            <pc:docMk/>
            <pc:sldMk cId="457261325" sldId="340"/>
            <ac:cxnSpMk id="33" creationId="{9C98CB7E-5E91-4BC2-A455-3726E749E9CA}"/>
          </ac:cxnSpMkLst>
        </pc:cxnChg>
        <pc:cxnChg chg="del mod">
          <ac:chgData name="NK-STAFF 倉下亮" userId="96ef8ed2-32df-4ebd-bfc9-b4de2c4378de" providerId="ADAL" clId="{DB4FB8CE-159B-4B23-A4E9-985A748C72F3}" dt="2022-04-18T09:36:27.708" v="281" actId="478"/>
          <ac:cxnSpMkLst>
            <pc:docMk/>
            <pc:sldMk cId="457261325" sldId="340"/>
            <ac:cxnSpMk id="41" creationId="{9BB38768-767B-4D6E-96EF-97A963BD023D}"/>
          </ac:cxnSpMkLst>
        </pc:cxnChg>
        <pc:cxnChg chg="del">
          <ac:chgData name="NK-STAFF 倉下亮" userId="96ef8ed2-32df-4ebd-bfc9-b4de2c4378de" providerId="ADAL" clId="{DB4FB8CE-159B-4B23-A4E9-985A748C72F3}" dt="2022-04-18T09:29:55.444" v="222" actId="478"/>
          <ac:cxnSpMkLst>
            <pc:docMk/>
            <pc:sldMk cId="457261325" sldId="340"/>
            <ac:cxnSpMk id="62" creationId="{424528ED-0A4A-4DB5-946E-8ED721E59718}"/>
          </ac:cxnSpMkLst>
        </pc:cxnChg>
        <pc:cxnChg chg="mod">
          <ac:chgData name="NK-STAFF 倉下亮" userId="96ef8ed2-32df-4ebd-bfc9-b4de2c4378de" providerId="ADAL" clId="{DB4FB8CE-159B-4B23-A4E9-985A748C72F3}" dt="2022-04-18T09:40:48.536" v="414" actId="1076"/>
          <ac:cxnSpMkLst>
            <pc:docMk/>
            <pc:sldMk cId="457261325" sldId="340"/>
            <ac:cxnSpMk id="63" creationId="{D5452911-8FDB-4441-9114-A79D7C405305}"/>
          </ac:cxnSpMkLst>
        </pc:cxnChg>
      </pc:sldChg>
      <pc:sldChg chg="modSp mod ord">
        <pc:chgData name="NK-STAFF 倉下亮" userId="96ef8ed2-32df-4ebd-bfc9-b4de2c4378de" providerId="ADAL" clId="{DB4FB8CE-159B-4B23-A4E9-985A748C72F3}" dt="2022-04-20T07:42:51.632" v="2510" actId="20577"/>
        <pc:sldMkLst>
          <pc:docMk/>
          <pc:sldMk cId="3783005249" sldId="341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783005249" sldId="341"/>
            <ac:spMk id="2" creationId="{260A844D-EC8A-4BD4-B42B-ECA18DEC0982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783005249" sldId="341"/>
            <ac:spMk id="3" creationId="{4B537D22-0695-4C06-A49B-5DFEC7D70AF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783005249" sldId="341"/>
            <ac:spMk id="4" creationId="{B99A6A63-D59A-420A-8338-86AB941922AA}"/>
          </ac:spMkLst>
        </pc:spChg>
        <pc:spChg chg="mod">
          <ac:chgData name="NK-STAFF 倉下亮" userId="96ef8ed2-32df-4ebd-bfc9-b4de2c4378de" providerId="ADAL" clId="{DB4FB8CE-159B-4B23-A4E9-985A748C72F3}" dt="2022-04-20T07:42:51.632" v="2510" actId="20577"/>
          <ac:spMkLst>
            <pc:docMk/>
            <pc:sldMk cId="3783005249" sldId="341"/>
            <ac:spMk id="5" creationId="{78C4A005-C0DA-442E-8139-A9FEF8D8552E}"/>
          </ac:spMkLst>
        </pc:spChg>
      </pc:sldChg>
      <pc:sldChg chg="modSp mod ord">
        <pc:chgData name="NK-STAFF 倉下亮" userId="96ef8ed2-32df-4ebd-bfc9-b4de2c4378de" providerId="ADAL" clId="{DB4FB8CE-159B-4B23-A4E9-985A748C72F3}" dt="2022-04-20T07:37:25.485" v="2458"/>
        <pc:sldMkLst>
          <pc:docMk/>
          <pc:sldMk cId="283501430" sldId="350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83501430" sldId="350"/>
            <ac:spMk id="4" creationId="{3B874704-D427-4EC2-8FAC-B2532980E238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83501430" sldId="350"/>
            <ac:spMk id="5" creationId="{F6CE2D22-8A23-4145-A1C9-B5CD6E3AE85F}"/>
          </ac:spMkLst>
        </pc:spChg>
        <pc:spChg chg="mod">
          <ac:chgData name="NK-STAFF 倉下亮" userId="96ef8ed2-32df-4ebd-bfc9-b4de2c4378de" providerId="ADAL" clId="{DB4FB8CE-159B-4B23-A4E9-985A748C72F3}" dt="2022-04-18T10:36:10.498" v="962" actId="20577"/>
          <ac:spMkLst>
            <pc:docMk/>
            <pc:sldMk cId="283501430" sldId="350"/>
            <ac:spMk id="6" creationId="{F0973392-3E40-488D-A9C3-476314F24C0B}"/>
          </ac:spMkLst>
        </pc:spChg>
        <pc:spChg chg="mod">
          <ac:chgData name="NK-STAFF 倉下亮" userId="96ef8ed2-32df-4ebd-bfc9-b4de2c4378de" providerId="ADAL" clId="{DB4FB8CE-159B-4B23-A4E9-985A748C72F3}" dt="2022-04-18T10:37:02.887" v="1025" actId="20577"/>
          <ac:spMkLst>
            <pc:docMk/>
            <pc:sldMk cId="283501430" sldId="350"/>
            <ac:spMk id="138" creationId="{636CD78E-62E6-3140-B10C-7615225E396E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3218924694" sldId="351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18924694" sldId="351"/>
            <ac:spMk id="4" creationId="{38E58285-C799-4287-B50C-42DEBCCC2E23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18924694" sldId="351"/>
            <ac:spMk id="5" creationId="{606F5D4E-B92D-410C-BA2E-20D8069E43F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18924694" sldId="351"/>
            <ac:spMk id="6" creationId="{C9E18165-4201-436F-B267-E7D30301452F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18924694" sldId="351"/>
            <ac:spMk id="7" creationId="{B93FFDF3-F498-4864-95AD-B03F42D4D00F}"/>
          </ac:spMkLst>
        </pc:spChg>
      </pc:sldChg>
      <pc:sldChg chg="addSp delSp modSp mod modClrScheme chgLayout">
        <pc:chgData name="NK-STAFF 倉下亮" userId="96ef8ed2-32df-4ebd-bfc9-b4de2c4378de" providerId="ADAL" clId="{DB4FB8CE-159B-4B23-A4E9-985A748C72F3}" dt="2022-04-20T10:55:29.576" v="5644" actId="14100"/>
        <pc:sldMkLst>
          <pc:docMk/>
          <pc:sldMk cId="126220286" sldId="353"/>
        </pc:sldMkLst>
        <pc:spChg chg="add mod ord">
          <ac:chgData name="NK-STAFF 倉下亮" userId="96ef8ed2-32df-4ebd-bfc9-b4de2c4378de" providerId="ADAL" clId="{DB4FB8CE-159B-4B23-A4E9-985A748C72F3}" dt="2022-04-20T10:53:50.305" v="5638" actId="20577"/>
          <ac:spMkLst>
            <pc:docMk/>
            <pc:sldMk cId="126220286" sldId="353"/>
            <ac:spMk id="2" creationId="{96067B59-91B3-4632-88F6-01315C2FAAF6}"/>
          </ac:spMkLst>
        </pc:spChg>
        <pc:spChg chg="mod ord">
          <ac:chgData name="NK-STAFF 倉下亮" userId="96ef8ed2-32df-4ebd-bfc9-b4de2c4378de" providerId="ADAL" clId="{DB4FB8CE-159B-4B23-A4E9-985A748C72F3}" dt="2022-04-20T10:53:09.972" v="5595" actId="700"/>
          <ac:spMkLst>
            <pc:docMk/>
            <pc:sldMk cId="126220286" sldId="353"/>
            <ac:spMk id="4" creationId="{38E58285-C799-4287-B50C-42DEBCCC2E23}"/>
          </ac:spMkLst>
        </pc:spChg>
        <pc:spChg chg="mod ord">
          <ac:chgData name="NK-STAFF 倉下亮" userId="96ef8ed2-32df-4ebd-bfc9-b4de2c4378de" providerId="ADAL" clId="{DB4FB8CE-159B-4B23-A4E9-985A748C72F3}" dt="2022-04-20T10:53:09.972" v="5595" actId="700"/>
          <ac:spMkLst>
            <pc:docMk/>
            <pc:sldMk cId="126220286" sldId="353"/>
            <ac:spMk id="5" creationId="{606F5D4E-B92D-410C-BA2E-20D8069E43FD}"/>
          </ac:spMkLst>
        </pc:spChg>
        <pc:spChg chg="mod ord">
          <ac:chgData name="NK-STAFF 倉下亮" userId="96ef8ed2-32df-4ebd-bfc9-b4de2c4378de" providerId="ADAL" clId="{DB4FB8CE-159B-4B23-A4E9-985A748C72F3}" dt="2022-04-20T10:53:09.972" v="5595" actId="700"/>
          <ac:spMkLst>
            <pc:docMk/>
            <pc:sldMk cId="126220286" sldId="353"/>
            <ac:spMk id="6" creationId="{C9E18165-4201-436F-B267-E7D30301452F}"/>
          </ac:spMkLst>
        </pc:spChg>
        <pc:spChg chg="del mod">
          <ac:chgData name="NK-STAFF 倉下亮" userId="96ef8ed2-32df-4ebd-bfc9-b4de2c4378de" providerId="ADAL" clId="{DB4FB8CE-159B-4B23-A4E9-985A748C72F3}" dt="2022-04-20T10:52:16.140" v="5567" actId="700"/>
          <ac:spMkLst>
            <pc:docMk/>
            <pc:sldMk cId="126220286" sldId="353"/>
            <ac:spMk id="7" creationId="{B93FFDF3-F498-4864-95AD-B03F42D4D00F}"/>
          </ac:spMkLst>
        </pc:spChg>
        <pc:picChg chg="add mod">
          <ac:chgData name="NK-STAFF 倉下亮" userId="96ef8ed2-32df-4ebd-bfc9-b4de2c4378de" providerId="ADAL" clId="{DB4FB8CE-159B-4B23-A4E9-985A748C72F3}" dt="2022-04-20T10:55:29.576" v="5644" actId="14100"/>
          <ac:picMkLst>
            <pc:docMk/>
            <pc:sldMk cId="126220286" sldId="353"/>
            <ac:picMk id="8" creationId="{463490B9-D8D0-4E97-9567-6406A6B71E94}"/>
          </ac:picMkLst>
        </pc:picChg>
      </pc:sldChg>
      <pc:sldChg chg="modSp mod">
        <pc:chgData name="NK-STAFF 倉下亮" userId="96ef8ed2-32df-4ebd-bfc9-b4de2c4378de" providerId="ADAL" clId="{DB4FB8CE-159B-4B23-A4E9-985A748C72F3}" dt="2022-04-18T09:21:45.097" v="101" actId="20577"/>
        <pc:sldMkLst>
          <pc:docMk/>
          <pc:sldMk cId="3606653919" sldId="388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606653919" sldId="388"/>
            <ac:spMk id="6" creationId="{DCE3A9B9-6709-6043-B4B0-08EAEBADFF37}"/>
          </ac:spMkLst>
        </pc:spChg>
        <pc:spChg chg="mod">
          <ac:chgData name="NK-STAFF 倉下亮" userId="96ef8ed2-32df-4ebd-bfc9-b4de2c4378de" providerId="ADAL" clId="{DB4FB8CE-159B-4B23-A4E9-985A748C72F3}" dt="2022-04-18T09:21:45.097" v="101" actId="20577"/>
          <ac:spMkLst>
            <pc:docMk/>
            <pc:sldMk cId="3606653919" sldId="388"/>
            <ac:spMk id="7" creationId="{337C652A-F0FF-CD4A-8199-E29AFA90F211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3220550513" sldId="389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20550513" sldId="389"/>
            <ac:spMk id="2" creationId="{0867BC18-0396-354C-B70C-5900423D0B71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20550513" sldId="389"/>
            <ac:spMk id="3" creationId="{10C6DD6D-C8EF-F646-AE39-50E6BFB9A53A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20550513" sldId="389"/>
            <ac:spMk id="4" creationId="{44BED35A-EE32-0C4D-832E-BEF0903FF05C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20550513" sldId="389"/>
            <ac:spMk id="5" creationId="{AA8CD2BF-9448-1441-A331-683D4742A903}"/>
          </ac:spMkLst>
        </pc:spChg>
      </pc:sldChg>
      <pc:sldChg chg="modSp del mod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2901646856" sldId="391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901646856" sldId="391"/>
            <ac:spMk id="2" creationId="{B144BE27-9B74-2D44-A742-BE9FC3DF2F8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901646856" sldId="391"/>
            <ac:spMk id="3" creationId="{440EC877-1E59-0A4E-B60A-C775C8CE8103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901646856" sldId="391"/>
            <ac:spMk id="4" creationId="{BA0F05A2-DB13-8045-966C-DE3BCC408ABC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901646856" sldId="391"/>
            <ac:spMk id="5" creationId="{C031D0C2-6696-7D4E-A33E-A0DF944871FE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2796794982" sldId="392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796794982" sldId="392"/>
            <ac:spMk id="2" creationId="{A3798CA8-6EE8-4F1C-A428-E6CD104EC81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796794982" sldId="392"/>
            <ac:spMk id="3" creationId="{D994EC9B-1B9B-4912-91DB-3D3FB97C3A20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796794982" sldId="392"/>
            <ac:spMk id="5" creationId="{21AE8C87-2411-4950-98B2-76B25C4DEF1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796794982" sldId="392"/>
            <ac:spMk id="6" creationId="{2434ABF7-1E3A-44FB-B471-065408579058}"/>
          </ac:spMkLst>
        </pc:spChg>
      </pc:sldChg>
      <pc:sldChg chg="modSp del mod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3321656593" sldId="394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21656593" sldId="394"/>
            <ac:spMk id="2" creationId="{0867BC18-0396-354C-B70C-5900423D0B71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21656593" sldId="394"/>
            <ac:spMk id="3" creationId="{10C6DD6D-C8EF-F646-AE39-50E6BFB9A53A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21656593" sldId="394"/>
            <ac:spMk id="4" creationId="{44BED35A-EE32-0C4D-832E-BEF0903FF05C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21656593" sldId="394"/>
            <ac:spMk id="5" creationId="{AA8CD2BF-9448-1441-A331-683D4742A903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1140704917" sldId="395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140704917" sldId="395"/>
            <ac:spMk id="4" creationId="{38E58285-C799-4287-B50C-42DEBCCC2E23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140704917" sldId="395"/>
            <ac:spMk id="5" creationId="{606F5D4E-B92D-410C-BA2E-20D8069E43F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140704917" sldId="395"/>
            <ac:spMk id="6" creationId="{C9E18165-4201-436F-B267-E7D30301452F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140704917" sldId="395"/>
            <ac:spMk id="7" creationId="{B93FFDF3-F498-4864-95AD-B03F42D4D00F}"/>
          </ac:spMkLst>
        </pc:spChg>
      </pc:sldChg>
      <pc:sldChg chg="modSp del mod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3272408397" sldId="396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72408397" sldId="396"/>
            <ac:spMk id="4" creationId="{9C437B4D-23B7-1543-8D44-7917CC05B18F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72408397" sldId="396"/>
            <ac:spMk id="5" creationId="{B8FD22FE-EBEF-D34A-BDB8-A2B7DFD450CB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72408397" sldId="396"/>
            <ac:spMk id="8" creationId="{EBBCF694-9FA0-F84C-AF5F-3AD86A3A2E9B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272408397" sldId="396"/>
            <ac:spMk id="9" creationId="{1AB8C252-1B70-564D-8F91-F47225D197E9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543997258" sldId="397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543997258" sldId="397"/>
            <ac:spMk id="4" creationId="{38E58285-C799-4287-B50C-42DEBCCC2E23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543997258" sldId="397"/>
            <ac:spMk id="5" creationId="{606F5D4E-B92D-410C-BA2E-20D8069E43F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543997258" sldId="397"/>
            <ac:spMk id="6" creationId="{C9E18165-4201-436F-B267-E7D30301452F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543997258" sldId="397"/>
            <ac:spMk id="7" creationId="{B93FFDF3-F498-4864-95AD-B03F42D4D00F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1948392255" sldId="398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48392255" sldId="398"/>
            <ac:spMk id="4" creationId="{38E58285-C799-4287-B50C-42DEBCCC2E23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48392255" sldId="398"/>
            <ac:spMk id="5" creationId="{606F5D4E-B92D-410C-BA2E-20D8069E43F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48392255" sldId="398"/>
            <ac:spMk id="6" creationId="{C9E18165-4201-436F-B267-E7D30301452F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48392255" sldId="398"/>
            <ac:spMk id="7" creationId="{B93FFDF3-F498-4864-95AD-B03F42D4D00F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3483398991" sldId="399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483398991" sldId="399"/>
            <ac:spMk id="2" creationId="{B144BE27-9B74-2D44-A742-BE9FC3DF2F8D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483398991" sldId="399"/>
            <ac:spMk id="3" creationId="{440EC877-1E59-0A4E-B60A-C775C8CE8103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483398991" sldId="399"/>
            <ac:spMk id="4" creationId="{BA0F05A2-DB13-8045-966C-DE3BCC408ABC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483398991" sldId="399"/>
            <ac:spMk id="5" creationId="{C031D0C2-6696-7D4E-A33E-A0DF944871FE}"/>
          </ac:spMkLst>
        </pc:spChg>
      </pc:sldChg>
      <pc:sldChg chg="modSp del mod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20738869" sldId="400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0738869" sldId="400"/>
            <ac:spMk id="2" creationId="{FAD788CB-A7C2-034E-A1A4-9FB5942B6C77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0738869" sldId="400"/>
            <ac:spMk id="3" creationId="{9FCB3DDB-5887-DF41-B866-27AED223EAF5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0738869" sldId="400"/>
            <ac:spMk id="4" creationId="{CADEBD0F-3B9B-114F-8C52-8380BF77C026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0738869" sldId="400"/>
            <ac:spMk id="5" creationId="{C8BF3B4A-BDAF-6644-94C2-B27606B8E6E6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1978217539" sldId="401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78217539" sldId="401"/>
            <ac:spMk id="2" creationId="{FAD788CB-A7C2-034E-A1A4-9FB5942B6C77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78217539" sldId="401"/>
            <ac:spMk id="3" creationId="{9FCB3DDB-5887-DF41-B866-27AED223EAF5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78217539" sldId="401"/>
            <ac:spMk id="4" creationId="{CADEBD0F-3B9B-114F-8C52-8380BF77C026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78217539" sldId="401"/>
            <ac:spMk id="5" creationId="{C8BF3B4A-BDAF-6644-94C2-B27606B8E6E6}"/>
          </ac:spMkLst>
        </pc:spChg>
      </pc:sldChg>
      <pc:sldChg chg="modSp del mod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3384583470" sldId="402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84583470" sldId="402"/>
            <ac:spMk id="2" creationId="{FAD788CB-A7C2-034E-A1A4-9FB5942B6C77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84583470" sldId="402"/>
            <ac:spMk id="3" creationId="{9FCB3DDB-5887-DF41-B866-27AED223EAF5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84583470" sldId="402"/>
            <ac:spMk id="4" creationId="{CADEBD0F-3B9B-114F-8C52-8380BF77C026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384583470" sldId="402"/>
            <ac:spMk id="5" creationId="{C8BF3B4A-BDAF-6644-94C2-B27606B8E6E6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868418963" sldId="408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868418963" sldId="408"/>
            <ac:spMk id="2" creationId="{2D20E67F-8B49-496E-9172-4347CEC81AF8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868418963" sldId="408"/>
            <ac:spMk id="3" creationId="{C360FD5E-2BB2-4570-A5E0-62571F6DBBEF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868418963" sldId="408"/>
            <ac:spMk id="4" creationId="{A705F128-FCF5-44EE-AB3B-A0B1F797C052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868418963" sldId="408"/>
            <ac:spMk id="5" creationId="{BACF85A4-C20B-48A2-8C51-1E4F95CB2A9F}"/>
          </ac:spMkLst>
        </pc:spChg>
      </pc:sldChg>
      <pc:sldChg chg="modSp del mod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3580728576" sldId="409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580728576" sldId="409"/>
            <ac:spMk id="2" creationId="{FAD788CB-A7C2-034E-A1A4-9FB5942B6C77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580728576" sldId="409"/>
            <ac:spMk id="3" creationId="{9FCB3DDB-5887-DF41-B866-27AED223EAF5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580728576" sldId="409"/>
            <ac:spMk id="4" creationId="{CADEBD0F-3B9B-114F-8C52-8380BF77C026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3580728576" sldId="409"/>
            <ac:spMk id="5" creationId="{C8BF3B4A-BDAF-6644-94C2-B27606B8E6E6}"/>
          </ac:spMkLst>
        </pc:spChg>
      </pc:sldChg>
      <pc:sldChg chg="modSp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1504488653" sldId="410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504488653" sldId="410"/>
            <ac:spMk id="2" creationId="{FAD788CB-A7C2-034E-A1A4-9FB5942B6C77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504488653" sldId="410"/>
            <ac:spMk id="3" creationId="{9FCB3DDB-5887-DF41-B866-27AED223EAF5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504488653" sldId="410"/>
            <ac:spMk id="4" creationId="{CADEBD0F-3B9B-114F-8C52-8380BF77C026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504488653" sldId="410"/>
            <ac:spMk id="5" creationId="{C8BF3B4A-BDAF-6644-94C2-B27606B8E6E6}"/>
          </ac:spMkLst>
        </pc:spChg>
      </pc:sldChg>
      <pc:sldChg chg="modSp mod">
        <pc:chgData name="NK-STAFF 倉下亮" userId="96ef8ed2-32df-4ebd-bfc9-b4de2c4378de" providerId="ADAL" clId="{DB4FB8CE-159B-4B23-A4E9-985A748C72F3}" dt="2022-04-20T10:56:48.877" v="5669" actId="20577"/>
        <pc:sldMkLst>
          <pc:docMk/>
          <pc:sldMk cId="1955545314" sldId="411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55545314" sldId="411"/>
            <ac:spMk id="4" creationId="{E977DC8C-E25B-4C57-9843-9FFB3402B653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55545314" sldId="411"/>
            <ac:spMk id="5" creationId="{438B33E2-5BB2-4324-B846-4F535938FE2A}"/>
          </ac:spMkLst>
        </pc:spChg>
        <pc:spChg chg="mod">
          <ac:chgData name="NK-STAFF 倉下亮" userId="96ef8ed2-32df-4ebd-bfc9-b4de2c4378de" providerId="ADAL" clId="{DB4FB8CE-159B-4B23-A4E9-985A748C72F3}" dt="2022-04-20T10:56:48.877" v="5669" actId="20577"/>
          <ac:spMkLst>
            <pc:docMk/>
            <pc:sldMk cId="1955545314" sldId="411"/>
            <ac:spMk id="6" creationId="{4E0ACF51-BA7E-4EE1-A6D7-70E184505CE7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955545314" sldId="411"/>
            <ac:spMk id="7" creationId="{21C70F01-DD07-4533-A95B-120E507D0A9C}"/>
          </ac:spMkLst>
        </pc:spChg>
      </pc:sldChg>
      <pc:sldChg chg="modSp">
        <pc:chgData name="NK-STAFF 倉下亮" userId="96ef8ed2-32df-4ebd-bfc9-b4de2c4378de" providerId="ADAL" clId="{DB4FB8CE-159B-4B23-A4E9-985A748C72F3}" dt="2022-04-18T07:24:59.152" v="10"/>
        <pc:sldMkLst>
          <pc:docMk/>
          <pc:sldMk cId="1050966718" sldId="412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050966718" sldId="412"/>
            <ac:spMk id="4" creationId="{B0147F35-5CCD-4AB9-AB68-B2388F486031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050966718" sldId="412"/>
            <ac:spMk id="5" creationId="{65AA52C1-76CB-45AA-80F9-1EEFF29AF62A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050966718" sldId="412"/>
            <ac:spMk id="6" creationId="{8E1CE779-35A5-4D24-9445-0F6348E185CC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050966718" sldId="412"/>
            <ac:spMk id="7" creationId="{73CEDFB3-2BF9-49BD-B6A5-F8A5D63CA00E}"/>
          </ac:spMkLst>
        </pc:spChg>
      </pc:sldChg>
      <pc:sldChg chg="modSp">
        <pc:chgData name="NK-STAFF 倉下亮" userId="96ef8ed2-32df-4ebd-bfc9-b4de2c4378de" providerId="ADAL" clId="{DB4FB8CE-159B-4B23-A4E9-985A748C72F3}" dt="2022-04-18T07:24:59.152" v="10"/>
        <pc:sldMkLst>
          <pc:docMk/>
          <pc:sldMk cId="1612008617" sldId="413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612008617" sldId="413"/>
            <ac:spMk id="4" creationId="{B0147F35-5CCD-4AB9-AB68-B2388F486031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612008617" sldId="413"/>
            <ac:spMk id="5" creationId="{65AA52C1-76CB-45AA-80F9-1EEFF29AF62A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612008617" sldId="413"/>
            <ac:spMk id="6" creationId="{8E1CE779-35A5-4D24-9445-0F6348E185CC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1612008617" sldId="413"/>
            <ac:spMk id="7" creationId="{73CEDFB3-2BF9-49BD-B6A5-F8A5D63CA00E}"/>
          </ac:spMkLst>
        </pc:spChg>
      </pc:sldChg>
      <pc:sldChg chg="modSp mod">
        <pc:chgData name="NK-STAFF 倉下亮" userId="96ef8ed2-32df-4ebd-bfc9-b4de2c4378de" providerId="ADAL" clId="{DB4FB8CE-159B-4B23-A4E9-985A748C72F3}" dt="2022-04-20T10:57:25.352" v="5684" actId="20577"/>
        <pc:sldMkLst>
          <pc:docMk/>
          <pc:sldMk cId="2781487776" sldId="414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781487776" sldId="414"/>
            <ac:spMk id="2" creationId="{DA46CEEC-9110-4BB5-B403-FF9488888023}"/>
          </ac:spMkLst>
        </pc:spChg>
        <pc:spChg chg="mod">
          <ac:chgData name="NK-STAFF 倉下亮" userId="96ef8ed2-32df-4ebd-bfc9-b4de2c4378de" providerId="ADAL" clId="{DB4FB8CE-159B-4B23-A4E9-985A748C72F3}" dt="2022-04-20T10:57:25.352" v="5684" actId="20577"/>
          <ac:spMkLst>
            <pc:docMk/>
            <pc:sldMk cId="2781487776" sldId="414"/>
            <ac:spMk id="3" creationId="{029C982A-E554-4830-B07A-1ECDF2FF0144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781487776" sldId="414"/>
            <ac:spMk id="4" creationId="{4E73F53D-4059-4C8C-9C8A-FDEAEFE4E8B6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781487776" sldId="414"/>
            <ac:spMk id="5" creationId="{74D46258-C83E-47EB-A91B-185B6A6C8E0E}"/>
          </ac:spMkLst>
        </pc:spChg>
      </pc:sldChg>
      <pc:sldChg chg="modSp mod ord">
        <pc:chgData name="NK-STAFF 倉下亮" userId="96ef8ed2-32df-4ebd-bfc9-b4de2c4378de" providerId="ADAL" clId="{DB4FB8CE-159B-4B23-A4E9-985A748C72F3}" dt="2022-04-20T10:58:32.744" v="5726" actId="20577"/>
        <pc:sldMkLst>
          <pc:docMk/>
          <pc:sldMk cId="2140630899" sldId="415"/>
        </pc:sldMkLst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140630899" sldId="415"/>
            <ac:spMk id="2" creationId="{795D77C6-8ACC-4D7D-AD3D-54658444DD5E}"/>
          </ac:spMkLst>
        </pc:spChg>
        <pc:spChg chg="mod">
          <ac:chgData name="NK-STAFF 倉下亮" userId="96ef8ed2-32df-4ebd-bfc9-b4de2c4378de" providerId="ADAL" clId="{DB4FB8CE-159B-4B23-A4E9-985A748C72F3}" dt="2022-04-20T10:58:32.744" v="5726" actId="20577"/>
          <ac:spMkLst>
            <pc:docMk/>
            <pc:sldMk cId="2140630899" sldId="415"/>
            <ac:spMk id="3" creationId="{04DD7662-F9E5-40FA-9FCA-AE57FFDD4E31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140630899" sldId="415"/>
            <ac:spMk id="4" creationId="{91975626-B020-4D41-A69E-F1EDCD323675}"/>
          </ac:spMkLst>
        </pc:spChg>
        <pc:spChg chg="mod">
          <ac:chgData name="NK-STAFF 倉下亮" userId="96ef8ed2-32df-4ebd-bfc9-b4de2c4378de" providerId="ADAL" clId="{DB4FB8CE-159B-4B23-A4E9-985A748C72F3}" dt="2022-04-18T07:24:59.152" v="10"/>
          <ac:spMkLst>
            <pc:docMk/>
            <pc:sldMk cId="2140630899" sldId="415"/>
            <ac:spMk id="5" creationId="{3F0B04D2-D1C7-489D-9430-B8AE7B347E57}"/>
          </ac:spMkLst>
        </pc:spChg>
      </pc:sldChg>
      <pc:sldChg chg="modSp new mod">
        <pc:chgData name="NK-STAFF 倉下亮" userId="96ef8ed2-32df-4ebd-bfc9-b4de2c4378de" providerId="ADAL" clId="{DB4FB8CE-159B-4B23-A4E9-985A748C72F3}" dt="2022-04-20T08:01:51.247" v="3268" actId="20577"/>
        <pc:sldMkLst>
          <pc:docMk/>
          <pc:sldMk cId="1763412908" sldId="416"/>
        </pc:sldMkLst>
        <pc:spChg chg="mod">
          <ac:chgData name="NK-STAFF 倉下亮" userId="96ef8ed2-32df-4ebd-bfc9-b4de2c4378de" providerId="ADAL" clId="{DB4FB8CE-159B-4B23-A4E9-985A748C72F3}" dt="2022-04-18T09:22:18.062" v="119" actId="20577"/>
          <ac:spMkLst>
            <pc:docMk/>
            <pc:sldMk cId="1763412908" sldId="416"/>
            <ac:spMk id="2" creationId="{3C6BD995-39A6-485D-B310-5295A33CA971}"/>
          </ac:spMkLst>
        </pc:spChg>
        <pc:spChg chg="mod">
          <ac:chgData name="NK-STAFF 倉下亮" userId="96ef8ed2-32df-4ebd-bfc9-b4de2c4378de" providerId="ADAL" clId="{DB4FB8CE-159B-4B23-A4E9-985A748C72F3}" dt="2022-04-20T08:01:51.247" v="3268" actId="20577"/>
          <ac:spMkLst>
            <pc:docMk/>
            <pc:sldMk cId="1763412908" sldId="416"/>
            <ac:spMk id="3" creationId="{0C925022-68D4-4EFE-B8CE-75D2BFBE3141}"/>
          </ac:spMkLst>
        </pc:spChg>
      </pc:sldChg>
      <pc:sldChg chg="addSp modSp new mod ord modClrScheme chgLayout">
        <pc:chgData name="NK-STAFF 倉下亮" userId="96ef8ed2-32df-4ebd-bfc9-b4de2c4378de" providerId="ADAL" clId="{DB4FB8CE-159B-4B23-A4E9-985A748C72F3}" dt="2022-04-20T08:00:27.179" v="3223" actId="20577"/>
        <pc:sldMkLst>
          <pc:docMk/>
          <pc:sldMk cId="3374083618" sldId="417"/>
        </pc:sldMkLst>
        <pc:spChg chg="mod ord">
          <ac:chgData name="NK-STAFF 倉下亮" userId="96ef8ed2-32df-4ebd-bfc9-b4de2c4378de" providerId="ADAL" clId="{DB4FB8CE-159B-4B23-A4E9-985A748C72F3}" dt="2022-04-18T10:40:01.717" v="1087" actId="20577"/>
          <ac:spMkLst>
            <pc:docMk/>
            <pc:sldMk cId="3374083618" sldId="417"/>
            <ac:spMk id="2" creationId="{13A297B6-5024-468A-8BD5-C77C1ED68127}"/>
          </ac:spMkLst>
        </pc:spChg>
        <pc:spChg chg="mod ord">
          <ac:chgData name="NK-STAFF 倉下亮" userId="96ef8ed2-32df-4ebd-bfc9-b4de2c4378de" providerId="ADAL" clId="{DB4FB8CE-159B-4B23-A4E9-985A748C72F3}" dt="2022-04-18T09:44:21.996" v="466" actId="700"/>
          <ac:spMkLst>
            <pc:docMk/>
            <pc:sldMk cId="3374083618" sldId="417"/>
            <ac:spMk id="3" creationId="{4235DA82-76BA-4F98-9829-B3404B66A588}"/>
          </ac:spMkLst>
        </pc:spChg>
        <pc:spChg chg="mod ord">
          <ac:chgData name="NK-STAFF 倉下亮" userId="96ef8ed2-32df-4ebd-bfc9-b4de2c4378de" providerId="ADAL" clId="{DB4FB8CE-159B-4B23-A4E9-985A748C72F3}" dt="2022-04-18T09:44:21.996" v="466" actId="700"/>
          <ac:spMkLst>
            <pc:docMk/>
            <pc:sldMk cId="3374083618" sldId="417"/>
            <ac:spMk id="4" creationId="{DDA297A2-9D21-4AC4-A8F7-6CAF0D7FF9EE}"/>
          </ac:spMkLst>
        </pc:spChg>
        <pc:spChg chg="add mod ord">
          <ac:chgData name="NK-STAFF 倉下亮" userId="96ef8ed2-32df-4ebd-bfc9-b4de2c4378de" providerId="ADAL" clId="{DB4FB8CE-159B-4B23-A4E9-985A748C72F3}" dt="2022-04-20T08:00:27.179" v="3223" actId="20577"/>
          <ac:spMkLst>
            <pc:docMk/>
            <pc:sldMk cId="3374083618" sldId="417"/>
            <ac:spMk id="5" creationId="{804F2DCA-D12C-44A4-A966-DBBE87AAA3E4}"/>
          </ac:spMkLst>
        </pc:spChg>
      </pc:sldChg>
      <pc:sldChg chg="addSp delSp modSp new mod">
        <pc:chgData name="NK-STAFF 倉下亮" userId="96ef8ed2-32df-4ebd-bfc9-b4de2c4378de" providerId="ADAL" clId="{DB4FB8CE-159B-4B23-A4E9-985A748C72F3}" dt="2022-04-21T09:01:59.275" v="7157" actId="20577"/>
        <pc:sldMkLst>
          <pc:docMk/>
          <pc:sldMk cId="1177458434" sldId="418"/>
        </pc:sldMkLst>
        <pc:spChg chg="mod">
          <ac:chgData name="NK-STAFF 倉下亮" userId="96ef8ed2-32df-4ebd-bfc9-b4de2c4378de" providerId="ADAL" clId="{DB4FB8CE-159B-4B23-A4E9-985A748C72F3}" dt="2022-04-20T08:15:08.055" v="3906" actId="20577"/>
          <ac:spMkLst>
            <pc:docMk/>
            <pc:sldMk cId="1177458434" sldId="418"/>
            <ac:spMk id="2" creationId="{A223E42B-865A-476A-B6EA-E7299F975EAE}"/>
          </ac:spMkLst>
        </pc:spChg>
        <pc:spChg chg="mod ord">
          <ac:chgData name="NK-STAFF 倉下亮" userId="96ef8ed2-32df-4ebd-bfc9-b4de2c4378de" providerId="ADAL" clId="{DB4FB8CE-159B-4B23-A4E9-985A748C72F3}" dt="2022-04-21T09:01:59.275" v="7157" actId="20577"/>
          <ac:spMkLst>
            <pc:docMk/>
            <pc:sldMk cId="1177458434" sldId="418"/>
            <ac:spMk id="3" creationId="{FEBC7976-557E-4929-BB1E-DA299F075439}"/>
          </ac:spMkLst>
        </pc:spChg>
        <pc:spChg chg="add mod">
          <ac:chgData name="NK-STAFF 倉下亮" userId="96ef8ed2-32df-4ebd-bfc9-b4de2c4378de" providerId="ADAL" clId="{DB4FB8CE-159B-4B23-A4E9-985A748C72F3}" dt="2022-04-20T08:29:33.126" v="4325" actId="14100"/>
          <ac:spMkLst>
            <pc:docMk/>
            <pc:sldMk cId="1177458434" sldId="418"/>
            <ac:spMk id="6" creationId="{5C1182D9-96EA-410D-B93F-0A5EB3821B83}"/>
          </ac:spMkLst>
        </pc:spChg>
        <pc:spChg chg="add mod">
          <ac:chgData name="NK-STAFF 倉下亮" userId="96ef8ed2-32df-4ebd-bfc9-b4de2c4378de" providerId="ADAL" clId="{DB4FB8CE-159B-4B23-A4E9-985A748C72F3}" dt="2022-04-20T08:42:46.135" v="4702" actId="14100"/>
          <ac:spMkLst>
            <pc:docMk/>
            <pc:sldMk cId="1177458434" sldId="418"/>
            <ac:spMk id="7" creationId="{6AF21BD4-9706-4BD2-8CF3-8EAC4A3E60D7}"/>
          </ac:spMkLst>
        </pc:spChg>
        <pc:spChg chg="add del mod">
          <ac:chgData name="NK-STAFF 倉下亮" userId="96ef8ed2-32df-4ebd-bfc9-b4de2c4378de" providerId="ADAL" clId="{DB4FB8CE-159B-4B23-A4E9-985A748C72F3}" dt="2022-04-20T08:38:52.788" v="4353" actId="21"/>
          <ac:spMkLst>
            <pc:docMk/>
            <pc:sldMk cId="1177458434" sldId="418"/>
            <ac:spMk id="8" creationId="{FA3D0047-C2EE-4772-B156-02BFB5D71831}"/>
          </ac:spMkLst>
        </pc:spChg>
        <pc:spChg chg="add mod">
          <ac:chgData name="NK-STAFF 倉下亮" userId="96ef8ed2-32df-4ebd-bfc9-b4de2c4378de" providerId="ADAL" clId="{DB4FB8CE-159B-4B23-A4E9-985A748C72F3}" dt="2022-04-20T08:42:35.160" v="4699" actId="14100"/>
          <ac:spMkLst>
            <pc:docMk/>
            <pc:sldMk cId="1177458434" sldId="418"/>
            <ac:spMk id="9" creationId="{F659CC3C-95B2-4473-8D29-19045F9E469B}"/>
          </ac:spMkLst>
        </pc:spChg>
        <pc:spChg chg="add mod">
          <ac:chgData name="NK-STAFF 倉下亮" userId="96ef8ed2-32df-4ebd-bfc9-b4de2c4378de" providerId="ADAL" clId="{DB4FB8CE-159B-4B23-A4E9-985A748C72F3}" dt="2022-04-20T08:43:23.153" v="4705" actId="207"/>
          <ac:spMkLst>
            <pc:docMk/>
            <pc:sldMk cId="1177458434" sldId="418"/>
            <ac:spMk id="10" creationId="{EB13FE54-FEBB-47D4-886F-389052E61AEE}"/>
          </ac:spMkLst>
        </pc:spChg>
      </pc:sldChg>
      <pc:sldChg chg="modSp new mod">
        <pc:chgData name="NK-STAFF 倉下亮" userId="96ef8ed2-32df-4ebd-bfc9-b4de2c4378de" providerId="ADAL" clId="{DB4FB8CE-159B-4B23-A4E9-985A748C72F3}" dt="2022-04-21T07:35:25.369" v="7152" actId="20577"/>
        <pc:sldMkLst>
          <pc:docMk/>
          <pc:sldMk cId="3029651043" sldId="419"/>
        </pc:sldMkLst>
        <pc:spChg chg="mod">
          <ac:chgData name="NK-STAFF 倉下亮" userId="96ef8ed2-32df-4ebd-bfc9-b4de2c4378de" providerId="ADAL" clId="{DB4FB8CE-159B-4B23-A4E9-985A748C72F3}" dt="2022-04-20T08:02:19.038" v="3289" actId="20577"/>
          <ac:spMkLst>
            <pc:docMk/>
            <pc:sldMk cId="3029651043" sldId="419"/>
            <ac:spMk id="2" creationId="{BB6F0DCD-E95C-496D-AFE8-32B78837D4B5}"/>
          </ac:spMkLst>
        </pc:spChg>
        <pc:spChg chg="mod">
          <ac:chgData name="NK-STAFF 倉下亮" userId="96ef8ed2-32df-4ebd-bfc9-b4de2c4378de" providerId="ADAL" clId="{DB4FB8CE-159B-4B23-A4E9-985A748C72F3}" dt="2022-04-21T07:35:25.369" v="7152" actId="20577"/>
          <ac:spMkLst>
            <pc:docMk/>
            <pc:sldMk cId="3029651043" sldId="419"/>
            <ac:spMk id="3" creationId="{5CB4F356-F9B9-42DF-8C5A-E5543CEA7A9D}"/>
          </ac:spMkLst>
        </pc:spChg>
      </pc:sldChg>
      <pc:sldChg chg="addSp delSp modSp new mod modClrScheme chgLayout">
        <pc:chgData name="NK-STAFF 倉下亮" userId="96ef8ed2-32df-4ebd-bfc9-b4de2c4378de" providerId="ADAL" clId="{DB4FB8CE-159B-4B23-A4E9-985A748C72F3}" dt="2022-04-18T10:39:18.250" v="1064" actId="20577"/>
        <pc:sldMkLst>
          <pc:docMk/>
          <pc:sldMk cId="3549769274" sldId="420"/>
        </pc:sldMkLst>
        <pc:spChg chg="del mod ord">
          <ac:chgData name="NK-STAFF 倉下亮" userId="96ef8ed2-32df-4ebd-bfc9-b4de2c4378de" providerId="ADAL" clId="{DB4FB8CE-159B-4B23-A4E9-985A748C72F3}" dt="2022-04-18T10:38:51.195" v="1028" actId="700"/>
          <ac:spMkLst>
            <pc:docMk/>
            <pc:sldMk cId="3549769274" sldId="420"/>
            <ac:spMk id="2" creationId="{F42C39E4-5D68-4389-8A3C-F1C0F7952572}"/>
          </ac:spMkLst>
        </pc:spChg>
        <pc:spChg chg="del mod ord">
          <ac:chgData name="NK-STAFF 倉下亮" userId="96ef8ed2-32df-4ebd-bfc9-b4de2c4378de" providerId="ADAL" clId="{DB4FB8CE-159B-4B23-A4E9-985A748C72F3}" dt="2022-04-18T10:38:51.195" v="1028" actId="700"/>
          <ac:spMkLst>
            <pc:docMk/>
            <pc:sldMk cId="3549769274" sldId="420"/>
            <ac:spMk id="3" creationId="{684F4959-2100-4FB1-9E0A-3736888F3C09}"/>
          </ac:spMkLst>
        </pc:spChg>
        <pc:spChg chg="mod ord">
          <ac:chgData name="NK-STAFF 倉下亮" userId="96ef8ed2-32df-4ebd-bfc9-b4de2c4378de" providerId="ADAL" clId="{DB4FB8CE-159B-4B23-A4E9-985A748C72F3}" dt="2022-04-18T10:38:51.195" v="1028" actId="700"/>
          <ac:spMkLst>
            <pc:docMk/>
            <pc:sldMk cId="3549769274" sldId="420"/>
            <ac:spMk id="4" creationId="{3A1B20AA-02AF-4E79-B767-3AD9F1AC3BDD}"/>
          </ac:spMkLst>
        </pc:spChg>
        <pc:spChg chg="mod ord">
          <ac:chgData name="NK-STAFF 倉下亮" userId="96ef8ed2-32df-4ebd-bfc9-b4de2c4378de" providerId="ADAL" clId="{DB4FB8CE-159B-4B23-A4E9-985A748C72F3}" dt="2022-04-18T10:38:51.195" v="1028" actId="700"/>
          <ac:spMkLst>
            <pc:docMk/>
            <pc:sldMk cId="3549769274" sldId="420"/>
            <ac:spMk id="5" creationId="{783BCF50-5582-4176-B870-9C01432CF51F}"/>
          </ac:spMkLst>
        </pc:spChg>
        <pc:spChg chg="add mod ord">
          <ac:chgData name="NK-STAFF 倉下亮" userId="96ef8ed2-32df-4ebd-bfc9-b4de2c4378de" providerId="ADAL" clId="{DB4FB8CE-159B-4B23-A4E9-985A748C72F3}" dt="2022-04-18T10:39:18.250" v="1064" actId="20577"/>
          <ac:spMkLst>
            <pc:docMk/>
            <pc:sldMk cId="3549769274" sldId="420"/>
            <ac:spMk id="6" creationId="{71DE32DD-D0E6-4040-9611-704D9140416E}"/>
          </ac:spMkLst>
        </pc:spChg>
        <pc:spChg chg="add mod ord">
          <ac:chgData name="NK-STAFF 倉下亮" userId="96ef8ed2-32df-4ebd-bfc9-b4de2c4378de" providerId="ADAL" clId="{DB4FB8CE-159B-4B23-A4E9-985A748C72F3}" dt="2022-04-18T10:38:51.195" v="1028" actId="700"/>
          <ac:spMkLst>
            <pc:docMk/>
            <pc:sldMk cId="3549769274" sldId="420"/>
            <ac:spMk id="7" creationId="{1A842D5D-DC0F-453D-A736-C1F8FE273466}"/>
          </ac:spMkLst>
        </pc:spChg>
      </pc:sldChg>
      <pc:sldChg chg="modSp new mod">
        <pc:chgData name="NK-STAFF 倉下亮" userId="96ef8ed2-32df-4ebd-bfc9-b4de2c4378de" providerId="ADAL" clId="{DB4FB8CE-159B-4B23-A4E9-985A748C72F3}" dt="2022-04-20T10:42:38.981" v="5164" actId="20577"/>
        <pc:sldMkLst>
          <pc:docMk/>
          <pc:sldMk cId="2259225145" sldId="421"/>
        </pc:sldMkLst>
        <pc:spChg chg="mod">
          <ac:chgData name="NK-STAFF 倉下亮" userId="96ef8ed2-32df-4ebd-bfc9-b4de2c4378de" providerId="ADAL" clId="{DB4FB8CE-159B-4B23-A4E9-985A748C72F3}" dt="2022-04-20T08:44:54.923" v="4749" actId="20577"/>
          <ac:spMkLst>
            <pc:docMk/>
            <pc:sldMk cId="2259225145" sldId="421"/>
            <ac:spMk id="2" creationId="{1465C9BA-851E-41BC-9249-9906A50863F7}"/>
          </ac:spMkLst>
        </pc:spChg>
        <pc:spChg chg="mod">
          <ac:chgData name="NK-STAFF 倉下亮" userId="96ef8ed2-32df-4ebd-bfc9-b4de2c4378de" providerId="ADAL" clId="{DB4FB8CE-159B-4B23-A4E9-985A748C72F3}" dt="2022-04-20T10:42:38.981" v="5164" actId="20577"/>
          <ac:spMkLst>
            <pc:docMk/>
            <pc:sldMk cId="2259225145" sldId="421"/>
            <ac:spMk id="3" creationId="{628D0C23-2FFF-401A-AADB-9F4A001EB46F}"/>
          </ac:spMkLst>
        </pc:spChg>
      </pc:sldChg>
      <pc:sldChg chg="modSp new mod">
        <pc:chgData name="NK-STAFF 倉下亮" userId="96ef8ed2-32df-4ebd-bfc9-b4de2c4378de" providerId="ADAL" clId="{DB4FB8CE-159B-4B23-A4E9-985A748C72F3}" dt="2022-04-20T06:45:07.109" v="1698" actId="20577"/>
        <pc:sldMkLst>
          <pc:docMk/>
          <pc:sldMk cId="2777383488" sldId="422"/>
        </pc:sldMkLst>
        <pc:spChg chg="mod">
          <ac:chgData name="NK-STAFF 倉下亮" userId="96ef8ed2-32df-4ebd-bfc9-b4de2c4378de" providerId="ADAL" clId="{DB4FB8CE-159B-4B23-A4E9-985A748C72F3}" dt="2022-04-20T06:39:23.178" v="1405" actId="20577"/>
          <ac:spMkLst>
            <pc:docMk/>
            <pc:sldMk cId="2777383488" sldId="422"/>
            <ac:spMk id="2" creationId="{FCD0B421-14A1-45E8-A7FA-DB05E1743895}"/>
          </ac:spMkLst>
        </pc:spChg>
        <pc:spChg chg="mod">
          <ac:chgData name="NK-STAFF 倉下亮" userId="96ef8ed2-32df-4ebd-bfc9-b4de2c4378de" providerId="ADAL" clId="{DB4FB8CE-159B-4B23-A4E9-985A748C72F3}" dt="2022-04-20T06:45:07.109" v="1698" actId="20577"/>
          <ac:spMkLst>
            <pc:docMk/>
            <pc:sldMk cId="2777383488" sldId="422"/>
            <ac:spMk id="3" creationId="{FB5233A0-D788-49A1-A93B-0A21E5570EFF}"/>
          </ac:spMkLst>
        </pc:spChg>
      </pc:sldChg>
      <pc:sldChg chg="modSp new mod">
        <pc:chgData name="NK-STAFF 倉下亮" userId="96ef8ed2-32df-4ebd-bfc9-b4de2c4378de" providerId="ADAL" clId="{DB4FB8CE-159B-4B23-A4E9-985A748C72F3}" dt="2022-04-20T07:26:20.850" v="2456" actId="20577"/>
        <pc:sldMkLst>
          <pc:docMk/>
          <pc:sldMk cId="587014267" sldId="423"/>
        </pc:sldMkLst>
        <pc:spChg chg="mod">
          <ac:chgData name="NK-STAFF 倉下亮" userId="96ef8ed2-32df-4ebd-bfc9-b4de2c4378de" providerId="ADAL" clId="{DB4FB8CE-159B-4B23-A4E9-985A748C72F3}" dt="2022-04-20T07:11:40.079" v="2199" actId="20577"/>
          <ac:spMkLst>
            <pc:docMk/>
            <pc:sldMk cId="587014267" sldId="423"/>
            <ac:spMk id="2" creationId="{0557263B-FF4D-4B6F-95FA-679685455CCB}"/>
          </ac:spMkLst>
        </pc:spChg>
        <pc:spChg chg="mod">
          <ac:chgData name="NK-STAFF 倉下亮" userId="96ef8ed2-32df-4ebd-bfc9-b4de2c4378de" providerId="ADAL" clId="{DB4FB8CE-159B-4B23-A4E9-985A748C72F3}" dt="2022-04-20T07:26:20.850" v="2456" actId="20577"/>
          <ac:spMkLst>
            <pc:docMk/>
            <pc:sldMk cId="587014267" sldId="423"/>
            <ac:spMk id="3" creationId="{B4AF77BB-5B2B-4D78-A901-99C942BAA54E}"/>
          </ac:spMkLst>
        </pc:spChg>
      </pc:sldChg>
      <pc:sldChg chg="addSp modSp new mod">
        <pc:chgData name="NK-STAFF 倉下亮" userId="96ef8ed2-32df-4ebd-bfc9-b4de2c4378de" providerId="ADAL" clId="{DB4FB8CE-159B-4B23-A4E9-985A748C72F3}" dt="2022-04-20T07:57:32.116" v="3038" actId="1076"/>
        <pc:sldMkLst>
          <pc:docMk/>
          <pc:sldMk cId="1818756260" sldId="424"/>
        </pc:sldMkLst>
        <pc:spChg chg="mod">
          <ac:chgData name="NK-STAFF 倉下亮" userId="96ef8ed2-32df-4ebd-bfc9-b4de2c4378de" providerId="ADAL" clId="{DB4FB8CE-159B-4B23-A4E9-985A748C72F3}" dt="2022-04-20T07:44:02.820" v="2539" actId="20577"/>
          <ac:spMkLst>
            <pc:docMk/>
            <pc:sldMk cId="1818756260" sldId="424"/>
            <ac:spMk id="2" creationId="{301D4617-C729-4438-BBBB-18D60DF73968}"/>
          </ac:spMkLst>
        </pc:spChg>
        <pc:spChg chg="mod">
          <ac:chgData name="NK-STAFF 倉下亮" userId="96ef8ed2-32df-4ebd-bfc9-b4de2c4378de" providerId="ADAL" clId="{DB4FB8CE-159B-4B23-A4E9-985A748C72F3}" dt="2022-04-20T07:48:45.761" v="2685" actId="20577"/>
          <ac:spMkLst>
            <pc:docMk/>
            <pc:sldMk cId="1818756260" sldId="424"/>
            <ac:spMk id="3" creationId="{CD82DD54-95F4-4821-9FE6-AE3543F16457}"/>
          </ac:spMkLst>
        </pc:spChg>
        <pc:spChg chg="add mod">
          <ac:chgData name="NK-STAFF 倉下亮" userId="96ef8ed2-32df-4ebd-bfc9-b4de2c4378de" providerId="ADAL" clId="{DB4FB8CE-159B-4B23-A4E9-985A748C72F3}" dt="2022-04-20T07:47:02.474" v="2647" actId="14100"/>
          <ac:spMkLst>
            <pc:docMk/>
            <pc:sldMk cId="1818756260" sldId="424"/>
            <ac:spMk id="6" creationId="{A66667A3-3E1D-482E-B4A0-A9A398E6811B}"/>
          </ac:spMkLst>
        </pc:spChg>
        <pc:spChg chg="add mod">
          <ac:chgData name="NK-STAFF 倉下亮" userId="96ef8ed2-32df-4ebd-bfc9-b4de2c4378de" providerId="ADAL" clId="{DB4FB8CE-159B-4B23-A4E9-985A748C72F3}" dt="2022-04-20T07:57:32.116" v="3038" actId="1076"/>
          <ac:spMkLst>
            <pc:docMk/>
            <pc:sldMk cId="1818756260" sldId="424"/>
            <ac:spMk id="7" creationId="{370893AE-3D76-4804-8293-2B47596DAD79}"/>
          </ac:spMkLst>
        </pc:spChg>
      </pc:sldChg>
      <pc:sldChg chg="modSp new mod">
        <pc:chgData name="NK-STAFF 倉下亮" userId="96ef8ed2-32df-4ebd-bfc9-b4de2c4378de" providerId="ADAL" clId="{DB4FB8CE-159B-4B23-A4E9-985A748C72F3}" dt="2022-04-22T05:12:03.329" v="7165" actId="20577"/>
        <pc:sldMkLst>
          <pc:docMk/>
          <pc:sldMk cId="2501345693" sldId="425"/>
        </pc:sldMkLst>
        <pc:spChg chg="mod">
          <ac:chgData name="NK-STAFF 倉下亮" userId="96ef8ed2-32df-4ebd-bfc9-b4de2c4378de" providerId="ADAL" clId="{DB4FB8CE-159B-4B23-A4E9-985A748C72F3}" dt="2022-04-20T08:05:04.418" v="3387" actId="20577"/>
          <ac:spMkLst>
            <pc:docMk/>
            <pc:sldMk cId="2501345693" sldId="425"/>
            <ac:spMk id="2" creationId="{1A223A45-1889-4A33-9738-AF0331C86512}"/>
          </ac:spMkLst>
        </pc:spChg>
        <pc:spChg chg="mod">
          <ac:chgData name="NK-STAFF 倉下亮" userId="96ef8ed2-32df-4ebd-bfc9-b4de2c4378de" providerId="ADAL" clId="{DB4FB8CE-159B-4B23-A4E9-985A748C72F3}" dt="2022-04-22T05:12:03.329" v="7165" actId="20577"/>
          <ac:spMkLst>
            <pc:docMk/>
            <pc:sldMk cId="2501345693" sldId="425"/>
            <ac:spMk id="3" creationId="{419C7DD6-56D2-44AC-A4EF-E345DAF10FBE}"/>
          </ac:spMkLst>
        </pc:spChg>
      </pc:sldChg>
      <pc:sldChg chg="addSp delSp modSp new del mod">
        <pc:chgData name="NK-STAFF 倉下亮" userId="96ef8ed2-32df-4ebd-bfc9-b4de2c4378de" providerId="ADAL" clId="{DB4FB8CE-159B-4B23-A4E9-985A748C72F3}" dt="2022-04-20T08:44:06.830" v="4706" actId="2696"/>
        <pc:sldMkLst>
          <pc:docMk/>
          <pc:sldMk cId="3584734871" sldId="426"/>
        </pc:sldMkLst>
        <pc:spChg chg="add del mod">
          <ac:chgData name="NK-STAFF 倉下亮" userId="96ef8ed2-32df-4ebd-bfc9-b4de2c4378de" providerId="ADAL" clId="{DB4FB8CE-159B-4B23-A4E9-985A748C72F3}" dt="2022-04-20T08:40:54.288" v="4637" actId="21"/>
          <ac:spMkLst>
            <pc:docMk/>
            <pc:sldMk cId="3584734871" sldId="426"/>
            <ac:spMk id="6" creationId="{47AD3CED-65A1-4961-80C5-2C942B7C9C7B}"/>
          </ac:spMkLst>
        </pc:spChg>
      </pc:sldChg>
      <pc:sldChg chg="modSp new mod">
        <pc:chgData name="NK-STAFF 倉下亮" userId="96ef8ed2-32df-4ebd-bfc9-b4de2c4378de" providerId="ADAL" clId="{DB4FB8CE-159B-4B23-A4E9-985A748C72F3}" dt="2022-04-20T10:41:52.719" v="5135" actId="12"/>
        <pc:sldMkLst>
          <pc:docMk/>
          <pc:sldMk cId="4108887750" sldId="426"/>
        </pc:sldMkLst>
        <pc:spChg chg="mod">
          <ac:chgData name="NK-STAFF 倉下亮" userId="96ef8ed2-32df-4ebd-bfc9-b4de2c4378de" providerId="ADAL" clId="{DB4FB8CE-159B-4B23-A4E9-985A748C72F3}" dt="2022-04-20T08:47:27.064" v="4897" actId="20577"/>
          <ac:spMkLst>
            <pc:docMk/>
            <pc:sldMk cId="4108887750" sldId="426"/>
            <ac:spMk id="2" creationId="{AB707327-D05B-4AB2-BCA0-B4C1307FE437}"/>
          </ac:spMkLst>
        </pc:spChg>
        <pc:spChg chg="mod">
          <ac:chgData name="NK-STAFF 倉下亮" userId="96ef8ed2-32df-4ebd-bfc9-b4de2c4378de" providerId="ADAL" clId="{DB4FB8CE-159B-4B23-A4E9-985A748C72F3}" dt="2022-04-20T10:41:52.719" v="5135" actId="12"/>
          <ac:spMkLst>
            <pc:docMk/>
            <pc:sldMk cId="4108887750" sldId="426"/>
            <ac:spMk id="3" creationId="{3FBE00FA-7065-433C-A76B-E46A566FB2F2}"/>
          </ac:spMkLst>
        </pc:spChg>
      </pc:sldChg>
      <pc:sldChg chg="addSp modSp new mod">
        <pc:chgData name="NK-STAFF 倉下亮" userId="96ef8ed2-32df-4ebd-bfc9-b4de2c4378de" providerId="ADAL" clId="{DB4FB8CE-159B-4B23-A4E9-985A748C72F3}" dt="2022-04-21T09:02:23.212" v="7158" actId="20577"/>
        <pc:sldMkLst>
          <pc:docMk/>
          <pc:sldMk cId="2395501703" sldId="427"/>
        </pc:sldMkLst>
        <pc:spChg chg="mod">
          <ac:chgData name="NK-STAFF 倉下亮" userId="96ef8ed2-32df-4ebd-bfc9-b4de2c4378de" providerId="ADAL" clId="{DB4FB8CE-159B-4B23-A4E9-985A748C72F3}" dt="2022-04-20T10:43:49.005" v="5192" actId="20577"/>
          <ac:spMkLst>
            <pc:docMk/>
            <pc:sldMk cId="2395501703" sldId="427"/>
            <ac:spMk id="2" creationId="{3FED3CC4-41BC-4836-A6D8-4D415E9D69EA}"/>
          </ac:spMkLst>
        </pc:spChg>
        <pc:spChg chg="mod">
          <ac:chgData name="NK-STAFF 倉下亮" userId="96ef8ed2-32df-4ebd-bfc9-b4de2c4378de" providerId="ADAL" clId="{DB4FB8CE-159B-4B23-A4E9-985A748C72F3}" dt="2022-04-21T09:02:23.212" v="7158" actId="20577"/>
          <ac:spMkLst>
            <pc:docMk/>
            <pc:sldMk cId="2395501703" sldId="427"/>
            <ac:spMk id="3" creationId="{3198CB7E-9A90-4E01-BFB6-3B4B02032F03}"/>
          </ac:spMkLst>
        </pc:spChg>
        <pc:spChg chg="add mod">
          <ac:chgData name="NK-STAFF 倉下亮" userId="96ef8ed2-32df-4ebd-bfc9-b4de2c4378de" providerId="ADAL" clId="{DB4FB8CE-159B-4B23-A4E9-985A748C72F3}" dt="2022-04-20T10:51:34.253" v="5565" actId="14100"/>
          <ac:spMkLst>
            <pc:docMk/>
            <pc:sldMk cId="2395501703" sldId="427"/>
            <ac:spMk id="6" creationId="{9120A576-54EB-45F4-8A95-C3CF2F1C6317}"/>
          </ac:spMkLst>
        </pc:spChg>
      </pc:sldChg>
      <pc:sldChg chg="modSp mod">
        <pc:chgData name="NK-STAFF 倉下亮" userId="96ef8ed2-32df-4ebd-bfc9-b4de2c4378de" providerId="ADAL" clId="{DB4FB8CE-159B-4B23-A4E9-985A748C72F3}" dt="2022-04-20T10:57:53.701" v="5691" actId="20577"/>
        <pc:sldMkLst>
          <pc:docMk/>
          <pc:sldMk cId="3827265578" sldId="428"/>
        </pc:sldMkLst>
        <pc:spChg chg="mod">
          <ac:chgData name="NK-STAFF 倉下亮" userId="96ef8ed2-32df-4ebd-bfc9-b4de2c4378de" providerId="ADAL" clId="{DB4FB8CE-159B-4B23-A4E9-985A748C72F3}" dt="2022-04-20T10:57:53.701" v="5691" actId="20577"/>
          <ac:spMkLst>
            <pc:docMk/>
            <pc:sldMk cId="3827265578" sldId="428"/>
            <ac:spMk id="6" creationId="{4E0ACF51-BA7E-4EE1-A6D7-70E184505CE7}"/>
          </ac:spMkLst>
        </pc:spChg>
      </pc:sldChg>
      <pc:sldChg chg="add del">
        <pc:chgData name="NK-STAFF 倉下亮" userId="96ef8ed2-32df-4ebd-bfc9-b4de2c4378de" providerId="ADAL" clId="{DB4FB8CE-159B-4B23-A4E9-985A748C72F3}" dt="2022-04-20T10:56:11.362" v="5645" actId="2696"/>
        <pc:sldMkLst>
          <pc:docMk/>
          <pc:sldMk cId="4026540334" sldId="428"/>
        </pc:sldMkLst>
      </pc:sldChg>
      <pc:sldChg chg="addSp modSp new mod">
        <pc:chgData name="NK-STAFF 倉下亮" userId="96ef8ed2-32df-4ebd-bfc9-b4de2c4378de" providerId="ADAL" clId="{DB4FB8CE-159B-4B23-A4E9-985A748C72F3}" dt="2022-04-21T02:13:32.613" v="6476" actId="692"/>
        <pc:sldMkLst>
          <pc:docMk/>
          <pc:sldMk cId="3964607721" sldId="430"/>
        </pc:sldMkLst>
        <pc:spChg chg="mod">
          <ac:chgData name="NK-STAFF 倉下亮" userId="96ef8ed2-32df-4ebd-bfc9-b4de2c4378de" providerId="ADAL" clId="{DB4FB8CE-159B-4B23-A4E9-985A748C72F3}" dt="2022-04-21T01:47:15.617" v="5904" actId="20577"/>
          <ac:spMkLst>
            <pc:docMk/>
            <pc:sldMk cId="3964607721" sldId="430"/>
            <ac:spMk id="2" creationId="{3A18F07B-10FB-4F1D-9392-F39EF25BF676}"/>
          </ac:spMkLst>
        </pc:spChg>
        <pc:spChg chg="mod">
          <ac:chgData name="NK-STAFF 倉下亮" userId="96ef8ed2-32df-4ebd-bfc9-b4de2c4378de" providerId="ADAL" clId="{DB4FB8CE-159B-4B23-A4E9-985A748C72F3}" dt="2022-04-21T01:54:46.503" v="6268" actId="20577"/>
          <ac:spMkLst>
            <pc:docMk/>
            <pc:sldMk cId="3964607721" sldId="430"/>
            <ac:spMk id="3" creationId="{87BC76A2-1DEC-4E03-A737-A1C5B3FA905F}"/>
          </ac:spMkLst>
        </pc:spChg>
        <pc:spChg chg="add mod">
          <ac:chgData name="NK-STAFF 倉下亮" userId="96ef8ed2-32df-4ebd-bfc9-b4de2c4378de" providerId="ADAL" clId="{DB4FB8CE-159B-4B23-A4E9-985A748C72F3}" dt="2022-04-21T02:01:30.434" v="6300" actId="1076"/>
          <ac:spMkLst>
            <pc:docMk/>
            <pc:sldMk cId="3964607721" sldId="430"/>
            <ac:spMk id="6" creationId="{4B86477A-8706-4C56-BA79-D6003D388E38}"/>
          </ac:spMkLst>
        </pc:spChg>
        <pc:spChg chg="add mod">
          <ac:chgData name="NK-STAFF 倉下亮" userId="96ef8ed2-32df-4ebd-bfc9-b4de2c4378de" providerId="ADAL" clId="{DB4FB8CE-159B-4B23-A4E9-985A748C72F3}" dt="2022-04-21T02:08:58.538" v="6366" actId="14100"/>
          <ac:spMkLst>
            <pc:docMk/>
            <pc:sldMk cId="3964607721" sldId="430"/>
            <ac:spMk id="25" creationId="{F6A42FE9-B52A-4341-BB9E-60AB8F5268EF}"/>
          </ac:spMkLst>
        </pc:spChg>
        <pc:spChg chg="add mod">
          <ac:chgData name="NK-STAFF 倉下亮" userId="96ef8ed2-32df-4ebd-bfc9-b4de2c4378de" providerId="ADAL" clId="{DB4FB8CE-159B-4B23-A4E9-985A748C72F3}" dt="2022-04-21T02:08:02.086" v="6352" actId="1076"/>
          <ac:spMkLst>
            <pc:docMk/>
            <pc:sldMk cId="3964607721" sldId="430"/>
            <ac:spMk id="34" creationId="{08E0452A-8E7A-44B9-BE55-E0BDB70E3242}"/>
          </ac:spMkLst>
        </pc:spChg>
        <pc:spChg chg="add mod">
          <ac:chgData name="NK-STAFF 倉下亮" userId="96ef8ed2-32df-4ebd-bfc9-b4de2c4378de" providerId="ADAL" clId="{DB4FB8CE-159B-4B23-A4E9-985A748C72F3}" dt="2022-04-21T02:08:37.665" v="6363" actId="1076"/>
          <ac:spMkLst>
            <pc:docMk/>
            <pc:sldMk cId="3964607721" sldId="430"/>
            <ac:spMk id="35" creationId="{6B4CA5B6-9F60-41FC-B8D5-283675E1A5C6}"/>
          </ac:spMkLst>
        </pc:spChg>
        <pc:spChg chg="add mod">
          <ac:chgData name="NK-STAFF 倉下亮" userId="96ef8ed2-32df-4ebd-bfc9-b4de2c4378de" providerId="ADAL" clId="{DB4FB8CE-159B-4B23-A4E9-985A748C72F3}" dt="2022-04-21T02:09:17.593" v="6382" actId="1076"/>
          <ac:spMkLst>
            <pc:docMk/>
            <pc:sldMk cId="3964607721" sldId="430"/>
            <ac:spMk id="36" creationId="{85F81364-E619-477B-9900-DEE45CE25B62}"/>
          </ac:spMkLst>
        </pc:spChg>
        <pc:spChg chg="add mod">
          <ac:chgData name="NK-STAFF 倉下亮" userId="96ef8ed2-32df-4ebd-bfc9-b4de2c4378de" providerId="ADAL" clId="{DB4FB8CE-159B-4B23-A4E9-985A748C72F3}" dt="2022-04-21T02:11:41.326" v="6413" actId="207"/>
          <ac:spMkLst>
            <pc:docMk/>
            <pc:sldMk cId="3964607721" sldId="430"/>
            <ac:spMk id="40" creationId="{4B3312EE-457D-45B4-ADDA-FC3CDFA75C5A}"/>
          </ac:spMkLst>
        </pc:spChg>
        <pc:spChg chg="add mod">
          <ac:chgData name="NK-STAFF 倉下亮" userId="96ef8ed2-32df-4ebd-bfc9-b4de2c4378de" providerId="ADAL" clId="{DB4FB8CE-159B-4B23-A4E9-985A748C72F3}" dt="2022-04-21T02:13:32.613" v="6476" actId="692"/>
          <ac:spMkLst>
            <pc:docMk/>
            <pc:sldMk cId="3964607721" sldId="430"/>
            <ac:spMk id="41" creationId="{7B52A71F-F4DB-4E95-B6E2-5DC428D50A2D}"/>
          </ac:spMkLst>
        </pc:spChg>
        <pc:picChg chg="add mod">
          <ac:chgData name="NK-STAFF 倉下亮" userId="96ef8ed2-32df-4ebd-bfc9-b4de2c4378de" providerId="ADAL" clId="{DB4FB8CE-159B-4B23-A4E9-985A748C72F3}" dt="2022-04-21T02:01:30.434" v="6300" actId="1076"/>
          <ac:picMkLst>
            <pc:docMk/>
            <pc:sldMk cId="3964607721" sldId="430"/>
            <ac:picMk id="8" creationId="{5AD7A0B0-40FF-4558-ABAE-7EF7F215818B}"/>
          </ac:picMkLst>
        </pc:picChg>
        <pc:picChg chg="add mod">
          <ac:chgData name="NK-STAFF 倉下亮" userId="96ef8ed2-32df-4ebd-bfc9-b4de2c4378de" providerId="ADAL" clId="{DB4FB8CE-159B-4B23-A4E9-985A748C72F3}" dt="2022-04-21T02:01:30.434" v="6300" actId="1076"/>
          <ac:picMkLst>
            <pc:docMk/>
            <pc:sldMk cId="3964607721" sldId="430"/>
            <ac:picMk id="9" creationId="{BFCE8AE4-5D8F-4281-B2EB-DABD093C9ED4}"/>
          </ac:picMkLst>
        </pc:picChg>
        <pc:picChg chg="add mod">
          <ac:chgData name="NK-STAFF 倉下亮" userId="96ef8ed2-32df-4ebd-bfc9-b4de2c4378de" providerId="ADAL" clId="{DB4FB8CE-159B-4B23-A4E9-985A748C72F3}" dt="2022-04-21T02:01:30.434" v="6300" actId="1076"/>
          <ac:picMkLst>
            <pc:docMk/>
            <pc:sldMk cId="3964607721" sldId="430"/>
            <ac:picMk id="15" creationId="{64C79F90-917D-4F53-B1E4-05654D887E36}"/>
          </ac:picMkLst>
        </pc:picChg>
        <pc:picChg chg="add mod">
          <ac:chgData name="NK-STAFF 倉下亮" userId="96ef8ed2-32df-4ebd-bfc9-b4de2c4378de" providerId="ADAL" clId="{DB4FB8CE-159B-4B23-A4E9-985A748C72F3}" dt="2022-04-21T02:01:30.434" v="6300" actId="1076"/>
          <ac:picMkLst>
            <pc:docMk/>
            <pc:sldMk cId="3964607721" sldId="430"/>
            <ac:picMk id="16" creationId="{03F2B816-42B4-4433-8261-C35DBBB86723}"/>
          </ac:picMkLst>
        </pc:picChg>
        <pc:picChg chg="add mod">
          <ac:chgData name="NK-STAFF 倉下亮" userId="96ef8ed2-32df-4ebd-bfc9-b4de2c4378de" providerId="ADAL" clId="{DB4FB8CE-159B-4B23-A4E9-985A748C72F3}" dt="2022-04-21T02:06:50.657" v="6318" actId="14100"/>
          <ac:picMkLst>
            <pc:docMk/>
            <pc:sldMk cId="3964607721" sldId="430"/>
            <ac:picMk id="30" creationId="{21772A18-0F54-4BC5-9222-9E616747C1A3}"/>
          </ac:picMkLst>
        </pc:picChg>
        <pc:picChg chg="add mod">
          <ac:chgData name="NK-STAFF 倉下亮" userId="96ef8ed2-32df-4ebd-bfc9-b4de2c4378de" providerId="ADAL" clId="{DB4FB8CE-159B-4B23-A4E9-985A748C72F3}" dt="2022-04-21T02:09:01.725" v="6367" actId="1076"/>
          <ac:picMkLst>
            <pc:docMk/>
            <pc:sldMk cId="3964607721" sldId="430"/>
            <ac:picMk id="32" creationId="{A814BAF5-F1CB-4954-A0BD-000E61CC192A}"/>
          </ac:picMkLst>
        </pc:picChg>
        <pc:picChg chg="add mod">
          <ac:chgData name="NK-STAFF 倉下亮" userId="96ef8ed2-32df-4ebd-bfc9-b4de2c4378de" providerId="ADAL" clId="{DB4FB8CE-159B-4B23-A4E9-985A748C72F3}" dt="2022-04-21T02:08:37.665" v="6363" actId="1076"/>
          <ac:picMkLst>
            <pc:docMk/>
            <pc:sldMk cId="3964607721" sldId="430"/>
            <ac:picMk id="33" creationId="{3B4BB241-8A45-496E-8D3D-BDB7F4A27EAA}"/>
          </ac:picMkLst>
        </pc:picChg>
        <pc:cxnChg chg="add mod">
          <ac:chgData name="NK-STAFF 倉下亮" userId="96ef8ed2-32df-4ebd-bfc9-b4de2c4378de" providerId="ADAL" clId="{DB4FB8CE-159B-4B23-A4E9-985A748C72F3}" dt="2022-04-21T02:01:30.434" v="6300" actId="1076"/>
          <ac:cxnSpMkLst>
            <pc:docMk/>
            <pc:sldMk cId="3964607721" sldId="430"/>
            <ac:cxnSpMk id="11" creationId="{4BE9B120-46FD-45CF-AB35-8D7D04B0AA4A}"/>
          </ac:cxnSpMkLst>
        </pc:cxnChg>
        <pc:cxnChg chg="add mod">
          <ac:chgData name="NK-STAFF 倉下亮" userId="96ef8ed2-32df-4ebd-bfc9-b4de2c4378de" providerId="ADAL" clId="{DB4FB8CE-159B-4B23-A4E9-985A748C72F3}" dt="2022-04-21T02:01:30.434" v="6300" actId="1076"/>
          <ac:cxnSpMkLst>
            <pc:docMk/>
            <pc:sldMk cId="3964607721" sldId="430"/>
            <ac:cxnSpMk id="13" creationId="{79672ED5-885E-4932-83DD-9A5D496757CB}"/>
          </ac:cxnSpMkLst>
        </pc:cxnChg>
        <pc:cxnChg chg="add mod">
          <ac:chgData name="NK-STAFF 倉下亮" userId="96ef8ed2-32df-4ebd-bfc9-b4de2c4378de" providerId="ADAL" clId="{DB4FB8CE-159B-4B23-A4E9-985A748C72F3}" dt="2022-04-21T02:01:30.434" v="6300" actId="1076"/>
          <ac:cxnSpMkLst>
            <pc:docMk/>
            <pc:sldMk cId="3964607721" sldId="430"/>
            <ac:cxnSpMk id="17" creationId="{A343CC19-D77F-48C8-84D6-4554BF3E7810}"/>
          </ac:cxnSpMkLst>
        </pc:cxnChg>
        <pc:cxnChg chg="add mod">
          <ac:chgData name="NK-STAFF 倉下亮" userId="96ef8ed2-32df-4ebd-bfc9-b4de2c4378de" providerId="ADAL" clId="{DB4FB8CE-159B-4B23-A4E9-985A748C72F3}" dt="2022-04-21T02:01:30.434" v="6300" actId="1076"/>
          <ac:cxnSpMkLst>
            <pc:docMk/>
            <pc:sldMk cId="3964607721" sldId="430"/>
            <ac:cxnSpMk id="19" creationId="{430B507C-C5CE-4FEF-A476-B411A318A4DD}"/>
          </ac:cxnSpMkLst>
        </pc:cxnChg>
        <pc:cxnChg chg="add mod">
          <ac:chgData name="NK-STAFF 倉下亮" userId="96ef8ed2-32df-4ebd-bfc9-b4de2c4378de" providerId="ADAL" clId="{DB4FB8CE-159B-4B23-A4E9-985A748C72F3}" dt="2022-04-21T02:02:13.430" v="6309" actId="14100"/>
          <ac:cxnSpMkLst>
            <pc:docMk/>
            <pc:sldMk cId="3964607721" sldId="430"/>
            <ac:cxnSpMk id="26" creationId="{79256E5F-E22B-4B52-BA67-CB80CB6577B3}"/>
          </ac:cxnSpMkLst>
        </pc:cxnChg>
        <pc:cxnChg chg="add mod">
          <ac:chgData name="NK-STAFF 倉下亮" userId="96ef8ed2-32df-4ebd-bfc9-b4de2c4378de" providerId="ADAL" clId="{DB4FB8CE-159B-4B23-A4E9-985A748C72F3}" dt="2022-04-21T02:11:17.362" v="6392" actId="692"/>
          <ac:cxnSpMkLst>
            <pc:docMk/>
            <pc:sldMk cId="3964607721" sldId="430"/>
            <ac:cxnSpMk id="38" creationId="{71294BAD-72B5-4A3C-8CE9-B8079D1E8AFE}"/>
          </ac:cxnSpMkLst>
        </pc:cxnChg>
      </pc:sldChg>
      <pc:sldChg chg="modSp add mod">
        <pc:chgData name="NK-STAFF 倉下亮" userId="96ef8ed2-32df-4ebd-bfc9-b4de2c4378de" providerId="ADAL" clId="{DB4FB8CE-159B-4B23-A4E9-985A748C72F3}" dt="2022-04-21T02:14:54.583" v="6484"/>
        <pc:sldMkLst>
          <pc:docMk/>
          <pc:sldMk cId="306661958" sldId="431"/>
        </pc:sldMkLst>
        <pc:spChg chg="mod">
          <ac:chgData name="NK-STAFF 倉下亮" userId="96ef8ed2-32df-4ebd-bfc9-b4de2c4378de" providerId="ADAL" clId="{DB4FB8CE-159B-4B23-A4E9-985A748C72F3}" dt="2022-04-21T02:14:39.710" v="6483" actId="20577"/>
          <ac:spMkLst>
            <pc:docMk/>
            <pc:sldMk cId="306661958" sldId="431"/>
            <ac:spMk id="6" creationId="{F0973392-3E40-488D-A9C3-476314F24C0B}"/>
          </ac:spMkLst>
        </pc:spChg>
        <pc:spChg chg="mod">
          <ac:chgData name="NK-STAFF 倉下亮" userId="96ef8ed2-32df-4ebd-bfc9-b4de2c4378de" providerId="ADAL" clId="{DB4FB8CE-159B-4B23-A4E9-985A748C72F3}" dt="2022-04-21T02:14:54.583" v="6484"/>
          <ac:spMkLst>
            <pc:docMk/>
            <pc:sldMk cId="306661958" sldId="431"/>
            <ac:spMk id="138" creationId="{636CD78E-62E6-3140-B10C-7615225E396E}"/>
          </ac:spMkLst>
        </pc:spChg>
      </pc:sldChg>
      <pc:sldChg chg="addSp delSp modSp new mod modClrScheme chgLayout">
        <pc:chgData name="NK-STAFF 倉下亮" userId="96ef8ed2-32df-4ebd-bfc9-b4de2c4378de" providerId="ADAL" clId="{DB4FB8CE-159B-4B23-A4E9-985A748C72F3}" dt="2022-04-21T02:19:20.194" v="6752" actId="20577"/>
        <pc:sldMkLst>
          <pc:docMk/>
          <pc:sldMk cId="2061366693" sldId="432"/>
        </pc:sldMkLst>
        <pc:spChg chg="del mod ord">
          <ac:chgData name="NK-STAFF 倉下亮" userId="96ef8ed2-32df-4ebd-bfc9-b4de2c4378de" providerId="ADAL" clId="{DB4FB8CE-159B-4B23-A4E9-985A748C72F3}" dt="2022-04-21T02:15:26.592" v="6486" actId="700"/>
          <ac:spMkLst>
            <pc:docMk/>
            <pc:sldMk cId="2061366693" sldId="432"/>
            <ac:spMk id="2" creationId="{87D7FD0C-DCB3-4C16-ADE7-3221DB4F594A}"/>
          </ac:spMkLst>
        </pc:spChg>
        <pc:spChg chg="del mod ord">
          <ac:chgData name="NK-STAFF 倉下亮" userId="96ef8ed2-32df-4ebd-bfc9-b4de2c4378de" providerId="ADAL" clId="{DB4FB8CE-159B-4B23-A4E9-985A748C72F3}" dt="2022-04-21T02:15:26.592" v="6486" actId="700"/>
          <ac:spMkLst>
            <pc:docMk/>
            <pc:sldMk cId="2061366693" sldId="432"/>
            <ac:spMk id="3" creationId="{6D3A974D-3E19-4557-BA19-2EE609203F2B}"/>
          </ac:spMkLst>
        </pc:spChg>
        <pc:spChg chg="mod ord">
          <ac:chgData name="NK-STAFF 倉下亮" userId="96ef8ed2-32df-4ebd-bfc9-b4de2c4378de" providerId="ADAL" clId="{DB4FB8CE-159B-4B23-A4E9-985A748C72F3}" dt="2022-04-21T02:15:26.592" v="6486" actId="700"/>
          <ac:spMkLst>
            <pc:docMk/>
            <pc:sldMk cId="2061366693" sldId="432"/>
            <ac:spMk id="4" creationId="{6A86E97C-A5A5-4529-8ACE-0152CE31F4CD}"/>
          </ac:spMkLst>
        </pc:spChg>
        <pc:spChg chg="mod ord">
          <ac:chgData name="NK-STAFF 倉下亮" userId="96ef8ed2-32df-4ebd-bfc9-b4de2c4378de" providerId="ADAL" clId="{DB4FB8CE-159B-4B23-A4E9-985A748C72F3}" dt="2022-04-21T02:15:26.592" v="6486" actId="700"/>
          <ac:spMkLst>
            <pc:docMk/>
            <pc:sldMk cId="2061366693" sldId="432"/>
            <ac:spMk id="5" creationId="{2EFDAB7D-C6A9-4211-B9E9-0CC0C95DB098}"/>
          </ac:spMkLst>
        </pc:spChg>
        <pc:spChg chg="add mod ord">
          <ac:chgData name="NK-STAFF 倉下亮" userId="96ef8ed2-32df-4ebd-bfc9-b4de2c4378de" providerId="ADAL" clId="{DB4FB8CE-159B-4B23-A4E9-985A748C72F3}" dt="2022-04-21T02:15:31.137" v="6496" actId="20577"/>
          <ac:spMkLst>
            <pc:docMk/>
            <pc:sldMk cId="2061366693" sldId="432"/>
            <ac:spMk id="6" creationId="{4C3EF251-54E7-4094-83AE-8D789A9B1AFD}"/>
          </ac:spMkLst>
        </pc:spChg>
        <pc:spChg chg="add mod ord">
          <ac:chgData name="NK-STAFF 倉下亮" userId="96ef8ed2-32df-4ebd-bfc9-b4de2c4378de" providerId="ADAL" clId="{DB4FB8CE-159B-4B23-A4E9-985A748C72F3}" dt="2022-04-21T02:19:20.194" v="6752" actId="20577"/>
          <ac:spMkLst>
            <pc:docMk/>
            <pc:sldMk cId="2061366693" sldId="432"/>
            <ac:spMk id="7" creationId="{8B782B28-A1F3-4A54-AA06-1D844203C2B9}"/>
          </ac:spMkLst>
        </pc:spChg>
      </pc:sldChg>
      <pc:sldChg chg="modSp new mod">
        <pc:chgData name="NK-STAFF 倉下亮" userId="96ef8ed2-32df-4ebd-bfc9-b4de2c4378de" providerId="ADAL" clId="{DB4FB8CE-159B-4B23-A4E9-985A748C72F3}" dt="2022-04-21T02:36:05.047" v="7144" actId="12"/>
        <pc:sldMkLst>
          <pc:docMk/>
          <pc:sldMk cId="2230520235" sldId="433"/>
        </pc:sldMkLst>
        <pc:spChg chg="mod">
          <ac:chgData name="NK-STAFF 倉下亮" userId="96ef8ed2-32df-4ebd-bfc9-b4de2c4378de" providerId="ADAL" clId="{DB4FB8CE-159B-4B23-A4E9-985A748C72F3}" dt="2022-04-21T02:20:09.816" v="6786" actId="20577"/>
          <ac:spMkLst>
            <pc:docMk/>
            <pc:sldMk cId="2230520235" sldId="433"/>
            <ac:spMk id="2" creationId="{D990933E-A5DA-4890-92DB-6605C7EFD374}"/>
          </ac:spMkLst>
        </pc:spChg>
        <pc:spChg chg="mod">
          <ac:chgData name="NK-STAFF 倉下亮" userId="96ef8ed2-32df-4ebd-bfc9-b4de2c4378de" providerId="ADAL" clId="{DB4FB8CE-159B-4B23-A4E9-985A748C72F3}" dt="2022-04-21T02:36:05.047" v="7144" actId="12"/>
          <ac:spMkLst>
            <pc:docMk/>
            <pc:sldMk cId="2230520235" sldId="433"/>
            <ac:spMk id="3" creationId="{3B1BBDBF-85CD-4845-898D-22652BF40C58}"/>
          </ac:spMkLst>
        </pc:spChg>
      </pc:sldChg>
      <pc:sldMasterChg chg="setBg modSldLayout">
        <pc:chgData name="NK-STAFF 倉下亮" userId="96ef8ed2-32df-4ebd-bfc9-b4de2c4378de" providerId="ADAL" clId="{DB4FB8CE-159B-4B23-A4E9-985A748C72F3}" dt="2022-04-18T09:26:17.284" v="187" actId="14861"/>
        <pc:sldMasterMkLst>
          <pc:docMk/>
          <pc:sldMasterMk cId="2631304012" sldId="2147483913"/>
        </pc:sldMasterMkLst>
        <pc:sldLayoutChg chg="modSp mod setBg">
          <pc:chgData name="NK-STAFF 倉下亮" userId="96ef8ed2-32df-4ebd-bfc9-b4de2c4378de" providerId="ADAL" clId="{DB4FB8CE-159B-4B23-A4E9-985A748C72F3}" dt="2022-04-18T09:26:17.284" v="187" actId="14861"/>
          <pc:sldLayoutMkLst>
            <pc:docMk/>
            <pc:sldMasterMk cId="2631304012" sldId="2147483913"/>
            <pc:sldLayoutMk cId="998428428" sldId="2147483914"/>
          </pc:sldLayoutMkLst>
          <pc:picChg chg="mod">
            <ac:chgData name="NK-STAFF 倉下亮" userId="96ef8ed2-32df-4ebd-bfc9-b4de2c4378de" providerId="ADAL" clId="{DB4FB8CE-159B-4B23-A4E9-985A748C72F3}" dt="2022-04-18T07:37:10.819" v="19" actId="207"/>
            <ac:picMkLst>
              <pc:docMk/>
              <pc:sldMasterMk cId="2631304012" sldId="2147483913"/>
              <pc:sldLayoutMk cId="998428428" sldId="2147483914"/>
              <ac:picMk id="66" creationId="{00000000-0000-0000-0000-000000000000}"/>
            </ac:picMkLst>
          </pc:picChg>
          <pc:picChg chg="mod">
            <ac:chgData name="NK-STAFF 倉下亮" userId="96ef8ed2-32df-4ebd-bfc9-b4de2c4378de" providerId="ADAL" clId="{DB4FB8CE-159B-4B23-A4E9-985A748C72F3}" dt="2022-04-18T09:26:17.284" v="187" actId="14861"/>
            <ac:picMkLst>
              <pc:docMk/>
              <pc:sldMasterMk cId="2631304012" sldId="2147483913"/>
              <pc:sldLayoutMk cId="998428428" sldId="2147483914"/>
              <ac:picMk id="67" creationId="{DCDE8F9E-C25A-384E-BC6D-CC46E6A79EB6}"/>
            </ac:picMkLst>
          </pc:picChg>
        </pc:sldLayoutChg>
      </pc:sldMasterChg>
      <pc:sldMasterChg chg="modSldLayout">
        <pc:chgData name="NK-STAFF 倉下亮" userId="96ef8ed2-32df-4ebd-bfc9-b4de2c4378de" providerId="ADAL" clId="{DB4FB8CE-159B-4B23-A4E9-985A748C72F3}" dt="2022-04-18T07:24:40.658" v="0"/>
        <pc:sldMasterMkLst>
          <pc:docMk/>
          <pc:sldMasterMk cId="519141600" sldId="2147483931"/>
        </pc:sldMasterMkLst>
        <pc:sldLayoutChg chg="addSp">
          <pc:chgData name="NK-STAFF 倉下亮" userId="96ef8ed2-32df-4ebd-bfc9-b4de2c4378de" providerId="ADAL" clId="{DB4FB8CE-159B-4B23-A4E9-985A748C72F3}" dt="2022-04-18T07:24:40.658" v="0"/>
          <pc:sldLayoutMkLst>
            <pc:docMk/>
            <pc:sldMasterMk cId="519141600" sldId="2147483931"/>
            <pc:sldLayoutMk cId="676790766" sldId="2147483932"/>
          </pc:sldLayoutMkLst>
          <pc:picChg chg="add">
            <ac:chgData name="NK-STAFF 倉下亮" userId="96ef8ed2-32df-4ebd-bfc9-b4de2c4378de" providerId="ADAL" clId="{DB4FB8CE-159B-4B23-A4E9-985A748C72F3}" dt="2022-04-18T07:24:40.658" v="0"/>
            <ac:picMkLst>
              <pc:docMk/>
              <pc:sldMasterMk cId="519141600" sldId="2147483931"/>
              <pc:sldLayoutMk cId="676790766" sldId="2147483932"/>
              <ac:picMk id="67" creationId="{028B9422-928E-49D7-93B8-2918B873E107}"/>
            </ac:picMkLst>
          </pc:picChg>
        </pc:sldLayoutChg>
      </pc:sldMasterChg>
    </pc:docChg>
  </pc:docChgLst>
  <pc:docChgLst>
    <pc:chgData name="倉下亮 NK-STAFF" userId="96ef8ed2-32df-4ebd-bfc9-b4de2c4378de" providerId="ADAL" clId="{5ED3C505-B3AC-CE41-96A8-54AAC0ACFF86}"/>
    <pc:docChg chg="undo redo custSel addSld delSld modSld sldOrd modSection">
      <pc:chgData name="倉下亮 NK-STAFF" userId="96ef8ed2-32df-4ebd-bfc9-b4de2c4378de" providerId="ADAL" clId="{5ED3C505-B3AC-CE41-96A8-54AAC0ACFF86}" dt="2022-04-26T12:40:35.834" v="2515" actId="2696"/>
      <pc:docMkLst>
        <pc:docMk/>
      </pc:docMkLst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457261325" sldId="340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3783005249" sldId="341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283501430" sldId="350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126220286" sldId="353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4099344036" sldId="363"/>
        </pc:sldMkLst>
      </pc:sldChg>
      <pc:sldChg chg="modSp mod">
        <pc:chgData name="倉下亮 NK-STAFF" userId="96ef8ed2-32df-4ebd-bfc9-b4de2c4378de" providerId="ADAL" clId="{5ED3C505-B3AC-CE41-96A8-54AAC0ACFF86}" dt="2022-04-26T12:34:15.181" v="2413" actId="115"/>
        <pc:sldMkLst>
          <pc:docMk/>
          <pc:sldMk cId="1050966718" sldId="412"/>
        </pc:sldMkLst>
        <pc:spChg chg="mod">
          <ac:chgData name="倉下亮 NK-STAFF" userId="96ef8ed2-32df-4ebd-bfc9-b4de2c4378de" providerId="ADAL" clId="{5ED3C505-B3AC-CE41-96A8-54AAC0ACFF86}" dt="2022-04-26T12:34:15.181" v="2413" actId="115"/>
          <ac:spMkLst>
            <pc:docMk/>
            <pc:sldMk cId="1050966718" sldId="412"/>
            <ac:spMk id="7" creationId="{73CEDFB3-2BF9-49BD-B6A5-F8A5D63CA00E}"/>
          </ac:spMkLst>
        </pc:spChg>
      </pc:sldChg>
      <pc:sldChg chg="modSp mod">
        <pc:chgData name="倉下亮 NK-STAFF" userId="96ef8ed2-32df-4ebd-bfc9-b4de2c4378de" providerId="ADAL" clId="{5ED3C505-B3AC-CE41-96A8-54AAC0ACFF86}" dt="2022-04-26T12:34:58.652" v="2417" actId="115"/>
        <pc:sldMkLst>
          <pc:docMk/>
          <pc:sldMk cId="1612008617" sldId="413"/>
        </pc:sldMkLst>
        <pc:spChg chg="mod">
          <ac:chgData name="倉下亮 NK-STAFF" userId="96ef8ed2-32df-4ebd-bfc9-b4de2c4378de" providerId="ADAL" clId="{5ED3C505-B3AC-CE41-96A8-54AAC0ACFF86}" dt="2022-04-26T12:34:58.652" v="2417" actId="115"/>
          <ac:spMkLst>
            <pc:docMk/>
            <pc:sldMk cId="1612008617" sldId="413"/>
            <ac:spMk id="7" creationId="{73CEDFB3-2BF9-49BD-B6A5-F8A5D63CA00E}"/>
          </ac:spMkLst>
        </pc:spChg>
      </pc:sldChg>
      <pc:sldChg chg="modSp mod">
        <pc:chgData name="倉下亮 NK-STAFF" userId="96ef8ed2-32df-4ebd-bfc9-b4de2c4378de" providerId="ADAL" clId="{5ED3C505-B3AC-CE41-96A8-54AAC0ACFF86}" dt="2022-04-26T12:40:08.718" v="2514" actId="20577"/>
        <pc:sldMkLst>
          <pc:docMk/>
          <pc:sldMk cId="2781487776" sldId="414"/>
        </pc:sldMkLst>
        <pc:spChg chg="mod">
          <ac:chgData name="倉下亮 NK-STAFF" userId="96ef8ed2-32df-4ebd-bfc9-b4de2c4378de" providerId="ADAL" clId="{5ED3C505-B3AC-CE41-96A8-54AAC0ACFF86}" dt="2022-04-26T12:40:08.718" v="2514" actId="20577"/>
          <ac:spMkLst>
            <pc:docMk/>
            <pc:sldMk cId="2781487776" sldId="414"/>
            <ac:spMk id="3" creationId="{029C982A-E554-4830-B07A-1ECDF2FF0144}"/>
          </ac:spMkLst>
        </pc:spChg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3374083618" sldId="417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1177458434" sldId="418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3029651043" sldId="419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3549769274" sldId="420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2259225145" sldId="421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1818756260" sldId="424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2501345693" sldId="425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4108887750" sldId="426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2395501703" sldId="427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1015776765" sldId="429"/>
        </pc:sldMkLst>
      </pc:sldChg>
      <pc:sldChg chg="del">
        <pc:chgData name="倉下亮 NK-STAFF" userId="96ef8ed2-32df-4ebd-bfc9-b4de2c4378de" providerId="ADAL" clId="{5ED3C505-B3AC-CE41-96A8-54AAC0ACFF86}" dt="2022-04-26T12:40:35.834" v="2515" actId="2696"/>
        <pc:sldMkLst>
          <pc:docMk/>
          <pc:sldMk cId="3964607721" sldId="430"/>
        </pc:sldMkLst>
      </pc:sldChg>
      <pc:sldChg chg="modSp add mod">
        <pc:chgData name="倉下亮 NK-STAFF" userId="96ef8ed2-32df-4ebd-bfc9-b4de2c4378de" providerId="ADAL" clId="{5ED3C505-B3AC-CE41-96A8-54AAC0ACFF86}" dt="2022-04-26T12:38:32.962" v="2483" actId="20577"/>
        <pc:sldMkLst>
          <pc:docMk/>
          <pc:sldMk cId="1553739467" sldId="432"/>
        </pc:sldMkLst>
        <pc:spChg chg="mod">
          <ac:chgData name="倉下亮 NK-STAFF" userId="96ef8ed2-32df-4ebd-bfc9-b4de2c4378de" providerId="ADAL" clId="{5ED3C505-B3AC-CE41-96A8-54AAC0ACFF86}" dt="2022-04-26T12:38:32.962" v="2483" actId="20577"/>
          <ac:spMkLst>
            <pc:docMk/>
            <pc:sldMk cId="1553739467" sldId="432"/>
            <ac:spMk id="7" creationId="{8B782B28-A1F3-4A54-AA06-1D844203C2B9}"/>
          </ac:spMkLst>
        </pc:spChg>
      </pc:sldChg>
      <pc:sldChg chg="del">
        <pc:chgData name="倉下亮 NK-STAFF" userId="96ef8ed2-32df-4ebd-bfc9-b4de2c4378de" providerId="ADAL" clId="{5ED3C505-B3AC-CE41-96A8-54AAC0ACFF86}" dt="2022-04-26T12:37:40.433" v="2449" actId="2696"/>
        <pc:sldMkLst>
          <pc:docMk/>
          <pc:sldMk cId="2061366693" sldId="432"/>
        </pc:sldMkLst>
      </pc:sldChg>
      <pc:sldChg chg="modSp mod">
        <pc:chgData name="倉下亮 NK-STAFF" userId="96ef8ed2-32df-4ebd-bfc9-b4de2c4378de" providerId="ADAL" clId="{5ED3C505-B3AC-CE41-96A8-54AAC0ACFF86}" dt="2022-04-26T09:46:19.421" v="634" actId="20577"/>
        <pc:sldMkLst>
          <pc:docMk/>
          <pc:sldMk cId="1602356445" sldId="435"/>
        </pc:sldMkLst>
        <pc:spChg chg="mod">
          <ac:chgData name="倉下亮 NK-STAFF" userId="96ef8ed2-32df-4ebd-bfc9-b4de2c4378de" providerId="ADAL" clId="{5ED3C505-B3AC-CE41-96A8-54AAC0ACFF86}" dt="2022-04-26T09:27:13.401" v="164" actId="20577"/>
          <ac:spMkLst>
            <pc:docMk/>
            <pc:sldMk cId="1602356445" sldId="435"/>
            <ac:spMk id="2" creationId="{FF4F70BB-D8E3-49F7-BB43-6F9EE476CFE8}"/>
          </ac:spMkLst>
        </pc:spChg>
        <pc:spChg chg="mod">
          <ac:chgData name="倉下亮 NK-STAFF" userId="96ef8ed2-32df-4ebd-bfc9-b4de2c4378de" providerId="ADAL" clId="{5ED3C505-B3AC-CE41-96A8-54AAC0ACFF86}" dt="2022-04-26T09:46:19.421" v="634" actId="20577"/>
          <ac:spMkLst>
            <pc:docMk/>
            <pc:sldMk cId="1602356445" sldId="435"/>
            <ac:spMk id="3" creationId="{B6F8C261-E3E8-4104-AD7C-F03C3EBEA54D}"/>
          </ac:spMkLst>
        </pc:spChg>
      </pc:sldChg>
      <pc:sldChg chg="modSp mod">
        <pc:chgData name="倉下亮 NK-STAFF" userId="96ef8ed2-32df-4ebd-bfc9-b4de2c4378de" providerId="ADAL" clId="{5ED3C505-B3AC-CE41-96A8-54AAC0ACFF86}" dt="2022-04-26T09:43:08.866" v="611" actId="20577"/>
        <pc:sldMkLst>
          <pc:docMk/>
          <pc:sldMk cId="1574569920" sldId="437"/>
        </pc:sldMkLst>
        <pc:spChg chg="mod">
          <ac:chgData name="倉下亮 NK-STAFF" userId="96ef8ed2-32df-4ebd-bfc9-b4de2c4378de" providerId="ADAL" clId="{5ED3C505-B3AC-CE41-96A8-54AAC0ACFF86}" dt="2022-04-26T09:25:26.952" v="43" actId="20577"/>
          <ac:spMkLst>
            <pc:docMk/>
            <pc:sldMk cId="1574569920" sldId="437"/>
            <ac:spMk id="2" creationId="{FF4F70BB-D8E3-49F7-BB43-6F9EE476CFE8}"/>
          </ac:spMkLst>
        </pc:spChg>
        <pc:spChg chg="mod">
          <ac:chgData name="倉下亮 NK-STAFF" userId="96ef8ed2-32df-4ebd-bfc9-b4de2c4378de" providerId="ADAL" clId="{5ED3C505-B3AC-CE41-96A8-54AAC0ACFF86}" dt="2022-04-26T09:43:08.866" v="611" actId="20577"/>
          <ac:spMkLst>
            <pc:docMk/>
            <pc:sldMk cId="1574569920" sldId="437"/>
            <ac:spMk id="3" creationId="{B6F8C261-E3E8-4104-AD7C-F03C3EBEA54D}"/>
          </ac:spMkLst>
        </pc:spChg>
      </pc:sldChg>
      <pc:sldChg chg="addSp modSp mod">
        <pc:chgData name="倉下亮 NK-STAFF" userId="96ef8ed2-32df-4ebd-bfc9-b4de2c4378de" providerId="ADAL" clId="{5ED3C505-B3AC-CE41-96A8-54AAC0ACFF86}" dt="2022-04-26T10:24:25.570" v="1276" actId="12"/>
        <pc:sldMkLst>
          <pc:docMk/>
          <pc:sldMk cId="2363683586" sldId="438"/>
        </pc:sldMkLst>
        <pc:spChg chg="mod">
          <ac:chgData name="倉下亮 NK-STAFF" userId="96ef8ed2-32df-4ebd-bfc9-b4de2c4378de" providerId="ADAL" clId="{5ED3C505-B3AC-CE41-96A8-54AAC0ACFF86}" dt="2022-04-26T09:50:26.325" v="649" actId="20577"/>
          <ac:spMkLst>
            <pc:docMk/>
            <pc:sldMk cId="2363683586" sldId="438"/>
            <ac:spMk id="2" creationId="{29D3E535-3573-42D9-9A4A-B370C864F6FE}"/>
          </ac:spMkLst>
        </pc:spChg>
        <pc:spChg chg="mod">
          <ac:chgData name="倉下亮 NK-STAFF" userId="96ef8ed2-32df-4ebd-bfc9-b4de2c4378de" providerId="ADAL" clId="{5ED3C505-B3AC-CE41-96A8-54AAC0ACFF86}" dt="2022-04-26T10:24:25.570" v="1276" actId="12"/>
          <ac:spMkLst>
            <pc:docMk/>
            <pc:sldMk cId="2363683586" sldId="438"/>
            <ac:spMk id="3" creationId="{C354EA33-F539-4B35-8459-6AE432076AC1}"/>
          </ac:spMkLst>
        </pc:spChg>
        <pc:spChg chg="add mod">
          <ac:chgData name="倉下亮 NK-STAFF" userId="96ef8ed2-32df-4ebd-bfc9-b4de2c4378de" providerId="ADAL" clId="{5ED3C505-B3AC-CE41-96A8-54AAC0ACFF86}" dt="2022-04-26T10:19:09.738" v="923" actId="20577"/>
          <ac:spMkLst>
            <pc:docMk/>
            <pc:sldMk cId="2363683586" sldId="438"/>
            <ac:spMk id="8" creationId="{BDD7AC0D-998A-BAF7-8A91-50802292141A}"/>
          </ac:spMkLst>
        </pc:spChg>
        <pc:spChg chg="add mod">
          <ac:chgData name="倉下亮 NK-STAFF" userId="96ef8ed2-32df-4ebd-bfc9-b4de2c4378de" providerId="ADAL" clId="{5ED3C505-B3AC-CE41-96A8-54AAC0ACFF86}" dt="2022-04-26T10:19:03.702" v="921" actId="1036"/>
          <ac:spMkLst>
            <pc:docMk/>
            <pc:sldMk cId="2363683586" sldId="438"/>
            <ac:spMk id="9" creationId="{0C27DAD9-5FEE-EF6F-3FAA-A4BBC6226FD2}"/>
          </ac:spMkLst>
        </pc:spChg>
        <pc:spChg chg="add mod">
          <ac:chgData name="倉下亮 NK-STAFF" userId="96ef8ed2-32df-4ebd-bfc9-b4de2c4378de" providerId="ADAL" clId="{5ED3C505-B3AC-CE41-96A8-54AAC0ACFF86}" dt="2022-04-26T10:19:03.702" v="921" actId="1036"/>
          <ac:spMkLst>
            <pc:docMk/>
            <pc:sldMk cId="2363683586" sldId="438"/>
            <ac:spMk id="10" creationId="{2F5C52FE-6822-9208-633C-8BD5EA5C2615}"/>
          </ac:spMkLst>
        </pc:spChg>
        <pc:cxnChg chg="add mod">
          <ac:chgData name="倉下亮 NK-STAFF" userId="96ef8ed2-32df-4ebd-bfc9-b4de2c4378de" providerId="ADAL" clId="{5ED3C505-B3AC-CE41-96A8-54AAC0ACFF86}" dt="2022-04-26T10:19:03.702" v="921" actId="1036"/>
          <ac:cxnSpMkLst>
            <pc:docMk/>
            <pc:sldMk cId="2363683586" sldId="438"/>
            <ac:cxnSpMk id="7" creationId="{4B069AC0-E256-AEDF-F355-B6AC1E08F728}"/>
          </ac:cxnSpMkLst>
        </pc:cxnChg>
      </pc:sldChg>
      <pc:sldChg chg="modSp mod">
        <pc:chgData name="倉下亮 NK-STAFF" userId="96ef8ed2-32df-4ebd-bfc9-b4de2c4378de" providerId="ADAL" clId="{5ED3C505-B3AC-CE41-96A8-54AAC0ACFF86}" dt="2022-04-26T12:34:34.149" v="2415" actId="115"/>
        <pc:sldMkLst>
          <pc:docMk/>
          <pc:sldMk cId="3028882845" sldId="440"/>
        </pc:sldMkLst>
        <pc:spChg chg="mod">
          <ac:chgData name="倉下亮 NK-STAFF" userId="96ef8ed2-32df-4ebd-bfc9-b4de2c4378de" providerId="ADAL" clId="{5ED3C505-B3AC-CE41-96A8-54AAC0ACFF86}" dt="2022-04-26T12:34:34.149" v="2415" actId="115"/>
          <ac:spMkLst>
            <pc:docMk/>
            <pc:sldMk cId="3028882845" sldId="440"/>
            <ac:spMk id="3" creationId="{E5F9D326-B687-492F-8833-4CF5049B0FD7}"/>
          </ac:spMkLst>
        </pc:spChg>
        <pc:spChg chg="mod">
          <ac:chgData name="倉下亮 NK-STAFF" userId="96ef8ed2-32df-4ebd-bfc9-b4de2c4378de" providerId="ADAL" clId="{5ED3C505-B3AC-CE41-96A8-54AAC0ACFF86}" dt="2022-04-26T12:33:36.841" v="2411" actId="1035"/>
          <ac:spMkLst>
            <pc:docMk/>
            <pc:sldMk cId="3028882845" sldId="440"/>
            <ac:spMk id="6" creationId="{A36C2657-8360-4FB5-A694-FA9F83ECCA0E}"/>
          </ac:spMkLst>
        </pc:spChg>
      </pc:sldChg>
      <pc:sldChg chg="modSp mod">
        <pc:chgData name="倉下亮 NK-STAFF" userId="96ef8ed2-32df-4ebd-bfc9-b4de2c4378de" providerId="ADAL" clId="{5ED3C505-B3AC-CE41-96A8-54AAC0ACFF86}" dt="2022-04-26T10:25:28.868" v="1286" actId="20577"/>
        <pc:sldMkLst>
          <pc:docMk/>
          <pc:sldMk cId="533518486" sldId="442"/>
        </pc:sldMkLst>
        <pc:spChg chg="mod">
          <ac:chgData name="倉下亮 NK-STAFF" userId="96ef8ed2-32df-4ebd-bfc9-b4de2c4378de" providerId="ADAL" clId="{5ED3C505-B3AC-CE41-96A8-54AAC0ACFF86}" dt="2022-04-26T10:25:28.868" v="1286" actId="20577"/>
          <ac:spMkLst>
            <pc:docMk/>
            <pc:sldMk cId="533518486" sldId="442"/>
            <ac:spMk id="6" creationId="{CEDB45BF-0C27-4AF1-B020-1E99C4BAC7A6}"/>
          </ac:spMkLst>
        </pc:spChg>
      </pc:sldChg>
      <pc:sldChg chg="addSp delSp modSp mod ord">
        <pc:chgData name="倉下亮 NK-STAFF" userId="96ef8ed2-32df-4ebd-bfc9-b4de2c4378de" providerId="ADAL" clId="{5ED3C505-B3AC-CE41-96A8-54AAC0ACFF86}" dt="2022-04-26T12:35:12.197" v="2420" actId="115"/>
        <pc:sldMkLst>
          <pc:docMk/>
          <pc:sldMk cId="1894791264" sldId="443"/>
        </pc:sldMkLst>
        <pc:spChg chg="add mod">
          <ac:chgData name="倉下亮 NK-STAFF" userId="96ef8ed2-32df-4ebd-bfc9-b4de2c4378de" providerId="ADAL" clId="{5ED3C505-B3AC-CE41-96A8-54AAC0ACFF86}" dt="2022-04-26T12:11:46.495" v="1975" actId="20577"/>
          <ac:spMkLst>
            <pc:docMk/>
            <pc:sldMk cId="1894791264" sldId="443"/>
            <ac:spMk id="2" creationId="{5BCE4855-1CA8-DF7F-DBEC-6B6446B4E903}"/>
          </ac:spMkLst>
        </pc:spChg>
        <pc:spChg chg="mod">
          <ac:chgData name="倉下亮 NK-STAFF" userId="96ef8ed2-32df-4ebd-bfc9-b4de2c4378de" providerId="ADAL" clId="{5ED3C505-B3AC-CE41-96A8-54AAC0ACFF86}" dt="2022-04-26T12:35:12.197" v="2420" actId="115"/>
          <ac:spMkLst>
            <pc:docMk/>
            <pc:sldMk cId="1894791264" sldId="443"/>
            <ac:spMk id="7" creationId="{73CEDFB3-2BF9-49BD-B6A5-F8A5D63CA00E}"/>
          </ac:spMkLst>
        </pc:spChg>
        <pc:spChg chg="del">
          <ac:chgData name="倉下亮 NK-STAFF" userId="96ef8ed2-32df-4ebd-bfc9-b4de2c4378de" providerId="ADAL" clId="{5ED3C505-B3AC-CE41-96A8-54AAC0ACFF86}" dt="2022-04-26T12:05:08.141" v="1763" actId="478"/>
          <ac:spMkLst>
            <pc:docMk/>
            <pc:sldMk cId="1894791264" sldId="443"/>
            <ac:spMk id="8" creationId="{76539D07-A4C5-4AB4-91CB-2D4CC017CFB7}"/>
          </ac:spMkLst>
        </pc:spChg>
        <pc:spChg chg="add mod">
          <ac:chgData name="倉下亮 NK-STAFF" userId="96ef8ed2-32df-4ebd-bfc9-b4de2c4378de" providerId="ADAL" clId="{5ED3C505-B3AC-CE41-96A8-54AAC0ACFF86}" dt="2022-04-26T12:12:02.513" v="1988" actId="20577"/>
          <ac:spMkLst>
            <pc:docMk/>
            <pc:sldMk cId="1894791264" sldId="443"/>
            <ac:spMk id="9" creationId="{1C2C1A81-1480-7718-2EB8-CB55F54D515A}"/>
          </ac:spMkLst>
        </pc:spChg>
        <pc:spChg chg="mod">
          <ac:chgData name="倉下亮 NK-STAFF" userId="96ef8ed2-32df-4ebd-bfc9-b4de2c4378de" providerId="ADAL" clId="{5ED3C505-B3AC-CE41-96A8-54AAC0ACFF86}" dt="2022-04-26T12:22:20.917" v="2082" actId="14100"/>
          <ac:spMkLst>
            <pc:docMk/>
            <pc:sldMk cId="1894791264" sldId="443"/>
            <ac:spMk id="10" creationId="{213BC314-56B4-4CD9-AD66-9031CB28362F}"/>
          </ac:spMkLst>
        </pc:spChg>
        <pc:spChg chg="add mod">
          <ac:chgData name="倉下亮 NK-STAFF" userId="96ef8ed2-32df-4ebd-bfc9-b4de2c4378de" providerId="ADAL" clId="{5ED3C505-B3AC-CE41-96A8-54AAC0ACFF86}" dt="2022-04-26T12:18:53.180" v="2032" actId="1076"/>
          <ac:spMkLst>
            <pc:docMk/>
            <pc:sldMk cId="1894791264" sldId="443"/>
            <ac:spMk id="30" creationId="{1A992DEE-A822-1941-7D07-557A5AE808D0}"/>
          </ac:spMkLst>
        </pc:spChg>
        <pc:spChg chg="add mod">
          <ac:chgData name="倉下亮 NK-STAFF" userId="96ef8ed2-32df-4ebd-bfc9-b4de2c4378de" providerId="ADAL" clId="{5ED3C505-B3AC-CE41-96A8-54AAC0ACFF86}" dt="2022-04-26T12:17:23.739" v="2010" actId="14100"/>
          <ac:spMkLst>
            <pc:docMk/>
            <pc:sldMk cId="1894791264" sldId="443"/>
            <ac:spMk id="33" creationId="{52AE5935-3BD2-AA75-3374-130FBE94D67D}"/>
          </ac:spMkLst>
        </pc:spChg>
        <pc:spChg chg="add mod">
          <ac:chgData name="倉下亮 NK-STAFF" userId="96ef8ed2-32df-4ebd-bfc9-b4de2c4378de" providerId="ADAL" clId="{5ED3C505-B3AC-CE41-96A8-54AAC0ACFF86}" dt="2022-04-26T12:18:19.316" v="2025" actId="1076"/>
          <ac:spMkLst>
            <pc:docMk/>
            <pc:sldMk cId="1894791264" sldId="443"/>
            <ac:spMk id="37" creationId="{98AC11AA-A846-22C7-30B1-CEB4DDDA2D59}"/>
          </ac:spMkLst>
        </pc:spChg>
        <pc:spChg chg="add mod">
          <ac:chgData name="倉下亮 NK-STAFF" userId="96ef8ed2-32df-4ebd-bfc9-b4de2c4378de" providerId="ADAL" clId="{5ED3C505-B3AC-CE41-96A8-54AAC0ACFF86}" dt="2022-04-26T12:19:01.469" v="2036" actId="1076"/>
          <ac:spMkLst>
            <pc:docMk/>
            <pc:sldMk cId="1894791264" sldId="443"/>
            <ac:spMk id="38" creationId="{CEA86B1C-1F99-D2FF-A016-B7503292DA94}"/>
          </ac:spMkLst>
        </pc:spChg>
        <pc:spChg chg="add mod">
          <ac:chgData name="倉下亮 NK-STAFF" userId="96ef8ed2-32df-4ebd-bfc9-b4de2c4378de" providerId="ADAL" clId="{5ED3C505-B3AC-CE41-96A8-54AAC0ACFF86}" dt="2022-04-26T12:20:53.162" v="2060" actId="1076"/>
          <ac:spMkLst>
            <pc:docMk/>
            <pc:sldMk cId="1894791264" sldId="443"/>
            <ac:spMk id="39" creationId="{84DF8D77-46AB-3AC2-B29C-823E0E66C2A3}"/>
          </ac:spMkLst>
        </pc:spChg>
        <pc:spChg chg="add mod">
          <ac:chgData name="倉下亮 NK-STAFF" userId="96ef8ed2-32df-4ebd-bfc9-b4de2c4378de" providerId="ADAL" clId="{5ED3C505-B3AC-CE41-96A8-54AAC0ACFF86}" dt="2022-04-26T12:20:49.759" v="2059" actId="1076"/>
          <ac:spMkLst>
            <pc:docMk/>
            <pc:sldMk cId="1894791264" sldId="443"/>
            <ac:spMk id="40" creationId="{9D40D01A-2D58-9952-9B55-1900BC2E589E}"/>
          </ac:spMkLst>
        </pc:spChg>
        <pc:spChg chg="add mod">
          <ac:chgData name="倉下亮 NK-STAFF" userId="96ef8ed2-32df-4ebd-bfc9-b4de2c4378de" providerId="ADAL" clId="{5ED3C505-B3AC-CE41-96A8-54AAC0ACFF86}" dt="2022-04-26T12:21:31.627" v="2076" actId="1076"/>
          <ac:spMkLst>
            <pc:docMk/>
            <pc:sldMk cId="1894791264" sldId="443"/>
            <ac:spMk id="41" creationId="{0EFC4729-55A7-1F8A-9976-B1D0260811A6}"/>
          </ac:spMkLst>
        </pc:spChg>
        <pc:cxnChg chg="add mod">
          <ac:chgData name="倉下亮 NK-STAFF" userId="96ef8ed2-32df-4ebd-bfc9-b4de2c4378de" providerId="ADAL" clId="{5ED3C505-B3AC-CE41-96A8-54AAC0ACFF86}" dt="2022-04-26T12:13:40.436" v="1991" actId="14100"/>
          <ac:cxnSpMkLst>
            <pc:docMk/>
            <pc:sldMk cId="1894791264" sldId="443"/>
            <ac:cxnSpMk id="11" creationId="{7FD8A14B-B72E-9F02-DE0B-D45E8E46A97D}"/>
          </ac:cxnSpMkLst>
        </pc:cxnChg>
        <pc:cxnChg chg="add mod">
          <ac:chgData name="倉下亮 NK-STAFF" userId="96ef8ed2-32df-4ebd-bfc9-b4de2c4378de" providerId="ADAL" clId="{5ED3C505-B3AC-CE41-96A8-54AAC0ACFF86}" dt="2022-04-26T12:13:40.436" v="1991" actId="14100"/>
          <ac:cxnSpMkLst>
            <pc:docMk/>
            <pc:sldMk cId="1894791264" sldId="443"/>
            <ac:cxnSpMk id="12" creationId="{E456F528-D528-FD0E-2AEE-7C8F71D442DD}"/>
          </ac:cxnSpMkLst>
        </pc:cxnChg>
        <pc:cxnChg chg="add mod">
          <ac:chgData name="倉下亮 NK-STAFF" userId="96ef8ed2-32df-4ebd-bfc9-b4de2c4378de" providerId="ADAL" clId="{5ED3C505-B3AC-CE41-96A8-54AAC0ACFF86}" dt="2022-04-26T12:10:35.984" v="1954"/>
          <ac:cxnSpMkLst>
            <pc:docMk/>
            <pc:sldMk cId="1894791264" sldId="443"/>
            <ac:cxnSpMk id="14" creationId="{28A002CA-AFE5-79C7-07FA-3057B5F3C083}"/>
          </ac:cxnSpMkLst>
        </pc:cxnChg>
        <pc:cxnChg chg="add mod">
          <ac:chgData name="倉下亮 NK-STAFF" userId="96ef8ed2-32df-4ebd-bfc9-b4de2c4378de" providerId="ADAL" clId="{5ED3C505-B3AC-CE41-96A8-54AAC0ACFF86}" dt="2022-04-26T12:13:40.436" v="1991" actId="14100"/>
          <ac:cxnSpMkLst>
            <pc:docMk/>
            <pc:sldMk cId="1894791264" sldId="443"/>
            <ac:cxnSpMk id="15" creationId="{9047F9F7-2660-523A-7749-D27BC1ECE60A}"/>
          </ac:cxnSpMkLst>
        </pc:cxnChg>
        <pc:cxnChg chg="add mod">
          <ac:chgData name="倉下亮 NK-STAFF" userId="96ef8ed2-32df-4ebd-bfc9-b4de2c4378de" providerId="ADAL" clId="{5ED3C505-B3AC-CE41-96A8-54AAC0ACFF86}" dt="2022-04-26T12:13:40.436" v="1991" actId="14100"/>
          <ac:cxnSpMkLst>
            <pc:docMk/>
            <pc:sldMk cId="1894791264" sldId="443"/>
            <ac:cxnSpMk id="16" creationId="{8E7EE365-140C-043F-6BE5-78364689C7A5}"/>
          </ac:cxnSpMkLst>
        </pc:cxnChg>
        <pc:cxnChg chg="add mod">
          <ac:chgData name="倉下亮 NK-STAFF" userId="96ef8ed2-32df-4ebd-bfc9-b4de2c4378de" providerId="ADAL" clId="{5ED3C505-B3AC-CE41-96A8-54AAC0ACFF86}" dt="2022-04-26T12:17:35.598" v="2013" actId="14100"/>
          <ac:cxnSpMkLst>
            <pc:docMk/>
            <pc:sldMk cId="1894791264" sldId="443"/>
            <ac:cxnSpMk id="31" creationId="{7F4C3264-84D7-9820-3988-D2ECDAECB82A}"/>
          </ac:cxnSpMkLst>
        </pc:cxnChg>
      </pc:sldChg>
      <pc:sldChg chg="delSp modSp add mod">
        <pc:chgData name="倉下亮 NK-STAFF" userId="96ef8ed2-32df-4ebd-bfc9-b4de2c4378de" providerId="ADAL" clId="{5ED3C505-B3AC-CE41-96A8-54AAC0ACFF86}" dt="2022-04-26T12:36:05.649" v="2437" actId="20577"/>
        <pc:sldMkLst>
          <pc:docMk/>
          <pc:sldMk cId="1675606295" sldId="444"/>
        </pc:sldMkLst>
        <pc:spChg chg="mod">
          <ac:chgData name="倉下亮 NK-STAFF" userId="96ef8ed2-32df-4ebd-bfc9-b4de2c4378de" providerId="ADAL" clId="{5ED3C505-B3AC-CE41-96A8-54AAC0ACFF86}" dt="2022-04-26T12:36:05.649" v="2437" actId="20577"/>
          <ac:spMkLst>
            <pc:docMk/>
            <pc:sldMk cId="1675606295" sldId="444"/>
            <ac:spMk id="6" creationId="{8E1CE779-35A5-4D24-9445-0F6348E185CC}"/>
          </ac:spMkLst>
        </pc:spChg>
        <pc:spChg chg="mod">
          <ac:chgData name="倉下亮 NK-STAFF" userId="96ef8ed2-32df-4ebd-bfc9-b4de2c4378de" providerId="ADAL" clId="{5ED3C505-B3AC-CE41-96A8-54AAC0ACFF86}" dt="2022-04-26T12:35:21.223" v="2422" actId="12"/>
          <ac:spMkLst>
            <pc:docMk/>
            <pc:sldMk cId="1675606295" sldId="444"/>
            <ac:spMk id="7" creationId="{73CEDFB3-2BF9-49BD-B6A5-F8A5D63CA00E}"/>
          </ac:spMkLst>
        </pc:spChg>
        <pc:spChg chg="mod">
          <ac:chgData name="倉下亮 NK-STAFF" userId="96ef8ed2-32df-4ebd-bfc9-b4de2c4378de" providerId="ADAL" clId="{5ED3C505-B3AC-CE41-96A8-54AAC0ACFF86}" dt="2022-04-26T12:28:22.395" v="2296" actId="1035"/>
          <ac:spMkLst>
            <pc:docMk/>
            <pc:sldMk cId="1675606295" sldId="444"/>
            <ac:spMk id="8" creationId="{76539D07-A4C5-4AB4-91CB-2D4CC017CFB7}"/>
          </ac:spMkLst>
        </pc:spChg>
        <pc:spChg chg="del">
          <ac:chgData name="倉下亮 NK-STAFF" userId="96ef8ed2-32df-4ebd-bfc9-b4de2c4378de" providerId="ADAL" clId="{5ED3C505-B3AC-CE41-96A8-54AAC0ACFF86}" dt="2022-04-26T12:27:29.586" v="2209" actId="478"/>
          <ac:spMkLst>
            <pc:docMk/>
            <pc:sldMk cId="1675606295" sldId="444"/>
            <ac:spMk id="10" creationId="{213BC314-56B4-4CD9-AD66-9031CB28362F}"/>
          </ac:spMkLst>
        </pc:spChg>
      </pc:sldChg>
    </pc:docChg>
  </pc:docChgLst>
  <pc:docChgLst>
    <pc:chgData name="NK-STAFF 倉下亮" userId="96ef8ed2-32df-4ebd-bfc9-b4de2c4378de" providerId="ADAL" clId="{736FD0C2-4883-4108-83CD-A7320B1C42E9}"/>
    <pc:docChg chg="undo custSel addSld delSld modSld modMainMaster modSection">
      <pc:chgData name="NK-STAFF 倉下亮" userId="96ef8ed2-32df-4ebd-bfc9-b4de2c4378de" providerId="ADAL" clId="{736FD0C2-4883-4108-83CD-A7320B1C42E9}" dt="2021-12-22T04:47:26.757" v="195" actId="2696"/>
      <pc:docMkLst>
        <pc:docMk/>
      </pc:docMkLst>
      <pc:sldChg chg="addSp delSp modSp mod setBg chgLayout">
        <pc:chgData name="NK-STAFF 倉下亮" userId="96ef8ed2-32df-4ebd-bfc9-b4de2c4378de" providerId="ADAL" clId="{736FD0C2-4883-4108-83CD-A7320B1C42E9}" dt="2021-12-11T05:41:06.733" v="82" actId="27636"/>
        <pc:sldMkLst>
          <pc:docMk/>
          <pc:sldMk cId="851073320" sldId="256"/>
        </pc:sldMkLst>
        <pc:spChg chg="mod ord">
          <ac:chgData name="NK-STAFF 倉下亮" userId="96ef8ed2-32df-4ebd-bfc9-b4de2c4378de" providerId="ADAL" clId="{736FD0C2-4883-4108-83CD-A7320B1C42E9}" dt="2021-12-11T05:36:26.959" v="49"/>
          <ac:spMkLst>
            <pc:docMk/>
            <pc:sldMk cId="851073320" sldId="256"/>
            <ac:spMk id="2" creationId="{CFA653AD-E010-7045-9469-4C4D2554CDBA}"/>
          </ac:spMkLst>
        </pc:spChg>
        <pc:spChg chg="mod ord">
          <ac:chgData name="NK-STAFF 倉下亮" userId="96ef8ed2-32df-4ebd-bfc9-b4de2c4378de" providerId="ADAL" clId="{736FD0C2-4883-4108-83CD-A7320B1C42E9}" dt="2021-12-11T05:41:06.733" v="82" actId="27636"/>
          <ac:spMkLst>
            <pc:docMk/>
            <pc:sldMk cId="851073320" sldId="256"/>
            <ac:spMk id="3" creationId="{00FA6F61-37F4-5D46-84AA-B90A26946823}"/>
          </ac:spMkLst>
        </pc:spChg>
        <pc:spChg chg="add del mod">
          <ac:chgData name="NK-STAFF 倉下亮" userId="96ef8ed2-32df-4ebd-bfc9-b4de2c4378de" providerId="ADAL" clId="{736FD0C2-4883-4108-83CD-A7320B1C42E9}" dt="2021-12-11T05:30:03.024" v="34" actId="6264"/>
          <ac:spMkLst>
            <pc:docMk/>
            <pc:sldMk cId="851073320" sldId="256"/>
            <ac:spMk id="4" creationId="{C1842FB0-4A88-47BB-A302-FB625BD6029B}"/>
          </ac:spMkLst>
        </pc:spChg>
        <pc:spChg chg="add del mod">
          <ac:chgData name="NK-STAFF 倉下亮" userId="96ef8ed2-32df-4ebd-bfc9-b4de2c4378de" providerId="ADAL" clId="{736FD0C2-4883-4108-83CD-A7320B1C42E9}" dt="2021-12-11T05:30:03.024" v="34" actId="6264"/>
          <ac:spMkLst>
            <pc:docMk/>
            <pc:sldMk cId="851073320" sldId="256"/>
            <ac:spMk id="5" creationId="{D5BAF989-1C6E-4B44-9FEC-E910A1510DE4}"/>
          </ac:spMkLst>
        </pc:spChg>
      </pc:sldChg>
      <pc:sldChg chg="modSp mod">
        <pc:chgData name="NK-STAFF 倉下亮" userId="96ef8ed2-32df-4ebd-bfc9-b4de2c4378de" providerId="ADAL" clId="{736FD0C2-4883-4108-83CD-A7320B1C42E9}" dt="2021-12-11T05:42:16.455" v="90" actId="207"/>
        <pc:sldMkLst>
          <pc:docMk/>
          <pc:sldMk cId="2099448795" sldId="310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099448795" sldId="310"/>
            <ac:spMk id="2" creationId="{F3DF153F-1649-4DE8-A75E-4D639BE3021E}"/>
          </ac:spMkLst>
        </pc:spChg>
        <pc:spChg chg="mod">
          <ac:chgData name="NK-STAFF 倉下亮" userId="96ef8ed2-32df-4ebd-bfc9-b4de2c4378de" providerId="ADAL" clId="{736FD0C2-4883-4108-83CD-A7320B1C42E9}" dt="2021-12-11T05:39:40.774" v="73" actId="27636"/>
          <ac:spMkLst>
            <pc:docMk/>
            <pc:sldMk cId="2099448795" sldId="310"/>
            <ac:spMk id="3" creationId="{E5BACAE1-EB56-4981-B5FC-238CBEE47180}"/>
          </ac:spMkLst>
        </pc:spChg>
        <pc:spChg chg="mod">
          <ac:chgData name="NK-STAFF 倉下亮" userId="96ef8ed2-32df-4ebd-bfc9-b4de2c4378de" providerId="ADAL" clId="{736FD0C2-4883-4108-83CD-A7320B1C42E9}" dt="2021-12-11T05:42:16.455" v="90" actId="207"/>
          <ac:spMkLst>
            <pc:docMk/>
            <pc:sldMk cId="2099448795" sldId="310"/>
            <ac:spMk id="4" creationId="{828D5F35-F83B-4800-8401-57699D58F5DF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099448795" sldId="310"/>
            <ac:spMk id="5" creationId="{28A5ADA3-AE48-4829-AD0E-C1C6F7004941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099448795" sldId="310"/>
            <ac:spMk id="6" creationId="{2FF8200C-9462-4B59-AC86-1BEA24506FE6}"/>
          </ac:spMkLst>
        </pc:spChg>
      </pc:sldChg>
      <pc:sldChg chg="modSp">
        <pc:chgData name="NK-STAFF 倉下亮" userId="96ef8ed2-32df-4ebd-bfc9-b4de2c4378de" providerId="ADAL" clId="{736FD0C2-4883-4108-83CD-A7320B1C42E9}" dt="2021-12-11T05:36:26.959" v="49"/>
        <pc:sldMkLst>
          <pc:docMk/>
          <pc:sldMk cId="2989984109" sldId="312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989984109" sldId="312"/>
            <ac:spMk id="6" creationId="{13B91578-6FEF-4992-9185-0B706ED604C1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989984109" sldId="312"/>
            <ac:spMk id="7" creationId="{5AF9C50F-2246-463A-848D-2B295A911F4F}"/>
          </ac:spMkLst>
        </pc:spChg>
      </pc:sldChg>
      <pc:sldChg chg="modSp mod">
        <pc:chgData name="NK-STAFF 倉下亮" userId="96ef8ed2-32df-4ebd-bfc9-b4de2c4378de" providerId="ADAL" clId="{736FD0C2-4883-4108-83CD-A7320B1C42E9}" dt="2021-12-11T05:43:42.936" v="96" actId="207"/>
        <pc:sldMkLst>
          <pc:docMk/>
          <pc:sldMk cId="145007980" sldId="313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45007980" sldId="313"/>
            <ac:spMk id="2" creationId="{CF900819-EE10-47E0-A766-AFB317EB4E3A}"/>
          </ac:spMkLst>
        </pc:spChg>
        <pc:spChg chg="mod">
          <ac:chgData name="NK-STAFF 倉下亮" userId="96ef8ed2-32df-4ebd-bfc9-b4de2c4378de" providerId="ADAL" clId="{736FD0C2-4883-4108-83CD-A7320B1C42E9}" dt="2021-12-11T05:43:42.936" v="96" actId="207"/>
          <ac:spMkLst>
            <pc:docMk/>
            <pc:sldMk cId="145007980" sldId="313"/>
            <ac:spMk id="3" creationId="{49BDC1AF-D579-45F1-91D5-4CC4783B7F46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45007980" sldId="313"/>
            <ac:spMk id="5" creationId="{DBD2686E-DEB4-4A0A-9713-FC883CFDB387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45007980" sldId="313"/>
            <ac:spMk id="6" creationId="{0BE86B0F-48F4-4FDA-B775-3EBC96A42A05}"/>
          </ac:spMkLst>
        </pc:spChg>
      </pc:sldChg>
      <pc:sldChg chg="modSp">
        <pc:chgData name="NK-STAFF 倉下亮" userId="96ef8ed2-32df-4ebd-bfc9-b4de2c4378de" providerId="ADAL" clId="{736FD0C2-4883-4108-83CD-A7320B1C42E9}" dt="2021-12-11T05:36:26.959" v="49"/>
        <pc:sldMkLst>
          <pc:docMk/>
          <pc:sldMk cId="4064404581" sldId="315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64404581" sldId="315"/>
            <ac:spMk id="2" creationId="{F3DF153F-1649-4DE8-A75E-4D639BE3021E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64404581" sldId="315"/>
            <ac:spMk id="3" creationId="{E5BACAE1-EB56-4981-B5FC-238CBEE47180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64404581" sldId="315"/>
            <ac:spMk id="5" creationId="{28A5ADA3-AE48-4829-AD0E-C1C6F7004941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64404581" sldId="315"/>
            <ac:spMk id="6" creationId="{C97938FE-3A15-491D-8381-007A6C36B419}"/>
          </ac:spMkLst>
        </pc:spChg>
      </pc:sldChg>
      <pc:sldChg chg="modSp mod">
        <pc:chgData name="NK-STAFF 倉下亮" userId="96ef8ed2-32df-4ebd-bfc9-b4de2c4378de" providerId="ADAL" clId="{736FD0C2-4883-4108-83CD-A7320B1C42E9}" dt="2021-12-11T05:43:00.128" v="93" actId="207"/>
        <pc:sldMkLst>
          <pc:docMk/>
          <pc:sldMk cId="3883360838" sldId="316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883360838" sldId="316"/>
            <ac:spMk id="2" creationId="{E5D11E23-0CC1-4AF2-889C-ACF52D6B738B}"/>
          </ac:spMkLst>
        </pc:spChg>
        <pc:spChg chg="mod">
          <ac:chgData name="NK-STAFF 倉下亮" userId="96ef8ed2-32df-4ebd-bfc9-b4de2c4378de" providerId="ADAL" clId="{736FD0C2-4883-4108-83CD-A7320B1C42E9}" dt="2021-12-11T05:43:00.128" v="93" actId="207"/>
          <ac:spMkLst>
            <pc:docMk/>
            <pc:sldMk cId="3883360838" sldId="316"/>
            <ac:spMk id="3" creationId="{18B62F14-A533-4FE2-9F22-92601E1443C7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883360838" sldId="316"/>
            <ac:spMk id="5" creationId="{384AC230-8E19-4757-B106-0708F09D7D70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883360838" sldId="316"/>
            <ac:spMk id="7" creationId="{A74572ED-2075-4876-BD46-565BED0A9106}"/>
          </ac:spMkLst>
        </pc:spChg>
      </pc:sldChg>
      <pc:sldChg chg="modSp mod">
        <pc:chgData name="NK-STAFF 倉下亮" userId="96ef8ed2-32df-4ebd-bfc9-b4de2c4378de" providerId="ADAL" clId="{736FD0C2-4883-4108-83CD-A7320B1C42E9}" dt="2021-12-11T05:46:15.784" v="105" actId="207"/>
        <pc:sldMkLst>
          <pc:docMk/>
          <pc:sldMk cId="1039292295" sldId="317"/>
        </pc:sldMkLst>
        <pc:spChg chg="mod">
          <ac:chgData name="NK-STAFF 倉下亮" userId="96ef8ed2-32df-4ebd-bfc9-b4de2c4378de" providerId="ADAL" clId="{736FD0C2-4883-4108-83CD-A7320B1C42E9}" dt="2021-12-11T05:46:15.784" v="105" actId="207"/>
          <ac:spMkLst>
            <pc:docMk/>
            <pc:sldMk cId="1039292295" sldId="317"/>
            <ac:spMk id="2" creationId="{E7C1F1A2-1166-400F-985D-B94984953E58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039292295" sldId="317"/>
            <ac:spMk id="3" creationId="{D19BAB78-B163-418A-9071-0620F29D8A8F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039292295" sldId="317"/>
            <ac:spMk id="5" creationId="{613041FC-E04C-49A0-BEBB-768A8095E63D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039292295" sldId="317"/>
            <ac:spMk id="6" creationId="{389DCC60-786F-466A-9502-6F8B72958F4C}"/>
          </ac:spMkLst>
        </pc:spChg>
      </pc:sldChg>
      <pc:sldChg chg="modSp mod">
        <pc:chgData name="NK-STAFF 倉下亮" userId="96ef8ed2-32df-4ebd-bfc9-b4de2c4378de" providerId="ADAL" clId="{736FD0C2-4883-4108-83CD-A7320B1C42E9}" dt="2021-12-11T05:43:27.116" v="95" actId="207"/>
        <pc:sldMkLst>
          <pc:docMk/>
          <pc:sldMk cId="3910514354" sldId="318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910514354" sldId="318"/>
            <ac:spMk id="2" creationId="{E5D11E23-0CC1-4AF2-889C-ACF52D6B738B}"/>
          </ac:spMkLst>
        </pc:spChg>
        <pc:spChg chg="mod">
          <ac:chgData name="NK-STAFF 倉下亮" userId="96ef8ed2-32df-4ebd-bfc9-b4de2c4378de" providerId="ADAL" clId="{736FD0C2-4883-4108-83CD-A7320B1C42E9}" dt="2021-12-11T05:43:27.116" v="95" actId="207"/>
          <ac:spMkLst>
            <pc:docMk/>
            <pc:sldMk cId="3910514354" sldId="318"/>
            <ac:spMk id="3" creationId="{18B62F14-A533-4FE2-9F22-92601E1443C7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910514354" sldId="318"/>
            <ac:spMk id="5" creationId="{384AC230-8E19-4757-B106-0708F09D7D70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910514354" sldId="318"/>
            <ac:spMk id="6" creationId="{51482642-F640-474B-9DCA-A591619B14FF}"/>
          </ac:spMkLst>
        </pc:spChg>
      </pc:sldChg>
      <pc:sldChg chg="modSp del mod">
        <pc:chgData name="NK-STAFF 倉下亮" userId="96ef8ed2-32df-4ebd-bfc9-b4de2c4378de" providerId="ADAL" clId="{736FD0C2-4883-4108-83CD-A7320B1C42E9}" dt="2021-12-22T04:47:26.757" v="195" actId="2696"/>
        <pc:sldMkLst>
          <pc:docMk/>
          <pc:sldMk cId="3078602719" sldId="319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078602719" sldId="319"/>
            <ac:spMk id="2" creationId="{EA1DA7BC-2F3D-4859-971E-068D8C371448}"/>
          </ac:spMkLst>
        </pc:spChg>
        <pc:spChg chg="mod">
          <ac:chgData name="NK-STAFF 倉下亮" userId="96ef8ed2-32df-4ebd-bfc9-b4de2c4378de" providerId="ADAL" clId="{736FD0C2-4883-4108-83CD-A7320B1C42E9}" dt="2021-12-11T05:50:50.970" v="142" actId="13822"/>
          <ac:spMkLst>
            <pc:docMk/>
            <pc:sldMk cId="3078602719" sldId="319"/>
            <ac:spMk id="3" creationId="{D8F488AC-755C-431C-B53B-F0F7C8A10088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078602719" sldId="319"/>
            <ac:spMk id="5" creationId="{06892E21-6D7A-4C01-BDD0-CCB5E1757714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078602719" sldId="319"/>
            <ac:spMk id="6" creationId="{590CE502-5B8F-4BB8-9804-3D7E49E52E4C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078602719" sldId="319"/>
            <ac:spMk id="9" creationId="{BA230F7C-0DF6-44D5-9598-F35B25089EA0}"/>
          </ac:spMkLst>
        </pc:spChg>
        <pc:spChg chg="mod">
          <ac:chgData name="NK-STAFF 倉下亮" userId="96ef8ed2-32df-4ebd-bfc9-b4de2c4378de" providerId="ADAL" clId="{736FD0C2-4883-4108-83CD-A7320B1C42E9}" dt="2021-12-11T05:53:41.480" v="177" actId="1037"/>
          <ac:spMkLst>
            <pc:docMk/>
            <pc:sldMk cId="3078602719" sldId="319"/>
            <ac:spMk id="13" creationId="{BE08122C-21D5-481F-89B7-DA4BEB0A8248}"/>
          </ac:spMkLst>
        </pc:spChg>
        <pc:spChg chg="mod">
          <ac:chgData name="NK-STAFF 倉下亮" userId="96ef8ed2-32df-4ebd-bfc9-b4de2c4378de" providerId="ADAL" clId="{736FD0C2-4883-4108-83CD-A7320B1C42E9}" dt="2021-12-11T05:52:29.261" v="165" actId="20577"/>
          <ac:spMkLst>
            <pc:docMk/>
            <pc:sldMk cId="3078602719" sldId="319"/>
            <ac:spMk id="18" creationId="{9D3B3A43-DD3C-42D6-8BBD-FA77C2CD758E}"/>
          </ac:spMkLst>
        </pc:spChg>
        <pc:spChg chg="mod">
          <ac:chgData name="NK-STAFF 倉下亮" userId="96ef8ed2-32df-4ebd-bfc9-b4de2c4378de" providerId="ADAL" clId="{736FD0C2-4883-4108-83CD-A7320B1C42E9}" dt="2021-12-11T05:51:04.975" v="143" actId="208"/>
          <ac:spMkLst>
            <pc:docMk/>
            <pc:sldMk cId="3078602719" sldId="319"/>
            <ac:spMk id="27" creationId="{9ECDC9A8-3339-40B2-B44D-5A2528709CA0}"/>
          </ac:spMkLst>
        </pc:spChg>
        <pc:spChg chg="mod">
          <ac:chgData name="NK-STAFF 倉下亮" userId="96ef8ed2-32df-4ebd-bfc9-b4de2c4378de" providerId="ADAL" clId="{736FD0C2-4883-4108-83CD-A7320B1C42E9}" dt="2021-12-11T05:51:04.975" v="143" actId="208"/>
          <ac:spMkLst>
            <pc:docMk/>
            <pc:sldMk cId="3078602719" sldId="319"/>
            <ac:spMk id="28" creationId="{197F52BE-F6D7-400F-979C-5EB2AF8007DD}"/>
          </ac:spMkLst>
        </pc:spChg>
      </pc:sldChg>
      <pc:sldChg chg="modSp mod">
        <pc:chgData name="NK-STAFF 倉下亮" userId="96ef8ed2-32df-4ebd-bfc9-b4de2c4378de" providerId="ADAL" clId="{736FD0C2-4883-4108-83CD-A7320B1C42E9}" dt="2021-12-11T05:46:09.533" v="104" actId="1076"/>
        <pc:sldMkLst>
          <pc:docMk/>
          <pc:sldMk cId="1472190758" sldId="320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472190758" sldId="320"/>
            <ac:spMk id="2" creationId="{1C9C9627-9A45-4465-BD29-9802F5CD653E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472190758" sldId="320"/>
            <ac:spMk id="3" creationId="{6000B7A1-0D88-405B-A230-4AD71A19108A}"/>
          </ac:spMkLst>
        </pc:spChg>
        <pc:spChg chg="mod">
          <ac:chgData name="NK-STAFF 倉下亮" userId="96ef8ed2-32df-4ebd-bfc9-b4de2c4378de" providerId="ADAL" clId="{736FD0C2-4883-4108-83CD-A7320B1C42E9}" dt="2021-12-11T05:46:09.533" v="104" actId="1076"/>
          <ac:spMkLst>
            <pc:docMk/>
            <pc:sldMk cId="1472190758" sldId="320"/>
            <ac:spMk id="4" creationId="{16538B3B-5B23-4078-984C-823D3D9FC828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472190758" sldId="320"/>
            <ac:spMk id="5" creationId="{D4DC6BD9-A3E5-43A1-93CD-8AE3308D2413}"/>
          </ac:spMkLst>
        </pc:spChg>
        <pc:spChg chg="mod">
          <ac:chgData name="NK-STAFF 倉下亮" userId="96ef8ed2-32df-4ebd-bfc9-b4de2c4378de" providerId="ADAL" clId="{736FD0C2-4883-4108-83CD-A7320B1C42E9}" dt="2021-12-11T05:45:02.924" v="100" actId="13822"/>
          <ac:spMkLst>
            <pc:docMk/>
            <pc:sldMk cId="1472190758" sldId="320"/>
            <ac:spMk id="7" creationId="{0BD50F86-C9A7-42F4-BA18-6B94C74B747F}"/>
          </ac:spMkLst>
        </pc:spChg>
        <pc:spChg chg="mod">
          <ac:chgData name="NK-STAFF 倉下亮" userId="96ef8ed2-32df-4ebd-bfc9-b4de2c4378de" providerId="ADAL" clId="{736FD0C2-4883-4108-83CD-A7320B1C42E9}" dt="2021-12-11T05:45:02.924" v="100" actId="13822"/>
          <ac:spMkLst>
            <pc:docMk/>
            <pc:sldMk cId="1472190758" sldId="320"/>
            <ac:spMk id="8" creationId="{602CD93F-5B8D-4154-8214-F606E1985C38}"/>
          </ac:spMkLst>
        </pc:spChg>
        <pc:spChg chg="mod">
          <ac:chgData name="NK-STAFF 倉下亮" userId="96ef8ed2-32df-4ebd-bfc9-b4de2c4378de" providerId="ADAL" clId="{736FD0C2-4883-4108-83CD-A7320B1C42E9}" dt="2021-12-11T05:45:07.742" v="101" actId="13822"/>
          <ac:spMkLst>
            <pc:docMk/>
            <pc:sldMk cId="1472190758" sldId="320"/>
            <ac:spMk id="9" creationId="{7E41504B-D1A0-4717-855C-B420F1ECD01A}"/>
          </ac:spMkLst>
        </pc:spChg>
        <pc:graphicFrameChg chg="mod modGraphic">
          <ac:chgData name="NK-STAFF 倉下亮" userId="96ef8ed2-32df-4ebd-bfc9-b4de2c4378de" providerId="ADAL" clId="{736FD0C2-4883-4108-83CD-A7320B1C42E9}" dt="2021-12-11T05:45:50.152" v="103" actId="12385"/>
          <ac:graphicFrameMkLst>
            <pc:docMk/>
            <pc:sldMk cId="1472190758" sldId="320"/>
            <ac:graphicFrameMk id="6" creationId="{8671851F-183F-40EF-B5EF-08A41316C9D2}"/>
          </ac:graphicFrameMkLst>
        </pc:graphicFrameChg>
      </pc:sldChg>
      <pc:sldChg chg="modSp mod">
        <pc:chgData name="NK-STAFF 倉下亮" userId="96ef8ed2-32df-4ebd-bfc9-b4de2c4378de" providerId="ADAL" clId="{736FD0C2-4883-4108-83CD-A7320B1C42E9}" dt="2021-12-11T05:47:45.370" v="109" actId="207"/>
        <pc:sldMkLst>
          <pc:docMk/>
          <pc:sldMk cId="3927827999" sldId="321"/>
        </pc:sldMkLst>
        <pc:spChg chg="mod">
          <ac:chgData name="NK-STAFF 倉下亮" userId="96ef8ed2-32df-4ebd-bfc9-b4de2c4378de" providerId="ADAL" clId="{736FD0C2-4883-4108-83CD-A7320B1C42E9}" dt="2021-12-11T05:47:45.370" v="109" actId="207"/>
          <ac:spMkLst>
            <pc:docMk/>
            <pc:sldMk cId="3927827999" sldId="321"/>
            <ac:spMk id="2" creationId="{E7C1F1A2-1166-400F-985D-B94984953E58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927827999" sldId="321"/>
            <ac:spMk id="3" creationId="{D19BAB78-B163-418A-9071-0620F29D8A8F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927827999" sldId="321"/>
            <ac:spMk id="5" creationId="{613041FC-E04C-49A0-BEBB-768A8095E63D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927827999" sldId="321"/>
            <ac:spMk id="6" creationId="{D2AEC9B0-C472-4F95-98DB-33954382CEE7}"/>
          </ac:spMkLst>
        </pc:spChg>
      </pc:sldChg>
      <pc:sldChg chg="modSp mod">
        <pc:chgData name="NK-STAFF 倉下亮" userId="96ef8ed2-32df-4ebd-bfc9-b4de2c4378de" providerId="ADAL" clId="{736FD0C2-4883-4108-83CD-A7320B1C42E9}" dt="2021-12-11T05:50:24.229" v="141" actId="1037"/>
        <pc:sldMkLst>
          <pc:docMk/>
          <pc:sldMk cId="4222384729" sldId="324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222384729" sldId="324"/>
            <ac:spMk id="2" creationId="{CC14C7EE-E9FD-44AB-A74C-02BD7D7A5EC1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222384729" sldId="324"/>
            <ac:spMk id="3" creationId="{C042FDE6-2DBD-4F5C-B9A7-05FC9C4D5DBE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222384729" sldId="324"/>
            <ac:spMk id="5" creationId="{FD35DCA7-7785-4CC9-86FA-008238CD9210}"/>
          </ac:spMkLst>
        </pc:spChg>
        <pc:spChg chg="mod">
          <ac:chgData name="NK-STAFF 倉下亮" userId="96ef8ed2-32df-4ebd-bfc9-b4de2c4378de" providerId="ADAL" clId="{736FD0C2-4883-4108-83CD-A7320B1C42E9}" dt="2021-12-11T05:50:24.229" v="141" actId="1037"/>
          <ac:spMkLst>
            <pc:docMk/>
            <pc:sldMk cId="4222384729" sldId="324"/>
            <ac:spMk id="10" creationId="{BF2A25C9-8D69-458D-B63C-ABD7B739CC8D}"/>
          </ac:spMkLst>
        </pc:spChg>
        <pc:spChg chg="mod">
          <ac:chgData name="NK-STAFF 倉下亮" userId="96ef8ed2-32df-4ebd-bfc9-b4de2c4378de" providerId="ADAL" clId="{736FD0C2-4883-4108-83CD-A7320B1C42E9}" dt="2021-12-11T05:50:11.942" v="138" actId="1038"/>
          <ac:spMkLst>
            <pc:docMk/>
            <pc:sldMk cId="4222384729" sldId="324"/>
            <ac:spMk id="16" creationId="{AD3C28B4-3939-4B1B-9494-997AF30EA080}"/>
          </ac:spMkLst>
        </pc:spChg>
      </pc:sldChg>
      <pc:sldChg chg="addSp delSp modSp del mod">
        <pc:chgData name="NK-STAFF 倉下亮" userId="96ef8ed2-32df-4ebd-bfc9-b4de2c4378de" providerId="ADAL" clId="{736FD0C2-4883-4108-83CD-A7320B1C42E9}" dt="2021-12-22T04:47:26.757" v="195" actId="2696"/>
        <pc:sldMkLst>
          <pc:docMk/>
          <pc:sldMk cId="4029616739" sldId="327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29616739" sldId="327"/>
            <ac:spMk id="2" creationId="{EA1DA7BC-2F3D-4859-971E-068D8C371448}"/>
          </ac:spMkLst>
        </pc:spChg>
        <pc:spChg chg="mod">
          <ac:chgData name="NK-STAFF 倉下亮" userId="96ef8ed2-32df-4ebd-bfc9-b4de2c4378de" providerId="ADAL" clId="{736FD0C2-4883-4108-83CD-A7320B1C42E9}" dt="2021-12-11T05:53:47.545" v="178" actId="13822"/>
          <ac:spMkLst>
            <pc:docMk/>
            <pc:sldMk cId="4029616739" sldId="327"/>
            <ac:spMk id="3" creationId="{D8F488AC-755C-431C-B53B-F0F7C8A10088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29616739" sldId="327"/>
            <ac:spMk id="5" creationId="{06892E21-6D7A-4C01-BDD0-CCB5E1757714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29616739" sldId="327"/>
            <ac:spMk id="6" creationId="{590CE502-5B8F-4BB8-9804-3D7E49E52E4C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4029616739" sldId="327"/>
            <ac:spMk id="7" creationId="{C88BECAD-B76F-4AFC-928C-2BB29F2EA26B}"/>
          </ac:spMkLst>
        </pc:spChg>
        <pc:spChg chg="del">
          <ac:chgData name="NK-STAFF 倉下亮" userId="96ef8ed2-32df-4ebd-bfc9-b4de2c4378de" providerId="ADAL" clId="{736FD0C2-4883-4108-83CD-A7320B1C42E9}" dt="2021-12-11T05:52:42.871" v="166" actId="478"/>
          <ac:spMkLst>
            <pc:docMk/>
            <pc:sldMk cId="4029616739" sldId="327"/>
            <ac:spMk id="13" creationId="{BE08122C-21D5-481F-89B7-DA4BEB0A8248}"/>
          </ac:spMkLst>
        </pc:spChg>
        <pc:spChg chg="del">
          <ac:chgData name="NK-STAFF 倉下亮" userId="96ef8ed2-32df-4ebd-bfc9-b4de2c4378de" providerId="ADAL" clId="{736FD0C2-4883-4108-83CD-A7320B1C42E9}" dt="2021-12-11T05:52:47.464" v="167" actId="478"/>
          <ac:spMkLst>
            <pc:docMk/>
            <pc:sldMk cId="4029616739" sldId="327"/>
            <ac:spMk id="18" creationId="{9D3B3A43-DD3C-42D6-8BBD-FA77C2CD758E}"/>
          </ac:spMkLst>
        </pc:spChg>
        <pc:spChg chg="del">
          <ac:chgData name="NK-STAFF 倉下亮" userId="96ef8ed2-32df-4ebd-bfc9-b4de2c4378de" providerId="ADAL" clId="{736FD0C2-4883-4108-83CD-A7320B1C42E9}" dt="2021-12-11T05:52:49.613" v="168" actId="478"/>
          <ac:spMkLst>
            <pc:docMk/>
            <pc:sldMk cId="4029616739" sldId="327"/>
            <ac:spMk id="27" creationId="{9ECDC9A8-3339-40B2-B44D-5A2528709CA0}"/>
          </ac:spMkLst>
        </pc:spChg>
        <pc:spChg chg="del">
          <ac:chgData name="NK-STAFF 倉下亮" userId="96ef8ed2-32df-4ebd-bfc9-b4de2c4378de" providerId="ADAL" clId="{736FD0C2-4883-4108-83CD-A7320B1C42E9}" dt="2021-12-11T05:52:51.200" v="169" actId="478"/>
          <ac:spMkLst>
            <pc:docMk/>
            <pc:sldMk cId="4029616739" sldId="327"/>
            <ac:spMk id="28" creationId="{197F52BE-F6D7-400F-979C-5EB2AF8007DD}"/>
          </ac:spMkLst>
        </pc:spChg>
        <pc:spChg chg="add mod">
          <ac:chgData name="NK-STAFF 倉下亮" userId="96ef8ed2-32df-4ebd-bfc9-b4de2c4378de" providerId="ADAL" clId="{736FD0C2-4883-4108-83CD-A7320B1C42E9}" dt="2021-12-11T05:53:35.576" v="174" actId="1037"/>
          <ac:spMkLst>
            <pc:docMk/>
            <pc:sldMk cId="4029616739" sldId="327"/>
            <ac:spMk id="45" creationId="{7E9CAC2C-2C3A-4C8F-91DC-4CDF70FBB6CD}"/>
          </ac:spMkLst>
        </pc:spChg>
        <pc:spChg chg="add mod">
          <ac:chgData name="NK-STAFF 倉下亮" userId="96ef8ed2-32df-4ebd-bfc9-b4de2c4378de" providerId="ADAL" clId="{736FD0C2-4883-4108-83CD-A7320B1C42E9}" dt="2021-12-11T05:53:11.164" v="170"/>
          <ac:spMkLst>
            <pc:docMk/>
            <pc:sldMk cId="4029616739" sldId="327"/>
            <ac:spMk id="48" creationId="{11B3BA6D-1F0C-4368-B2F3-3E38EBA942F9}"/>
          </ac:spMkLst>
        </pc:spChg>
        <pc:spChg chg="add mod">
          <ac:chgData name="NK-STAFF 倉下亮" userId="96ef8ed2-32df-4ebd-bfc9-b4de2c4378de" providerId="ADAL" clId="{736FD0C2-4883-4108-83CD-A7320B1C42E9}" dt="2021-12-11T05:53:11.164" v="170"/>
          <ac:spMkLst>
            <pc:docMk/>
            <pc:sldMk cId="4029616739" sldId="327"/>
            <ac:spMk id="49" creationId="{9BD0CADE-0B24-43DE-958B-FC941FCC365F}"/>
          </ac:spMkLst>
        </pc:spChg>
        <pc:spChg chg="add mod">
          <ac:chgData name="NK-STAFF 倉下亮" userId="96ef8ed2-32df-4ebd-bfc9-b4de2c4378de" providerId="ADAL" clId="{736FD0C2-4883-4108-83CD-A7320B1C42E9}" dt="2021-12-11T05:53:11.164" v="170"/>
          <ac:spMkLst>
            <pc:docMk/>
            <pc:sldMk cId="4029616739" sldId="327"/>
            <ac:spMk id="50" creationId="{160ED74F-A9BD-484A-8C8C-B604A3211467}"/>
          </ac:spMkLst>
        </pc:spChg>
      </pc:sldChg>
      <pc:sldChg chg="addSp delSp modSp mod">
        <pc:chgData name="NK-STAFF 倉下亮" userId="96ef8ed2-32df-4ebd-bfc9-b4de2c4378de" providerId="ADAL" clId="{736FD0C2-4883-4108-83CD-A7320B1C42E9}" dt="2021-12-22T04:47:20.371" v="194" actId="478"/>
        <pc:sldMkLst>
          <pc:docMk/>
          <pc:sldMk cId="4007266840" sldId="328"/>
        </pc:sldMkLst>
        <pc:spChg chg="mod ord">
          <ac:chgData name="NK-STAFF 倉下亮" userId="96ef8ed2-32df-4ebd-bfc9-b4de2c4378de" providerId="ADAL" clId="{736FD0C2-4883-4108-83CD-A7320B1C42E9}" dt="2021-12-11T05:49:06.732" v="113" actId="167"/>
          <ac:spMkLst>
            <pc:docMk/>
            <pc:sldMk cId="4007266840" sldId="328"/>
            <ac:spMk id="4" creationId="{93934126-4B82-43C0-8E51-600976CE1448}"/>
          </ac:spMkLst>
        </pc:spChg>
        <pc:spChg chg="mod ord">
          <ac:chgData name="NK-STAFF 倉下亮" userId="96ef8ed2-32df-4ebd-bfc9-b4de2c4378de" providerId="ADAL" clId="{736FD0C2-4883-4108-83CD-A7320B1C42E9}" dt="2021-12-11T05:49:16.659" v="114" actId="167"/>
          <ac:spMkLst>
            <pc:docMk/>
            <pc:sldMk cId="4007266840" sldId="328"/>
            <ac:spMk id="5" creationId="{3E39671E-F02F-4644-ABAA-0C04C7ADD3C3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27" creationId="{001962D3-A5BB-466C-83AD-6E1EA3CD0B12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28" creationId="{C5CA10A2-CF2A-4B5C-B8C2-A21B2AB42855}"/>
          </ac:spMkLst>
        </pc:spChg>
        <pc:spChg chg="mod">
          <ac:chgData name="NK-STAFF 倉下亮" userId="96ef8ed2-32df-4ebd-bfc9-b4de2c4378de" providerId="ADAL" clId="{736FD0C2-4883-4108-83CD-A7320B1C42E9}" dt="2021-12-11T05:47:25.583" v="108" actId="13822"/>
          <ac:spMkLst>
            <pc:docMk/>
            <pc:sldMk cId="4007266840" sldId="328"/>
            <ac:spMk id="33" creationId="{FD1977CB-DF97-4E8A-99CF-1B6D8F015889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34" creationId="{16299A6D-0815-484D-B7A8-E9301E21461F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35" creationId="{1F7EDA1F-EB4D-425A-86E7-79FFD100B0A2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36" creationId="{8B304089-076A-4DF6-ADCB-06A229BC7505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40" creationId="{7048871A-3E2B-459F-89F9-422E25C1DE2F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78" creationId="{DD4A70D3-EEB1-40B5-9D60-A4FCF9DD3EB3}"/>
          </ac:spMkLst>
        </pc:spChg>
        <pc:spChg chg="mod">
          <ac:chgData name="NK-STAFF 倉下亮" userId="96ef8ed2-32df-4ebd-bfc9-b4de2c4378de" providerId="ADAL" clId="{736FD0C2-4883-4108-83CD-A7320B1C42E9}" dt="2021-12-11T05:47:20.219" v="107" actId="13822"/>
          <ac:spMkLst>
            <pc:docMk/>
            <pc:sldMk cId="4007266840" sldId="328"/>
            <ac:spMk id="82" creationId="{4A711537-2686-4A4B-898D-592A27719451}"/>
          </ac:spMkLst>
        </pc:spChg>
        <pc:spChg chg="mod">
          <ac:chgData name="NK-STAFF 倉下亮" userId="96ef8ed2-32df-4ebd-bfc9-b4de2c4378de" providerId="ADAL" clId="{736FD0C2-4883-4108-83CD-A7320B1C42E9}" dt="2021-12-11T05:47:10.304" v="106" actId="208"/>
          <ac:spMkLst>
            <pc:docMk/>
            <pc:sldMk cId="4007266840" sldId="328"/>
            <ac:spMk id="83" creationId="{C43F37B1-FD50-4317-A7CA-4DF17D074B3F}"/>
          </ac:spMkLst>
        </pc:spChg>
        <pc:cxnChg chg="mod">
          <ac:chgData name="NK-STAFF 倉下亮" userId="96ef8ed2-32df-4ebd-bfc9-b4de2c4378de" providerId="ADAL" clId="{736FD0C2-4883-4108-83CD-A7320B1C42E9}" dt="2021-12-11T05:47:10.304" v="106" actId="208"/>
          <ac:cxnSpMkLst>
            <pc:docMk/>
            <pc:sldMk cId="4007266840" sldId="328"/>
            <ac:cxnSpMk id="30" creationId="{3B271C2B-C813-431F-9233-AB5948579008}"/>
          </ac:cxnSpMkLst>
        </pc:cxnChg>
        <pc:cxnChg chg="mod">
          <ac:chgData name="NK-STAFF 倉下亮" userId="96ef8ed2-32df-4ebd-bfc9-b4de2c4378de" providerId="ADAL" clId="{736FD0C2-4883-4108-83CD-A7320B1C42E9}" dt="2021-12-11T05:47:10.304" v="106" actId="208"/>
          <ac:cxnSpMkLst>
            <pc:docMk/>
            <pc:sldMk cId="4007266840" sldId="328"/>
            <ac:cxnSpMk id="37" creationId="{FC7DCCC4-B16F-442F-87C1-61537FA4EA3E}"/>
          </ac:cxnSpMkLst>
        </pc:cxnChg>
        <pc:cxnChg chg="mod">
          <ac:chgData name="NK-STAFF 倉下亮" userId="96ef8ed2-32df-4ebd-bfc9-b4de2c4378de" providerId="ADAL" clId="{736FD0C2-4883-4108-83CD-A7320B1C42E9}" dt="2021-12-11T05:47:10.304" v="106" actId="208"/>
          <ac:cxnSpMkLst>
            <pc:docMk/>
            <pc:sldMk cId="4007266840" sldId="328"/>
            <ac:cxnSpMk id="42" creationId="{AF85CCAD-2AC2-4CF0-A9EB-323FCF0CE159}"/>
          </ac:cxnSpMkLst>
        </pc:cxnChg>
        <pc:cxnChg chg="add del mod">
          <ac:chgData name="NK-STAFF 倉下亮" userId="96ef8ed2-32df-4ebd-bfc9-b4de2c4378de" providerId="ADAL" clId="{736FD0C2-4883-4108-83CD-A7320B1C42E9}" dt="2021-12-22T04:47:20.371" v="194" actId="478"/>
          <ac:cxnSpMkLst>
            <pc:docMk/>
            <pc:sldMk cId="4007266840" sldId="328"/>
            <ac:cxnSpMk id="61" creationId="{65C6B060-FD33-4D5B-9216-FE2A2CA3C9F6}"/>
          </ac:cxnSpMkLst>
        </pc:cxnChg>
        <pc:cxnChg chg="add del mod">
          <ac:chgData name="NK-STAFF 倉下亮" userId="96ef8ed2-32df-4ebd-bfc9-b4de2c4378de" providerId="ADAL" clId="{736FD0C2-4883-4108-83CD-A7320B1C42E9}" dt="2021-12-22T04:47:20.371" v="194" actId="478"/>
          <ac:cxnSpMkLst>
            <pc:docMk/>
            <pc:sldMk cId="4007266840" sldId="328"/>
            <ac:cxnSpMk id="62" creationId="{B7953C3C-A7FC-432B-B6C7-DAB1A74D6403}"/>
          </ac:cxnSpMkLst>
        </pc:cxnChg>
        <pc:cxnChg chg="del">
          <ac:chgData name="NK-STAFF 倉下亮" userId="96ef8ed2-32df-4ebd-bfc9-b4de2c4378de" providerId="ADAL" clId="{736FD0C2-4883-4108-83CD-A7320B1C42E9}" dt="2021-12-22T03:29:15.794" v="188" actId="21"/>
          <ac:cxnSpMkLst>
            <pc:docMk/>
            <pc:sldMk cId="4007266840" sldId="328"/>
            <ac:cxnSpMk id="63" creationId="{62BF004F-81C1-41B6-9CC3-E8A7A96CB0F3}"/>
          </ac:cxnSpMkLst>
        </pc:cxnChg>
        <pc:cxnChg chg="del">
          <ac:chgData name="NK-STAFF 倉下亮" userId="96ef8ed2-32df-4ebd-bfc9-b4de2c4378de" providerId="ADAL" clId="{736FD0C2-4883-4108-83CD-A7320B1C42E9}" dt="2021-12-22T03:29:15.794" v="188" actId="21"/>
          <ac:cxnSpMkLst>
            <pc:docMk/>
            <pc:sldMk cId="4007266840" sldId="328"/>
            <ac:cxnSpMk id="64" creationId="{5EDB2EB7-817E-4B96-B806-D42874A25796}"/>
          </ac:cxnSpMkLst>
        </pc:cxnChg>
        <pc:cxnChg chg="add mod">
          <ac:chgData name="NK-STAFF 倉下亮" userId="96ef8ed2-32df-4ebd-bfc9-b4de2c4378de" providerId="ADAL" clId="{736FD0C2-4883-4108-83CD-A7320B1C42E9}" dt="2021-12-22T03:29:36.032" v="192"/>
          <ac:cxnSpMkLst>
            <pc:docMk/>
            <pc:sldMk cId="4007266840" sldId="328"/>
            <ac:cxnSpMk id="65" creationId="{E08F1657-2C60-4971-95CE-3327E9ADC368}"/>
          </ac:cxnSpMkLst>
        </pc:cxnChg>
        <pc:cxnChg chg="add mod">
          <ac:chgData name="NK-STAFF 倉下亮" userId="96ef8ed2-32df-4ebd-bfc9-b4de2c4378de" providerId="ADAL" clId="{736FD0C2-4883-4108-83CD-A7320B1C42E9}" dt="2021-12-22T03:29:36.032" v="192"/>
          <ac:cxnSpMkLst>
            <pc:docMk/>
            <pc:sldMk cId="4007266840" sldId="328"/>
            <ac:cxnSpMk id="66" creationId="{8614EB2E-C393-43E9-9DED-DFF1938479DE}"/>
          </ac:cxnSpMkLst>
        </pc:cxnChg>
        <pc:cxnChg chg="add mod">
          <ac:chgData name="NK-STAFF 倉下亮" userId="96ef8ed2-32df-4ebd-bfc9-b4de2c4378de" providerId="ADAL" clId="{736FD0C2-4883-4108-83CD-A7320B1C42E9}" dt="2021-12-22T03:29:36.032" v="192"/>
          <ac:cxnSpMkLst>
            <pc:docMk/>
            <pc:sldMk cId="4007266840" sldId="328"/>
            <ac:cxnSpMk id="67" creationId="{496AD41D-3973-40BA-82BF-828F06B30D97}"/>
          </ac:cxnSpMkLst>
        </pc:cxnChg>
        <pc:cxnChg chg="add mod">
          <ac:chgData name="NK-STAFF 倉下亮" userId="96ef8ed2-32df-4ebd-bfc9-b4de2c4378de" providerId="ADAL" clId="{736FD0C2-4883-4108-83CD-A7320B1C42E9}" dt="2021-12-22T03:29:36.032" v="192"/>
          <ac:cxnSpMkLst>
            <pc:docMk/>
            <pc:sldMk cId="4007266840" sldId="328"/>
            <ac:cxnSpMk id="68" creationId="{DA3640AF-AC11-406F-860A-E89673272F41}"/>
          </ac:cxnSpMkLst>
        </pc:cxnChg>
        <pc:cxnChg chg="mod">
          <ac:chgData name="NK-STAFF 倉下亮" userId="96ef8ed2-32df-4ebd-bfc9-b4de2c4378de" providerId="ADAL" clId="{736FD0C2-4883-4108-83CD-A7320B1C42E9}" dt="2021-12-11T05:47:10.304" v="106" actId="208"/>
          <ac:cxnSpMkLst>
            <pc:docMk/>
            <pc:sldMk cId="4007266840" sldId="328"/>
            <ac:cxnSpMk id="85" creationId="{00F139B7-FE2B-48A1-ABA1-FF99E220BA81}"/>
          </ac:cxnSpMkLst>
        </pc:cxnChg>
      </pc:sldChg>
      <pc:sldChg chg="addSp delSp modSp mod">
        <pc:chgData name="NK-STAFF 倉下亮" userId="96ef8ed2-32df-4ebd-bfc9-b4de2c4378de" providerId="ADAL" clId="{736FD0C2-4883-4108-83CD-A7320B1C42E9}" dt="2021-12-22T03:29:48.857" v="193" actId="1076"/>
        <pc:sldMkLst>
          <pc:docMk/>
          <pc:sldMk cId="1723578007" sldId="329"/>
        </pc:sldMkLst>
        <pc:spChg chg="mod ord">
          <ac:chgData name="NK-STAFF 倉下亮" userId="96ef8ed2-32df-4ebd-bfc9-b4de2c4378de" providerId="ADAL" clId="{736FD0C2-4883-4108-83CD-A7320B1C42E9}" dt="2021-12-11T05:48:54.247" v="112" actId="167"/>
          <ac:spMkLst>
            <pc:docMk/>
            <pc:sldMk cId="1723578007" sldId="329"/>
            <ac:spMk id="4" creationId="{93934126-4B82-43C0-8E51-600976CE1448}"/>
          </ac:spMkLst>
        </pc:spChg>
        <pc:spChg chg="mod ord">
          <ac:chgData name="NK-STAFF 倉下亮" userId="96ef8ed2-32df-4ebd-bfc9-b4de2c4378de" providerId="ADAL" clId="{736FD0C2-4883-4108-83CD-A7320B1C42E9}" dt="2021-12-11T05:54:03.795" v="179" actId="167"/>
          <ac:spMkLst>
            <pc:docMk/>
            <pc:sldMk cId="1723578007" sldId="329"/>
            <ac:spMk id="5" creationId="{3E39671E-F02F-4644-ABAA-0C04C7ADD3C3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27" creationId="{001962D3-A5BB-466C-83AD-6E1EA3CD0B12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28" creationId="{C5CA10A2-CF2A-4B5C-B8C2-A21B2AB42855}"/>
          </ac:spMkLst>
        </pc:spChg>
        <pc:spChg chg="mod">
          <ac:chgData name="NK-STAFF 倉下亮" userId="96ef8ed2-32df-4ebd-bfc9-b4de2c4378de" providerId="ADAL" clId="{736FD0C2-4883-4108-83CD-A7320B1C42E9}" dt="2021-12-11T05:48:01.900" v="110" actId="13822"/>
          <ac:spMkLst>
            <pc:docMk/>
            <pc:sldMk cId="1723578007" sldId="329"/>
            <ac:spMk id="33" creationId="{FD1977CB-DF97-4E8A-99CF-1B6D8F015889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34" creationId="{16299A6D-0815-484D-B7A8-E9301E21461F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35" creationId="{1F7EDA1F-EB4D-425A-86E7-79FFD100B0A2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36" creationId="{8B304089-076A-4DF6-ADCB-06A229BC7505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40" creationId="{7048871A-3E2B-459F-89F9-422E25C1DE2F}"/>
          </ac:spMkLst>
        </pc:spChg>
        <pc:spChg chg="mod">
          <ac:chgData name="NK-STAFF 倉下亮" userId="96ef8ed2-32df-4ebd-bfc9-b4de2c4378de" providerId="ADAL" clId="{736FD0C2-4883-4108-83CD-A7320B1C42E9}" dt="2021-12-11T05:48:01.900" v="110" actId="13822"/>
          <ac:spMkLst>
            <pc:docMk/>
            <pc:sldMk cId="1723578007" sldId="329"/>
            <ac:spMk id="63" creationId="{02C60189-4FE2-41A1-88A1-70D96FFA2991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78" creationId="{DD4A70D3-EEB1-40B5-9D60-A4FCF9DD3EB3}"/>
          </ac:spMkLst>
        </pc:spChg>
        <pc:spChg chg="mod">
          <ac:chgData name="NK-STAFF 倉下亮" userId="96ef8ed2-32df-4ebd-bfc9-b4de2c4378de" providerId="ADAL" clId="{736FD0C2-4883-4108-83CD-A7320B1C42E9}" dt="2021-12-11T05:48:01.900" v="110" actId="13822"/>
          <ac:spMkLst>
            <pc:docMk/>
            <pc:sldMk cId="1723578007" sldId="329"/>
            <ac:spMk id="82" creationId="{4A711537-2686-4A4B-898D-592A27719451}"/>
          </ac:spMkLst>
        </pc:spChg>
        <pc:spChg chg="mod">
          <ac:chgData name="NK-STAFF 倉下亮" userId="96ef8ed2-32df-4ebd-bfc9-b4de2c4378de" providerId="ADAL" clId="{736FD0C2-4883-4108-83CD-A7320B1C42E9}" dt="2021-12-11T05:48:42.388" v="111" actId="208"/>
          <ac:spMkLst>
            <pc:docMk/>
            <pc:sldMk cId="1723578007" sldId="329"/>
            <ac:spMk id="83" creationId="{C43F37B1-FD50-4317-A7CA-4DF17D074B3F}"/>
          </ac:spMkLst>
        </pc:spChg>
        <pc:cxnChg chg="mod">
          <ac:chgData name="NK-STAFF 倉下亮" userId="96ef8ed2-32df-4ebd-bfc9-b4de2c4378de" providerId="ADAL" clId="{736FD0C2-4883-4108-83CD-A7320B1C42E9}" dt="2021-12-11T05:48:42.388" v="111" actId="208"/>
          <ac:cxnSpMkLst>
            <pc:docMk/>
            <pc:sldMk cId="1723578007" sldId="329"/>
            <ac:cxnSpMk id="30" creationId="{3B271C2B-C813-431F-9233-AB5948579008}"/>
          </ac:cxnSpMkLst>
        </pc:cxnChg>
        <pc:cxnChg chg="mod">
          <ac:chgData name="NK-STAFF 倉下亮" userId="96ef8ed2-32df-4ebd-bfc9-b4de2c4378de" providerId="ADAL" clId="{736FD0C2-4883-4108-83CD-A7320B1C42E9}" dt="2021-12-11T05:48:42.388" v="111" actId="208"/>
          <ac:cxnSpMkLst>
            <pc:docMk/>
            <pc:sldMk cId="1723578007" sldId="329"/>
            <ac:cxnSpMk id="37" creationId="{FC7DCCC4-B16F-442F-87C1-61537FA4EA3E}"/>
          </ac:cxnSpMkLst>
        </pc:cxnChg>
        <pc:cxnChg chg="mod">
          <ac:chgData name="NK-STAFF 倉下亮" userId="96ef8ed2-32df-4ebd-bfc9-b4de2c4378de" providerId="ADAL" clId="{736FD0C2-4883-4108-83CD-A7320B1C42E9}" dt="2021-12-11T05:48:42.388" v="111" actId="208"/>
          <ac:cxnSpMkLst>
            <pc:docMk/>
            <pc:sldMk cId="1723578007" sldId="329"/>
            <ac:cxnSpMk id="42" creationId="{AF85CCAD-2AC2-4CF0-A9EB-323FCF0CE159}"/>
          </ac:cxnSpMkLst>
        </pc:cxnChg>
        <pc:cxnChg chg="mod">
          <ac:chgData name="NK-STAFF 倉下亮" userId="96ef8ed2-32df-4ebd-bfc9-b4de2c4378de" providerId="ADAL" clId="{736FD0C2-4883-4108-83CD-A7320B1C42E9}" dt="2021-12-11T05:48:42.388" v="111" actId="208"/>
          <ac:cxnSpMkLst>
            <pc:docMk/>
            <pc:sldMk cId="1723578007" sldId="329"/>
            <ac:cxnSpMk id="51" creationId="{4FA54CB1-2907-4659-A039-83BD9B237DE9}"/>
          </ac:cxnSpMkLst>
        </pc:cxnChg>
        <pc:cxnChg chg="add del">
          <ac:chgData name="NK-STAFF 倉下亮" userId="96ef8ed2-32df-4ebd-bfc9-b4de2c4378de" providerId="ADAL" clId="{736FD0C2-4883-4108-83CD-A7320B1C42E9}" dt="2021-12-22T03:29:30.659" v="191" actId="21"/>
          <ac:cxnSpMkLst>
            <pc:docMk/>
            <pc:sldMk cId="1723578007" sldId="329"/>
            <ac:cxnSpMk id="61" creationId="{65801B01-1B67-4624-B506-0A8E4FDC70E8}"/>
          </ac:cxnSpMkLst>
        </pc:cxnChg>
        <pc:cxnChg chg="add del">
          <ac:chgData name="NK-STAFF 倉下亮" userId="96ef8ed2-32df-4ebd-bfc9-b4de2c4378de" providerId="ADAL" clId="{736FD0C2-4883-4108-83CD-A7320B1C42E9}" dt="2021-12-22T03:29:30.659" v="191" actId="21"/>
          <ac:cxnSpMkLst>
            <pc:docMk/>
            <pc:sldMk cId="1723578007" sldId="329"/>
            <ac:cxnSpMk id="62" creationId="{71C1BEBD-AA80-43ED-AAA4-F5C4AF4D825E}"/>
          </ac:cxnSpMkLst>
        </pc:cxnChg>
        <pc:cxnChg chg="add del">
          <ac:chgData name="NK-STAFF 倉下亮" userId="96ef8ed2-32df-4ebd-bfc9-b4de2c4378de" providerId="ADAL" clId="{736FD0C2-4883-4108-83CD-A7320B1C42E9}" dt="2021-12-22T03:29:30.659" v="191" actId="21"/>
          <ac:cxnSpMkLst>
            <pc:docMk/>
            <pc:sldMk cId="1723578007" sldId="329"/>
            <ac:cxnSpMk id="73" creationId="{0F28E01E-5AC6-4383-B6DA-4C345CE27B72}"/>
          </ac:cxnSpMkLst>
        </pc:cxnChg>
        <pc:cxnChg chg="add del">
          <ac:chgData name="NK-STAFF 倉下亮" userId="96ef8ed2-32df-4ebd-bfc9-b4de2c4378de" providerId="ADAL" clId="{736FD0C2-4883-4108-83CD-A7320B1C42E9}" dt="2021-12-22T03:29:30.659" v="191" actId="21"/>
          <ac:cxnSpMkLst>
            <pc:docMk/>
            <pc:sldMk cId="1723578007" sldId="329"/>
            <ac:cxnSpMk id="74" creationId="{F1C5DDB0-391D-489B-A456-50F187B48FEB}"/>
          </ac:cxnSpMkLst>
        </pc:cxnChg>
        <pc:cxnChg chg="add del">
          <ac:chgData name="NK-STAFF 倉下亮" userId="96ef8ed2-32df-4ebd-bfc9-b4de2c4378de" providerId="ADAL" clId="{736FD0C2-4883-4108-83CD-A7320B1C42E9}" dt="2021-12-22T03:29:30.659" v="191" actId="21"/>
          <ac:cxnSpMkLst>
            <pc:docMk/>
            <pc:sldMk cId="1723578007" sldId="329"/>
            <ac:cxnSpMk id="76" creationId="{CD471BE5-D29E-4F16-A064-F7B5CB78DD68}"/>
          </ac:cxnSpMkLst>
        </pc:cxnChg>
        <pc:cxnChg chg="add del">
          <ac:chgData name="NK-STAFF 倉下亮" userId="96ef8ed2-32df-4ebd-bfc9-b4de2c4378de" providerId="ADAL" clId="{736FD0C2-4883-4108-83CD-A7320B1C42E9}" dt="2021-12-22T03:29:30.659" v="191" actId="21"/>
          <ac:cxnSpMkLst>
            <pc:docMk/>
            <pc:sldMk cId="1723578007" sldId="329"/>
            <ac:cxnSpMk id="77" creationId="{0C7E643C-1A7B-4E55-9BD3-93B1EBCB2135}"/>
          </ac:cxnSpMkLst>
        </pc:cxnChg>
        <pc:cxnChg chg="mod">
          <ac:chgData name="NK-STAFF 倉下亮" userId="96ef8ed2-32df-4ebd-bfc9-b4de2c4378de" providerId="ADAL" clId="{736FD0C2-4883-4108-83CD-A7320B1C42E9}" dt="2021-12-11T05:48:42.388" v="111" actId="208"/>
          <ac:cxnSpMkLst>
            <pc:docMk/>
            <pc:sldMk cId="1723578007" sldId="329"/>
            <ac:cxnSpMk id="85" creationId="{00F139B7-FE2B-48A1-ABA1-FF99E220BA81}"/>
          </ac:cxnSpMkLst>
        </pc:cxnChg>
        <pc:cxnChg chg="add del mod">
          <ac:chgData name="NK-STAFF 倉下亮" userId="96ef8ed2-32df-4ebd-bfc9-b4de2c4378de" providerId="ADAL" clId="{736FD0C2-4883-4108-83CD-A7320B1C42E9}" dt="2021-12-22T03:29:06.855" v="187"/>
          <ac:cxnSpMkLst>
            <pc:docMk/>
            <pc:sldMk cId="1723578007" sldId="329"/>
            <ac:cxnSpMk id="94" creationId="{61BC4F82-AA82-40BA-9C91-C8BB86CD8F5E}"/>
          </ac:cxnSpMkLst>
        </pc:cxnChg>
        <pc:cxnChg chg="add del mod">
          <ac:chgData name="NK-STAFF 倉下亮" userId="96ef8ed2-32df-4ebd-bfc9-b4de2c4378de" providerId="ADAL" clId="{736FD0C2-4883-4108-83CD-A7320B1C42E9}" dt="2021-12-22T03:29:06.855" v="187"/>
          <ac:cxnSpMkLst>
            <pc:docMk/>
            <pc:sldMk cId="1723578007" sldId="329"/>
            <ac:cxnSpMk id="95" creationId="{A7363C96-587A-4488-9743-BAABF6448792}"/>
          </ac:cxnSpMkLst>
        </pc:cxnChg>
        <pc:cxnChg chg="add mod">
          <ac:chgData name="NK-STAFF 倉下亮" userId="96ef8ed2-32df-4ebd-bfc9-b4de2c4378de" providerId="ADAL" clId="{736FD0C2-4883-4108-83CD-A7320B1C42E9}" dt="2021-12-22T03:29:48.857" v="193" actId="1076"/>
          <ac:cxnSpMkLst>
            <pc:docMk/>
            <pc:sldMk cId="1723578007" sldId="329"/>
            <ac:cxnSpMk id="96" creationId="{B1207271-FC1B-47CF-9F96-046CDA9000F2}"/>
          </ac:cxnSpMkLst>
        </pc:cxnChg>
        <pc:cxnChg chg="add mod">
          <ac:chgData name="NK-STAFF 倉下亮" userId="96ef8ed2-32df-4ebd-bfc9-b4de2c4378de" providerId="ADAL" clId="{736FD0C2-4883-4108-83CD-A7320B1C42E9}" dt="2021-12-22T03:29:48.857" v="193" actId="1076"/>
          <ac:cxnSpMkLst>
            <pc:docMk/>
            <pc:sldMk cId="1723578007" sldId="329"/>
            <ac:cxnSpMk id="97" creationId="{48AD10DD-B071-47EB-A22B-2F34975BFE6C}"/>
          </ac:cxnSpMkLst>
        </pc:cxnChg>
      </pc:sldChg>
      <pc:sldChg chg="modSp del">
        <pc:chgData name="NK-STAFF 倉下亮" userId="96ef8ed2-32df-4ebd-bfc9-b4de2c4378de" providerId="ADAL" clId="{736FD0C2-4883-4108-83CD-A7320B1C42E9}" dt="2021-12-22T04:47:26.757" v="195" actId="2696"/>
        <pc:sldMkLst>
          <pc:docMk/>
          <pc:sldMk cId="2736759871" sldId="330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736759871" sldId="330"/>
            <ac:spMk id="4" creationId="{CD9B6983-FF14-4AC6-BE3C-0E42EF303C21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736759871" sldId="330"/>
            <ac:spMk id="5" creationId="{77F4596F-EDFA-4898-9282-BD161331F829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736759871" sldId="330"/>
            <ac:spMk id="6" creationId="{D6645192-A369-472A-BC18-FD3A4D2C519C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2736759871" sldId="330"/>
            <ac:spMk id="7" creationId="{DBB56E5F-6CA2-4888-B57B-543AD5A1D694}"/>
          </ac:spMkLst>
        </pc:spChg>
      </pc:sldChg>
      <pc:sldChg chg="modSp mod">
        <pc:chgData name="NK-STAFF 倉下亮" userId="96ef8ed2-32df-4ebd-bfc9-b4de2c4378de" providerId="ADAL" clId="{736FD0C2-4883-4108-83CD-A7320B1C42E9}" dt="2021-12-11T05:41:31.409" v="86" actId="27636"/>
        <pc:sldMkLst>
          <pc:docMk/>
          <pc:sldMk cId="1108154528" sldId="331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108154528" sldId="331"/>
            <ac:spMk id="2" creationId="{2672F3D8-7150-48A0-B7A8-8FD24650F8B8}"/>
          </ac:spMkLst>
        </pc:spChg>
        <pc:spChg chg="mod">
          <ac:chgData name="NK-STAFF 倉下亮" userId="96ef8ed2-32df-4ebd-bfc9-b4de2c4378de" providerId="ADAL" clId="{736FD0C2-4883-4108-83CD-A7320B1C42E9}" dt="2021-12-11T05:41:31.409" v="86" actId="27636"/>
          <ac:spMkLst>
            <pc:docMk/>
            <pc:sldMk cId="1108154528" sldId="331"/>
            <ac:spMk id="3" creationId="{FA38EF7F-CF81-44FA-BCF9-9A21D34D020A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108154528" sldId="331"/>
            <ac:spMk id="4" creationId="{1319ACF0-1F1C-437D-B6D5-E697F578AE90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1108154528" sldId="331"/>
            <ac:spMk id="5" creationId="{CE68F5E1-9E38-4C20-A191-FF11BBA99829}"/>
          </ac:spMkLst>
        </pc:spChg>
      </pc:sldChg>
      <pc:sldChg chg="add">
        <pc:chgData name="NK-STAFF 倉下亮" userId="96ef8ed2-32df-4ebd-bfc9-b4de2c4378de" providerId="ADAL" clId="{736FD0C2-4883-4108-83CD-A7320B1C42E9}" dt="2021-12-22T03:27:17.821" v="181"/>
        <pc:sldMkLst>
          <pc:docMk/>
          <pc:sldMk cId="2565193024" sldId="332"/>
        </pc:sldMkLst>
      </pc:sldChg>
      <pc:sldChg chg="modSp del mod">
        <pc:chgData name="NK-STAFF 倉下亮" userId="96ef8ed2-32df-4ebd-bfc9-b4de2c4378de" providerId="ADAL" clId="{736FD0C2-4883-4108-83CD-A7320B1C42E9}" dt="2021-12-22T03:27:13.817" v="180" actId="2696"/>
        <pc:sldMkLst>
          <pc:docMk/>
          <pc:sldMk cId="3310513354" sldId="332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310513354" sldId="332"/>
            <ac:spMk id="2" creationId="{2672F3D8-7150-48A0-B7A8-8FD24650F8B8}"/>
          </ac:spMkLst>
        </pc:spChg>
        <pc:spChg chg="mod">
          <ac:chgData name="NK-STAFF 倉下亮" userId="96ef8ed2-32df-4ebd-bfc9-b4de2c4378de" providerId="ADAL" clId="{736FD0C2-4883-4108-83CD-A7320B1C42E9}" dt="2021-12-11T05:41:31.425" v="87" actId="27636"/>
          <ac:spMkLst>
            <pc:docMk/>
            <pc:sldMk cId="3310513354" sldId="332"/>
            <ac:spMk id="3" creationId="{FA38EF7F-CF81-44FA-BCF9-9A21D34D020A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310513354" sldId="332"/>
            <ac:spMk id="4" creationId="{1319ACF0-1F1C-437D-B6D5-E697F578AE90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3310513354" sldId="332"/>
            <ac:spMk id="5" creationId="{CE68F5E1-9E38-4C20-A191-FF11BBA99829}"/>
          </ac:spMkLst>
        </pc:spChg>
      </pc:sldChg>
      <pc:sldChg chg="modSp del mod">
        <pc:chgData name="NK-STAFF 倉下亮" userId="96ef8ed2-32df-4ebd-bfc9-b4de2c4378de" providerId="ADAL" clId="{736FD0C2-4883-4108-83CD-A7320B1C42E9}" dt="2021-12-22T03:27:13.817" v="180" actId="2696"/>
        <pc:sldMkLst>
          <pc:docMk/>
          <pc:sldMk cId="741326664" sldId="333"/>
        </pc:sldMkLst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741326664" sldId="333"/>
            <ac:spMk id="2" creationId="{2672F3D8-7150-48A0-B7A8-8FD24650F8B8}"/>
          </ac:spMkLst>
        </pc:spChg>
        <pc:spChg chg="mod">
          <ac:chgData name="NK-STAFF 倉下亮" userId="96ef8ed2-32df-4ebd-bfc9-b4de2c4378de" providerId="ADAL" clId="{736FD0C2-4883-4108-83CD-A7320B1C42E9}" dt="2021-12-11T05:41:31.425" v="88" actId="27636"/>
          <ac:spMkLst>
            <pc:docMk/>
            <pc:sldMk cId="741326664" sldId="333"/>
            <ac:spMk id="3" creationId="{FA38EF7F-CF81-44FA-BCF9-9A21D34D020A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741326664" sldId="333"/>
            <ac:spMk id="4" creationId="{1319ACF0-1F1C-437D-B6D5-E697F578AE90}"/>
          </ac:spMkLst>
        </pc:spChg>
        <pc:spChg chg="mod">
          <ac:chgData name="NK-STAFF 倉下亮" userId="96ef8ed2-32df-4ebd-bfc9-b4de2c4378de" providerId="ADAL" clId="{736FD0C2-4883-4108-83CD-A7320B1C42E9}" dt="2021-12-11T05:36:26.959" v="49"/>
          <ac:spMkLst>
            <pc:docMk/>
            <pc:sldMk cId="741326664" sldId="333"/>
            <ac:spMk id="5" creationId="{CE68F5E1-9E38-4C20-A191-FF11BBA99829}"/>
          </ac:spMkLst>
        </pc:spChg>
      </pc:sldChg>
      <pc:sldChg chg="add">
        <pc:chgData name="NK-STAFF 倉下亮" userId="96ef8ed2-32df-4ebd-bfc9-b4de2c4378de" providerId="ADAL" clId="{736FD0C2-4883-4108-83CD-A7320B1C42E9}" dt="2021-12-22T03:27:17.821" v="181"/>
        <pc:sldMkLst>
          <pc:docMk/>
          <pc:sldMk cId="2253768976" sldId="333"/>
        </pc:sldMkLst>
      </pc:sldChg>
      <pc:sldMasterChg chg="delSp mod">
        <pc:chgData name="NK-STAFF 倉下亮" userId="96ef8ed2-32df-4ebd-bfc9-b4de2c4378de" providerId="ADAL" clId="{736FD0C2-4883-4108-83CD-A7320B1C42E9}" dt="2021-12-11T05:32:14.102" v="38" actId="478"/>
        <pc:sldMasterMkLst>
          <pc:docMk/>
          <pc:sldMasterMk cId="4012312404" sldId="2147483727"/>
        </pc:sldMasterMkLst>
        <pc:picChg chg="del">
          <ac:chgData name="NK-STAFF 倉下亮" userId="96ef8ed2-32df-4ebd-bfc9-b4de2c4378de" providerId="ADAL" clId="{736FD0C2-4883-4108-83CD-A7320B1C42E9}" dt="2021-12-11T05:32:14.102" v="38" actId="478"/>
          <ac:picMkLst>
            <pc:docMk/>
            <pc:sldMasterMk cId="4012312404" sldId="2147483727"/>
            <ac:picMk id="7" creationId="{28D91138-AE6D-394A-82F5-FA302AB40D51}"/>
          </ac:picMkLst>
        </pc:picChg>
      </pc:sldMasterChg>
      <pc:sldMasterChg chg="addSp setBg modSldLayout">
        <pc:chgData name="NK-STAFF 倉下亮" userId="96ef8ed2-32df-4ebd-bfc9-b4de2c4378de" providerId="ADAL" clId="{736FD0C2-4883-4108-83CD-A7320B1C42E9}" dt="2021-12-11T05:30:04.610" v="35"/>
        <pc:sldMasterMkLst>
          <pc:docMk/>
          <pc:sldMasterMk cId="1325253366" sldId="2147483730"/>
        </pc:sldMasterMkLst>
        <pc:picChg chg="add">
          <ac:chgData name="NK-STAFF 倉下亮" userId="96ef8ed2-32df-4ebd-bfc9-b4de2c4378de" providerId="ADAL" clId="{736FD0C2-4883-4108-83CD-A7320B1C42E9}" dt="2021-12-11T05:26:02.827" v="14"/>
          <ac:picMkLst>
            <pc:docMk/>
            <pc:sldMasterMk cId="1325253366" sldId="2147483730"/>
            <ac:picMk id="8" creationId="{4EA9818B-7413-45C5-ABAE-DCED658761D4}"/>
          </ac:picMkLst>
        </pc:picChg>
        <pc:sldLayoutChg chg="addSp delSp mod">
          <pc:chgData name="NK-STAFF 倉下亮" userId="96ef8ed2-32df-4ebd-bfc9-b4de2c4378de" providerId="ADAL" clId="{736FD0C2-4883-4108-83CD-A7320B1C42E9}" dt="2021-12-11T05:27:03.630" v="21" actId="478"/>
          <pc:sldLayoutMkLst>
            <pc:docMk/>
            <pc:sldMasterMk cId="1325253366" sldId="2147483730"/>
            <pc:sldLayoutMk cId="1813851610" sldId="2147483731"/>
          </pc:sldLayoutMkLst>
          <pc:picChg chg="add del">
            <ac:chgData name="NK-STAFF 倉下亮" userId="96ef8ed2-32df-4ebd-bfc9-b4de2c4378de" providerId="ADAL" clId="{736FD0C2-4883-4108-83CD-A7320B1C42E9}" dt="2021-12-11T05:27:03.630" v="21" actId="478"/>
            <ac:picMkLst>
              <pc:docMk/>
              <pc:sldMasterMk cId="1325253366" sldId="2147483730"/>
              <pc:sldLayoutMk cId="1813851610" sldId="2147483731"/>
              <ac:picMk id="8" creationId="{00000000-0000-0000-0000-000000000000}"/>
            </ac:picMkLst>
          </pc:picChg>
        </pc:sldLayoutChg>
        <pc:sldLayoutChg chg="setBg">
          <pc:chgData name="NK-STAFF 倉下亮" userId="96ef8ed2-32df-4ebd-bfc9-b4de2c4378de" providerId="ADAL" clId="{736FD0C2-4883-4108-83CD-A7320B1C42E9}" dt="2021-12-11T05:29:59.943" v="33"/>
          <pc:sldLayoutMkLst>
            <pc:docMk/>
            <pc:sldMasterMk cId="1325253366" sldId="2147483730"/>
            <pc:sldLayoutMk cId="1414713047" sldId="2147483736"/>
          </pc:sldLayoutMkLst>
        </pc:sldLayoutChg>
      </pc:sldMasterChg>
      <pc:sldMasterChg chg="setBg">
        <pc:chgData name="NK-STAFF 倉下亮" userId="96ef8ed2-32df-4ebd-bfc9-b4de2c4378de" providerId="ADAL" clId="{736FD0C2-4883-4108-83CD-A7320B1C42E9}" dt="2021-12-11T05:34:37.809" v="44"/>
        <pc:sldMasterMkLst>
          <pc:docMk/>
          <pc:sldMasterMk cId="2065155510" sldId="2147483730"/>
        </pc:sldMasterMkLst>
      </pc:sldMasterChg>
      <pc:sldMasterChg chg="addSp">
        <pc:chgData name="NK-STAFF 倉下亮" userId="96ef8ed2-32df-4ebd-bfc9-b4de2c4378de" providerId="ADAL" clId="{736FD0C2-4883-4108-83CD-A7320B1C42E9}" dt="2021-12-11T05:24:47.853" v="0"/>
        <pc:sldMasterMkLst>
          <pc:docMk/>
          <pc:sldMasterMk cId="2647834665" sldId="2147483730"/>
        </pc:sldMasterMkLst>
        <pc:picChg chg="add">
          <ac:chgData name="NK-STAFF 倉下亮" userId="96ef8ed2-32df-4ebd-bfc9-b4de2c4378de" providerId="ADAL" clId="{736FD0C2-4883-4108-83CD-A7320B1C42E9}" dt="2021-12-11T05:24:47.853" v="0"/>
          <ac:picMkLst>
            <pc:docMk/>
            <pc:sldMasterMk cId="2647834665" sldId="2147483730"/>
            <ac:picMk id="34" creationId="{ECE7091D-134C-400E-8FC1-3D52FE06474B}"/>
          </ac:picMkLst>
        </pc:picChg>
      </pc:sldMasterChg>
      <pc:sldMasterChg chg="addSp">
        <pc:chgData name="NK-STAFF 倉下亮" userId="96ef8ed2-32df-4ebd-bfc9-b4de2c4378de" providerId="ADAL" clId="{736FD0C2-4883-4108-83CD-A7320B1C42E9}" dt="2021-12-11T05:25:27.749" v="7"/>
        <pc:sldMasterMkLst>
          <pc:docMk/>
          <pc:sldMasterMk cId="2911433933" sldId="2147483730"/>
        </pc:sldMasterMkLst>
        <pc:picChg chg="add">
          <ac:chgData name="NK-STAFF 倉下亮" userId="96ef8ed2-32df-4ebd-bfc9-b4de2c4378de" providerId="ADAL" clId="{736FD0C2-4883-4108-83CD-A7320B1C42E9}" dt="2021-12-11T05:25:27.749" v="7"/>
          <ac:picMkLst>
            <pc:docMk/>
            <pc:sldMasterMk cId="2911433933" sldId="2147483730"/>
            <ac:picMk id="8" creationId="{08D32228-AF40-4833-85C9-5DFEE7EE0898}"/>
          </ac:picMkLst>
        </pc:picChg>
      </pc:sldMasterChg>
      <pc:sldMasterChg chg="modSp mod setBg delSldLayout modSldLayout">
        <pc:chgData name="NK-STAFF 倉下亮" userId="96ef8ed2-32df-4ebd-bfc9-b4de2c4378de" providerId="ADAL" clId="{736FD0C2-4883-4108-83CD-A7320B1C42E9}" dt="2021-12-22T04:47:26.757" v="195" actId="2696"/>
        <pc:sldMasterMkLst>
          <pc:docMk/>
          <pc:sldMasterMk cId="363145780" sldId="2147483764"/>
        </pc:sldMasterMkLst>
        <pc:spChg chg="mod">
          <ac:chgData name="NK-STAFF 倉下亮" userId="96ef8ed2-32df-4ebd-bfc9-b4de2c4378de" providerId="ADAL" clId="{736FD0C2-4883-4108-83CD-A7320B1C42E9}" dt="2021-12-11T05:41:25.121" v="83" actId="14100"/>
          <ac:spMkLst>
            <pc:docMk/>
            <pc:sldMasterMk cId="363145780" sldId="2147483764"/>
            <ac:spMk id="2" creationId="{00000000-0000-0000-0000-000000000000}"/>
          </ac:spMkLst>
        </pc:spChg>
        <pc:spChg chg="mod">
          <ac:chgData name="NK-STAFF 倉下亮" userId="96ef8ed2-32df-4ebd-bfc9-b4de2c4378de" providerId="ADAL" clId="{736FD0C2-4883-4108-83CD-A7320B1C42E9}" dt="2021-12-11T05:41:31.263" v="84" actId="14100"/>
          <ac:spMkLst>
            <pc:docMk/>
            <pc:sldMasterMk cId="363145780" sldId="2147483764"/>
            <ac:spMk id="3" creationId="{00000000-0000-0000-0000-000000000000}"/>
          </ac:spMkLst>
        </pc:spChg>
        <pc:spChg chg="mod">
          <ac:chgData name="NK-STAFF 倉下亮" userId="96ef8ed2-32df-4ebd-bfc9-b4de2c4378de" providerId="ADAL" clId="{736FD0C2-4883-4108-83CD-A7320B1C42E9}" dt="2021-12-11T05:38:27.519" v="68" actId="20577"/>
          <ac:spMkLst>
            <pc:docMk/>
            <pc:sldMasterMk cId="363145780" sldId="2147483764"/>
            <ac:spMk id="5" creationId="{00000000-0000-0000-0000-000000000000}"/>
          </ac:spMkLst>
        </pc:spChg>
        <pc:sldLayoutChg chg="modSp mod">
          <pc:chgData name="NK-STAFF 倉下亮" userId="96ef8ed2-32df-4ebd-bfc9-b4de2c4378de" providerId="ADAL" clId="{736FD0C2-4883-4108-83CD-A7320B1C42E9}" dt="2021-12-11T05:41:41.379" v="89" actId="14100"/>
          <pc:sldLayoutMkLst>
            <pc:docMk/>
            <pc:sldMasterMk cId="363145780" sldId="2147483764"/>
            <pc:sldLayoutMk cId="2959882430" sldId="2147483766"/>
          </pc:sldLayoutMkLst>
          <pc:spChg chg="mod">
            <ac:chgData name="NK-STAFF 倉下亮" userId="96ef8ed2-32df-4ebd-bfc9-b4de2c4378de" providerId="ADAL" clId="{736FD0C2-4883-4108-83CD-A7320B1C42E9}" dt="2021-12-11T05:41:41.379" v="89" actId="14100"/>
            <ac:spMkLst>
              <pc:docMk/>
              <pc:sldMasterMk cId="363145780" sldId="2147483764"/>
              <pc:sldLayoutMk cId="2959882430" sldId="2147483766"/>
              <ac:spMk id="12" creationId="{00000000-0000-0000-0000-000000000000}"/>
            </ac:spMkLst>
          </pc:spChg>
        </pc:sldLayoutChg>
        <pc:sldLayoutChg chg="del">
          <pc:chgData name="NK-STAFF 倉下亮" userId="96ef8ed2-32df-4ebd-bfc9-b4de2c4378de" providerId="ADAL" clId="{736FD0C2-4883-4108-83CD-A7320B1C42E9}" dt="2021-12-22T04:47:26.757" v="195" actId="2696"/>
          <pc:sldLayoutMkLst>
            <pc:docMk/>
            <pc:sldMasterMk cId="363145780" sldId="2147483764"/>
            <pc:sldLayoutMk cId="2002368032" sldId="2147483782"/>
          </pc:sldLayoutMkLst>
        </pc:sldLayoutChg>
      </pc:sldMasterChg>
    </pc:docChg>
  </pc:docChgLst>
  <pc:docChgLst>
    <pc:chgData name="NK-STAFF 倉下亮" userId="96ef8ed2-32df-4ebd-bfc9-b4de2c4378de" providerId="ADAL" clId="{F56706A4-6DC5-49C3-B4D3-BE749BED69BF}"/>
    <pc:docChg chg="undo redo custSel addSld delSld modSld sldOrd modMainMaster modSection">
      <pc:chgData name="NK-STAFF 倉下亮" userId="96ef8ed2-32df-4ebd-bfc9-b4de2c4378de" providerId="ADAL" clId="{F56706A4-6DC5-49C3-B4D3-BE749BED69BF}" dt="2022-04-12T08:57:35.950" v="14120" actId="20577"/>
      <pc:docMkLst>
        <pc:docMk/>
      </pc:docMkLst>
      <pc:sldChg chg="addSp modSp add mod">
        <pc:chgData name="NK-STAFF 倉下亮" userId="96ef8ed2-32df-4ebd-bfc9-b4de2c4378de" providerId="ADAL" clId="{F56706A4-6DC5-49C3-B4D3-BE749BED69BF}" dt="2022-04-04T05:03:14.253" v="819" actId="207"/>
        <pc:sldMkLst>
          <pc:docMk/>
          <pc:sldMk cId="0" sldId="256"/>
        </pc:sldMkLst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8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8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8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9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9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6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3:06.421" v="818" actId="207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19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0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1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1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2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3:14.253" v="819" actId="207"/>
          <ac:spMkLst>
            <pc:docMk/>
            <pc:sldMk cId="0" sldId="256"/>
            <ac:spMk id="22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3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3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4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5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5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5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5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6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8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29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0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1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1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1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1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1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2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5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6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7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8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39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0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1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2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3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4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5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6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7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8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49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0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1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2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3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4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5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7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8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59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0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1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2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3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4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5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6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7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8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69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0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1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2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2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3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5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7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49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2" creationId="{00000000-0000-0000-0000-000000000000}"/>
          </ac:spMkLst>
        </pc:spChg>
        <pc:spChg chg="add mod">
          <ac:chgData name="NK-STAFF 倉下亮" userId="96ef8ed2-32df-4ebd-bfc9-b4de2c4378de" providerId="ADAL" clId="{F56706A4-6DC5-49C3-B4D3-BE749BED69BF}" dt="2022-04-04T04:54:23.632" v="789" actId="571"/>
          <ac:spMkLst>
            <pc:docMk/>
            <pc:sldMk cId="0" sldId="256"/>
            <ac:spMk id="754" creationId="{D8BAA35E-BB8F-488A-A030-436FA86A1FD9}"/>
          </ac:spMkLst>
        </pc:spChg>
        <pc:spChg chg="add mod">
          <ac:chgData name="NK-STAFF 倉下亮" userId="96ef8ed2-32df-4ebd-bfc9-b4de2c4378de" providerId="ADAL" clId="{F56706A4-6DC5-49C3-B4D3-BE749BED69BF}" dt="2022-04-04T04:54:23.632" v="789" actId="571"/>
          <ac:spMkLst>
            <pc:docMk/>
            <pc:sldMk cId="0" sldId="256"/>
            <ac:spMk id="755" creationId="{1842C13F-D8BC-4A90-BBC4-E5BFB5C90024}"/>
          </ac:spMkLst>
        </pc:spChg>
        <pc:spChg chg="add 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6" creationId="{8EEE218F-9EBE-49AA-A93A-3429685884DF}"/>
          </ac:spMkLst>
        </pc:spChg>
        <pc:spChg chg="add 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7" creationId="{315B0418-6C12-4F6D-879C-39CE10A66ABF}"/>
          </ac:spMkLst>
        </pc:spChg>
        <pc:spChg chg="add 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8" creationId="{021B1C67-7A20-45C3-B76C-7A7AF4A55789}"/>
          </ac:spMkLst>
        </pc:spChg>
        <pc:spChg chg="add mod">
          <ac:chgData name="NK-STAFF 倉下亮" userId="96ef8ed2-32df-4ebd-bfc9-b4de2c4378de" providerId="ADAL" clId="{F56706A4-6DC5-49C3-B4D3-BE749BED69BF}" dt="2022-04-04T04:58:36.403" v="808"/>
          <ac:spMkLst>
            <pc:docMk/>
            <pc:sldMk cId="0" sldId="256"/>
            <ac:spMk id="759" creationId="{D4F5D0D2-15B0-4C07-92ED-78AEBF296554}"/>
          </ac:spMkLst>
        </pc:s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8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8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8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8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8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8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8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9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9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9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9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9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9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9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0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0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0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0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0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0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1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2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3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3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3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3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3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4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5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6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6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6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6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6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6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19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0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1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2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2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2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2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2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3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4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4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4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5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5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5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5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6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6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7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7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8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8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8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9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9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29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01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0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0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1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1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1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31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3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4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4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5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5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6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6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7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7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8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8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8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9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49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0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0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1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1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3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39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4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5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5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6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59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0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04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13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22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2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36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687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08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1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2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2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30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35" creationId="{00000000-0000-0000-0000-000000000000}"/>
          </ac:grpSpMkLst>
        </pc:grpChg>
        <pc:grpChg chg="mod">
          <ac:chgData name="NK-STAFF 倉下亮" userId="96ef8ed2-32df-4ebd-bfc9-b4de2c4378de" providerId="ADAL" clId="{F56706A4-6DC5-49C3-B4D3-BE749BED69BF}" dt="2022-04-04T04:58:36.403" v="808"/>
          <ac:grpSpMkLst>
            <pc:docMk/>
            <pc:sldMk cId="0" sldId="256"/>
            <ac:grpSpMk id="742" creationId="{00000000-0000-0000-0000-000000000000}"/>
          </ac:grpSpMkLst>
        </pc:grpChg>
      </pc:sldChg>
      <pc:sldChg chg="add ord">
        <pc:chgData name="NK-STAFF 倉下亮" userId="96ef8ed2-32df-4ebd-bfc9-b4de2c4378de" providerId="ADAL" clId="{F56706A4-6DC5-49C3-B4D3-BE749BED69BF}" dt="2022-04-04T05:05:37.368" v="825"/>
        <pc:sldMkLst>
          <pc:docMk/>
          <pc:sldMk cId="101052363" sldId="279"/>
        </pc:sldMkLst>
      </pc:sldChg>
      <pc:sldChg chg="delSp modSp del mod">
        <pc:chgData name="NK-STAFF 倉下亮" userId="96ef8ed2-32df-4ebd-bfc9-b4de2c4378de" providerId="ADAL" clId="{F56706A4-6DC5-49C3-B4D3-BE749BED69BF}" dt="2022-04-04T05:05:06.092" v="822" actId="2696"/>
        <pc:sldMkLst>
          <pc:docMk/>
          <pc:sldMk cId="1643860608" sldId="279"/>
        </pc:sldMkLst>
        <pc:spChg chg="del mod">
          <ac:chgData name="NK-STAFF 倉下亮" userId="96ef8ed2-32df-4ebd-bfc9-b4de2c4378de" providerId="ADAL" clId="{F56706A4-6DC5-49C3-B4D3-BE749BED69BF}" dt="2022-03-14T08:11:39.629" v="56" actId="478"/>
          <ac:spMkLst>
            <pc:docMk/>
            <pc:sldMk cId="1643860608" sldId="279"/>
            <ac:spMk id="4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3-14T08:11:34.597" v="55"/>
          <ac:spMkLst>
            <pc:docMk/>
            <pc:sldMk cId="1643860608" sldId="279"/>
            <ac:spMk id="5" creationId="{062C93E0-7565-4D87-985E-CC3B9C7D6263}"/>
          </ac:spMkLst>
        </pc:spChg>
        <pc:spChg chg="mod">
          <ac:chgData name="NK-STAFF 倉下亮" userId="96ef8ed2-32df-4ebd-bfc9-b4de2c4378de" providerId="ADAL" clId="{F56706A4-6DC5-49C3-B4D3-BE749BED69BF}" dt="2022-03-14T08:11:53.561" v="57" actId="1076"/>
          <ac:spMkLst>
            <pc:docMk/>
            <pc:sldMk cId="1643860608" sldId="279"/>
            <ac:spMk id="209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3-14T08:11:53.561" v="57" actId="1076"/>
          <ac:spMkLst>
            <pc:docMk/>
            <pc:sldMk cId="1643860608" sldId="279"/>
            <ac:spMk id="2092" creationId="{00000000-0000-0000-0000-000000000000}"/>
          </ac:spMkLst>
        </pc:spChg>
        <pc:grpChg chg="mod">
          <ac:chgData name="NK-STAFF 倉下亮" userId="96ef8ed2-32df-4ebd-bfc9-b4de2c4378de" providerId="ADAL" clId="{F56706A4-6DC5-49C3-B4D3-BE749BED69BF}" dt="2022-03-14T08:11:53.561" v="57" actId="1076"/>
          <ac:grpSpMkLst>
            <pc:docMk/>
            <pc:sldMk cId="1643860608" sldId="279"/>
            <ac:grpSpMk id="3" creationId="{00000000-0000-0000-0000-000000000000}"/>
          </ac:grpSpMkLst>
        </pc:grpChg>
      </pc:sldChg>
      <pc:sldChg chg="del ord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4010880013" sldId="334"/>
        </pc:sldMkLst>
      </pc:sldChg>
      <pc:sldChg chg="addSp delSp modSp mod">
        <pc:chgData name="NK-STAFF 倉下亮" userId="96ef8ed2-32df-4ebd-bfc9-b4de2c4378de" providerId="ADAL" clId="{F56706A4-6DC5-49C3-B4D3-BE749BED69BF}" dt="2022-03-14T08:10:13.724" v="53" actId="20577"/>
        <pc:sldMkLst>
          <pc:docMk/>
          <pc:sldMk cId="1605454712" sldId="335"/>
        </pc:sldMkLst>
        <pc:spChg chg="mod">
          <ac:chgData name="NK-STAFF 倉下亮" userId="96ef8ed2-32df-4ebd-bfc9-b4de2c4378de" providerId="ADAL" clId="{F56706A4-6DC5-49C3-B4D3-BE749BED69BF}" dt="2022-03-14T08:10:13.724" v="53" actId="20577"/>
          <ac:spMkLst>
            <pc:docMk/>
            <pc:sldMk cId="1605454712" sldId="335"/>
            <ac:spMk id="8" creationId="{FBB3C186-F5C1-44E8-A174-B9CCA2B01190}"/>
          </ac:spMkLst>
        </pc:spChg>
        <pc:picChg chg="add del mod">
          <ac:chgData name="NK-STAFF 倉下亮" userId="96ef8ed2-32df-4ebd-bfc9-b4de2c4378de" providerId="ADAL" clId="{F56706A4-6DC5-49C3-B4D3-BE749BED69BF}" dt="2022-03-14T08:08:36.649" v="12"/>
          <ac:picMkLst>
            <pc:docMk/>
            <pc:sldMk cId="1605454712" sldId="335"/>
            <ac:picMk id="4" creationId="{1774D26B-C3F2-47DC-83A1-A7863CC7C3EB}"/>
          </ac:picMkLst>
        </pc:picChg>
      </pc:sldChg>
      <pc:sldChg chg="modSp mod">
        <pc:chgData name="NK-STAFF 倉下亮" userId="96ef8ed2-32df-4ebd-bfc9-b4de2c4378de" providerId="ADAL" clId="{F56706A4-6DC5-49C3-B4D3-BE749BED69BF}" dt="2022-04-08T06:57:14.030" v="2829" actId="20577"/>
        <pc:sldMkLst>
          <pc:docMk/>
          <pc:sldMk cId="3456321109" sldId="337"/>
        </pc:sldMkLst>
        <pc:graphicFrameChg chg="mod modGraphic">
          <ac:chgData name="NK-STAFF 倉下亮" userId="96ef8ed2-32df-4ebd-bfc9-b4de2c4378de" providerId="ADAL" clId="{F56706A4-6DC5-49C3-B4D3-BE749BED69BF}" dt="2022-04-08T06:57:14.030" v="2829" actId="20577"/>
          <ac:graphicFrameMkLst>
            <pc:docMk/>
            <pc:sldMk cId="3456321109" sldId="337"/>
            <ac:graphicFrameMk id="6" creationId="{A985F836-53D0-4975-B08E-08806244A237}"/>
          </ac:graphicFrameMkLst>
        </pc:graphicFrameChg>
      </pc:sldChg>
      <pc:sldChg chg="modSp mod">
        <pc:chgData name="NK-STAFF 倉下亮" userId="96ef8ed2-32df-4ebd-bfc9-b4de2c4378de" providerId="ADAL" clId="{F56706A4-6DC5-49C3-B4D3-BE749BED69BF}" dt="2022-04-08T06:58:23.075" v="2833" actId="6549"/>
        <pc:sldMkLst>
          <pc:docMk/>
          <pc:sldMk cId="1950663155" sldId="338"/>
        </pc:sldMkLst>
        <pc:graphicFrameChg chg="modGraphic">
          <ac:chgData name="NK-STAFF 倉下亮" userId="96ef8ed2-32df-4ebd-bfc9-b4de2c4378de" providerId="ADAL" clId="{F56706A4-6DC5-49C3-B4D3-BE749BED69BF}" dt="2022-04-08T06:58:23.075" v="2833" actId="6549"/>
          <ac:graphicFrameMkLst>
            <pc:docMk/>
            <pc:sldMk cId="1950663155" sldId="338"/>
            <ac:graphicFrameMk id="6" creationId="{A985F836-53D0-4975-B08E-08806244A237}"/>
          </ac:graphicFrameMkLst>
        </pc:graphicFrameChg>
      </pc:sldChg>
      <pc:sldChg chg="modSp del mod ord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457261325" sldId="340"/>
        </pc:sldMkLst>
        <pc:spChg chg="mod">
          <ac:chgData name="NK-STAFF 倉下亮" userId="96ef8ed2-32df-4ebd-bfc9-b4de2c4378de" providerId="ADAL" clId="{F56706A4-6DC5-49C3-B4D3-BE749BED69BF}" dt="2022-03-15T06:09:52.670" v="636" actId="20577"/>
          <ac:spMkLst>
            <pc:docMk/>
            <pc:sldMk cId="457261325" sldId="340"/>
            <ac:spMk id="6" creationId="{16F7C63A-03EE-4F40-B642-73925588680E}"/>
          </ac:spMkLst>
        </pc:spChg>
      </pc:sldChg>
      <pc:sldChg chg="del ord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783005249" sldId="341"/>
        </pc:sldMkLst>
      </pc:sldChg>
      <pc:sldChg chg="modSp new add del mod">
        <pc:chgData name="NK-STAFF 倉下亮" userId="96ef8ed2-32df-4ebd-bfc9-b4de2c4378de" providerId="ADAL" clId="{F56706A4-6DC5-49C3-B4D3-BE749BED69BF}" dt="2022-04-04T05:26:00.848" v="1112" actId="20577"/>
        <pc:sldMkLst>
          <pc:docMk/>
          <pc:sldMk cId="3295881066" sldId="342"/>
        </pc:sldMkLst>
        <pc:spChg chg="mod">
          <ac:chgData name="NK-STAFF 倉下亮" userId="96ef8ed2-32df-4ebd-bfc9-b4de2c4378de" providerId="ADAL" clId="{F56706A4-6DC5-49C3-B4D3-BE749BED69BF}" dt="2022-03-15T05:15:47.544" v="502" actId="20577"/>
          <ac:spMkLst>
            <pc:docMk/>
            <pc:sldMk cId="3295881066" sldId="342"/>
            <ac:spMk id="2" creationId="{49C50C39-396D-4AFF-9EBD-59C7D1755CC5}"/>
          </ac:spMkLst>
        </pc:spChg>
        <pc:spChg chg="mod">
          <ac:chgData name="NK-STAFF 倉下亮" userId="96ef8ed2-32df-4ebd-bfc9-b4de2c4378de" providerId="ADAL" clId="{F56706A4-6DC5-49C3-B4D3-BE749BED69BF}" dt="2022-04-04T05:26:00.848" v="1112" actId="20577"/>
          <ac:spMkLst>
            <pc:docMk/>
            <pc:sldMk cId="3295881066" sldId="342"/>
            <ac:spMk id="3" creationId="{DDCC72DC-F043-464F-84B5-FD39BD30A0FA}"/>
          </ac:spMkLst>
        </pc:spChg>
      </pc:sldChg>
      <pc:sldChg chg="addSp delSp modSp new mod ord">
        <pc:chgData name="NK-STAFF 倉下亮" userId="96ef8ed2-32df-4ebd-bfc9-b4de2c4378de" providerId="ADAL" clId="{F56706A4-6DC5-49C3-B4D3-BE749BED69BF}" dt="2022-04-08T07:09:20.698" v="3082" actId="20577"/>
        <pc:sldMkLst>
          <pc:docMk/>
          <pc:sldMk cId="2834182418" sldId="343"/>
        </pc:sldMkLst>
        <pc:spChg chg="mod">
          <ac:chgData name="NK-STAFF 倉下亮" userId="96ef8ed2-32df-4ebd-bfc9-b4de2c4378de" providerId="ADAL" clId="{F56706A4-6DC5-49C3-B4D3-BE749BED69BF}" dt="2022-04-08T07:09:06.250" v="3064"/>
          <ac:spMkLst>
            <pc:docMk/>
            <pc:sldMk cId="2834182418" sldId="343"/>
            <ac:spMk id="2" creationId="{425FD1F0-DDDA-49D7-B0F7-3481CA9A03A7}"/>
          </ac:spMkLst>
        </pc:spChg>
        <pc:spChg chg="mod">
          <ac:chgData name="NK-STAFF 倉下亮" userId="96ef8ed2-32df-4ebd-bfc9-b4de2c4378de" providerId="ADAL" clId="{F56706A4-6DC5-49C3-B4D3-BE749BED69BF}" dt="2022-04-08T07:09:20.698" v="3082" actId="20577"/>
          <ac:spMkLst>
            <pc:docMk/>
            <pc:sldMk cId="2834182418" sldId="343"/>
            <ac:spMk id="3" creationId="{53401183-D51A-4CF4-A77C-FCED9B7ECFC7}"/>
          </ac:spMkLst>
        </pc:spChg>
        <pc:spChg chg="mod">
          <ac:chgData name="NK-STAFF 倉下亮" userId="96ef8ed2-32df-4ebd-bfc9-b4de2c4378de" providerId="ADAL" clId="{F56706A4-6DC5-49C3-B4D3-BE749BED69BF}" dt="2022-04-08T07:09:06.250" v="3064"/>
          <ac:spMkLst>
            <pc:docMk/>
            <pc:sldMk cId="2834182418" sldId="343"/>
            <ac:spMk id="4" creationId="{2E0A5E35-C00B-483A-853D-79D893F64F9D}"/>
          </ac:spMkLst>
        </pc:spChg>
        <pc:spChg chg="mod">
          <ac:chgData name="NK-STAFF 倉下亮" userId="96ef8ed2-32df-4ebd-bfc9-b4de2c4378de" providerId="ADAL" clId="{F56706A4-6DC5-49C3-B4D3-BE749BED69BF}" dt="2022-04-08T07:09:06.250" v="3064"/>
          <ac:spMkLst>
            <pc:docMk/>
            <pc:sldMk cId="2834182418" sldId="343"/>
            <ac:spMk id="5" creationId="{5BEA1B58-4AD0-454C-8E3B-FBAE821AF41D}"/>
          </ac:spMkLst>
        </pc:spChg>
        <pc:spChg chg="add del mod">
          <ac:chgData name="NK-STAFF 倉下亮" userId="96ef8ed2-32df-4ebd-bfc9-b4de2c4378de" providerId="ADAL" clId="{F56706A4-6DC5-49C3-B4D3-BE749BED69BF}" dt="2022-04-08T07:09:06.250" v="3064"/>
          <ac:spMkLst>
            <pc:docMk/>
            <pc:sldMk cId="2834182418" sldId="343"/>
            <ac:spMk id="6" creationId="{B5266EE4-F133-4196-85D3-F8D9621664BE}"/>
          </ac:spMkLst>
        </pc:spChg>
        <pc:spChg chg="add del mod">
          <ac:chgData name="NK-STAFF 倉下亮" userId="96ef8ed2-32df-4ebd-bfc9-b4de2c4378de" providerId="ADAL" clId="{F56706A4-6DC5-49C3-B4D3-BE749BED69BF}" dt="2022-04-08T07:09:06.250" v="3064"/>
          <ac:spMkLst>
            <pc:docMk/>
            <pc:sldMk cId="2834182418" sldId="343"/>
            <ac:spMk id="7" creationId="{E2971596-C48F-47B0-BEBA-33911BCE4F6B}"/>
          </ac:spMkLst>
        </pc:spChg>
        <pc:spChg chg="add del mod">
          <ac:chgData name="NK-STAFF 倉下亮" userId="96ef8ed2-32df-4ebd-bfc9-b4de2c4378de" providerId="ADAL" clId="{F56706A4-6DC5-49C3-B4D3-BE749BED69BF}" dt="2022-04-08T07:09:06.250" v="3064"/>
          <ac:spMkLst>
            <pc:docMk/>
            <pc:sldMk cId="2834182418" sldId="343"/>
            <ac:spMk id="8" creationId="{ABE099CA-DA3C-40DF-ACFD-919CB5A3D95B}"/>
          </ac:spMkLst>
        </pc:spChg>
        <pc:spChg chg="add del mod">
          <ac:chgData name="NK-STAFF 倉下亮" userId="96ef8ed2-32df-4ebd-bfc9-b4de2c4378de" providerId="ADAL" clId="{F56706A4-6DC5-49C3-B4D3-BE749BED69BF}" dt="2022-04-08T07:09:06.250" v="3064"/>
          <ac:spMkLst>
            <pc:docMk/>
            <pc:sldMk cId="2834182418" sldId="343"/>
            <ac:spMk id="9" creationId="{436D72CE-830B-4570-80FF-14CBB54E5EE0}"/>
          </ac:spMkLst>
        </pc:spChg>
      </pc:sldChg>
      <pc:sldChg chg="modSp add mod ord">
        <pc:chgData name="NK-STAFF 倉下亮" userId="96ef8ed2-32df-4ebd-bfc9-b4de2c4378de" providerId="ADAL" clId="{F56706A4-6DC5-49C3-B4D3-BE749BED69BF}" dt="2022-04-11T06:48:48.164" v="7042" actId="20577"/>
        <pc:sldMkLst>
          <pc:docMk/>
          <pc:sldMk cId="2547146097" sldId="344"/>
        </pc:sldMkLst>
        <pc:spChg chg="mod">
          <ac:chgData name="NK-STAFF 倉下亮" userId="96ef8ed2-32df-4ebd-bfc9-b4de2c4378de" providerId="ADAL" clId="{F56706A4-6DC5-49C3-B4D3-BE749BED69BF}" dt="2022-04-04T05:34:16.073" v="1170" actId="20577"/>
          <ac:spMkLst>
            <pc:docMk/>
            <pc:sldMk cId="2547146097" sldId="344"/>
            <ac:spMk id="2" creationId="{49C50C39-396D-4AFF-9EBD-59C7D1755CC5}"/>
          </ac:spMkLst>
        </pc:spChg>
        <pc:spChg chg="mod">
          <ac:chgData name="NK-STAFF 倉下亮" userId="96ef8ed2-32df-4ebd-bfc9-b4de2c4378de" providerId="ADAL" clId="{F56706A4-6DC5-49C3-B4D3-BE749BED69BF}" dt="2022-04-05T05:34:20.055" v="2339" actId="20577"/>
          <ac:spMkLst>
            <pc:docMk/>
            <pc:sldMk cId="2547146097" sldId="344"/>
            <ac:spMk id="3" creationId="{DDCC72DC-F043-464F-84B5-FD39BD30A0FA}"/>
          </ac:spMkLst>
        </pc:spChg>
        <pc:graphicFrameChg chg="mod">
          <ac:chgData name="NK-STAFF 倉下亮" userId="96ef8ed2-32df-4ebd-bfc9-b4de2c4378de" providerId="ADAL" clId="{F56706A4-6DC5-49C3-B4D3-BE749BED69BF}" dt="2022-04-11T06:48:48.164" v="7042" actId="20577"/>
          <ac:graphicFrameMkLst>
            <pc:docMk/>
            <pc:sldMk cId="2547146097" sldId="344"/>
            <ac:graphicFrameMk id="27" creationId="{9D9A1980-D022-834C-B63B-4579D002DFF0}"/>
          </ac:graphicFrameMkLst>
        </pc:graphicFrameChg>
      </pc:sldChg>
      <pc:sldChg chg="modSp add mod">
        <pc:chgData name="NK-STAFF 倉下亮" userId="96ef8ed2-32df-4ebd-bfc9-b4de2c4378de" providerId="ADAL" clId="{F56706A4-6DC5-49C3-B4D3-BE749BED69BF}" dt="2022-03-15T05:08:28.388" v="424" actId="20577"/>
        <pc:sldMkLst>
          <pc:docMk/>
          <pc:sldMk cId="435694589" sldId="345"/>
        </pc:sldMkLst>
        <pc:spChg chg="mod">
          <ac:chgData name="NK-STAFF 倉下亮" userId="96ef8ed2-32df-4ebd-bfc9-b4de2c4378de" providerId="ADAL" clId="{F56706A4-6DC5-49C3-B4D3-BE749BED69BF}" dt="2022-03-15T04:47:12.550" v="232" actId="20577"/>
          <ac:spMkLst>
            <pc:docMk/>
            <pc:sldMk cId="435694589" sldId="345"/>
            <ac:spMk id="2" creationId="{49C50C39-396D-4AFF-9EBD-59C7D1755CC5}"/>
          </ac:spMkLst>
        </pc:spChg>
        <pc:spChg chg="mod">
          <ac:chgData name="NK-STAFF 倉下亮" userId="96ef8ed2-32df-4ebd-bfc9-b4de2c4378de" providerId="ADAL" clId="{F56706A4-6DC5-49C3-B4D3-BE749BED69BF}" dt="2022-03-15T05:08:28.388" v="424" actId="20577"/>
          <ac:spMkLst>
            <pc:docMk/>
            <pc:sldMk cId="435694589" sldId="345"/>
            <ac:spMk id="3" creationId="{DDCC72DC-F043-464F-84B5-FD39BD30A0FA}"/>
          </ac:spMkLst>
        </pc:spChg>
      </pc:sldChg>
      <pc:sldChg chg="addSp delSp modSp add mod ord">
        <pc:chgData name="NK-STAFF 倉下亮" userId="96ef8ed2-32df-4ebd-bfc9-b4de2c4378de" providerId="ADAL" clId="{F56706A4-6DC5-49C3-B4D3-BE749BED69BF}" dt="2022-04-08T07:05:08.615" v="3028" actId="20577"/>
        <pc:sldMkLst>
          <pc:docMk/>
          <pc:sldMk cId="3823477733" sldId="346"/>
        </pc:sldMkLst>
        <pc:spChg chg="mod">
          <ac:chgData name="NK-STAFF 倉下亮" userId="96ef8ed2-32df-4ebd-bfc9-b4de2c4378de" providerId="ADAL" clId="{F56706A4-6DC5-49C3-B4D3-BE749BED69BF}" dt="2022-04-08T07:03:11.640" v="2925"/>
          <ac:spMkLst>
            <pc:docMk/>
            <pc:sldMk cId="3823477733" sldId="346"/>
            <ac:spMk id="2" creationId="{49C50C39-396D-4AFF-9EBD-59C7D1755CC5}"/>
          </ac:spMkLst>
        </pc:spChg>
        <pc:spChg chg="mod">
          <ac:chgData name="NK-STAFF 倉下亮" userId="96ef8ed2-32df-4ebd-bfc9-b4de2c4378de" providerId="ADAL" clId="{F56706A4-6DC5-49C3-B4D3-BE749BED69BF}" dt="2022-04-08T07:05:08.615" v="3028" actId="20577"/>
          <ac:spMkLst>
            <pc:docMk/>
            <pc:sldMk cId="3823477733" sldId="346"/>
            <ac:spMk id="3" creationId="{DDCC72DC-F043-464F-84B5-FD39BD30A0FA}"/>
          </ac:spMkLst>
        </pc:spChg>
        <pc:spChg chg="mod">
          <ac:chgData name="NK-STAFF 倉下亮" userId="96ef8ed2-32df-4ebd-bfc9-b4de2c4378de" providerId="ADAL" clId="{F56706A4-6DC5-49C3-B4D3-BE749BED69BF}" dt="2022-04-08T07:03:11.640" v="2925"/>
          <ac:spMkLst>
            <pc:docMk/>
            <pc:sldMk cId="3823477733" sldId="346"/>
            <ac:spMk id="4" creationId="{DCE4E083-E1C7-4E72-8032-136121CC5AED}"/>
          </ac:spMkLst>
        </pc:spChg>
        <pc:spChg chg="mod">
          <ac:chgData name="NK-STAFF 倉下亮" userId="96ef8ed2-32df-4ebd-bfc9-b4de2c4378de" providerId="ADAL" clId="{F56706A4-6DC5-49C3-B4D3-BE749BED69BF}" dt="2022-04-08T07:03:11.640" v="2925"/>
          <ac:spMkLst>
            <pc:docMk/>
            <pc:sldMk cId="3823477733" sldId="346"/>
            <ac:spMk id="5" creationId="{85FC1A07-9F72-4AE6-8B04-79AA9D7DEA87}"/>
          </ac:spMkLst>
        </pc:spChg>
        <pc:spChg chg="add del mod">
          <ac:chgData name="NK-STAFF 倉下亮" userId="96ef8ed2-32df-4ebd-bfc9-b4de2c4378de" providerId="ADAL" clId="{F56706A4-6DC5-49C3-B4D3-BE749BED69BF}" dt="2022-04-08T07:03:11.640" v="2925"/>
          <ac:spMkLst>
            <pc:docMk/>
            <pc:sldMk cId="3823477733" sldId="346"/>
            <ac:spMk id="6" creationId="{778F4DCF-AB3E-444F-8EA3-0ABAC3C2240D}"/>
          </ac:spMkLst>
        </pc:spChg>
        <pc:spChg chg="add del mod">
          <ac:chgData name="NK-STAFF 倉下亮" userId="96ef8ed2-32df-4ebd-bfc9-b4de2c4378de" providerId="ADAL" clId="{F56706A4-6DC5-49C3-B4D3-BE749BED69BF}" dt="2022-04-08T07:03:11.640" v="2925"/>
          <ac:spMkLst>
            <pc:docMk/>
            <pc:sldMk cId="3823477733" sldId="346"/>
            <ac:spMk id="7" creationId="{CADD38A4-2DF8-409A-A0F4-C699C2527DE1}"/>
          </ac:spMkLst>
        </pc:spChg>
        <pc:spChg chg="add del mod">
          <ac:chgData name="NK-STAFF 倉下亮" userId="96ef8ed2-32df-4ebd-bfc9-b4de2c4378de" providerId="ADAL" clId="{F56706A4-6DC5-49C3-B4D3-BE749BED69BF}" dt="2022-04-08T07:03:11.640" v="2925"/>
          <ac:spMkLst>
            <pc:docMk/>
            <pc:sldMk cId="3823477733" sldId="346"/>
            <ac:spMk id="8" creationId="{98AE23C8-3AD6-4FE4-8C49-1DA9A6F713A3}"/>
          </ac:spMkLst>
        </pc:spChg>
        <pc:spChg chg="add del mod">
          <ac:chgData name="NK-STAFF 倉下亮" userId="96ef8ed2-32df-4ebd-bfc9-b4de2c4378de" providerId="ADAL" clId="{F56706A4-6DC5-49C3-B4D3-BE749BED69BF}" dt="2022-04-08T07:03:11.640" v="2925"/>
          <ac:spMkLst>
            <pc:docMk/>
            <pc:sldMk cId="3823477733" sldId="346"/>
            <ac:spMk id="9" creationId="{82060B69-F654-45D6-9AF8-9A8B36717FC3}"/>
          </ac:spMkLst>
        </pc:spChg>
      </pc:sldChg>
      <pc:sldChg chg="addSp delSp modSp new mod ord modClrScheme chgLayout">
        <pc:chgData name="NK-STAFF 倉下亮" userId="96ef8ed2-32df-4ebd-bfc9-b4de2c4378de" providerId="ADAL" clId="{F56706A4-6DC5-49C3-B4D3-BE749BED69BF}" dt="2022-04-08T07:08:51.734" v="3039"/>
        <pc:sldMkLst>
          <pc:docMk/>
          <pc:sldMk cId="1667958141" sldId="347"/>
        </pc:sldMkLst>
        <pc:spChg chg="del mod ord">
          <ac:chgData name="NK-STAFF 倉下亮" userId="96ef8ed2-32df-4ebd-bfc9-b4de2c4378de" providerId="ADAL" clId="{F56706A4-6DC5-49C3-B4D3-BE749BED69BF}" dt="2022-03-15T04:48:40.171" v="283" actId="700"/>
          <ac:spMkLst>
            <pc:docMk/>
            <pc:sldMk cId="1667958141" sldId="347"/>
            <ac:spMk id="2" creationId="{999D5C0C-FA1A-4EE6-B562-337BA4F98E92}"/>
          </ac:spMkLst>
        </pc:spChg>
        <pc:spChg chg="mod ord">
          <ac:chgData name="NK-STAFF 倉下亮" userId="96ef8ed2-32df-4ebd-bfc9-b4de2c4378de" providerId="ADAL" clId="{F56706A4-6DC5-49C3-B4D3-BE749BED69BF}" dt="2022-03-15T04:48:40.171" v="283" actId="700"/>
          <ac:spMkLst>
            <pc:docMk/>
            <pc:sldMk cId="1667958141" sldId="347"/>
            <ac:spMk id="3" creationId="{4B58878E-1309-4A09-AE89-3C0C26AB956A}"/>
          </ac:spMkLst>
        </pc:spChg>
        <pc:spChg chg="mod ord">
          <ac:chgData name="NK-STAFF 倉下亮" userId="96ef8ed2-32df-4ebd-bfc9-b4de2c4378de" providerId="ADAL" clId="{F56706A4-6DC5-49C3-B4D3-BE749BED69BF}" dt="2022-03-15T04:48:40.171" v="283" actId="700"/>
          <ac:spMkLst>
            <pc:docMk/>
            <pc:sldMk cId="1667958141" sldId="347"/>
            <ac:spMk id="4" creationId="{9EAE8111-AFAD-4265-9471-096D6399D49A}"/>
          </ac:spMkLst>
        </pc:spChg>
        <pc:spChg chg="add mod ord">
          <ac:chgData name="NK-STAFF 倉下亮" userId="96ef8ed2-32df-4ebd-bfc9-b4de2c4378de" providerId="ADAL" clId="{F56706A4-6DC5-49C3-B4D3-BE749BED69BF}" dt="2022-04-08T07:08:43.383" v="3037" actId="20577"/>
          <ac:spMkLst>
            <pc:docMk/>
            <pc:sldMk cId="1667958141" sldId="347"/>
            <ac:spMk id="5" creationId="{1240AF97-72BF-4B47-A4AC-BAFC18257AF4}"/>
          </ac:spMkLst>
        </pc:spChg>
        <pc:spChg chg="add mod ord">
          <ac:chgData name="NK-STAFF 倉下亮" userId="96ef8ed2-32df-4ebd-bfc9-b4de2c4378de" providerId="ADAL" clId="{F56706A4-6DC5-49C3-B4D3-BE749BED69BF}" dt="2022-03-15T04:48:40.171" v="283" actId="700"/>
          <ac:spMkLst>
            <pc:docMk/>
            <pc:sldMk cId="1667958141" sldId="347"/>
            <ac:spMk id="6" creationId="{D8403F9E-32AF-4BC9-9DAC-7427517F4D96}"/>
          </ac:spMkLst>
        </pc:spChg>
      </pc:sldChg>
      <pc:sldChg chg="add ord">
        <pc:chgData name="NK-STAFF 倉下亮" userId="96ef8ed2-32df-4ebd-bfc9-b4de2c4378de" providerId="ADAL" clId="{F56706A4-6DC5-49C3-B4D3-BE749BED69BF}" dt="2022-04-04T05:05:37.368" v="825"/>
        <pc:sldMkLst>
          <pc:docMk/>
          <pc:sldMk cId="1988360335" sldId="348"/>
        </pc:sldMkLst>
      </pc:sldChg>
      <pc:sldChg chg="addSp delSp modSp new del mod modClrScheme chgLayout">
        <pc:chgData name="NK-STAFF 倉下亮" userId="96ef8ed2-32df-4ebd-bfc9-b4de2c4378de" providerId="ADAL" clId="{F56706A4-6DC5-49C3-B4D3-BE749BED69BF}" dt="2022-04-04T05:05:06.092" v="822" actId="2696"/>
        <pc:sldMkLst>
          <pc:docMk/>
          <pc:sldMk cId="2994561812" sldId="348"/>
        </pc:sldMkLst>
        <pc:spChg chg="del mod ord">
          <ac:chgData name="NK-STAFF 倉下亮" userId="96ef8ed2-32df-4ebd-bfc9-b4de2c4378de" providerId="ADAL" clId="{F56706A4-6DC5-49C3-B4D3-BE749BED69BF}" dt="2022-03-15T04:48:06.423" v="251" actId="700"/>
          <ac:spMkLst>
            <pc:docMk/>
            <pc:sldMk cId="2994561812" sldId="348"/>
            <ac:spMk id="2" creationId="{8C61B275-3849-4C6E-919F-41DC3D359753}"/>
          </ac:spMkLst>
        </pc:spChg>
        <pc:spChg chg="del mod ord">
          <ac:chgData name="NK-STAFF 倉下亮" userId="96ef8ed2-32df-4ebd-bfc9-b4de2c4378de" providerId="ADAL" clId="{F56706A4-6DC5-49C3-B4D3-BE749BED69BF}" dt="2022-03-15T04:48:06.423" v="251" actId="700"/>
          <ac:spMkLst>
            <pc:docMk/>
            <pc:sldMk cId="2994561812" sldId="348"/>
            <ac:spMk id="3" creationId="{A4C75500-57D1-48C0-BFAC-C571C42BA7D3}"/>
          </ac:spMkLst>
        </pc:spChg>
        <pc:spChg chg="mod ord">
          <ac:chgData name="NK-STAFF 倉下亮" userId="96ef8ed2-32df-4ebd-bfc9-b4de2c4378de" providerId="ADAL" clId="{F56706A4-6DC5-49C3-B4D3-BE749BED69BF}" dt="2022-03-15T04:48:06.423" v="251" actId="700"/>
          <ac:spMkLst>
            <pc:docMk/>
            <pc:sldMk cId="2994561812" sldId="348"/>
            <ac:spMk id="4" creationId="{1B62561E-84AA-4BDC-A112-FCE2C68B7778}"/>
          </ac:spMkLst>
        </pc:spChg>
        <pc:spChg chg="mod ord">
          <ac:chgData name="NK-STAFF 倉下亮" userId="96ef8ed2-32df-4ebd-bfc9-b4de2c4378de" providerId="ADAL" clId="{F56706A4-6DC5-49C3-B4D3-BE749BED69BF}" dt="2022-03-15T04:48:06.423" v="251" actId="700"/>
          <ac:spMkLst>
            <pc:docMk/>
            <pc:sldMk cId="2994561812" sldId="348"/>
            <ac:spMk id="5" creationId="{F4D1BBC2-4396-4BD0-AB5B-C86A0A0A66D6}"/>
          </ac:spMkLst>
        </pc:spChg>
        <pc:spChg chg="add mod ord">
          <ac:chgData name="NK-STAFF 倉下亮" userId="96ef8ed2-32df-4ebd-bfc9-b4de2c4378de" providerId="ADAL" clId="{F56706A4-6DC5-49C3-B4D3-BE749BED69BF}" dt="2022-03-15T04:51:34.525" v="344" actId="20577"/>
          <ac:spMkLst>
            <pc:docMk/>
            <pc:sldMk cId="2994561812" sldId="348"/>
            <ac:spMk id="6" creationId="{B70AED0E-D67C-48BC-8324-67797AAEEC0C}"/>
          </ac:spMkLst>
        </pc:spChg>
        <pc:spChg chg="add mod ord">
          <ac:chgData name="NK-STAFF 倉下亮" userId="96ef8ed2-32df-4ebd-bfc9-b4de2c4378de" providerId="ADAL" clId="{F56706A4-6DC5-49C3-B4D3-BE749BED69BF}" dt="2022-03-15T04:48:06.423" v="251" actId="700"/>
          <ac:spMkLst>
            <pc:docMk/>
            <pc:sldMk cId="2994561812" sldId="348"/>
            <ac:spMk id="7" creationId="{0DB48EB7-844E-43C3-A3A5-85A677EA768A}"/>
          </ac:spMkLst>
        </pc:spChg>
      </pc:sldChg>
      <pc:sldChg chg="modSp add mod">
        <pc:chgData name="NK-STAFF 倉下亮" userId="96ef8ed2-32df-4ebd-bfc9-b4de2c4378de" providerId="ADAL" clId="{F56706A4-6DC5-49C3-B4D3-BE749BED69BF}" dt="2022-04-05T05:08:03.078" v="1879" actId="20577"/>
        <pc:sldMkLst>
          <pc:docMk/>
          <pc:sldMk cId="971934484" sldId="349"/>
        </pc:sldMkLst>
        <pc:spChg chg="mod">
          <ac:chgData name="NK-STAFF 倉下亮" userId="96ef8ed2-32df-4ebd-bfc9-b4de2c4378de" providerId="ADAL" clId="{F56706A4-6DC5-49C3-B4D3-BE749BED69BF}" dt="2022-04-05T05:05:17.155" v="1699" actId="20577"/>
          <ac:spMkLst>
            <pc:docMk/>
            <pc:sldMk cId="971934484" sldId="349"/>
            <ac:spMk id="2" creationId="{49C50C39-396D-4AFF-9EBD-59C7D1755CC5}"/>
          </ac:spMkLst>
        </pc:spChg>
        <pc:spChg chg="mod">
          <ac:chgData name="NK-STAFF 倉下亮" userId="96ef8ed2-32df-4ebd-bfc9-b4de2c4378de" providerId="ADAL" clId="{F56706A4-6DC5-49C3-B4D3-BE749BED69BF}" dt="2022-04-05T05:08:03.078" v="1879" actId="20577"/>
          <ac:spMkLst>
            <pc:docMk/>
            <pc:sldMk cId="971934484" sldId="349"/>
            <ac:spMk id="3" creationId="{DDCC72DC-F043-464F-84B5-FD39BD30A0FA}"/>
          </ac:spMkLst>
        </pc:spChg>
      </pc:sldChg>
      <pc:sldChg chg="addSp delSp modSp new del mod ord modClrScheme chgLayout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283501430" sldId="350"/>
        </pc:sldMkLst>
        <pc:spChg chg="del mod ord">
          <ac:chgData name="NK-STAFF 倉下亮" userId="96ef8ed2-32df-4ebd-bfc9-b4de2c4378de" providerId="ADAL" clId="{F56706A4-6DC5-49C3-B4D3-BE749BED69BF}" dt="2022-03-15T06:09:15.349" v="594" actId="700"/>
          <ac:spMkLst>
            <pc:docMk/>
            <pc:sldMk cId="283501430" sldId="350"/>
            <ac:spMk id="2" creationId="{3565AFE4-7A84-4C63-8547-E55ABC1D959B}"/>
          </ac:spMkLst>
        </pc:spChg>
        <pc:spChg chg="del mod ord">
          <ac:chgData name="NK-STAFF 倉下亮" userId="96ef8ed2-32df-4ebd-bfc9-b4de2c4378de" providerId="ADAL" clId="{F56706A4-6DC5-49C3-B4D3-BE749BED69BF}" dt="2022-03-15T06:09:15.349" v="594" actId="700"/>
          <ac:spMkLst>
            <pc:docMk/>
            <pc:sldMk cId="283501430" sldId="350"/>
            <ac:spMk id="3" creationId="{5D2EA80E-6356-4313-89E2-F5AD5B30AD4D}"/>
          </ac:spMkLst>
        </pc:spChg>
        <pc:spChg chg="mod ord">
          <ac:chgData name="NK-STAFF 倉下亮" userId="96ef8ed2-32df-4ebd-bfc9-b4de2c4378de" providerId="ADAL" clId="{F56706A4-6DC5-49C3-B4D3-BE749BED69BF}" dt="2022-03-15T06:09:15.349" v="594" actId="700"/>
          <ac:spMkLst>
            <pc:docMk/>
            <pc:sldMk cId="283501430" sldId="350"/>
            <ac:spMk id="4" creationId="{3B874704-D427-4EC2-8FAC-B2532980E238}"/>
          </ac:spMkLst>
        </pc:spChg>
        <pc:spChg chg="mod ord">
          <ac:chgData name="NK-STAFF 倉下亮" userId="96ef8ed2-32df-4ebd-bfc9-b4de2c4378de" providerId="ADAL" clId="{F56706A4-6DC5-49C3-B4D3-BE749BED69BF}" dt="2022-03-15T06:09:15.349" v="594" actId="700"/>
          <ac:spMkLst>
            <pc:docMk/>
            <pc:sldMk cId="283501430" sldId="350"/>
            <ac:spMk id="5" creationId="{F6CE2D22-8A23-4145-A1C9-B5CD6E3AE85F}"/>
          </ac:spMkLst>
        </pc:spChg>
        <pc:spChg chg="add mod ord">
          <ac:chgData name="NK-STAFF 倉下亮" userId="96ef8ed2-32df-4ebd-bfc9-b4de2c4378de" providerId="ADAL" clId="{F56706A4-6DC5-49C3-B4D3-BE749BED69BF}" dt="2022-04-05T02:13:41.738" v="1534" actId="6549"/>
          <ac:spMkLst>
            <pc:docMk/>
            <pc:sldMk cId="283501430" sldId="350"/>
            <ac:spMk id="6" creationId="{F0973392-3E40-488D-A9C3-476314F24C0B}"/>
          </ac:spMkLst>
        </pc:spChg>
        <pc:spChg chg="add mod ord">
          <ac:chgData name="NK-STAFF 倉下亮" userId="96ef8ed2-32df-4ebd-bfc9-b4de2c4378de" providerId="ADAL" clId="{F56706A4-6DC5-49C3-B4D3-BE749BED69BF}" dt="2022-03-15T06:09:15.349" v="594" actId="700"/>
          <ac:spMkLst>
            <pc:docMk/>
            <pc:sldMk cId="283501430" sldId="350"/>
            <ac:spMk id="7" creationId="{400F952D-10D1-4729-9D75-CBBAF28A3B54}"/>
          </ac:spMkLst>
        </pc:spChg>
      </pc:sldChg>
      <pc:sldChg chg="addSp delSp modSp new del mod ord modClrScheme chgLayout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218924694" sldId="351"/>
        </pc:sldMkLst>
        <pc:spChg chg="del mod ord">
          <ac:chgData name="NK-STAFF 倉下亮" userId="96ef8ed2-32df-4ebd-bfc9-b4de2c4378de" providerId="ADAL" clId="{F56706A4-6DC5-49C3-B4D3-BE749BED69BF}" dt="2022-03-15T06:10:49.504" v="638" actId="700"/>
          <ac:spMkLst>
            <pc:docMk/>
            <pc:sldMk cId="3218924694" sldId="351"/>
            <ac:spMk id="2" creationId="{AC41F527-942C-4805-9978-978DAEAD8902}"/>
          </ac:spMkLst>
        </pc:spChg>
        <pc:spChg chg="del mod ord">
          <ac:chgData name="NK-STAFF 倉下亮" userId="96ef8ed2-32df-4ebd-bfc9-b4de2c4378de" providerId="ADAL" clId="{F56706A4-6DC5-49C3-B4D3-BE749BED69BF}" dt="2022-03-15T06:10:49.504" v="638" actId="700"/>
          <ac:spMkLst>
            <pc:docMk/>
            <pc:sldMk cId="3218924694" sldId="351"/>
            <ac:spMk id="3" creationId="{3ECE00A2-6188-4A30-A055-ECFF3444B491}"/>
          </ac:spMkLst>
        </pc:spChg>
        <pc:spChg chg="mod ord">
          <ac:chgData name="NK-STAFF 倉下亮" userId="96ef8ed2-32df-4ebd-bfc9-b4de2c4378de" providerId="ADAL" clId="{F56706A4-6DC5-49C3-B4D3-BE749BED69BF}" dt="2022-03-15T06:10:49.504" v="638" actId="700"/>
          <ac:spMkLst>
            <pc:docMk/>
            <pc:sldMk cId="3218924694" sldId="351"/>
            <ac:spMk id="4" creationId="{38E58285-C799-4287-B50C-42DEBCCC2E23}"/>
          </ac:spMkLst>
        </pc:spChg>
        <pc:spChg chg="mod ord">
          <ac:chgData name="NK-STAFF 倉下亮" userId="96ef8ed2-32df-4ebd-bfc9-b4de2c4378de" providerId="ADAL" clId="{F56706A4-6DC5-49C3-B4D3-BE749BED69BF}" dt="2022-03-15T06:10:49.504" v="638" actId="700"/>
          <ac:spMkLst>
            <pc:docMk/>
            <pc:sldMk cId="3218924694" sldId="351"/>
            <ac:spMk id="5" creationId="{606F5D4E-B92D-410C-BA2E-20D8069E43FD}"/>
          </ac:spMkLst>
        </pc:spChg>
        <pc:spChg chg="add mod ord">
          <ac:chgData name="NK-STAFF 倉下亮" userId="96ef8ed2-32df-4ebd-bfc9-b4de2c4378de" providerId="ADAL" clId="{F56706A4-6DC5-49C3-B4D3-BE749BED69BF}" dt="2022-03-15T06:11:05.583" v="670" actId="20577"/>
          <ac:spMkLst>
            <pc:docMk/>
            <pc:sldMk cId="3218924694" sldId="351"/>
            <ac:spMk id="6" creationId="{C9E18165-4201-436F-B267-E7D30301452F}"/>
          </ac:spMkLst>
        </pc:spChg>
        <pc:spChg chg="add mod ord">
          <ac:chgData name="NK-STAFF 倉下亮" userId="96ef8ed2-32df-4ebd-bfc9-b4de2c4378de" providerId="ADAL" clId="{F56706A4-6DC5-49C3-B4D3-BE749BED69BF}" dt="2022-03-15T06:10:49.504" v="638" actId="700"/>
          <ac:spMkLst>
            <pc:docMk/>
            <pc:sldMk cId="3218924694" sldId="351"/>
            <ac:spMk id="7" creationId="{B93FFDF3-F498-4864-95AD-B03F42D4D00F}"/>
          </ac:spMkLst>
        </pc:spChg>
      </pc:sldChg>
      <pc:sldChg chg="new del">
        <pc:chgData name="NK-STAFF 倉下亮" userId="96ef8ed2-32df-4ebd-bfc9-b4de2c4378de" providerId="ADAL" clId="{F56706A4-6DC5-49C3-B4D3-BE749BED69BF}" dt="2022-03-15T06:11:56.274" v="691" actId="2696"/>
        <pc:sldMkLst>
          <pc:docMk/>
          <pc:sldMk cId="538387389" sldId="352"/>
        </pc:sldMkLst>
      </pc:sldChg>
      <pc:sldChg chg="modSp add del mod ord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126220286" sldId="353"/>
        </pc:sldMkLst>
        <pc:spChg chg="mod">
          <ac:chgData name="NK-STAFF 倉下亮" userId="96ef8ed2-32df-4ebd-bfc9-b4de2c4378de" providerId="ADAL" clId="{F56706A4-6DC5-49C3-B4D3-BE749BED69BF}" dt="2022-03-15T06:11:27.937" v="674" actId="20577"/>
          <ac:spMkLst>
            <pc:docMk/>
            <pc:sldMk cId="126220286" sldId="353"/>
            <ac:spMk id="6" creationId="{C9E18165-4201-436F-B267-E7D30301452F}"/>
          </ac:spMkLst>
        </pc:spChg>
      </pc:sldChg>
      <pc:sldChg chg="modSp add del mod">
        <pc:chgData name="NK-STAFF 倉下亮" userId="96ef8ed2-32df-4ebd-bfc9-b4de2c4378de" providerId="ADAL" clId="{F56706A4-6DC5-49C3-B4D3-BE749BED69BF}" dt="2022-04-04T03:15:15.733" v="764" actId="2696"/>
        <pc:sldMkLst>
          <pc:docMk/>
          <pc:sldMk cId="3252910273" sldId="354"/>
        </pc:sldMkLst>
        <pc:spChg chg="mod">
          <ac:chgData name="NK-STAFF 倉下亮" userId="96ef8ed2-32df-4ebd-bfc9-b4de2c4378de" providerId="ADAL" clId="{F56706A4-6DC5-49C3-B4D3-BE749BED69BF}" dt="2022-03-15T06:11:46.718" v="690" actId="20577"/>
          <ac:spMkLst>
            <pc:docMk/>
            <pc:sldMk cId="3252910273" sldId="354"/>
            <ac:spMk id="6" creationId="{C9E18165-4201-436F-B267-E7D30301452F}"/>
          </ac:spMkLst>
        </pc:spChg>
      </pc:sldChg>
      <pc:sldChg chg="modSp new mod">
        <pc:chgData name="NK-STAFF 倉下亮" userId="96ef8ed2-32df-4ebd-bfc9-b4de2c4378de" providerId="ADAL" clId="{F56706A4-6DC5-49C3-B4D3-BE749BED69BF}" dt="2022-03-15T06:31:11.319" v="711" actId="20577"/>
        <pc:sldMkLst>
          <pc:docMk/>
          <pc:sldMk cId="1958117689" sldId="355"/>
        </pc:sldMkLst>
        <pc:spChg chg="mod">
          <ac:chgData name="NK-STAFF 倉下亮" userId="96ef8ed2-32df-4ebd-bfc9-b4de2c4378de" providerId="ADAL" clId="{F56706A4-6DC5-49C3-B4D3-BE749BED69BF}" dt="2022-03-15T06:31:11.319" v="711" actId="20577"/>
          <ac:spMkLst>
            <pc:docMk/>
            <pc:sldMk cId="1958117689" sldId="355"/>
            <ac:spMk id="2" creationId="{1DC3972B-75C8-4422-888F-7C07AA561F47}"/>
          </ac:spMkLst>
        </pc:spChg>
      </pc:sldChg>
      <pc:sldChg chg="addSp delSp modSp new mod modClrScheme chgLayout">
        <pc:chgData name="NK-STAFF 倉下亮" userId="96ef8ed2-32df-4ebd-bfc9-b4de2c4378de" providerId="ADAL" clId="{F56706A4-6DC5-49C3-B4D3-BE749BED69BF}" dt="2022-04-04T05:10:11.908" v="990" actId="20577"/>
        <pc:sldMkLst>
          <pc:docMk/>
          <pc:sldMk cId="3036835508" sldId="356"/>
        </pc:sldMkLst>
        <pc:spChg chg="del mod ord">
          <ac:chgData name="NK-STAFF 倉下亮" userId="96ef8ed2-32df-4ebd-bfc9-b4de2c4378de" providerId="ADAL" clId="{F56706A4-6DC5-49C3-B4D3-BE749BED69BF}" dt="2022-03-15T07:25:01.470" v="762" actId="700"/>
          <ac:spMkLst>
            <pc:docMk/>
            <pc:sldMk cId="3036835508" sldId="356"/>
            <ac:spMk id="2" creationId="{8ADAC598-AD24-4B30-9C3D-6247C73EABC8}"/>
          </ac:spMkLst>
        </pc:spChg>
        <pc:spChg chg="del mod ord">
          <ac:chgData name="NK-STAFF 倉下亮" userId="96ef8ed2-32df-4ebd-bfc9-b4de2c4378de" providerId="ADAL" clId="{F56706A4-6DC5-49C3-B4D3-BE749BED69BF}" dt="2022-03-15T07:25:01.470" v="762" actId="700"/>
          <ac:spMkLst>
            <pc:docMk/>
            <pc:sldMk cId="3036835508" sldId="356"/>
            <ac:spMk id="3" creationId="{E97379BD-553A-4C73-88E2-A80ED9F0FC97}"/>
          </ac:spMkLst>
        </pc:spChg>
        <pc:spChg chg="mod ord">
          <ac:chgData name="NK-STAFF 倉下亮" userId="96ef8ed2-32df-4ebd-bfc9-b4de2c4378de" providerId="ADAL" clId="{F56706A4-6DC5-49C3-B4D3-BE749BED69BF}" dt="2022-03-15T07:25:01.470" v="762" actId="700"/>
          <ac:spMkLst>
            <pc:docMk/>
            <pc:sldMk cId="3036835508" sldId="356"/>
            <ac:spMk id="4" creationId="{67CE48B9-AC00-4ADE-8095-1823E2BD1B9C}"/>
          </ac:spMkLst>
        </pc:spChg>
        <pc:spChg chg="mod ord">
          <ac:chgData name="NK-STAFF 倉下亮" userId="96ef8ed2-32df-4ebd-bfc9-b4de2c4378de" providerId="ADAL" clId="{F56706A4-6DC5-49C3-B4D3-BE749BED69BF}" dt="2022-03-15T07:25:01.470" v="762" actId="700"/>
          <ac:spMkLst>
            <pc:docMk/>
            <pc:sldMk cId="3036835508" sldId="356"/>
            <ac:spMk id="5" creationId="{49E244A5-B94D-4557-8FD4-9B0BFD91A754}"/>
          </ac:spMkLst>
        </pc:spChg>
        <pc:spChg chg="add mod ord">
          <ac:chgData name="NK-STAFF 倉下亮" userId="96ef8ed2-32df-4ebd-bfc9-b4de2c4378de" providerId="ADAL" clId="{F56706A4-6DC5-49C3-B4D3-BE749BED69BF}" dt="2022-04-04T05:10:11.908" v="990" actId="20577"/>
          <ac:spMkLst>
            <pc:docMk/>
            <pc:sldMk cId="3036835508" sldId="356"/>
            <ac:spMk id="6" creationId="{0444FB94-5234-4CD8-99FE-67EA14A2F6FE}"/>
          </ac:spMkLst>
        </pc:spChg>
        <pc:spChg chg="add mod ord">
          <ac:chgData name="NK-STAFF 倉下亮" userId="96ef8ed2-32df-4ebd-bfc9-b4de2c4378de" providerId="ADAL" clId="{F56706A4-6DC5-49C3-B4D3-BE749BED69BF}" dt="2022-04-04T05:08:58.056" v="955" actId="20577"/>
          <ac:spMkLst>
            <pc:docMk/>
            <pc:sldMk cId="3036835508" sldId="356"/>
            <ac:spMk id="7" creationId="{1D17DDDA-F318-4383-9653-B824A07BEB63}"/>
          </ac:spMkLst>
        </pc:spChg>
      </pc:sldChg>
      <pc:sldChg chg="add del ord">
        <pc:chgData name="NK-STAFF 倉下亮" userId="96ef8ed2-32df-4ebd-bfc9-b4de2c4378de" providerId="ADAL" clId="{F56706A4-6DC5-49C3-B4D3-BE749BED69BF}" dt="2022-04-04T05:06:27.176" v="826" actId="2696"/>
        <pc:sldMkLst>
          <pc:docMk/>
          <pc:sldMk cId="2814808584" sldId="357"/>
        </pc:sldMkLst>
      </pc:sldChg>
      <pc:sldChg chg="modSp add mod">
        <pc:chgData name="NK-STAFF 倉下亮" userId="96ef8ed2-32df-4ebd-bfc9-b4de2c4378de" providerId="ADAL" clId="{F56706A4-6DC5-49C3-B4D3-BE749BED69BF}" dt="2022-04-04T05:02:02.379" v="817" actId="207"/>
        <pc:sldMkLst>
          <pc:docMk/>
          <pc:sldMk cId="0" sldId="358"/>
        </pc:sldMkLst>
        <pc:spChg chg="mod">
          <ac:chgData name="NK-STAFF 倉下亮" userId="96ef8ed2-32df-4ebd-bfc9-b4de2c4378de" providerId="ADAL" clId="{F56706A4-6DC5-49C3-B4D3-BE749BED69BF}" dt="2022-04-04T05:01:28.896" v="815" actId="207"/>
          <ac:spMkLst>
            <pc:docMk/>
            <pc:sldMk cId="0" sldId="358"/>
            <ac:spMk id="1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2:02.379" v="817" actId="207"/>
          <ac:spMkLst>
            <pc:docMk/>
            <pc:sldMk cId="0" sldId="358"/>
            <ac:spMk id="2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9:42.234" v="809" actId="207"/>
          <ac:spMkLst>
            <pc:docMk/>
            <pc:sldMk cId="0" sldId="358"/>
            <ac:spMk id="21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0:01.203" v="811" actId="207"/>
          <ac:spMkLst>
            <pc:docMk/>
            <pc:sldMk cId="0" sldId="358"/>
            <ac:spMk id="23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4:59:56.116" v="810" actId="207"/>
          <ac:spMkLst>
            <pc:docMk/>
            <pc:sldMk cId="0" sldId="358"/>
            <ac:spMk id="28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0:47.914" v="812" actId="207"/>
          <ac:spMkLst>
            <pc:docMk/>
            <pc:sldMk cId="0" sldId="358"/>
            <ac:spMk id="4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0:54.059" v="813" actId="207"/>
          <ac:spMkLst>
            <pc:docMk/>
            <pc:sldMk cId="0" sldId="358"/>
            <ac:spMk id="50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1:05.931" v="814" actId="207"/>
          <ac:spMkLst>
            <pc:docMk/>
            <pc:sldMk cId="0" sldId="358"/>
            <ac:spMk id="56" creationId="{00000000-0000-0000-0000-000000000000}"/>
          </ac:spMkLst>
        </pc:spChg>
        <pc:spChg chg="mod">
          <ac:chgData name="NK-STAFF 倉下亮" userId="96ef8ed2-32df-4ebd-bfc9-b4de2c4378de" providerId="ADAL" clId="{F56706A4-6DC5-49C3-B4D3-BE749BED69BF}" dt="2022-04-04T05:01:40.533" v="816" actId="207"/>
          <ac:spMkLst>
            <pc:docMk/>
            <pc:sldMk cId="0" sldId="358"/>
            <ac:spMk id="71" creationId="{00000000-0000-0000-0000-000000000000}"/>
          </ac:spMkLst>
        </pc:spChg>
      </pc:sldChg>
      <pc:sldChg chg="modSp new mod">
        <pc:chgData name="NK-STAFF 倉下亮" userId="96ef8ed2-32df-4ebd-bfc9-b4de2c4378de" providerId="ADAL" clId="{F56706A4-6DC5-49C3-B4D3-BE749BED69BF}" dt="2022-04-11T08:08:59.618" v="7641" actId="20577"/>
        <pc:sldMkLst>
          <pc:docMk/>
          <pc:sldMk cId="3299407761" sldId="359"/>
        </pc:sldMkLst>
        <pc:spChg chg="mod">
          <ac:chgData name="NK-STAFF 倉下亮" userId="96ef8ed2-32df-4ebd-bfc9-b4de2c4378de" providerId="ADAL" clId="{F56706A4-6DC5-49C3-B4D3-BE749BED69BF}" dt="2022-04-04T05:10:27.112" v="1007" actId="20577"/>
          <ac:spMkLst>
            <pc:docMk/>
            <pc:sldMk cId="3299407761" sldId="359"/>
            <ac:spMk id="2" creationId="{B71A3E3C-A711-4BD5-A0D3-BFB084D73FD9}"/>
          </ac:spMkLst>
        </pc:spChg>
        <pc:spChg chg="mod">
          <ac:chgData name="NK-STAFF 倉下亮" userId="96ef8ed2-32df-4ebd-bfc9-b4de2c4378de" providerId="ADAL" clId="{F56706A4-6DC5-49C3-B4D3-BE749BED69BF}" dt="2022-04-11T08:08:59.618" v="7641" actId="20577"/>
          <ac:spMkLst>
            <pc:docMk/>
            <pc:sldMk cId="3299407761" sldId="359"/>
            <ac:spMk id="3" creationId="{BFBF9E66-EF1F-4761-83C3-71A86B40061B}"/>
          </ac:spMkLst>
        </pc:spChg>
      </pc:sldChg>
      <pc:sldChg chg="modSp add mod">
        <pc:chgData name="NK-STAFF 倉下亮" userId="96ef8ed2-32df-4ebd-bfc9-b4de2c4378de" providerId="ADAL" clId="{F56706A4-6DC5-49C3-B4D3-BE749BED69BF}" dt="2022-04-11T08:37:40.477" v="8028" actId="6549"/>
        <pc:sldMkLst>
          <pc:docMk/>
          <pc:sldMk cId="4116005797" sldId="360"/>
        </pc:sldMkLst>
        <pc:spChg chg="mod">
          <ac:chgData name="NK-STAFF 倉下亮" userId="96ef8ed2-32df-4ebd-bfc9-b4de2c4378de" providerId="ADAL" clId="{F56706A4-6DC5-49C3-B4D3-BE749BED69BF}" dt="2022-04-04T05:10:42.246" v="1024" actId="20577"/>
          <ac:spMkLst>
            <pc:docMk/>
            <pc:sldMk cId="4116005797" sldId="360"/>
            <ac:spMk id="2" creationId="{B71A3E3C-A711-4BD5-A0D3-BFB084D73FD9}"/>
          </ac:spMkLst>
        </pc:spChg>
        <pc:spChg chg="mod">
          <ac:chgData name="NK-STAFF 倉下亮" userId="96ef8ed2-32df-4ebd-bfc9-b4de2c4378de" providerId="ADAL" clId="{F56706A4-6DC5-49C3-B4D3-BE749BED69BF}" dt="2022-04-11T08:37:40.477" v="8028" actId="6549"/>
          <ac:spMkLst>
            <pc:docMk/>
            <pc:sldMk cId="4116005797" sldId="360"/>
            <ac:spMk id="11" creationId="{5C4DE289-8855-3042-A7DF-3049D7FB42C3}"/>
          </ac:spMkLst>
        </pc:spChg>
      </pc:sldChg>
      <pc:sldChg chg="modSp new del mod">
        <pc:chgData name="NK-STAFF 倉下亮" userId="96ef8ed2-32df-4ebd-bfc9-b4de2c4378de" providerId="ADAL" clId="{F56706A4-6DC5-49C3-B4D3-BE749BED69BF}" dt="2022-04-05T06:08:46.673" v="2788" actId="2696"/>
        <pc:sldMkLst>
          <pc:docMk/>
          <pc:sldMk cId="2057161633" sldId="361"/>
        </pc:sldMkLst>
        <pc:spChg chg="mod">
          <ac:chgData name="NK-STAFF 倉下亮" userId="96ef8ed2-32df-4ebd-bfc9-b4de2c4378de" providerId="ADAL" clId="{F56706A4-6DC5-49C3-B4D3-BE749BED69BF}" dt="2022-04-04T05:38:12.900" v="1225" actId="27636"/>
          <ac:spMkLst>
            <pc:docMk/>
            <pc:sldMk cId="2057161633" sldId="361"/>
            <ac:spMk id="2" creationId="{69FAF106-09B1-4CDC-9FA7-4B9958FB8427}"/>
          </ac:spMkLst>
        </pc:spChg>
        <pc:spChg chg="mod">
          <ac:chgData name="NK-STAFF 倉下亮" userId="96ef8ed2-32df-4ebd-bfc9-b4de2c4378de" providerId="ADAL" clId="{F56706A4-6DC5-49C3-B4D3-BE749BED69BF}" dt="2022-04-05T05:50:22.098" v="2429" actId="21"/>
          <ac:spMkLst>
            <pc:docMk/>
            <pc:sldMk cId="2057161633" sldId="361"/>
            <ac:spMk id="3" creationId="{E2657AA2-FF97-42AD-9512-199BB4E6A538}"/>
          </ac:spMkLst>
        </pc:spChg>
      </pc:sldChg>
      <pc:sldChg chg="modSp add del mod ord">
        <pc:chgData name="NK-STAFF 倉下亮" userId="96ef8ed2-32df-4ebd-bfc9-b4de2c4378de" providerId="ADAL" clId="{F56706A4-6DC5-49C3-B4D3-BE749BED69BF}" dt="2022-04-05T06:11:10.662" v="2824" actId="2696"/>
        <pc:sldMkLst>
          <pc:docMk/>
          <pc:sldMk cId="3951428352" sldId="362"/>
        </pc:sldMkLst>
        <pc:spChg chg="mod">
          <ac:chgData name="NK-STAFF 倉下亮" userId="96ef8ed2-32df-4ebd-bfc9-b4de2c4378de" providerId="ADAL" clId="{F56706A4-6DC5-49C3-B4D3-BE749BED69BF}" dt="2022-04-05T05:53:56.568" v="2467" actId="20577"/>
          <ac:spMkLst>
            <pc:docMk/>
            <pc:sldMk cId="3951428352" sldId="362"/>
            <ac:spMk id="2" creationId="{69FAF106-09B1-4CDC-9FA7-4B9958FB8427}"/>
          </ac:spMkLst>
        </pc:spChg>
        <pc:spChg chg="mod">
          <ac:chgData name="NK-STAFF 倉下亮" userId="96ef8ed2-32df-4ebd-bfc9-b4de2c4378de" providerId="ADAL" clId="{F56706A4-6DC5-49C3-B4D3-BE749BED69BF}" dt="2022-04-05T06:10:56.779" v="2822" actId="21"/>
          <ac:spMkLst>
            <pc:docMk/>
            <pc:sldMk cId="3951428352" sldId="362"/>
            <ac:spMk id="3" creationId="{E2657AA2-FF97-42AD-9512-199BB4E6A538}"/>
          </ac:spMkLst>
        </pc:spChg>
      </pc:sldChg>
      <pc:sldChg chg="modSp add mod">
        <pc:chgData name="NK-STAFF 倉下亮" userId="96ef8ed2-32df-4ebd-bfc9-b4de2c4378de" providerId="ADAL" clId="{F56706A4-6DC5-49C3-B4D3-BE749BED69BF}" dt="2022-04-11T09:00:27.875" v="8510" actId="20577"/>
        <pc:sldMkLst>
          <pc:docMk/>
          <pc:sldMk cId="4099344036" sldId="363"/>
        </pc:sldMkLst>
        <pc:spChg chg="mod">
          <ac:chgData name="NK-STAFF 倉下亮" userId="96ef8ed2-32df-4ebd-bfc9-b4de2c4378de" providerId="ADAL" clId="{F56706A4-6DC5-49C3-B4D3-BE749BED69BF}" dt="2022-04-04T05:39:01.245" v="1243" actId="20577"/>
          <ac:spMkLst>
            <pc:docMk/>
            <pc:sldMk cId="4099344036" sldId="363"/>
            <ac:spMk id="2" creationId="{B71A3E3C-A711-4BD5-A0D3-BFB084D73FD9}"/>
          </ac:spMkLst>
        </pc:spChg>
        <pc:spChg chg="mod">
          <ac:chgData name="NK-STAFF 倉下亮" userId="96ef8ed2-32df-4ebd-bfc9-b4de2c4378de" providerId="ADAL" clId="{F56706A4-6DC5-49C3-B4D3-BE749BED69BF}" dt="2022-04-11T09:00:27.875" v="8510" actId="20577"/>
          <ac:spMkLst>
            <pc:docMk/>
            <pc:sldMk cId="4099344036" sldId="363"/>
            <ac:spMk id="11" creationId="{44C0F6DB-B41F-854B-B4BB-4EA050B9B5F0}"/>
          </ac:spMkLst>
        </pc:spChg>
      </pc:sldChg>
      <pc:sldChg chg="addSp delSp modSp new mod ord modClrScheme chgLayout">
        <pc:chgData name="NK-STAFF 倉下亮" userId="96ef8ed2-32df-4ebd-bfc9-b4de2c4378de" providerId="ADAL" clId="{F56706A4-6DC5-49C3-B4D3-BE749BED69BF}" dt="2022-04-09T08:57:20.588" v="5105"/>
        <pc:sldMkLst>
          <pc:docMk/>
          <pc:sldMk cId="1247489611" sldId="364"/>
        </pc:sldMkLst>
        <pc:spChg chg="mod ord">
          <ac:chgData name="NK-STAFF 倉下亮" userId="96ef8ed2-32df-4ebd-bfc9-b4de2c4378de" providerId="ADAL" clId="{F56706A4-6DC5-49C3-B4D3-BE749BED69BF}" dt="2022-04-09T05:01:01.949" v="3166" actId="700"/>
          <ac:spMkLst>
            <pc:docMk/>
            <pc:sldMk cId="1247489611" sldId="364"/>
            <ac:spMk id="2" creationId="{411E5E38-0953-4752-ABBC-489C97E6403C}"/>
          </ac:spMkLst>
        </pc:spChg>
        <pc:spChg chg="del mod">
          <ac:chgData name="NK-STAFF 倉下亮" userId="96ef8ed2-32df-4ebd-bfc9-b4de2c4378de" providerId="ADAL" clId="{F56706A4-6DC5-49C3-B4D3-BE749BED69BF}" dt="2022-04-09T05:01:01.949" v="3166" actId="700"/>
          <ac:spMkLst>
            <pc:docMk/>
            <pc:sldMk cId="1247489611" sldId="364"/>
            <ac:spMk id="3" creationId="{82274F3D-A758-4319-B916-4F36819DBA26}"/>
          </ac:spMkLst>
        </pc:spChg>
        <pc:spChg chg="mod ord">
          <ac:chgData name="NK-STAFF 倉下亮" userId="96ef8ed2-32df-4ebd-bfc9-b4de2c4378de" providerId="ADAL" clId="{F56706A4-6DC5-49C3-B4D3-BE749BED69BF}" dt="2022-04-09T05:01:01.949" v="3166" actId="700"/>
          <ac:spMkLst>
            <pc:docMk/>
            <pc:sldMk cId="1247489611" sldId="364"/>
            <ac:spMk id="4" creationId="{E26F1E55-6F1D-43DC-9F22-673CFAAE2E00}"/>
          </ac:spMkLst>
        </pc:spChg>
        <pc:spChg chg="mod ord">
          <ac:chgData name="NK-STAFF 倉下亮" userId="96ef8ed2-32df-4ebd-bfc9-b4de2c4378de" providerId="ADAL" clId="{F56706A4-6DC5-49C3-B4D3-BE749BED69BF}" dt="2022-04-09T05:01:01.949" v="3166" actId="700"/>
          <ac:spMkLst>
            <pc:docMk/>
            <pc:sldMk cId="1247489611" sldId="364"/>
            <ac:spMk id="5" creationId="{E9E0F57A-FDB6-4EEF-B70B-819A464D5135}"/>
          </ac:spMkLst>
        </pc:spChg>
        <pc:spChg chg="add mod">
          <ac:chgData name="NK-STAFF 倉下亮" userId="96ef8ed2-32df-4ebd-bfc9-b4de2c4378de" providerId="ADAL" clId="{F56706A4-6DC5-49C3-B4D3-BE749BED69BF}" dt="2022-04-09T06:49:33.583" v="4364" actId="1076"/>
          <ac:spMkLst>
            <pc:docMk/>
            <pc:sldMk cId="1247489611" sldId="364"/>
            <ac:spMk id="7" creationId="{D30ABD5F-15FA-4870-985D-0BD3508BCAC5}"/>
          </ac:spMkLst>
        </pc:spChg>
        <pc:spChg chg="add del mod">
          <ac:chgData name="NK-STAFF 倉下亮" userId="96ef8ed2-32df-4ebd-bfc9-b4de2c4378de" providerId="ADAL" clId="{F56706A4-6DC5-49C3-B4D3-BE749BED69BF}" dt="2022-04-09T05:55:50.067" v="4066"/>
          <ac:spMkLst>
            <pc:docMk/>
            <pc:sldMk cId="1247489611" sldId="364"/>
            <ac:spMk id="8" creationId="{7614E6CA-39BC-4923-AFB9-DE4B35B93A14}"/>
          </ac:spMkLst>
        </pc:spChg>
        <pc:spChg chg="add mod">
          <ac:chgData name="NK-STAFF 倉下亮" userId="96ef8ed2-32df-4ebd-bfc9-b4de2c4378de" providerId="ADAL" clId="{F56706A4-6DC5-49C3-B4D3-BE749BED69BF}" dt="2022-04-09T06:56:14.829" v="4451" actId="14100"/>
          <ac:spMkLst>
            <pc:docMk/>
            <pc:sldMk cId="1247489611" sldId="364"/>
            <ac:spMk id="16" creationId="{DF2A2EAE-25CE-48F0-A9A9-31EBD882EB37}"/>
          </ac:spMkLst>
        </pc:spChg>
        <pc:spChg chg="add mod">
          <ac:chgData name="NK-STAFF 倉下亮" userId="96ef8ed2-32df-4ebd-bfc9-b4de2c4378de" providerId="ADAL" clId="{F56706A4-6DC5-49C3-B4D3-BE749BED69BF}" dt="2022-04-09T06:55:57.523" v="4449" actId="14100"/>
          <ac:spMkLst>
            <pc:docMk/>
            <pc:sldMk cId="1247489611" sldId="364"/>
            <ac:spMk id="17" creationId="{F231F074-2B28-49F8-8658-CDBE0DA7D362}"/>
          </ac:spMkLst>
        </pc:spChg>
        <pc:graphicFrameChg chg="add del mod modGraphic">
          <ac:chgData name="NK-STAFF 倉下亮" userId="96ef8ed2-32df-4ebd-bfc9-b4de2c4378de" providerId="ADAL" clId="{F56706A4-6DC5-49C3-B4D3-BE749BED69BF}" dt="2022-04-09T06:43:23.347" v="4303" actId="478"/>
          <ac:graphicFrameMkLst>
            <pc:docMk/>
            <pc:sldMk cId="1247489611" sldId="364"/>
            <ac:graphicFrameMk id="6" creationId="{12B515E0-6352-4A63-90F9-93699E2B3C24}"/>
          </ac:graphicFrameMkLst>
        </pc:graphicFrameChg>
        <pc:graphicFrameChg chg="add del mod modGraphic">
          <ac:chgData name="NK-STAFF 倉下亮" userId="96ef8ed2-32df-4ebd-bfc9-b4de2c4378de" providerId="ADAL" clId="{F56706A4-6DC5-49C3-B4D3-BE749BED69BF}" dt="2022-04-09T06:17:23.069" v="4085" actId="478"/>
          <ac:graphicFrameMkLst>
            <pc:docMk/>
            <pc:sldMk cId="1247489611" sldId="364"/>
            <ac:graphicFrameMk id="9" creationId="{D043DD4B-98CE-4E8E-805A-A7EEECBF5AF8}"/>
          </ac:graphicFrameMkLst>
        </pc:graphicFrameChg>
        <pc:graphicFrameChg chg="add mod modGraphic">
          <ac:chgData name="NK-STAFF 倉下亮" userId="96ef8ed2-32df-4ebd-bfc9-b4de2c4378de" providerId="ADAL" clId="{F56706A4-6DC5-49C3-B4D3-BE749BED69BF}" dt="2022-04-09T08:57:20.588" v="5105"/>
          <ac:graphicFrameMkLst>
            <pc:docMk/>
            <pc:sldMk cId="1247489611" sldId="364"/>
            <ac:graphicFrameMk id="10" creationId="{EBC25310-88C8-49CC-B0DA-0FEA4C5EBEF0}"/>
          </ac:graphicFrameMkLst>
        </pc:graphicFrameChg>
        <pc:picChg chg="add mod">
          <ac:chgData name="NK-STAFF 倉下亮" userId="96ef8ed2-32df-4ebd-bfc9-b4de2c4378de" providerId="ADAL" clId="{F56706A4-6DC5-49C3-B4D3-BE749BED69BF}" dt="2022-04-09T06:48:35.285" v="4353" actId="207"/>
          <ac:picMkLst>
            <pc:docMk/>
            <pc:sldMk cId="1247489611" sldId="364"/>
            <ac:picMk id="12" creationId="{C344F80E-CED7-4B4C-ADA8-30DAB3485CE8}"/>
          </ac:picMkLst>
        </pc:picChg>
        <pc:picChg chg="add mod">
          <ac:chgData name="NK-STAFF 倉下亮" userId="96ef8ed2-32df-4ebd-bfc9-b4de2c4378de" providerId="ADAL" clId="{F56706A4-6DC5-49C3-B4D3-BE749BED69BF}" dt="2022-04-09T06:49:11.685" v="4360" actId="1035"/>
          <ac:picMkLst>
            <pc:docMk/>
            <pc:sldMk cId="1247489611" sldId="364"/>
            <ac:picMk id="13" creationId="{CAC156A8-6952-41B8-8CF2-F4DF4C94DA61}"/>
          </ac:picMkLst>
        </pc:picChg>
        <pc:picChg chg="add mod">
          <ac:chgData name="NK-STAFF 倉下亮" userId="96ef8ed2-32df-4ebd-bfc9-b4de2c4378de" providerId="ADAL" clId="{F56706A4-6DC5-49C3-B4D3-BE749BED69BF}" dt="2022-04-09T06:49:15.259" v="4362" actId="1035"/>
          <ac:picMkLst>
            <pc:docMk/>
            <pc:sldMk cId="1247489611" sldId="364"/>
            <ac:picMk id="14" creationId="{3998BC2F-4043-463E-BB6E-207CCF66E9CE}"/>
          </ac:picMkLst>
        </pc:picChg>
        <pc:picChg chg="add mod">
          <ac:chgData name="NK-STAFF 倉下亮" userId="96ef8ed2-32df-4ebd-bfc9-b4de2c4378de" providerId="ADAL" clId="{F56706A4-6DC5-49C3-B4D3-BE749BED69BF}" dt="2022-04-09T06:49:19.374" v="4363" actId="1035"/>
          <ac:picMkLst>
            <pc:docMk/>
            <pc:sldMk cId="1247489611" sldId="364"/>
            <ac:picMk id="15" creationId="{448C0B08-8662-4EBB-90BF-7E420AC7856A}"/>
          </ac:picMkLst>
        </pc:picChg>
      </pc:sldChg>
      <pc:sldChg chg="modSp new mod">
        <pc:chgData name="NK-STAFF 倉下亮" userId="96ef8ed2-32df-4ebd-bfc9-b4de2c4378de" providerId="ADAL" clId="{F56706A4-6DC5-49C3-B4D3-BE749BED69BF}" dt="2022-04-11T09:08:56.448" v="9099" actId="20577"/>
        <pc:sldMkLst>
          <pc:docMk/>
          <pc:sldMk cId="4001484243" sldId="365"/>
        </pc:sldMkLst>
        <pc:spChg chg="mod">
          <ac:chgData name="NK-STAFF 倉下亮" userId="96ef8ed2-32df-4ebd-bfc9-b4de2c4378de" providerId="ADAL" clId="{F56706A4-6DC5-49C3-B4D3-BE749BED69BF}" dt="2022-04-04T05:47:58.892" v="1299" actId="20577"/>
          <ac:spMkLst>
            <pc:docMk/>
            <pc:sldMk cId="4001484243" sldId="365"/>
            <ac:spMk id="2" creationId="{F22399DE-1F21-4D95-A9FC-82EE278F1E6E}"/>
          </ac:spMkLst>
        </pc:spChg>
        <pc:spChg chg="mod">
          <ac:chgData name="NK-STAFF 倉下亮" userId="96ef8ed2-32df-4ebd-bfc9-b4de2c4378de" providerId="ADAL" clId="{F56706A4-6DC5-49C3-B4D3-BE749BED69BF}" dt="2022-04-11T09:08:56.448" v="9099" actId="20577"/>
          <ac:spMkLst>
            <pc:docMk/>
            <pc:sldMk cId="4001484243" sldId="365"/>
            <ac:spMk id="11" creationId="{BC91ED8B-040C-E944-8451-B62ECE48DE52}"/>
          </ac:spMkLst>
        </pc:spChg>
      </pc:sldChg>
      <pc:sldChg chg="modSp new mod">
        <pc:chgData name="NK-STAFF 倉下亮" userId="96ef8ed2-32df-4ebd-bfc9-b4de2c4378de" providerId="ADAL" clId="{F56706A4-6DC5-49C3-B4D3-BE749BED69BF}" dt="2022-04-11T09:13:51.913" v="9400" actId="20577"/>
        <pc:sldMkLst>
          <pc:docMk/>
          <pc:sldMk cId="1359363159" sldId="366"/>
        </pc:sldMkLst>
        <pc:spChg chg="mod">
          <ac:chgData name="NK-STAFF 倉下亮" userId="96ef8ed2-32df-4ebd-bfc9-b4de2c4378de" providerId="ADAL" clId="{F56706A4-6DC5-49C3-B4D3-BE749BED69BF}" dt="2022-04-04T05:48:50.554" v="1327" actId="20577"/>
          <ac:spMkLst>
            <pc:docMk/>
            <pc:sldMk cId="1359363159" sldId="366"/>
            <ac:spMk id="2" creationId="{1E4E7661-5A10-4686-B48C-0BAF63AEDF6F}"/>
          </ac:spMkLst>
        </pc:spChg>
        <pc:spChg chg="mod">
          <ac:chgData name="NK-STAFF 倉下亮" userId="96ef8ed2-32df-4ebd-bfc9-b4de2c4378de" providerId="ADAL" clId="{F56706A4-6DC5-49C3-B4D3-BE749BED69BF}" dt="2022-04-11T09:13:51.913" v="9400" actId="20577"/>
          <ac:spMkLst>
            <pc:docMk/>
            <pc:sldMk cId="1359363159" sldId="366"/>
            <ac:spMk id="11" creationId="{CFC02970-654B-8545-90EB-5BCF23EEC4CD}"/>
          </ac:spMkLst>
        </pc:spChg>
      </pc:sldChg>
      <pc:sldChg chg="modSp new mod">
        <pc:chgData name="NK-STAFF 倉下亮" userId="96ef8ed2-32df-4ebd-bfc9-b4de2c4378de" providerId="ADAL" clId="{F56706A4-6DC5-49C3-B4D3-BE749BED69BF}" dt="2022-04-11T09:17:45.619" v="9696" actId="20577"/>
        <pc:sldMkLst>
          <pc:docMk/>
          <pc:sldMk cId="2314290567" sldId="367"/>
        </pc:sldMkLst>
        <pc:spChg chg="mod">
          <ac:chgData name="NK-STAFF 倉下亮" userId="96ef8ed2-32df-4ebd-bfc9-b4de2c4378de" providerId="ADAL" clId="{F56706A4-6DC5-49C3-B4D3-BE749BED69BF}" dt="2022-04-04T05:49:21.656" v="1345" actId="20577"/>
          <ac:spMkLst>
            <pc:docMk/>
            <pc:sldMk cId="2314290567" sldId="367"/>
            <ac:spMk id="2" creationId="{BB09AF74-C41E-4ED6-8EC4-8FB52CC94331}"/>
          </ac:spMkLst>
        </pc:spChg>
        <pc:spChg chg="mod">
          <ac:chgData name="NK-STAFF 倉下亮" userId="96ef8ed2-32df-4ebd-bfc9-b4de2c4378de" providerId="ADAL" clId="{F56706A4-6DC5-49C3-B4D3-BE749BED69BF}" dt="2022-04-11T09:17:45.619" v="9696" actId="20577"/>
          <ac:spMkLst>
            <pc:docMk/>
            <pc:sldMk cId="2314290567" sldId="367"/>
            <ac:spMk id="11" creationId="{B7D94C73-46B5-AC41-99DF-CC5B60F44FB3}"/>
          </ac:spMkLst>
        </pc:spChg>
      </pc:sldChg>
      <pc:sldChg chg="modSp new mod">
        <pc:chgData name="NK-STAFF 倉下亮" userId="96ef8ed2-32df-4ebd-bfc9-b4de2c4378de" providerId="ADAL" clId="{F56706A4-6DC5-49C3-B4D3-BE749BED69BF}" dt="2022-04-12T08:21:01.293" v="13754" actId="20577"/>
        <pc:sldMkLst>
          <pc:docMk/>
          <pc:sldMk cId="3184486408" sldId="368"/>
        </pc:sldMkLst>
        <pc:spChg chg="mod">
          <ac:chgData name="NK-STAFF 倉下亮" userId="96ef8ed2-32df-4ebd-bfc9-b4de2c4378de" providerId="ADAL" clId="{F56706A4-6DC5-49C3-B4D3-BE749BED69BF}" dt="2022-04-04T05:49:56.523" v="1364" actId="20577"/>
          <ac:spMkLst>
            <pc:docMk/>
            <pc:sldMk cId="3184486408" sldId="368"/>
            <ac:spMk id="2" creationId="{4E06082F-3B18-4104-9585-51FA865734D4}"/>
          </ac:spMkLst>
        </pc:spChg>
        <pc:spChg chg="mod">
          <ac:chgData name="NK-STAFF 倉下亮" userId="96ef8ed2-32df-4ebd-bfc9-b4de2c4378de" providerId="ADAL" clId="{F56706A4-6DC5-49C3-B4D3-BE749BED69BF}" dt="2022-04-12T08:21:01.293" v="13754" actId="20577"/>
          <ac:spMkLst>
            <pc:docMk/>
            <pc:sldMk cId="3184486408" sldId="368"/>
            <ac:spMk id="3" creationId="{F0C38AE4-BD7E-4BE0-AD16-5025F0D4A2A9}"/>
          </ac:spMkLst>
        </pc:spChg>
      </pc:sldChg>
      <pc:sldChg chg="addSp delSp modSp new mod">
        <pc:chgData name="NK-STAFF 倉下亮" userId="96ef8ed2-32df-4ebd-bfc9-b4de2c4378de" providerId="ADAL" clId="{F56706A4-6DC5-49C3-B4D3-BE749BED69BF}" dt="2022-04-12T08:57:35.950" v="14120" actId="20577"/>
        <pc:sldMkLst>
          <pc:docMk/>
          <pc:sldMk cId="1227749160" sldId="369"/>
        </pc:sldMkLst>
        <pc:spChg chg="mod">
          <ac:chgData name="NK-STAFF 倉下亮" userId="96ef8ed2-32df-4ebd-bfc9-b4de2c4378de" providerId="ADAL" clId="{F56706A4-6DC5-49C3-B4D3-BE749BED69BF}" dt="2022-04-11T09:33:41.725" v="10068" actId="20577"/>
          <ac:spMkLst>
            <pc:docMk/>
            <pc:sldMk cId="1227749160" sldId="369"/>
            <ac:spMk id="2" creationId="{3C83CE88-5716-468E-8133-034669780D59}"/>
          </ac:spMkLst>
        </pc:spChg>
        <pc:spChg chg="mod">
          <ac:chgData name="NK-STAFF 倉下亮" userId="96ef8ed2-32df-4ebd-bfc9-b4de2c4378de" providerId="ADAL" clId="{F56706A4-6DC5-49C3-B4D3-BE749BED69BF}" dt="2022-04-12T08:57:35.950" v="14120" actId="20577"/>
          <ac:spMkLst>
            <pc:docMk/>
            <pc:sldMk cId="1227749160" sldId="369"/>
            <ac:spMk id="3" creationId="{5040F17C-8E8F-45E3-B742-16248F697EE5}"/>
          </ac:spMkLst>
        </pc:spChg>
        <pc:spChg chg="mod">
          <ac:chgData name="NK-STAFF 倉下亮" userId="96ef8ed2-32df-4ebd-bfc9-b4de2c4378de" providerId="ADAL" clId="{F56706A4-6DC5-49C3-B4D3-BE749BED69BF}" dt="2022-04-11T09:30:50.177" v="9954"/>
          <ac:spMkLst>
            <pc:docMk/>
            <pc:sldMk cId="1227749160" sldId="369"/>
            <ac:spMk id="4" creationId="{851687A9-34C3-4FBD-B01A-B76E6D8B8819}"/>
          </ac:spMkLst>
        </pc:spChg>
        <pc:spChg chg="mod">
          <ac:chgData name="NK-STAFF 倉下亮" userId="96ef8ed2-32df-4ebd-bfc9-b4de2c4378de" providerId="ADAL" clId="{F56706A4-6DC5-49C3-B4D3-BE749BED69BF}" dt="2022-04-11T09:30:50.177" v="9954"/>
          <ac:spMkLst>
            <pc:docMk/>
            <pc:sldMk cId="1227749160" sldId="369"/>
            <ac:spMk id="5" creationId="{F266F857-79B4-459B-A9D0-C7FB5E5EE3D0}"/>
          </ac:spMkLst>
        </pc:spChg>
        <pc:spChg chg="add del mod">
          <ac:chgData name="NK-STAFF 倉下亮" userId="96ef8ed2-32df-4ebd-bfc9-b4de2c4378de" providerId="ADAL" clId="{F56706A4-6DC5-49C3-B4D3-BE749BED69BF}" dt="2022-04-11T09:30:50.177" v="9954"/>
          <ac:spMkLst>
            <pc:docMk/>
            <pc:sldMk cId="1227749160" sldId="369"/>
            <ac:spMk id="6" creationId="{2EBACCB7-6F74-46A7-9F4F-2BF237946313}"/>
          </ac:spMkLst>
        </pc:spChg>
        <pc:spChg chg="add del mod">
          <ac:chgData name="NK-STAFF 倉下亮" userId="96ef8ed2-32df-4ebd-bfc9-b4de2c4378de" providerId="ADAL" clId="{F56706A4-6DC5-49C3-B4D3-BE749BED69BF}" dt="2022-04-11T09:30:50.177" v="9954"/>
          <ac:spMkLst>
            <pc:docMk/>
            <pc:sldMk cId="1227749160" sldId="369"/>
            <ac:spMk id="7" creationId="{515DF7C7-8833-4C76-BD35-F56537D42515}"/>
          </ac:spMkLst>
        </pc:spChg>
        <pc:spChg chg="add del mod">
          <ac:chgData name="NK-STAFF 倉下亮" userId="96ef8ed2-32df-4ebd-bfc9-b4de2c4378de" providerId="ADAL" clId="{F56706A4-6DC5-49C3-B4D3-BE749BED69BF}" dt="2022-04-11T09:30:50.177" v="9954"/>
          <ac:spMkLst>
            <pc:docMk/>
            <pc:sldMk cId="1227749160" sldId="369"/>
            <ac:spMk id="8" creationId="{D6E4728A-1629-4049-A406-799124C693E0}"/>
          </ac:spMkLst>
        </pc:spChg>
        <pc:spChg chg="add del mod">
          <ac:chgData name="NK-STAFF 倉下亮" userId="96ef8ed2-32df-4ebd-bfc9-b4de2c4378de" providerId="ADAL" clId="{F56706A4-6DC5-49C3-B4D3-BE749BED69BF}" dt="2022-04-11T09:30:50.177" v="9954"/>
          <ac:spMkLst>
            <pc:docMk/>
            <pc:sldMk cId="1227749160" sldId="369"/>
            <ac:spMk id="9" creationId="{17E0572F-8AB1-4021-B6B2-DD5D1E16DD68}"/>
          </ac:spMkLst>
        </pc:spChg>
      </pc:sldChg>
      <pc:sldChg chg="modSp add del mod">
        <pc:chgData name="NK-STAFF 倉下亮" userId="96ef8ed2-32df-4ebd-bfc9-b4de2c4378de" providerId="ADAL" clId="{F56706A4-6DC5-49C3-B4D3-BE749BED69BF}" dt="2022-04-05T02:13:24.723" v="1528" actId="20577"/>
        <pc:sldMkLst>
          <pc:docMk/>
          <pc:sldMk cId="642975687" sldId="370"/>
        </pc:sldMkLst>
        <pc:spChg chg="mod">
          <ac:chgData name="NK-STAFF 倉下亮" userId="96ef8ed2-32df-4ebd-bfc9-b4de2c4378de" providerId="ADAL" clId="{F56706A4-6DC5-49C3-B4D3-BE749BED69BF}" dt="2022-04-05T02:13:24.723" v="1528" actId="20577"/>
          <ac:spMkLst>
            <pc:docMk/>
            <pc:sldMk cId="642975687" sldId="370"/>
            <ac:spMk id="8" creationId="{FBB3C186-F5C1-44E8-A174-B9CCA2B01190}"/>
          </ac:spMkLst>
        </pc:spChg>
      </pc:sldChg>
      <pc:sldChg chg="modSp new mod ord">
        <pc:chgData name="NK-STAFF 倉下亮" userId="96ef8ed2-32df-4ebd-bfc9-b4de2c4378de" providerId="ADAL" clId="{F56706A4-6DC5-49C3-B4D3-BE749BED69BF}" dt="2022-04-11T10:00:36.080" v="10140" actId="20577"/>
        <pc:sldMkLst>
          <pc:docMk/>
          <pc:sldMk cId="1997497805" sldId="371"/>
        </pc:sldMkLst>
        <pc:spChg chg="mod">
          <ac:chgData name="NK-STAFF 倉下亮" userId="96ef8ed2-32df-4ebd-bfc9-b4de2c4378de" providerId="ADAL" clId="{F56706A4-6DC5-49C3-B4D3-BE749BED69BF}" dt="2022-04-09T06:56:43.334" v="4465" actId="20577"/>
          <ac:spMkLst>
            <pc:docMk/>
            <pc:sldMk cId="1997497805" sldId="371"/>
            <ac:spMk id="2" creationId="{4474F454-B23F-4421-8CFE-77DE3575351E}"/>
          </ac:spMkLst>
        </pc:spChg>
        <pc:spChg chg="mod">
          <ac:chgData name="NK-STAFF 倉下亮" userId="96ef8ed2-32df-4ebd-bfc9-b4de2c4378de" providerId="ADAL" clId="{F56706A4-6DC5-49C3-B4D3-BE749BED69BF}" dt="2022-04-11T10:00:36.080" v="10140" actId="20577"/>
          <ac:spMkLst>
            <pc:docMk/>
            <pc:sldMk cId="1997497805" sldId="371"/>
            <ac:spMk id="3" creationId="{00F0943E-8D5E-4CEE-BD84-9CB95AB8E681}"/>
          </ac:spMkLst>
        </pc:spChg>
      </pc:sldChg>
      <pc:sldChg chg="modSp new mod ord">
        <pc:chgData name="NK-STAFF 倉下亮" userId="96ef8ed2-32df-4ebd-bfc9-b4de2c4378de" providerId="ADAL" clId="{F56706A4-6DC5-49C3-B4D3-BE749BED69BF}" dt="2022-04-11T05:49:46.468" v="6185" actId="20577"/>
        <pc:sldMkLst>
          <pc:docMk/>
          <pc:sldMk cId="1557137958" sldId="372"/>
        </pc:sldMkLst>
        <pc:spChg chg="mod">
          <ac:chgData name="NK-STAFF 倉下亮" userId="96ef8ed2-32df-4ebd-bfc9-b4de2c4378de" providerId="ADAL" clId="{F56706A4-6DC5-49C3-B4D3-BE749BED69BF}" dt="2022-04-05T02:25:18.225" v="1627" actId="20577"/>
          <ac:spMkLst>
            <pc:docMk/>
            <pc:sldMk cId="1557137958" sldId="372"/>
            <ac:spMk id="2" creationId="{CD56A8EB-DC56-41F9-AA73-5BAE3A181D0B}"/>
          </ac:spMkLst>
        </pc:spChg>
        <pc:spChg chg="mod">
          <ac:chgData name="NK-STAFF 倉下亮" userId="96ef8ed2-32df-4ebd-bfc9-b4de2c4378de" providerId="ADAL" clId="{F56706A4-6DC5-49C3-B4D3-BE749BED69BF}" dt="2022-04-11T05:49:46.468" v="6185" actId="20577"/>
          <ac:spMkLst>
            <pc:docMk/>
            <pc:sldMk cId="1557137958" sldId="372"/>
            <ac:spMk id="3" creationId="{390F66B3-E9A3-4184-841B-740AA8DCA8AF}"/>
          </ac:spMkLst>
        </pc:spChg>
      </pc:sldChg>
      <pc:sldChg chg="modSp new mod ord">
        <pc:chgData name="NK-STAFF 倉下亮" userId="96ef8ed2-32df-4ebd-bfc9-b4de2c4378de" providerId="ADAL" clId="{F56706A4-6DC5-49C3-B4D3-BE749BED69BF}" dt="2022-04-11T10:00:53.692" v="10141" actId="20577"/>
        <pc:sldMkLst>
          <pc:docMk/>
          <pc:sldMk cId="659598153" sldId="373"/>
        </pc:sldMkLst>
        <pc:spChg chg="mod">
          <ac:chgData name="NK-STAFF 倉下亮" userId="96ef8ed2-32df-4ebd-bfc9-b4de2c4378de" providerId="ADAL" clId="{F56706A4-6DC5-49C3-B4D3-BE749BED69BF}" dt="2022-04-05T02:25:30.547" v="1645" actId="20577"/>
          <ac:spMkLst>
            <pc:docMk/>
            <pc:sldMk cId="659598153" sldId="373"/>
            <ac:spMk id="2" creationId="{75416F72-B13D-4CF5-83A2-8ADC913EC59E}"/>
          </ac:spMkLst>
        </pc:spChg>
        <pc:spChg chg="mod">
          <ac:chgData name="NK-STAFF 倉下亮" userId="96ef8ed2-32df-4ebd-bfc9-b4de2c4378de" providerId="ADAL" clId="{F56706A4-6DC5-49C3-B4D3-BE749BED69BF}" dt="2022-04-11T10:00:53.692" v="10141" actId="20577"/>
          <ac:spMkLst>
            <pc:docMk/>
            <pc:sldMk cId="659598153" sldId="373"/>
            <ac:spMk id="3" creationId="{4448CD5E-E848-499D-814A-AF7E1CD63F50}"/>
          </ac:spMkLst>
        </pc:spChg>
      </pc:sldChg>
      <pc:sldChg chg="modSp new mod ord">
        <pc:chgData name="NK-STAFF 倉下亮" userId="96ef8ed2-32df-4ebd-bfc9-b4de2c4378de" providerId="ADAL" clId="{F56706A4-6DC5-49C3-B4D3-BE749BED69BF}" dt="2022-04-11T10:10:41.246" v="10307" actId="20578"/>
        <pc:sldMkLst>
          <pc:docMk/>
          <pc:sldMk cId="1703137365" sldId="374"/>
        </pc:sldMkLst>
        <pc:spChg chg="mod">
          <ac:chgData name="NK-STAFF 倉下亮" userId="96ef8ed2-32df-4ebd-bfc9-b4de2c4378de" providerId="ADAL" clId="{F56706A4-6DC5-49C3-B4D3-BE749BED69BF}" dt="2022-04-05T02:25:47.958" v="1657" actId="20577"/>
          <ac:spMkLst>
            <pc:docMk/>
            <pc:sldMk cId="1703137365" sldId="374"/>
            <ac:spMk id="2" creationId="{4FC1C847-8225-4367-82EC-DBE0373B254D}"/>
          </ac:spMkLst>
        </pc:spChg>
        <pc:spChg chg="mod">
          <ac:chgData name="NK-STAFF 倉下亮" userId="96ef8ed2-32df-4ebd-bfc9-b4de2c4378de" providerId="ADAL" clId="{F56706A4-6DC5-49C3-B4D3-BE749BED69BF}" dt="2022-04-11T10:10:41.246" v="10307" actId="20578"/>
          <ac:spMkLst>
            <pc:docMk/>
            <pc:sldMk cId="1703137365" sldId="374"/>
            <ac:spMk id="3" creationId="{40DB87C1-89E9-4AD0-B6A0-87EF571688FD}"/>
          </ac:spMkLst>
        </pc:spChg>
      </pc:sldChg>
      <pc:sldChg chg="new del">
        <pc:chgData name="NK-STAFF 倉下亮" userId="96ef8ed2-32df-4ebd-bfc9-b4de2c4378de" providerId="ADAL" clId="{F56706A4-6DC5-49C3-B4D3-BE749BED69BF}" dt="2022-04-05T05:08:14.629" v="1880" actId="2696"/>
        <pc:sldMkLst>
          <pc:docMk/>
          <pc:sldMk cId="3668808856" sldId="375"/>
        </pc:sldMkLst>
      </pc:sldChg>
      <pc:sldChg chg="modSp new mod">
        <pc:chgData name="NK-STAFF 倉下亮" userId="96ef8ed2-32df-4ebd-bfc9-b4de2c4378de" providerId="ADAL" clId="{F56706A4-6DC5-49C3-B4D3-BE749BED69BF}" dt="2022-04-11T04:33:23.333" v="6147" actId="14100"/>
        <pc:sldMkLst>
          <pc:docMk/>
          <pc:sldMk cId="18994598" sldId="376"/>
        </pc:sldMkLst>
        <pc:spChg chg="mod">
          <ac:chgData name="NK-STAFF 倉下亮" userId="96ef8ed2-32df-4ebd-bfc9-b4de2c4378de" providerId="ADAL" clId="{F56706A4-6DC5-49C3-B4D3-BE749BED69BF}" dt="2022-04-11T04:33:08.954" v="6146" actId="20577"/>
          <ac:spMkLst>
            <pc:docMk/>
            <pc:sldMk cId="18994598" sldId="376"/>
            <ac:spMk id="2" creationId="{0CF57402-52FB-4016-BDB1-252A4CE613BD}"/>
          </ac:spMkLst>
        </pc:spChg>
        <pc:graphicFrameChg chg="mod">
          <ac:chgData name="NK-STAFF 倉下亮" userId="96ef8ed2-32df-4ebd-bfc9-b4de2c4378de" providerId="ADAL" clId="{F56706A4-6DC5-49C3-B4D3-BE749BED69BF}" dt="2022-04-11T04:33:23.333" v="6147" actId="14100"/>
          <ac:graphicFrameMkLst>
            <pc:docMk/>
            <pc:sldMk cId="18994598" sldId="376"/>
            <ac:graphicFrameMk id="25" creationId="{0635FB31-C755-1A44-B514-3D1679E84CD6}"/>
          </ac:graphicFrameMkLst>
        </pc:graphicFrameChg>
      </pc:sldChg>
      <pc:sldChg chg="modSp add del">
        <pc:chgData name="NK-STAFF 倉下亮" userId="96ef8ed2-32df-4ebd-bfc9-b4de2c4378de" providerId="ADAL" clId="{F56706A4-6DC5-49C3-B4D3-BE749BED69BF}" dt="2022-04-09T08:57:32.313" v="5106" actId="2696"/>
        <pc:sldMkLst>
          <pc:docMk/>
          <pc:sldMk cId="3815544320" sldId="376"/>
        </pc:sldMkLst>
        <pc:graphicFrameChg chg="mod">
          <ac:chgData name="NK-STAFF 倉下亮" userId="96ef8ed2-32df-4ebd-bfc9-b4de2c4378de" providerId="ADAL" clId="{F56706A4-6DC5-49C3-B4D3-BE749BED69BF}" dt="2022-04-09T08:55:04.529" v="5096"/>
          <ac:graphicFrameMkLst>
            <pc:docMk/>
            <pc:sldMk cId="3815544320" sldId="376"/>
            <ac:graphicFrameMk id="6" creationId="{12B515E0-6352-4A63-90F9-93699E2B3C24}"/>
          </ac:graphicFrameMkLst>
        </pc:graphicFrameChg>
      </pc:sldChg>
      <pc:sldChg chg="addSp modSp mod">
        <pc:chgData name="NK-STAFF 倉下亮" userId="96ef8ed2-32df-4ebd-bfc9-b4de2c4378de" providerId="ADAL" clId="{F56706A4-6DC5-49C3-B4D3-BE749BED69BF}" dt="2022-04-11T09:59:57.831" v="10139" actId="14100"/>
        <pc:sldMkLst>
          <pc:docMk/>
          <pc:sldMk cId="3235451880" sldId="377"/>
        </pc:sldMkLst>
        <pc:spChg chg="mod">
          <ac:chgData name="NK-STAFF 倉下亮" userId="96ef8ed2-32df-4ebd-bfc9-b4de2c4378de" providerId="ADAL" clId="{F56706A4-6DC5-49C3-B4D3-BE749BED69BF}" dt="2022-04-11T09:59:51.590" v="10138" actId="14100"/>
          <ac:spMkLst>
            <pc:docMk/>
            <pc:sldMk cId="3235451880" sldId="377"/>
            <ac:spMk id="7" creationId="{13266168-3CDC-A240-B429-8C0D16FC4651}"/>
          </ac:spMkLst>
        </pc:spChg>
        <pc:spChg chg="add mod">
          <ac:chgData name="NK-STAFF 倉下亮" userId="96ef8ed2-32df-4ebd-bfc9-b4de2c4378de" providerId="ADAL" clId="{F56706A4-6DC5-49C3-B4D3-BE749BED69BF}" dt="2022-04-11T09:59:57.831" v="10139" actId="14100"/>
          <ac:spMkLst>
            <pc:docMk/>
            <pc:sldMk cId="3235451880" sldId="377"/>
            <ac:spMk id="15" creationId="{4966A394-E870-4746-9539-81CBBFE00C1C}"/>
          </ac:spMkLst>
        </pc:spChg>
      </pc:sldChg>
      <pc:sldChg chg="modSp mod">
        <pc:chgData name="NK-STAFF 倉下亮" userId="96ef8ed2-32df-4ebd-bfc9-b4de2c4378de" providerId="ADAL" clId="{F56706A4-6DC5-49C3-B4D3-BE749BED69BF}" dt="2022-04-11T09:54:02.424" v="10118" actId="20577"/>
        <pc:sldMkLst>
          <pc:docMk/>
          <pc:sldMk cId="3509695128" sldId="382"/>
        </pc:sldMkLst>
        <pc:spChg chg="mod">
          <ac:chgData name="NK-STAFF 倉下亮" userId="96ef8ed2-32df-4ebd-bfc9-b4de2c4378de" providerId="ADAL" clId="{F56706A4-6DC5-49C3-B4D3-BE749BED69BF}" dt="2022-04-11T09:54:02.424" v="10118" actId="20577"/>
          <ac:spMkLst>
            <pc:docMk/>
            <pc:sldMk cId="3509695128" sldId="382"/>
            <ac:spMk id="7" creationId="{B6B06E7B-F0AB-B841-B81D-D58E67F3D470}"/>
          </ac:spMkLst>
        </pc:spChg>
      </pc:sldChg>
      <pc:sldChg chg="modSp mod">
        <pc:chgData name="NK-STAFF 倉下亮" userId="96ef8ed2-32df-4ebd-bfc9-b4de2c4378de" providerId="ADAL" clId="{F56706A4-6DC5-49C3-B4D3-BE749BED69BF}" dt="2022-04-12T08:44:40.760" v="14085" actId="15"/>
        <pc:sldMkLst>
          <pc:docMk/>
          <pc:sldMk cId="3152728393" sldId="384"/>
        </pc:sldMkLst>
        <pc:spChg chg="mod">
          <ac:chgData name="NK-STAFF 倉下亮" userId="96ef8ed2-32df-4ebd-bfc9-b4de2c4378de" providerId="ADAL" clId="{F56706A4-6DC5-49C3-B4D3-BE749BED69BF}" dt="2022-04-12T08:44:40.760" v="14085" actId="15"/>
          <ac:spMkLst>
            <pc:docMk/>
            <pc:sldMk cId="3152728393" sldId="384"/>
            <ac:spMk id="3" creationId="{59092F9A-D47D-0B43-AD0D-F05EA21E54B9}"/>
          </ac:spMkLst>
        </pc:spChg>
      </pc:sldChg>
      <pc:sldChg chg="modSp del mod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606653919" sldId="388"/>
        </pc:sldMkLst>
        <pc:spChg chg="mod">
          <ac:chgData name="NK-STAFF 倉下亮" userId="96ef8ed2-32df-4ebd-bfc9-b4de2c4378de" providerId="ADAL" clId="{F56706A4-6DC5-49C3-B4D3-BE749BED69BF}" dt="2022-04-11T09:37:29.219" v="10103" actId="20577"/>
          <ac:spMkLst>
            <pc:docMk/>
            <pc:sldMk cId="3606653919" sldId="388"/>
            <ac:spMk id="7" creationId="{337C652A-F0FF-CD4A-8199-E29AFA90F211}"/>
          </ac:spMkLst>
        </pc:spChg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220550513" sldId="389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81840215" sldId="390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2901646856" sldId="391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2796794982" sldId="392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321656593" sldId="394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1140704917" sldId="395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272408397" sldId="396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543997258" sldId="397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1948392255" sldId="398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483398991" sldId="399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20738869" sldId="400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1978217539" sldId="401"/>
        </pc:sldMkLst>
      </pc:sldChg>
      <pc:sldChg chg="del">
        <pc:chgData name="NK-STAFF 倉下亮" userId="96ef8ed2-32df-4ebd-bfc9-b4de2c4378de" providerId="ADAL" clId="{F56706A4-6DC5-49C3-B4D3-BE749BED69BF}" dt="2022-04-12T07:00:36.924" v="13216" actId="2696"/>
        <pc:sldMkLst>
          <pc:docMk/>
          <pc:sldMk cId="3384583470" sldId="402"/>
        </pc:sldMkLst>
      </pc:sldChg>
      <pc:sldChg chg="addSp delSp modSp new mod">
        <pc:chgData name="NK-STAFF 倉下亮" userId="96ef8ed2-32df-4ebd-bfc9-b4de2c4378de" providerId="ADAL" clId="{F56706A4-6DC5-49C3-B4D3-BE749BED69BF}" dt="2022-04-11T04:27:54.593" v="6132" actId="20577"/>
        <pc:sldMkLst>
          <pc:docMk/>
          <pc:sldMk cId="2289698174" sldId="403"/>
        </pc:sldMkLst>
        <pc:spChg chg="mod">
          <ac:chgData name="NK-STAFF 倉下亮" userId="96ef8ed2-32df-4ebd-bfc9-b4de2c4378de" providerId="ADAL" clId="{F56706A4-6DC5-49C3-B4D3-BE749BED69BF}" dt="2022-04-11T04:16:47.551" v="5821" actId="20577"/>
          <ac:spMkLst>
            <pc:docMk/>
            <pc:sldMk cId="2289698174" sldId="403"/>
            <ac:spMk id="2" creationId="{144F80E6-900D-4A60-BDAA-678AC3FB3616}"/>
          </ac:spMkLst>
        </pc:spChg>
        <pc:spChg chg="del">
          <ac:chgData name="NK-STAFF 倉下亮" userId="96ef8ed2-32df-4ebd-bfc9-b4de2c4378de" providerId="ADAL" clId="{F56706A4-6DC5-49C3-B4D3-BE749BED69BF}" dt="2022-04-11T04:06:38.192" v="5782" actId="931"/>
          <ac:spMkLst>
            <pc:docMk/>
            <pc:sldMk cId="2289698174" sldId="403"/>
            <ac:spMk id="3" creationId="{7D1E4247-3A9F-4520-B100-EF0322A4B4D8}"/>
          </ac:spMkLst>
        </pc:spChg>
        <pc:spChg chg="add del mod">
          <ac:chgData name="NK-STAFF 倉下亮" userId="96ef8ed2-32df-4ebd-bfc9-b4de2c4378de" providerId="ADAL" clId="{F56706A4-6DC5-49C3-B4D3-BE749BED69BF}" dt="2022-04-11T04:16:50.610" v="5822" actId="478"/>
          <ac:spMkLst>
            <pc:docMk/>
            <pc:sldMk cId="2289698174" sldId="403"/>
            <ac:spMk id="8" creationId="{40F4D8D4-F549-46B9-ADA6-D3227F44BC2B}"/>
          </ac:spMkLst>
        </pc:spChg>
        <pc:spChg chg="add del mod">
          <ac:chgData name="NK-STAFF 倉下亮" userId="96ef8ed2-32df-4ebd-bfc9-b4de2c4378de" providerId="ADAL" clId="{F56706A4-6DC5-49C3-B4D3-BE749BED69BF}" dt="2022-04-11T04:10:29.444" v="5791" actId="478"/>
          <ac:spMkLst>
            <pc:docMk/>
            <pc:sldMk cId="2289698174" sldId="403"/>
            <ac:spMk id="11" creationId="{3058069B-FB22-4F5E-85F9-DBFCA7439481}"/>
          </ac:spMkLst>
        </pc:spChg>
        <pc:spChg chg="add mod">
          <ac:chgData name="NK-STAFF 倉下亮" userId="96ef8ed2-32df-4ebd-bfc9-b4de2c4378de" providerId="ADAL" clId="{F56706A4-6DC5-49C3-B4D3-BE749BED69BF}" dt="2022-04-11T04:27:54.593" v="6132" actId="20577"/>
          <ac:spMkLst>
            <pc:docMk/>
            <pc:sldMk cId="2289698174" sldId="403"/>
            <ac:spMk id="13" creationId="{414DDCD6-B538-4B95-B1DB-F10DD0FDEEF1}"/>
          </ac:spMkLst>
        </pc:spChg>
        <pc:picChg chg="add del mod">
          <ac:chgData name="NK-STAFF 倉下亮" userId="96ef8ed2-32df-4ebd-bfc9-b4de2c4378de" providerId="ADAL" clId="{F56706A4-6DC5-49C3-B4D3-BE749BED69BF}" dt="2022-04-11T04:16:50.610" v="5822" actId="478"/>
          <ac:picMkLst>
            <pc:docMk/>
            <pc:sldMk cId="2289698174" sldId="403"/>
            <ac:picMk id="7" creationId="{E1109A24-B8AC-4758-A57B-675E524940B1}"/>
          </ac:picMkLst>
        </pc:picChg>
        <pc:picChg chg="add del mod">
          <ac:chgData name="NK-STAFF 倉下亮" userId="96ef8ed2-32df-4ebd-bfc9-b4de2c4378de" providerId="ADAL" clId="{F56706A4-6DC5-49C3-B4D3-BE749BED69BF}" dt="2022-04-11T04:10:29.444" v="5791" actId="478"/>
          <ac:picMkLst>
            <pc:docMk/>
            <pc:sldMk cId="2289698174" sldId="403"/>
            <ac:picMk id="10" creationId="{EE20594C-112E-4671-9232-1E276D0D876F}"/>
          </ac:picMkLst>
        </pc:picChg>
      </pc:sldChg>
      <pc:sldChg chg="addSp delSp modSp new mod ord modClrScheme chgLayout">
        <pc:chgData name="NK-STAFF 倉下亮" userId="96ef8ed2-32df-4ebd-bfc9-b4de2c4378de" providerId="ADAL" clId="{F56706A4-6DC5-49C3-B4D3-BE749BED69BF}" dt="2022-04-11T06:42:46.609" v="7034" actId="1037"/>
        <pc:sldMkLst>
          <pc:docMk/>
          <pc:sldMk cId="1334600594" sldId="404"/>
        </pc:sldMkLst>
        <pc:spChg chg="mod ord">
          <ac:chgData name="NK-STAFF 倉下亮" userId="96ef8ed2-32df-4ebd-bfc9-b4de2c4378de" providerId="ADAL" clId="{F56706A4-6DC5-49C3-B4D3-BE749BED69BF}" dt="2022-04-11T06:22:02.716" v="6642" actId="700"/>
          <ac:spMkLst>
            <pc:docMk/>
            <pc:sldMk cId="1334600594" sldId="404"/>
            <ac:spMk id="2" creationId="{DE47B5F4-76FF-4AD0-A130-5D3940134729}"/>
          </ac:spMkLst>
        </pc:spChg>
        <pc:spChg chg="del">
          <ac:chgData name="NK-STAFF 倉下亮" userId="96ef8ed2-32df-4ebd-bfc9-b4de2c4378de" providerId="ADAL" clId="{F56706A4-6DC5-49C3-B4D3-BE749BED69BF}" dt="2022-04-11T05:49:16.153" v="6177" actId="700"/>
          <ac:spMkLst>
            <pc:docMk/>
            <pc:sldMk cId="1334600594" sldId="404"/>
            <ac:spMk id="3" creationId="{89F3056D-B5CE-4F62-A1ED-A9DB531435E1}"/>
          </ac:spMkLst>
        </pc:spChg>
        <pc:spChg chg="mod ord">
          <ac:chgData name="NK-STAFF 倉下亮" userId="96ef8ed2-32df-4ebd-bfc9-b4de2c4378de" providerId="ADAL" clId="{F56706A4-6DC5-49C3-B4D3-BE749BED69BF}" dt="2022-04-11T06:22:02.716" v="6642" actId="700"/>
          <ac:spMkLst>
            <pc:docMk/>
            <pc:sldMk cId="1334600594" sldId="404"/>
            <ac:spMk id="4" creationId="{3A9973E4-3618-4FA3-B051-115251694C7B}"/>
          </ac:spMkLst>
        </pc:spChg>
        <pc:spChg chg="mod ord">
          <ac:chgData name="NK-STAFF 倉下亮" userId="96ef8ed2-32df-4ebd-bfc9-b4de2c4378de" providerId="ADAL" clId="{F56706A4-6DC5-49C3-B4D3-BE749BED69BF}" dt="2022-04-11T06:22:02.716" v="6642" actId="700"/>
          <ac:spMkLst>
            <pc:docMk/>
            <pc:sldMk cId="1334600594" sldId="404"/>
            <ac:spMk id="5" creationId="{DCCE7214-C81A-4E82-BD72-C0EED0663E3D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6" creationId="{8060BE0B-051D-45DE-BDFF-30F4F84DBED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7" creationId="{0C7E45D5-F8CB-4E93-81B5-BD5AEAA41DC3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8" creationId="{32C8C85E-66EC-4250-89BD-474F4674DD4B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9" creationId="{279085FF-FE7C-416C-A56F-76502095C102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0" creationId="{D08E4CD5-7B31-4D45-8AA1-C7355DCC9E80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1" creationId="{FE405CD3-443E-41F7-B990-8C7F0E093811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2" creationId="{7F8BF4F5-65E4-4783-B36E-FF4FEF95115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3" creationId="{162FAA6A-A499-48B3-A05A-CBDB2996C30F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4" creationId="{9A26BF46-6733-4B3D-997B-55D88CD64D6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5" creationId="{5BE6C53A-2FB8-42D5-9951-7C17220B08EA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6" creationId="{5FBBCC99-9263-45C7-A838-424FC38DE328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7" creationId="{3248D5C6-063C-4E49-BFB4-C1806B819BAE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8" creationId="{C2A794E8-DC95-412D-B263-39E2C74B3FF0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19" creationId="{899D6459-EAB3-48EA-94CA-8B35BACB8F08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0" creationId="{83A50858-6711-4AAB-AC46-ADEAC5B1003C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1" creationId="{CD8D6209-CF6D-44D3-9CCD-D57C0243603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2" creationId="{A1D9CC37-5AAC-42DF-AB93-EACA2459A168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3" creationId="{33B05D35-F26E-4B94-9ED9-50DCEDAF7695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4" creationId="{79D5308C-EB5E-4A2B-AE3D-F67E8AC9ADB3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5" creationId="{EA612E30-8861-41A2-AE88-A2F6322E7EB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6" creationId="{113326DB-CDF8-4BB1-AC5B-BCC905F7A40C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7" creationId="{BE8F57D1-0483-4025-9A05-AFE7B72F0490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8" creationId="{847DFABF-6A64-4778-8B97-E35BE50E7F5B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29" creationId="{E5FA8E40-DF41-4FD0-AD13-789EE8AFC01F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0" creationId="{AD7D6253-C5C6-447E-919F-C3FF49A939AA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1" creationId="{E3F1ED3D-E8CC-43E9-8089-EB50EF8B85AC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2" creationId="{6A3CB8A9-23B3-4DE9-8E60-83BE870AFDBD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3" creationId="{511C3953-CB87-426C-8EA9-2EF8D883FF1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4" creationId="{A74DF3D5-273B-409E-A08B-2F05F7709AD5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5" creationId="{CB969CD2-6F6A-4CA3-8415-DC872FF74795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6" creationId="{90A0D3F3-3A24-48C2-8A8F-96757F713E3D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7" creationId="{2B9E8D06-F659-4D5E-81A6-96D8AD566FD3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8" creationId="{7B1B5978-C508-4790-8E0F-A2868D950A14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39" creationId="{A16227F3-FA38-418C-B5B5-AEF13741B948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0" creationId="{85CA110E-6859-436F-9204-3CEA9C6D8842}"/>
          </ac:spMkLst>
        </pc:spChg>
        <pc:spChg chg="add del mod">
          <ac:chgData name="NK-STAFF 倉下亮" userId="96ef8ed2-32df-4ebd-bfc9-b4de2c4378de" providerId="ADAL" clId="{F56706A4-6DC5-49C3-B4D3-BE749BED69BF}" dt="2022-04-11T06:17:47.810" v="6628" actId="478"/>
          <ac:spMkLst>
            <pc:docMk/>
            <pc:sldMk cId="1334600594" sldId="404"/>
            <ac:spMk id="41" creationId="{D08FC1EA-8E02-4668-9343-8BD852810994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2" creationId="{73835183-2AD6-4F8D-9F25-5F592E518063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3" creationId="{02E67EA1-30A0-4FB6-AD8E-582CA383C65E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4" creationId="{C590374A-DE86-46B8-A3FB-104F8FB3A9C4}"/>
          </ac:spMkLst>
        </pc:spChg>
        <pc:spChg chg="add del mod">
          <ac:chgData name="NK-STAFF 倉下亮" userId="96ef8ed2-32df-4ebd-bfc9-b4de2c4378de" providerId="ADAL" clId="{F56706A4-6DC5-49C3-B4D3-BE749BED69BF}" dt="2022-04-11T06:17:34.959" v="6627" actId="478"/>
          <ac:spMkLst>
            <pc:docMk/>
            <pc:sldMk cId="1334600594" sldId="404"/>
            <ac:spMk id="45" creationId="{57D82D3E-1D12-4DB3-8C3F-33B299A51423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6" creationId="{8FA1524E-4553-4FFC-BDCB-264510DC56C6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7" creationId="{0CECCB7E-E7C6-43EE-96B4-F6CBDFB7AF59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8" creationId="{A4429B04-B187-48D6-BB41-B2DE01F61C8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49" creationId="{E18AEF8F-C7B1-441C-B3C4-399AA8D01352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50" creationId="{5DD66D49-2C13-41AB-8473-026412F83588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51" creationId="{4EC1C392-9F7A-4E18-B1D0-BE0EBAC25B5E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52" creationId="{2ACC5E06-594C-4683-B041-C6283C2E007C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53" creationId="{73B31B6B-144B-42CF-B06F-CA4BC8CEB1AC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54" creationId="{32D9FBCE-7770-4E1F-B249-1268F67B0E97}"/>
          </ac:spMkLst>
        </pc:spChg>
        <pc:spChg chg="add mod">
          <ac:chgData name="NK-STAFF 倉下亮" userId="96ef8ed2-32df-4ebd-bfc9-b4de2c4378de" providerId="ADAL" clId="{F56706A4-6DC5-49C3-B4D3-BE749BED69BF}" dt="2022-04-11T06:26:21.375" v="6741" actId="1035"/>
          <ac:spMkLst>
            <pc:docMk/>
            <pc:sldMk cId="1334600594" sldId="404"/>
            <ac:spMk id="55" creationId="{7441990A-CC79-45FD-83E8-88E5C95A0276}"/>
          </ac:spMkLst>
        </pc:spChg>
        <pc:spChg chg="add del mod ord">
          <ac:chgData name="NK-STAFF 倉下亮" userId="96ef8ed2-32df-4ebd-bfc9-b4de2c4378de" providerId="ADAL" clId="{F56706A4-6DC5-49C3-B4D3-BE749BED69BF}" dt="2022-04-11T06:22:02.716" v="6642" actId="700"/>
          <ac:spMkLst>
            <pc:docMk/>
            <pc:sldMk cId="1334600594" sldId="404"/>
            <ac:spMk id="56" creationId="{DE59F248-CFAC-467C-BEAE-FB7E01D29988}"/>
          </ac:spMkLst>
        </pc:spChg>
        <pc:spChg chg="add mod">
          <ac:chgData name="NK-STAFF 倉下亮" userId="96ef8ed2-32df-4ebd-bfc9-b4de2c4378de" providerId="ADAL" clId="{F56706A4-6DC5-49C3-B4D3-BE749BED69BF}" dt="2022-04-11T06:24:21.406" v="6735" actId="1036"/>
          <ac:spMkLst>
            <pc:docMk/>
            <pc:sldMk cId="1334600594" sldId="404"/>
            <ac:spMk id="57" creationId="{36A932CA-28B4-486B-8A0D-49007A2E139A}"/>
          </ac:spMkLst>
        </pc:spChg>
        <pc:spChg chg="add mod">
          <ac:chgData name="NK-STAFF 倉下亮" userId="96ef8ed2-32df-4ebd-bfc9-b4de2c4378de" providerId="ADAL" clId="{F56706A4-6DC5-49C3-B4D3-BE749BED69BF}" dt="2022-04-11T06:24:21.406" v="6735" actId="1036"/>
          <ac:spMkLst>
            <pc:docMk/>
            <pc:sldMk cId="1334600594" sldId="404"/>
            <ac:spMk id="58" creationId="{DFE81B23-24A9-41F6-9D2E-5388FA9543B6}"/>
          </ac:spMkLst>
        </pc:spChg>
        <pc:spChg chg="add mod">
          <ac:chgData name="NK-STAFF 倉下亮" userId="96ef8ed2-32df-4ebd-bfc9-b4de2c4378de" providerId="ADAL" clId="{F56706A4-6DC5-49C3-B4D3-BE749BED69BF}" dt="2022-04-11T06:24:21.406" v="6735" actId="1036"/>
          <ac:spMkLst>
            <pc:docMk/>
            <pc:sldMk cId="1334600594" sldId="404"/>
            <ac:spMk id="59" creationId="{8787B0E2-B425-4250-B30B-CA7C1A979D8A}"/>
          </ac:spMkLst>
        </pc:spChg>
        <pc:spChg chg="add mod">
          <ac:chgData name="NK-STAFF 倉下亮" userId="96ef8ed2-32df-4ebd-bfc9-b4de2c4378de" providerId="ADAL" clId="{F56706A4-6DC5-49C3-B4D3-BE749BED69BF}" dt="2022-04-11T06:42:46.609" v="7034" actId="1037"/>
          <ac:spMkLst>
            <pc:docMk/>
            <pc:sldMk cId="1334600594" sldId="404"/>
            <ac:spMk id="60" creationId="{DF4B523D-21BC-42CD-ACDC-C39E4E695DD7}"/>
          </ac:spMkLst>
        </pc:spChg>
      </pc:sldChg>
      <pc:sldChg chg="modSp new mod">
        <pc:chgData name="NK-STAFF 倉下亮" userId="96ef8ed2-32df-4ebd-bfc9-b4de2c4378de" providerId="ADAL" clId="{F56706A4-6DC5-49C3-B4D3-BE749BED69BF}" dt="2022-04-12T05:12:32.239" v="11442" actId="20577"/>
        <pc:sldMkLst>
          <pc:docMk/>
          <pc:sldMk cId="1570376443" sldId="405"/>
        </pc:sldMkLst>
        <pc:spChg chg="mod">
          <ac:chgData name="NK-STAFF 倉下亮" userId="96ef8ed2-32df-4ebd-bfc9-b4de2c4378de" providerId="ADAL" clId="{F56706A4-6DC5-49C3-B4D3-BE749BED69BF}" dt="2022-04-12T05:00:59.691" v="11029" actId="20577"/>
          <ac:spMkLst>
            <pc:docMk/>
            <pc:sldMk cId="1570376443" sldId="405"/>
            <ac:spMk id="2" creationId="{6C2D30CC-C2A9-499B-A373-4DF353463638}"/>
          </ac:spMkLst>
        </pc:spChg>
        <pc:spChg chg="mod">
          <ac:chgData name="NK-STAFF 倉下亮" userId="96ef8ed2-32df-4ebd-bfc9-b4de2c4378de" providerId="ADAL" clId="{F56706A4-6DC5-49C3-B4D3-BE749BED69BF}" dt="2022-04-12T05:12:32.239" v="11442" actId="20577"/>
          <ac:spMkLst>
            <pc:docMk/>
            <pc:sldMk cId="1570376443" sldId="405"/>
            <ac:spMk id="3" creationId="{0C5C9330-1D90-492B-B428-C3A54FB934C3}"/>
          </ac:spMkLst>
        </pc:spChg>
      </pc:sldChg>
      <pc:sldChg chg="addSp delSp modSp new mod ord">
        <pc:chgData name="NK-STAFF 倉下亮" userId="96ef8ed2-32df-4ebd-bfc9-b4de2c4378de" providerId="ADAL" clId="{F56706A4-6DC5-49C3-B4D3-BE749BED69BF}" dt="2022-04-12T07:04:32.321" v="13399" actId="1076"/>
        <pc:sldMkLst>
          <pc:docMk/>
          <pc:sldMk cId="1206335351" sldId="406"/>
        </pc:sldMkLst>
        <pc:spChg chg="mod">
          <ac:chgData name="NK-STAFF 倉下亮" userId="96ef8ed2-32df-4ebd-bfc9-b4de2c4378de" providerId="ADAL" clId="{F56706A4-6DC5-49C3-B4D3-BE749BED69BF}" dt="2022-04-12T05:28:10.843" v="11498" actId="20577"/>
          <ac:spMkLst>
            <pc:docMk/>
            <pc:sldMk cId="1206335351" sldId="406"/>
            <ac:spMk id="2" creationId="{AB1EA02D-456F-4D39-A53F-E1DB68C3C2E4}"/>
          </ac:spMkLst>
        </pc:spChg>
        <pc:spChg chg="del">
          <ac:chgData name="NK-STAFF 倉下亮" userId="96ef8ed2-32df-4ebd-bfc9-b4de2c4378de" providerId="ADAL" clId="{F56706A4-6DC5-49C3-B4D3-BE749BED69BF}" dt="2022-04-12T05:28:38.882" v="11499" actId="3680"/>
          <ac:spMkLst>
            <pc:docMk/>
            <pc:sldMk cId="1206335351" sldId="406"/>
            <ac:spMk id="3" creationId="{4E6871E7-9331-44A0-AA74-DD74DDE529E3}"/>
          </ac:spMkLst>
        </pc:spChg>
        <pc:spChg chg="add mod">
          <ac:chgData name="NK-STAFF 倉下亮" userId="96ef8ed2-32df-4ebd-bfc9-b4de2c4378de" providerId="ADAL" clId="{F56706A4-6DC5-49C3-B4D3-BE749BED69BF}" dt="2022-04-12T07:04:32.321" v="13399" actId="1076"/>
          <ac:spMkLst>
            <pc:docMk/>
            <pc:sldMk cId="1206335351" sldId="406"/>
            <ac:spMk id="3" creationId="{7A1E3445-54C4-4582-BE86-8CD9F73088B1}"/>
          </ac:spMkLst>
        </pc:spChg>
        <pc:graphicFrameChg chg="add mod ord modGraphic">
          <ac:chgData name="NK-STAFF 倉下亮" userId="96ef8ed2-32df-4ebd-bfc9-b4de2c4378de" providerId="ADAL" clId="{F56706A4-6DC5-49C3-B4D3-BE749BED69BF}" dt="2022-04-12T06:06:59.381" v="13215" actId="20577"/>
          <ac:graphicFrameMkLst>
            <pc:docMk/>
            <pc:sldMk cId="1206335351" sldId="406"/>
            <ac:graphicFrameMk id="6" creationId="{0E767225-DFAB-451A-A395-AF61D6E0C812}"/>
          </ac:graphicFrameMkLst>
        </pc:graphicFrameChg>
      </pc:sldChg>
      <pc:sldChg chg="addSp delSp modSp new mod modClrScheme chgLayout">
        <pc:chgData name="NK-STAFF 倉下亮" userId="96ef8ed2-32df-4ebd-bfc9-b4de2c4378de" providerId="ADAL" clId="{F56706A4-6DC5-49C3-B4D3-BE749BED69BF}" dt="2022-04-12T08:25:54.849" v="13837" actId="20577"/>
        <pc:sldMkLst>
          <pc:docMk/>
          <pc:sldMk cId="3621223758" sldId="407"/>
        </pc:sldMkLst>
        <pc:spChg chg="del mod ord">
          <ac:chgData name="NK-STAFF 倉下亮" userId="96ef8ed2-32df-4ebd-bfc9-b4de2c4378de" providerId="ADAL" clId="{F56706A4-6DC5-49C3-B4D3-BE749BED69BF}" dt="2022-04-12T07:00:55.210" v="13218" actId="700"/>
          <ac:spMkLst>
            <pc:docMk/>
            <pc:sldMk cId="3621223758" sldId="407"/>
            <ac:spMk id="2" creationId="{1AFD4479-1643-47D9-9B93-462EE27422BF}"/>
          </ac:spMkLst>
        </pc:spChg>
        <pc:spChg chg="del mod ord">
          <ac:chgData name="NK-STAFF 倉下亮" userId="96ef8ed2-32df-4ebd-bfc9-b4de2c4378de" providerId="ADAL" clId="{F56706A4-6DC5-49C3-B4D3-BE749BED69BF}" dt="2022-04-12T07:00:55.210" v="13218" actId="700"/>
          <ac:spMkLst>
            <pc:docMk/>
            <pc:sldMk cId="3621223758" sldId="407"/>
            <ac:spMk id="3" creationId="{0C1DFC27-E57D-4F0C-88F6-167AB9A86D24}"/>
          </ac:spMkLst>
        </pc:spChg>
        <pc:spChg chg="mod ord">
          <ac:chgData name="NK-STAFF 倉下亮" userId="96ef8ed2-32df-4ebd-bfc9-b4de2c4378de" providerId="ADAL" clId="{F56706A4-6DC5-49C3-B4D3-BE749BED69BF}" dt="2022-04-12T07:00:55.210" v="13218" actId="700"/>
          <ac:spMkLst>
            <pc:docMk/>
            <pc:sldMk cId="3621223758" sldId="407"/>
            <ac:spMk id="4" creationId="{260AA263-705D-415A-B39C-DB4E58DDCF2A}"/>
          </ac:spMkLst>
        </pc:spChg>
        <pc:spChg chg="mod ord">
          <ac:chgData name="NK-STAFF 倉下亮" userId="96ef8ed2-32df-4ebd-bfc9-b4de2c4378de" providerId="ADAL" clId="{F56706A4-6DC5-49C3-B4D3-BE749BED69BF}" dt="2022-04-12T07:00:55.210" v="13218" actId="700"/>
          <ac:spMkLst>
            <pc:docMk/>
            <pc:sldMk cId="3621223758" sldId="407"/>
            <ac:spMk id="5" creationId="{6E55B78C-3670-47D6-A2CC-F12B947D0406}"/>
          </ac:spMkLst>
        </pc:spChg>
        <pc:spChg chg="add mod ord">
          <ac:chgData name="NK-STAFF 倉下亮" userId="96ef8ed2-32df-4ebd-bfc9-b4de2c4378de" providerId="ADAL" clId="{F56706A4-6DC5-49C3-B4D3-BE749BED69BF}" dt="2022-04-12T07:01:16.687" v="13240" actId="20577"/>
          <ac:spMkLst>
            <pc:docMk/>
            <pc:sldMk cId="3621223758" sldId="407"/>
            <ac:spMk id="6" creationId="{16556A62-4967-4E66-98F8-98C410A6A410}"/>
          </ac:spMkLst>
        </pc:spChg>
        <pc:spChg chg="add mod ord">
          <ac:chgData name="NK-STAFF 倉下亮" userId="96ef8ed2-32df-4ebd-bfc9-b4de2c4378de" providerId="ADAL" clId="{F56706A4-6DC5-49C3-B4D3-BE749BED69BF}" dt="2022-04-12T08:25:54.849" v="13837" actId="20577"/>
          <ac:spMkLst>
            <pc:docMk/>
            <pc:sldMk cId="3621223758" sldId="407"/>
            <ac:spMk id="7" creationId="{C72BAD36-0E5B-4D68-BE73-5DF656E01C8A}"/>
          </ac:spMkLst>
        </pc:spChg>
      </pc:sldChg>
      <pc:sldMasterChg chg="modSp mod modSldLayout">
        <pc:chgData name="NK-STAFF 倉下亮" userId="96ef8ed2-32df-4ebd-bfc9-b4de2c4378de" providerId="ADAL" clId="{F56706A4-6DC5-49C3-B4D3-BE749BED69BF}" dt="2022-03-14T08:09:16.842" v="19" actId="6549"/>
        <pc:sldMasterMkLst>
          <pc:docMk/>
          <pc:sldMasterMk cId="3962413910" sldId="2147483782"/>
        </pc:sldMasterMkLst>
        <pc:spChg chg="mod">
          <ac:chgData name="NK-STAFF 倉下亮" userId="96ef8ed2-32df-4ebd-bfc9-b4de2c4378de" providerId="ADAL" clId="{F56706A4-6DC5-49C3-B4D3-BE749BED69BF}" dt="2022-03-14T08:09:16.842" v="19" actId="6549"/>
          <ac:spMkLst>
            <pc:docMk/>
            <pc:sldMasterMk cId="3962413910" sldId="2147483782"/>
            <ac:spMk id="5" creationId="{00000000-0000-0000-0000-000000000000}"/>
          </ac:spMkLst>
        </pc:spChg>
        <pc:sldLayoutChg chg="addSp modSp mod">
          <pc:chgData name="NK-STAFF 倉下亮" userId="96ef8ed2-32df-4ebd-bfc9-b4de2c4378de" providerId="ADAL" clId="{F56706A4-6DC5-49C3-B4D3-BE749BED69BF}" dt="2022-03-14T08:08:49.754" v="14" actId="1076"/>
          <pc:sldLayoutMkLst>
            <pc:docMk/>
            <pc:sldMasterMk cId="3962413910" sldId="2147483782"/>
            <pc:sldLayoutMk cId="557600271" sldId="2147483783"/>
          </pc:sldLayoutMkLst>
          <pc:picChg chg="add mod">
            <ac:chgData name="NK-STAFF 倉下亮" userId="96ef8ed2-32df-4ebd-bfc9-b4de2c4378de" providerId="ADAL" clId="{F56706A4-6DC5-49C3-B4D3-BE749BED69BF}" dt="2022-03-14T08:08:49.754" v="14" actId="1076"/>
            <ac:picMkLst>
              <pc:docMk/>
              <pc:sldMasterMk cId="3962413910" sldId="2147483782"/>
              <pc:sldLayoutMk cId="557600271" sldId="2147483783"/>
              <ac:picMk id="8" creationId="{550D2069-EAEC-46E5-BA98-D3B8EB1D7D22}"/>
            </ac:picMkLst>
          </pc:picChg>
        </pc:sldLayoutChg>
      </pc:sldMasterChg>
    </pc:docChg>
  </pc:docChgLst>
  <pc:docChgLst>
    <pc:chgData name="NK-STAFF 倉下亮" userId="96ef8ed2-32df-4ebd-bfc9-b4de2c4378de" providerId="ADAL" clId="{CF167E77-A72B-4184-9A3C-5BF5A32DD008}"/>
    <pc:docChg chg="custSel addSld delSld modSld modSection">
      <pc:chgData name="NK-STAFF 倉下亮" userId="96ef8ed2-32df-4ebd-bfc9-b4de2c4378de" providerId="ADAL" clId="{CF167E77-A72B-4184-9A3C-5BF5A32DD008}" dt="2023-04-08T07:18:19.198" v="125" actId="20577"/>
      <pc:docMkLst>
        <pc:docMk/>
      </pc:docMkLst>
      <pc:sldChg chg="del">
        <pc:chgData name="NK-STAFF 倉下亮" userId="96ef8ed2-32df-4ebd-bfc9-b4de2c4378de" providerId="ADAL" clId="{CF167E77-A72B-4184-9A3C-5BF5A32DD008}" dt="2023-04-08T07:08:04.924" v="2" actId="2696"/>
        <pc:sldMkLst>
          <pc:docMk/>
          <pc:sldMk cId="4116005797" sldId="360"/>
        </pc:sldMkLst>
      </pc:sldChg>
      <pc:sldChg chg="del">
        <pc:chgData name="NK-STAFF 倉下亮" userId="96ef8ed2-32df-4ebd-bfc9-b4de2c4378de" providerId="ADAL" clId="{CF167E77-A72B-4184-9A3C-5BF5A32DD008}" dt="2023-04-08T07:08:04.924" v="2" actId="2696"/>
        <pc:sldMkLst>
          <pc:docMk/>
          <pc:sldMk cId="3606653919" sldId="388"/>
        </pc:sldMkLst>
      </pc:sldChg>
      <pc:sldChg chg="del">
        <pc:chgData name="NK-STAFF 倉下亮" userId="96ef8ed2-32df-4ebd-bfc9-b4de2c4378de" providerId="ADAL" clId="{CF167E77-A72B-4184-9A3C-5BF5A32DD008}" dt="2023-04-08T07:08:04.924" v="2" actId="2696"/>
        <pc:sldMkLst>
          <pc:docMk/>
          <pc:sldMk cId="2781487776" sldId="414"/>
        </pc:sldMkLst>
      </pc:sldChg>
      <pc:sldChg chg="del">
        <pc:chgData name="NK-STAFF 倉下亮" userId="96ef8ed2-32df-4ebd-bfc9-b4de2c4378de" providerId="ADAL" clId="{CF167E77-A72B-4184-9A3C-5BF5A32DD008}" dt="2023-04-08T07:08:04.924" v="2" actId="2696"/>
        <pc:sldMkLst>
          <pc:docMk/>
          <pc:sldMk cId="3030991860" sldId="456"/>
        </pc:sldMkLst>
      </pc:sldChg>
      <pc:sldChg chg="del">
        <pc:chgData name="NK-STAFF 倉下亮" userId="96ef8ed2-32df-4ebd-bfc9-b4de2c4378de" providerId="ADAL" clId="{CF167E77-A72B-4184-9A3C-5BF5A32DD008}" dt="2023-04-08T07:08:04.924" v="2" actId="2696"/>
        <pc:sldMkLst>
          <pc:docMk/>
          <pc:sldMk cId="1018084201" sldId="459"/>
        </pc:sldMkLst>
      </pc:sldChg>
      <pc:sldChg chg="del">
        <pc:chgData name="NK-STAFF 倉下亮" userId="96ef8ed2-32df-4ebd-bfc9-b4de2c4378de" providerId="ADAL" clId="{CF167E77-A72B-4184-9A3C-5BF5A32DD008}" dt="2023-04-08T07:08:04.924" v="2" actId="2696"/>
        <pc:sldMkLst>
          <pc:docMk/>
          <pc:sldMk cId="319395926" sldId="461"/>
        </pc:sldMkLst>
      </pc:sldChg>
      <pc:sldChg chg="modSp add mod">
        <pc:chgData name="NK-STAFF 倉下亮" userId="96ef8ed2-32df-4ebd-bfc9-b4de2c4378de" providerId="ADAL" clId="{CF167E77-A72B-4184-9A3C-5BF5A32DD008}" dt="2023-04-08T07:09:40.213" v="53" actId="207"/>
        <pc:sldMkLst>
          <pc:docMk/>
          <pc:sldMk cId="3280216309" sldId="463"/>
        </pc:sldMkLst>
        <pc:graphicFrameChg chg="modGraphic">
          <ac:chgData name="NK-STAFF 倉下亮" userId="96ef8ed2-32df-4ebd-bfc9-b4de2c4378de" providerId="ADAL" clId="{CF167E77-A72B-4184-9A3C-5BF5A32DD008}" dt="2023-04-08T07:09:40.213" v="53" actId="207"/>
          <ac:graphicFrameMkLst>
            <pc:docMk/>
            <pc:sldMk cId="3280216309" sldId="463"/>
            <ac:graphicFrameMk id="3" creationId="{7ACB9E7C-20E1-DFF8-984D-EA87D57DA71A}"/>
          </ac:graphicFrameMkLst>
        </pc:graphicFrameChg>
      </pc:sldChg>
      <pc:sldChg chg="del">
        <pc:chgData name="NK-STAFF 倉下亮" userId="96ef8ed2-32df-4ebd-bfc9-b4de2c4378de" providerId="ADAL" clId="{CF167E77-A72B-4184-9A3C-5BF5A32DD008}" dt="2023-04-08T07:08:04.924" v="2" actId="2696"/>
        <pc:sldMkLst>
          <pc:docMk/>
          <pc:sldMk cId="1486207597" sldId="464"/>
        </pc:sldMkLst>
      </pc:sldChg>
      <pc:sldChg chg="delSp modSp add del mod">
        <pc:chgData name="NK-STAFF 倉下亮" userId="96ef8ed2-32df-4ebd-bfc9-b4de2c4378de" providerId="ADAL" clId="{CF167E77-A72B-4184-9A3C-5BF5A32DD008}" dt="2023-04-08T07:17:57.088" v="122" actId="14100"/>
        <pc:sldMkLst>
          <pc:docMk/>
          <pc:sldMk cId="2101821169" sldId="465"/>
        </pc:sldMkLst>
        <pc:spChg chg="mod">
          <ac:chgData name="NK-STAFF 倉下亮" userId="96ef8ed2-32df-4ebd-bfc9-b4de2c4378de" providerId="ADAL" clId="{CF167E77-A72B-4184-9A3C-5BF5A32DD008}" dt="2023-04-08T07:16:38.272" v="65" actId="6549"/>
          <ac:spMkLst>
            <pc:docMk/>
            <pc:sldMk cId="2101821169" sldId="465"/>
            <ac:spMk id="2" creationId="{A2E7E8D3-F4CE-1E74-8314-A0B2AA57A067}"/>
          </ac:spMkLst>
        </pc:spChg>
        <pc:spChg chg="mod">
          <ac:chgData name="NK-STAFF 倉下亮" userId="96ef8ed2-32df-4ebd-bfc9-b4de2c4378de" providerId="ADAL" clId="{CF167E77-A72B-4184-9A3C-5BF5A32DD008}" dt="2023-04-08T07:17:57.088" v="122" actId="14100"/>
          <ac:spMkLst>
            <pc:docMk/>
            <pc:sldMk cId="2101821169" sldId="465"/>
            <ac:spMk id="9" creationId="{D0EA271C-050E-BFE8-9D0F-EBB2A1BF5184}"/>
          </ac:spMkLst>
        </pc:spChg>
        <pc:spChg chg="mod">
          <ac:chgData name="NK-STAFF 倉下亮" userId="96ef8ed2-32df-4ebd-bfc9-b4de2c4378de" providerId="ADAL" clId="{CF167E77-A72B-4184-9A3C-5BF5A32DD008}" dt="2023-04-08T07:17:57.088" v="122" actId="14100"/>
          <ac:spMkLst>
            <pc:docMk/>
            <pc:sldMk cId="2101821169" sldId="465"/>
            <ac:spMk id="10" creationId="{D1A2CF26-948A-A65D-84AA-A8910C0A7A76}"/>
          </ac:spMkLst>
        </pc:spChg>
        <pc:spChg chg="mod">
          <ac:chgData name="NK-STAFF 倉下亮" userId="96ef8ed2-32df-4ebd-bfc9-b4de2c4378de" providerId="ADAL" clId="{CF167E77-A72B-4184-9A3C-5BF5A32DD008}" dt="2023-04-08T07:17:57.088" v="122" actId="14100"/>
          <ac:spMkLst>
            <pc:docMk/>
            <pc:sldMk cId="2101821169" sldId="465"/>
            <ac:spMk id="11" creationId="{E63937DC-5745-B5DC-A6E7-6BC0E9829298}"/>
          </ac:spMkLst>
        </pc:spChg>
        <pc:spChg chg="mod">
          <ac:chgData name="NK-STAFF 倉下亮" userId="96ef8ed2-32df-4ebd-bfc9-b4de2c4378de" providerId="ADAL" clId="{CF167E77-A72B-4184-9A3C-5BF5A32DD008}" dt="2023-04-08T07:17:49.167" v="121" actId="20577"/>
          <ac:spMkLst>
            <pc:docMk/>
            <pc:sldMk cId="2101821169" sldId="465"/>
            <ac:spMk id="12" creationId="{A0F69217-CABF-3DD9-0E53-23F3AB6ACF79}"/>
          </ac:spMkLst>
        </pc:spChg>
        <pc:spChg chg="del">
          <ac:chgData name="NK-STAFF 倉下亮" userId="96ef8ed2-32df-4ebd-bfc9-b4de2c4378de" providerId="ADAL" clId="{CF167E77-A72B-4184-9A3C-5BF5A32DD008}" dt="2023-04-08T07:16:45.355" v="66" actId="21"/>
          <ac:spMkLst>
            <pc:docMk/>
            <pc:sldMk cId="2101821169" sldId="465"/>
            <ac:spMk id="14" creationId="{0DCDC055-6E9D-5368-7C1C-F4B8553DA083}"/>
          </ac:spMkLst>
        </pc:spChg>
      </pc:sldChg>
      <pc:sldChg chg="addSp delSp modSp add del mod">
        <pc:chgData name="NK-STAFF 倉下亮" userId="96ef8ed2-32df-4ebd-bfc9-b4de2c4378de" providerId="ADAL" clId="{CF167E77-A72B-4184-9A3C-5BF5A32DD008}" dt="2023-04-08T07:17:22.311" v="75" actId="20577"/>
        <pc:sldMkLst>
          <pc:docMk/>
          <pc:sldMk cId="1443462665" sldId="466"/>
        </pc:sldMkLst>
        <pc:spChg chg="mod">
          <ac:chgData name="NK-STAFF 倉下亮" userId="96ef8ed2-32df-4ebd-bfc9-b4de2c4378de" providerId="ADAL" clId="{CF167E77-A72B-4184-9A3C-5BF5A32DD008}" dt="2023-04-08T07:17:22.311" v="75" actId="20577"/>
          <ac:spMkLst>
            <pc:docMk/>
            <pc:sldMk cId="1443462665" sldId="466"/>
            <ac:spMk id="5" creationId="{C55F4EB0-F815-B4AC-713F-1A60110C0666}"/>
          </ac:spMkLst>
        </pc:spChg>
        <pc:spChg chg="add del mod">
          <ac:chgData name="NK-STAFF 倉下亮" userId="96ef8ed2-32df-4ebd-bfc9-b4de2c4378de" providerId="ADAL" clId="{CF167E77-A72B-4184-9A3C-5BF5A32DD008}" dt="2023-04-08T07:17:02.148" v="71" actId="478"/>
          <ac:spMkLst>
            <pc:docMk/>
            <pc:sldMk cId="1443462665" sldId="466"/>
            <ac:spMk id="6" creationId="{74D074D5-C78C-5DD4-6E47-54371A25D6D6}"/>
          </ac:spMkLst>
        </pc:spChg>
      </pc:sldChg>
      <pc:sldChg chg="modSp add mod">
        <pc:chgData name="NK-STAFF 倉下亮" userId="96ef8ed2-32df-4ebd-bfc9-b4de2c4378de" providerId="ADAL" clId="{CF167E77-A72B-4184-9A3C-5BF5A32DD008}" dt="2023-04-08T07:08:40.100" v="39" actId="20577"/>
        <pc:sldMkLst>
          <pc:docMk/>
          <pc:sldMk cId="1399742096" sldId="467"/>
        </pc:sldMkLst>
        <pc:spChg chg="mod">
          <ac:chgData name="NK-STAFF 倉下亮" userId="96ef8ed2-32df-4ebd-bfc9-b4de2c4378de" providerId="ADAL" clId="{CF167E77-A72B-4184-9A3C-5BF5A32DD008}" dt="2023-04-08T07:08:12.840" v="3" actId="207"/>
          <ac:spMkLst>
            <pc:docMk/>
            <pc:sldMk cId="1399742096" sldId="467"/>
            <ac:spMk id="6" creationId="{DCE3A9B9-6709-6043-B4B0-08EAEBADFF37}"/>
          </ac:spMkLst>
        </pc:spChg>
        <pc:spChg chg="mod">
          <ac:chgData name="NK-STAFF 倉下亮" userId="96ef8ed2-32df-4ebd-bfc9-b4de2c4378de" providerId="ADAL" clId="{CF167E77-A72B-4184-9A3C-5BF5A32DD008}" dt="2023-04-08T07:08:40.100" v="39" actId="20577"/>
          <ac:spMkLst>
            <pc:docMk/>
            <pc:sldMk cId="1399742096" sldId="467"/>
            <ac:spMk id="7" creationId="{337C652A-F0FF-CD4A-8199-E29AFA90F211}"/>
          </ac:spMkLst>
        </pc:spChg>
      </pc:sldChg>
      <pc:sldChg chg="modSp add mod">
        <pc:chgData name="NK-STAFF 倉下亮" userId="96ef8ed2-32df-4ebd-bfc9-b4de2c4378de" providerId="ADAL" clId="{CF167E77-A72B-4184-9A3C-5BF5A32DD008}" dt="2023-04-08T07:08:53.556" v="42" actId="207"/>
        <pc:sldMkLst>
          <pc:docMk/>
          <pc:sldMk cId="3031206650" sldId="468"/>
        </pc:sldMkLst>
        <pc:spChg chg="mod">
          <ac:chgData name="NK-STAFF 倉下亮" userId="96ef8ed2-32df-4ebd-bfc9-b4de2c4378de" providerId="ADAL" clId="{CF167E77-A72B-4184-9A3C-5BF5A32DD008}" dt="2023-04-08T07:08:53.556" v="42" actId="207"/>
          <ac:spMkLst>
            <pc:docMk/>
            <pc:sldMk cId="3031206650" sldId="468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CF167E77-A72B-4184-9A3C-5BF5A32DD008}" dt="2023-04-08T07:09:10.186" v="47" actId="207"/>
        <pc:sldMkLst>
          <pc:docMk/>
          <pc:sldMk cId="2930340588" sldId="469"/>
        </pc:sldMkLst>
        <pc:spChg chg="mod">
          <ac:chgData name="NK-STAFF 倉下亮" userId="96ef8ed2-32df-4ebd-bfc9-b4de2c4378de" providerId="ADAL" clId="{CF167E77-A72B-4184-9A3C-5BF5A32DD008}" dt="2023-04-08T07:09:10.186" v="47" actId="207"/>
          <ac:spMkLst>
            <pc:docMk/>
            <pc:sldMk cId="2930340588" sldId="469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CF167E77-A72B-4184-9A3C-5BF5A32DD008}" dt="2023-04-08T07:09:14.772" v="48" actId="207"/>
        <pc:sldMkLst>
          <pc:docMk/>
          <pc:sldMk cId="2506183152" sldId="470"/>
        </pc:sldMkLst>
        <pc:graphicFrameChg chg="modGraphic">
          <ac:chgData name="NK-STAFF 倉下亮" userId="96ef8ed2-32df-4ebd-bfc9-b4de2c4378de" providerId="ADAL" clId="{CF167E77-A72B-4184-9A3C-5BF5A32DD008}" dt="2023-04-08T07:09:14.772" v="48" actId="207"/>
          <ac:graphicFrameMkLst>
            <pc:docMk/>
            <pc:sldMk cId="2506183152" sldId="470"/>
            <ac:graphicFrameMk id="10" creationId="{6B6D565F-ED98-0195-6580-E0358F989CE2}"/>
          </ac:graphicFrameMkLst>
        </pc:graphicFrameChg>
      </pc:sldChg>
      <pc:sldChg chg="modSp add mod">
        <pc:chgData name="NK-STAFF 倉下亮" userId="96ef8ed2-32df-4ebd-bfc9-b4de2c4378de" providerId="ADAL" clId="{CF167E77-A72B-4184-9A3C-5BF5A32DD008}" dt="2023-04-08T07:09:21.342" v="49" actId="207"/>
        <pc:sldMkLst>
          <pc:docMk/>
          <pc:sldMk cId="2496819026" sldId="471"/>
        </pc:sldMkLst>
        <pc:spChg chg="mod">
          <ac:chgData name="NK-STAFF 倉下亮" userId="96ef8ed2-32df-4ebd-bfc9-b4de2c4378de" providerId="ADAL" clId="{CF167E77-A72B-4184-9A3C-5BF5A32DD008}" dt="2023-04-08T07:09:21.342" v="49" actId="207"/>
          <ac:spMkLst>
            <pc:docMk/>
            <pc:sldMk cId="2496819026" sldId="471"/>
            <ac:spMk id="3" creationId="{7D3BFF3D-741F-53B2-2D39-E525A1EED3EF}"/>
          </ac:spMkLst>
        </pc:spChg>
      </pc:sldChg>
      <pc:sldChg chg="modSp add mod">
        <pc:chgData name="NK-STAFF 倉下亮" userId="96ef8ed2-32df-4ebd-bfc9-b4de2c4378de" providerId="ADAL" clId="{CF167E77-A72B-4184-9A3C-5BF5A32DD008}" dt="2023-04-08T07:09:34.372" v="52" actId="207"/>
        <pc:sldMkLst>
          <pc:docMk/>
          <pc:sldMk cId="2721008137" sldId="472"/>
        </pc:sldMkLst>
        <pc:spChg chg="mod">
          <ac:chgData name="NK-STAFF 倉下亮" userId="96ef8ed2-32df-4ebd-bfc9-b4de2c4378de" providerId="ADAL" clId="{CF167E77-A72B-4184-9A3C-5BF5A32DD008}" dt="2023-04-08T07:09:34.372" v="52" actId="207"/>
          <ac:spMkLst>
            <pc:docMk/>
            <pc:sldMk cId="2721008137" sldId="472"/>
            <ac:spMk id="10" creationId="{D51131DE-8DC5-CAA9-5106-8522F699943A}"/>
          </ac:spMkLst>
        </pc:spChg>
      </pc:sldChg>
      <pc:sldChg chg="modSp add mod">
        <pc:chgData name="NK-STAFF 倉下亮" userId="96ef8ed2-32df-4ebd-bfc9-b4de2c4378de" providerId="ADAL" clId="{CF167E77-A72B-4184-9A3C-5BF5A32DD008}" dt="2023-04-08T07:18:19.198" v="125" actId="20577"/>
        <pc:sldMkLst>
          <pc:docMk/>
          <pc:sldMk cId="1271439238" sldId="473"/>
        </pc:sldMkLst>
        <pc:spChg chg="mod">
          <ac:chgData name="NK-STAFF 倉下亮" userId="96ef8ed2-32df-4ebd-bfc9-b4de2c4378de" providerId="ADAL" clId="{CF167E77-A72B-4184-9A3C-5BF5A32DD008}" dt="2023-04-08T07:18:19.198" v="125" actId="20577"/>
          <ac:spMkLst>
            <pc:docMk/>
            <pc:sldMk cId="1271439238" sldId="473"/>
            <ac:spMk id="3" creationId="{029C982A-E554-4830-B07A-1ECDF2FF0144}"/>
          </ac:spMkLst>
        </pc:spChg>
      </pc:sldChg>
    </pc:docChg>
  </pc:docChgLst>
  <pc:docChgLst>
    <pc:chgData name="NK-STAFF 倉下亮" userId="96ef8ed2-32df-4ebd-bfc9-b4de2c4378de" providerId="ADAL" clId="{CC99AFA2-A79D-407F-BDC6-7E0DB57670BD}"/>
    <pc:docChg chg="undo custSel addSld delSld modSld sldOrd modSection">
      <pc:chgData name="NK-STAFF 倉下亮" userId="96ef8ed2-32df-4ebd-bfc9-b4de2c4378de" providerId="ADAL" clId="{CC99AFA2-A79D-407F-BDC6-7E0DB57670BD}" dt="2022-05-10T05:30:40.465" v="4644" actId="167"/>
      <pc:docMkLst>
        <pc:docMk/>
      </pc:docMkLst>
      <pc:sldChg chg="add del ord">
        <pc:chgData name="NK-STAFF 倉下亮" userId="96ef8ed2-32df-4ebd-bfc9-b4de2c4378de" providerId="ADAL" clId="{CC99AFA2-A79D-407F-BDC6-7E0DB57670BD}" dt="2022-05-09T09:49:30.598" v="2973" actId="2696"/>
        <pc:sldMkLst>
          <pc:docMk/>
          <pc:sldMk cId="0" sldId="256"/>
        </pc:sldMkLst>
      </pc:sldChg>
      <pc:sldChg chg="add del">
        <pc:chgData name="NK-STAFF 倉下亮" userId="96ef8ed2-32df-4ebd-bfc9-b4de2c4378de" providerId="ADAL" clId="{CC99AFA2-A79D-407F-BDC6-7E0DB57670BD}" dt="2022-05-09T09:48:46.857" v="2969" actId="2696"/>
        <pc:sldMkLst>
          <pc:docMk/>
          <pc:sldMk cId="3811610068" sldId="259"/>
        </pc:sldMkLst>
      </pc:sldChg>
      <pc:sldChg chg="modSp add mod ord">
        <pc:chgData name="NK-STAFF 倉下亮" userId="96ef8ed2-32df-4ebd-bfc9-b4de2c4378de" providerId="ADAL" clId="{CC99AFA2-A79D-407F-BDC6-7E0DB57670BD}" dt="2022-05-10T04:33:27.370" v="4040" actId="14100"/>
        <pc:sldMkLst>
          <pc:docMk/>
          <pc:sldMk cId="972637673" sldId="281"/>
        </pc:sldMkLst>
        <pc:spChg chg="mod">
          <ac:chgData name="NK-STAFF 倉下亮" userId="96ef8ed2-32df-4ebd-bfc9-b4de2c4378de" providerId="ADAL" clId="{CC99AFA2-A79D-407F-BDC6-7E0DB57670BD}" dt="2022-05-10T04:31:55.058" v="3933" actId="20577"/>
          <ac:spMkLst>
            <pc:docMk/>
            <pc:sldMk cId="972637673" sldId="281"/>
            <ac:spMk id="2" creationId="{59997086-3248-144A-AC26-F324BE8EBE93}"/>
          </ac:spMkLst>
        </pc:spChg>
        <pc:spChg chg="mod">
          <ac:chgData name="NK-STAFF 倉下亮" userId="96ef8ed2-32df-4ebd-bfc9-b4de2c4378de" providerId="ADAL" clId="{CC99AFA2-A79D-407F-BDC6-7E0DB57670BD}" dt="2022-05-10T04:33:16.455" v="4037" actId="20577"/>
          <ac:spMkLst>
            <pc:docMk/>
            <pc:sldMk cId="972637673" sldId="281"/>
            <ac:spMk id="3" creationId="{B26D4072-2952-0A41-8BCB-966B2A150920}"/>
          </ac:spMkLst>
        </pc:spChg>
        <pc:spChg chg="mod">
          <ac:chgData name="NK-STAFF 倉下亮" userId="96ef8ed2-32df-4ebd-bfc9-b4de2c4378de" providerId="ADAL" clId="{CC99AFA2-A79D-407F-BDC6-7E0DB57670BD}" dt="2022-05-10T04:33:27.370" v="4040" actId="14100"/>
          <ac:spMkLst>
            <pc:docMk/>
            <pc:sldMk cId="972637673" sldId="281"/>
            <ac:spMk id="24" creationId="{705D0C80-21B3-2645-9AAE-7A87E1DFAA8C}"/>
          </ac:spMkLst>
        </pc:spChg>
      </pc:sldChg>
      <pc:sldChg chg="del">
        <pc:chgData name="NK-STAFF 倉下亮" userId="96ef8ed2-32df-4ebd-bfc9-b4de2c4378de" providerId="ADAL" clId="{CC99AFA2-A79D-407F-BDC6-7E0DB57670BD}" dt="2022-05-09T09:49:24.712" v="2972" actId="2696"/>
        <pc:sldMkLst>
          <pc:docMk/>
          <pc:sldMk cId="4010880013" sldId="334"/>
        </pc:sldMkLst>
      </pc:sldChg>
      <pc:sldChg chg="add del setBg">
        <pc:chgData name="NK-STAFF 倉下亮" userId="96ef8ed2-32df-4ebd-bfc9-b4de2c4378de" providerId="ADAL" clId="{CC99AFA2-A79D-407F-BDC6-7E0DB57670BD}" dt="2022-05-09T09:43:11.606" v="2862" actId="2696"/>
        <pc:sldMkLst>
          <pc:docMk/>
          <pc:sldMk cId="3036835508" sldId="356"/>
        </pc:sldMkLst>
      </pc:sldChg>
      <pc:sldChg chg="add del ord">
        <pc:chgData name="NK-STAFF 倉下亮" userId="96ef8ed2-32df-4ebd-bfc9-b4de2c4378de" providerId="ADAL" clId="{CC99AFA2-A79D-407F-BDC6-7E0DB57670BD}" dt="2022-05-09T09:49:30.598" v="2973" actId="2696"/>
        <pc:sldMkLst>
          <pc:docMk/>
          <pc:sldMk cId="0" sldId="358"/>
        </pc:sldMkLst>
      </pc:sldChg>
      <pc:sldChg chg="add del setBg">
        <pc:chgData name="NK-STAFF 倉下亮" userId="96ef8ed2-32df-4ebd-bfc9-b4de2c4378de" providerId="ADAL" clId="{CC99AFA2-A79D-407F-BDC6-7E0DB57670BD}" dt="2022-05-09T09:47:18.222" v="2960" actId="2696"/>
        <pc:sldMkLst>
          <pc:docMk/>
          <pc:sldMk cId="3299407761" sldId="359"/>
        </pc:sldMkLst>
      </pc:sldChg>
      <pc:sldChg chg="modSp add mod ord setBg">
        <pc:chgData name="NK-STAFF 倉下亮" userId="96ef8ed2-32df-4ebd-bfc9-b4de2c4378de" providerId="ADAL" clId="{CC99AFA2-A79D-407F-BDC6-7E0DB57670BD}" dt="2022-05-10T04:38:27.011" v="4052" actId="20577"/>
        <pc:sldMkLst>
          <pc:docMk/>
          <pc:sldMk cId="4116005797" sldId="360"/>
        </pc:sldMkLst>
        <pc:spChg chg="mod">
          <ac:chgData name="NK-STAFF 倉下亮" userId="96ef8ed2-32df-4ebd-bfc9-b4de2c4378de" providerId="ADAL" clId="{CC99AFA2-A79D-407F-BDC6-7E0DB57670BD}" dt="2022-05-10T04:18:37.177" v="3305" actId="20577"/>
          <ac:spMkLst>
            <pc:docMk/>
            <pc:sldMk cId="4116005797" sldId="360"/>
            <ac:spMk id="2" creationId="{B71A3E3C-A711-4BD5-A0D3-BFB084D73FD9}"/>
          </ac:spMkLst>
        </pc:spChg>
        <pc:spChg chg="mod">
          <ac:chgData name="NK-STAFF 倉下亮" userId="96ef8ed2-32df-4ebd-bfc9-b4de2c4378de" providerId="ADAL" clId="{CC99AFA2-A79D-407F-BDC6-7E0DB57670BD}" dt="2022-05-10T04:38:27.011" v="4052" actId="20577"/>
          <ac:spMkLst>
            <pc:docMk/>
            <pc:sldMk cId="4116005797" sldId="360"/>
            <ac:spMk id="11" creationId="{5C4DE289-8855-3042-A7DF-3049D7FB42C3}"/>
          </ac:spMkLst>
        </pc:spChg>
      </pc:sldChg>
      <pc:sldChg chg="modSp add del mod ord setBg">
        <pc:chgData name="NK-STAFF 倉下亮" userId="96ef8ed2-32df-4ebd-bfc9-b4de2c4378de" providerId="ADAL" clId="{CC99AFA2-A79D-407F-BDC6-7E0DB57670BD}" dt="2022-05-10T04:36:28.648" v="4041" actId="207"/>
        <pc:sldMkLst>
          <pc:docMk/>
          <pc:sldMk cId="4099344036" sldId="363"/>
        </pc:sldMkLst>
        <pc:spChg chg="mod">
          <ac:chgData name="NK-STAFF 倉下亮" userId="96ef8ed2-32df-4ebd-bfc9-b4de2c4378de" providerId="ADAL" clId="{CC99AFA2-A79D-407F-BDC6-7E0DB57670BD}" dt="2022-05-10T04:36:28.648" v="4041" actId="207"/>
          <ac:spMkLst>
            <pc:docMk/>
            <pc:sldMk cId="4099344036" sldId="363"/>
            <ac:spMk id="11" creationId="{44C0F6DB-B41F-854B-B4BB-4EA050B9B5F0}"/>
          </ac:spMkLst>
        </pc:spChg>
      </pc:sldChg>
      <pc:sldChg chg="modSp add mod ord setBg">
        <pc:chgData name="NK-STAFF 倉下亮" userId="96ef8ed2-32df-4ebd-bfc9-b4de2c4378de" providerId="ADAL" clId="{CC99AFA2-A79D-407F-BDC6-7E0DB57670BD}" dt="2022-05-10T04:36:38.943" v="4044" actId="207"/>
        <pc:sldMkLst>
          <pc:docMk/>
          <pc:sldMk cId="4001484243" sldId="365"/>
        </pc:sldMkLst>
        <pc:spChg chg="mod">
          <ac:chgData name="NK-STAFF 倉下亮" userId="96ef8ed2-32df-4ebd-bfc9-b4de2c4378de" providerId="ADAL" clId="{CC99AFA2-A79D-407F-BDC6-7E0DB57670BD}" dt="2022-05-10T04:36:38.943" v="4044" actId="207"/>
          <ac:spMkLst>
            <pc:docMk/>
            <pc:sldMk cId="4001484243" sldId="365"/>
            <ac:spMk id="11" creationId="{BC91ED8B-040C-E944-8451-B62ECE48DE52}"/>
          </ac:spMkLst>
        </pc:spChg>
      </pc:sldChg>
      <pc:sldChg chg="add">
        <pc:chgData name="NK-STAFF 倉下亮" userId="96ef8ed2-32df-4ebd-bfc9-b4de2c4378de" providerId="ADAL" clId="{CC99AFA2-A79D-407F-BDC6-7E0DB57670BD}" dt="2022-05-09T05:18:10.520" v="0"/>
        <pc:sldMkLst>
          <pc:docMk/>
          <pc:sldMk cId="3833951082" sldId="378"/>
        </pc:sldMkLst>
      </pc:sldChg>
      <pc:sldChg chg="modSp mod">
        <pc:chgData name="NK-STAFF 倉下亮" userId="96ef8ed2-32df-4ebd-bfc9-b4de2c4378de" providerId="ADAL" clId="{CC99AFA2-A79D-407F-BDC6-7E0DB57670BD}" dt="2022-05-10T04:05:12.589" v="3264" actId="20577"/>
        <pc:sldMkLst>
          <pc:docMk/>
          <pc:sldMk cId="3606653919" sldId="388"/>
        </pc:sldMkLst>
        <pc:spChg chg="mod">
          <ac:chgData name="NK-STAFF 倉下亮" userId="96ef8ed2-32df-4ebd-bfc9-b4de2c4378de" providerId="ADAL" clId="{CC99AFA2-A79D-407F-BDC6-7E0DB57670BD}" dt="2022-05-10T04:05:12.589" v="3264" actId="20577"/>
          <ac:spMkLst>
            <pc:docMk/>
            <pc:sldMk cId="3606653919" sldId="388"/>
            <ac:spMk id="7" creationId="{337C652A-F0FF-CD4A-8199-E29AFA90F211}"/>
          </ac:spMkLst>
        </pc:spChg>
      </pc:sldChg>
      <pc:sldChg chg="addSp modSp add del mod ord">
        <pc:chgData name="NK-STAFF 倉下亮" userId="96ef8ed2-32df-4ebd-bfc9-b4de2c4378de" providerId="ADAL" clId="{CC99AFA2-A79D-407F-BDC6-7E0DB57670BD}" dt="2022-05-10T05:30:40.465" v="4644" actId="167"/>
        <pc:sldMkLst>
          <pc:docMk/>
          <pc:sldMk cId="1570376443" sldId="405"/>
        </pc:sldMkLst>
        <pc:spChg chg="mod">
          <ac:chgData name="NK-STAFF 倉下亮" userId="96ef8ed2-32df-4ebd-bfc9-b4de2c4378de" providerId="ADAL" clId="{CC99AFA2-A79D-407F-BDC6-7E0DB57670BD}" dt="2022-05-10T04:04:02.407" v="3261" actId="207"/>
          <ac:spMkLst>
            <pc:docMk/>
            <pc:sldMk cId="1570376443" sldId="405"/>
            <ac:spMk id="3" creationId="{0C5C9330-1D90-492B-B428-C3A54FB934C3}"/>
          </ac:spMkLst>
        </pc:spChg>
        <pc:spChg chg="add mod ord">
          <ac:chgData name="NK-STAFF 倉下亮" userId="96ef8ed2-32df-4ebd-bfc9-b4de2c4378de" providerId="ADAL" clId="{CC99AFA2-A79D-407F-BDC6-7E0DB57670BD}" dt="2022-05-10T05:30:40.465" v="4644" actId="167"/>
          <ac:spMkLst>
            <pc:docMk/>
            <pc:sldMk cId="1570376443" sldId="405"/>
            <ac:spMk id="6" creationId="{BFB72ED7-8B12-F4E2-2A25-1B2D430BBBA5}"/>
          </ac:spMkLst>
        </pc:spChg>
      </pc:sldChg>
      <pc:sldChg chg="modSp add mod ord">
        <pc:chgData name="NK-STAFF 倉下亮" userId="96ef8ed2-32df-4ebd-bfc9-b4de2c4378de" providerId="ADAL" clId="{CC99AFA2-A79D-407F-BDC6-7E0DB57670BD}" dt="2022-05-10T05:23:11.340" v="4475"/>
        <pc:sldMkLst>
          <pc:docMk/>
          <pc:sldMk cId="1206335351" sldId="406"/>
        </pc:sldMkLst>
        <pc:graphicFrameChg chg="modGraphic">
          <ac:chgData name="NK-STAFF 倉下亮" userId="96ef8ed2-32df-4ebd-bfc9-b4de2c4378de" providerId="ADAL" clId="{CC99AFA2-A79D-407F-BDC6-7E0DB57670BD}" dt="2022-05-09T09:37:26.583" v="2578" actId="207"/>
          <ac:graphicFrameMkLst>
            <pc:docMk/>
            <pc:sldMk cId="1206335351" sldId="406"/>
            <ac:graphicFrameMk id="6" creationId="{0E767225-DFAB-451A-A395-AF61D6E0C812}"/>
          </ac:graphicFrameMkLst>
        </pc:graphicFrameChg>
      </pc:sldChg>
      <pc:sldChg chg="add del ord setBg">
        <pc:chgData name="NK-STAFF 倉下亮" userId="96ef8ed2-32df-4ebd-bfc9-b4de2c4378de" providerId="ADAL" clId="{CC99AFA2-A79D-407F-BDC6-7E0DB57670BD}" dt="2022-05-09T09:49:30.598" v="2973" actId="2696"/>
        <pc:sldMkLst>
          <pc:docMk/>
          <pc:sldMk cId="834709232" sldId="408"/>
        </pc:sldMkLst>
      </pc:sldChg>
      <pc:sldChg chg="add ord">
        <pc:chgData name="NK-STAFF 倉下亮" userId="96ef8ed2-32df-4ebd-bfc9-b4de2c4378de" providerId="ADAL" clId="{CC99AFA2-A79D-407F-BDC6-7E0DB57670BD}" dt="2022-05-10T04:07:08.976" v="3271"/>
        <pc:sldMkLst>
          <pc:docMk/>
          <pc:sldMk cId="2355009831" sldId="409"/>
        </pc:sldMkLst>
      </pc:sldChg>
      <pc:sldChg chg="modSp add mod ord">
        <pc:chgData name="NK-STAFF 倉下亮" userId="96ef8ed2-32df-4ebd-bfc9-b4de2c4378de" providerId="ADAL" clId="{CC99AFA2-A79D-407F-BDC6-7E0DB57670BD}" dt="2022-05-10T04:28:59.193" v="3894" actId="207"/>
        <pc:sldMkLst>
          <pc:docMk/>
          <pc:sldMk cId="2732580226" sldId="410"/>
        </pc:sldMkLst>
        <pc:spChg chg="mod">
          <ac:chgData name="NK-STAFF 倉下亮" userId="96ef8ed2-32df-4ebd-bfc9-b4de2c4378de" providerId="ADAL" clId="{CC99AFA2-A79D-407F-BDC6-7E0DB57670BD}" dt="2022-05-10T04:28:59.193" v="3894" actId="207"/>
          <ac:spMkLst>
            <pc:docMk/>
            <pc:sldMk cId="2732580226" sldId="410"/>
            <ac:spMk id="3" creationId="{C9903BB4-DB0D-4060-BB4C-F372E2629C75}"/>
          </ac:spMkLst>
        </pc:spChg>
      </pc:sldChg>
      <pc:sldChg chg="del">
        <pc:chgData name="NK-STAFF 倉下亮" userId="96ef8ed2-32df-4ebd-bfc9-b4de2c4378de" providerId="ADAL" clId="{CC99AFA2-A79D-407F-BDC6-7E0DB57670BD}" dt="2022-05-09T09:49:11.848" v="2971" actId="2696"/>
        <pc:sldMkLst>
          <pc:docMk/>
          <pc:sldMk cId="1955545314" sldId="411"/>
        </pc:sldMkLst>
      </pc:sldChg>
      <pc:sldChg chg="del">
        <pc:chgData name="NK-STAFF 倉下亮" userId="96ef8ed2-32df-4ebd-bfc9-b4de2c4378de" providerId="ADAL" clId="{CC99AFA2-A79D-407F-BDC6-7E0DB57670BD}" dt="2022-05-09T09:49:11.848" v="2971" actId="2696"/>
        <pc:sldMkLst>
          <pc:docMk/>
          <pc:sldMk cId="1050966718" sldId="412"/>
        </pc:sldMkLst>
      </pc:sldChg>
      <pc:sldChg chg="del">
        <pc:chgData name="NK-STAFF 倉下亮" userId="96ef8ed2-32df-4ebd-bfc9-b4de2c4378de" providerId="ADAL" clId="{CC99AFA2-A79D-407F-BDC6-7E0DB57670BD}" dt="2022-05-09T09:49:11.848" v="2971" actId="2696"/>
        <pc:sldMkLst>
          <pc:docMk/>
          <pc:sldMk cId="1612008617" sldId="413"/>
        </pc:sldMkLst>
      </pc:sldChg>
      <pc:sldChg chg="del">
        <pc:chgData name="NK-STAFF 倉下亮" userId="96ef8ed2-32df-4ebd-bfc9-b4de2c4378de" providerId="ADAL" clId="{CC99AFA2-A79D-407F-BDC6-7E0DB57670BD}" dt="2022-05-09T09:49:11.848" v="2971" actId="2696"/>
        <pc:sldMkLst>
          <pc:docMk/>
          <pc:sldMk cId="1553739467" sldId="432"/>
        </pc:sldMkLst>
      </pc:sldChg>
      <pc:sldChg chg="del">
        <pc:chgData name="NK-STAFF 倉下亮" userId="96ef8ed2-32df-4ebd-bfc9-b4de2c4378de" providerId="ADAL" clId="{CC99AFA2-A79D-407F-BDC6-7E0DB57670BD}" dt="2022-05-09T09:43:59.710" v="2867" actId="2696"/>
        <pc:sldMkLst>
          <pc:docMk/>
          <pc:sldMk cId="1491825422" sldId="434"/>
        </pc:sldMkLst>
      </pc:sldChg>
      <pc:sldChg chg="del">
        <pc:chgData name="NK-STAFF 倉下亮" userId="96ef8ed2-32df-4ebd-bfc9-b4de2c4378de" providerId="ADAL" clId="{CC99AFA2-A79D-407F-BDC6-7E0DB57670BD}" dt="2022-05-09T09:43:59.710" v="2867" actId="2696"/>
        <pc:sldMkLst>
          <pc:docMk/>
          <pc:sldMk cId="1602356445" sldId="435"/>
        </pc:sldMkLst>
      </pc:sldChg>
      <pc:sldChg chg="del">
        <pc:chgData name="NK-STAFF 倉下亮" userId="96ef8ed2-32df-4ebd-bfc9-b4de2c4378de" providerId="ADAL" clId="{CC99AFA2-A79D-407F-BDC6-7E0DB57670BD}" dt="2022-05-09T09:43:59.710" v="2867" actId="2696"/>
        <pc:sldMkLst>
          <pc:docMk/>
          <pc:sldMk cId="3630074641" sldId="436"/>
        </pc:sldMkLst>
      </pc:sldChg>
      <pc:sldChg chg="del">
        <pc:chgData name="NK-STAFF 倉下亮" userId="96ef8ed2-32df-4ebd-bfc9-b4de2c4378de" providerId="ADAL" clId="{CC99AFA2-A79D-407F-BDC6-7E0DB57670BD}" dt="2022-05-09T09:43:59.710" v="2867" actId="2696"/>
        <pc:sldMkLst>
          <pc:docMk/>
          <pc:sldMk cId="1574569920" sldId="437"/>
        </pc:sldMkLst>
      </pc:sldChg>
      <pc:sldChg chg="del">
        <pc:chgData name="NK-STAFF 倉下亮" userId="96ef8ed2-32df-4ebd-bfc9-b4de2c4378de" providerId="ADAL" clId="{CC99AFA2-A79D-407F-BDC6-7E0DB57670BD}" dt="2022-05-09T09:43:59.710" v="2867" actId="2696"/>
        <pc:sldMkLst>
          <pc:docMk/>
          <pc:sldMk cId="2363683586" sldId="438"/>
        </pc:sldMkLst>
      </pc:sldChg>
      <pc:sldChg chg="del">
        <pc:chgData name="NK-STAFF 倉下亮" userId="96ef8ed2-32df-4ebd-bfc9-b4de2c4378de" providerId="ADAL" clId="{CC99AFA2-A79D-407F-BDC6-7E0DB57670BD}" dt="2022-05-09T09:49:11.848" v="2971" actId="2696"/>
        <pc:sldMkLst>
          <pc:docMk/>
          <pc:sldMk cId="3028882845" sldId="440"/>
        </pc:sldMkLst>
      </pc:sldChg>
      <pc:sldChg chg="del">
        <pc:chgData name="NK-STAFF 倉下亮" userId="96ef8ed2-32df-4ebd-bfc9-b4de2c4378de" providerId="ADAL" clId="{CC99AFA2-A79D-407F-BDC6-7E0DB57670BD}" dt="2022-05-09T09:48:57.931" v="2970" actId="2696"/>
        <pc:sldMkLst>
          <pc:docMk/>
          <pc:sldMk cId="214907069" sldId="441"/>
        </pc:sldMkLst>
      </pc:sldChg>
      <pc:sldChg chg="del">
        <pc:chgData name="NK-STAFF 倉下亮" userId="96ef8ed2-32df-4ebd-bfc9-b4de2c4378de" providerId="ADAL" clId="{CC99AFA2-A79D-407F-BDC6-7E0DB57670BD}" dt="2022-05-09T09:48:57.931" v="2970" actId="2696"/>
        <pc:sldMkLst>
          <pc:docMk/>
          <pc:sldMk cId="533518486" sldId="442"/>
        </pc:sldMkLst>
      </pc:sldChg>
      <pc:sldChg chg="del">
        <pc:chgData name="NK-STAFF 倉下亮" userId="96ef8ed2-32df-4ebd-bfc9-b4de2c4378de" providerId="ADAL" clId="{CC99AFA2-A79D-407F-BDC6-7E0DB57670BD}" dt="2022-05-09T09:49:11.848" v="2971" actId="2696"/>
        <pc:sldMkLst>
          <pc:docMk/>
          <pc:sldMk cId="1894791264" sldId="443"/>
        </pc:sldMkLst>
      </pc:sldChg>
      <pc:sldChg chg="del">
        <pc:chgData name="NK-STAFF 倉下亮" userId="96ef8ed2-32df-4ebd-bfc9-b4de2c4378de" providerId="ADAL" clId="{CC99AFA2-A79D-407F-BDC6-7E0DB57670BD}" dt="2022-05-09T09:49:11.848" v="2971" actId="2696"/>
        <pc:sldMkLst>
          <pc:docMk/>
          <pc:sldMk cId="1675606295" sldId="444"/>
        </pc:sldMkLst>
      </pc:sldChg>
      <pc:sldChg chg="del">
        <pc:chgData name="NK-STAFF 倉下亮" userId="96ef8ed2-32df-4ebd-bfc9-b4de2c4378de" providerId="ADAL" clId="{CC99AFA2-A79D-407F-BDC6-7E0DB57670BD}" dt="2022-05-09T09:48:57.931" v="2970" actId="2696"/>
        <pc:sldMkLst>
          <pc:docMk/>
          <pc:sldMk cId="2201805812" sldId="445"/>
        </pc:sldMkLst>
      </pc:sldChg>
      <pc:sldChg chg="add ord">
        <pc:chgData name="NK-STAFF 倉下亮" userId="96ef8ed2-32df-4ebd-bfc9-b4de2c4378de" providerId="ADAL" clId="{CC99AFA2-A79D-407F-BDC6-7E0DB57670BD}" dt="2022-05-09T09:23:16.522" v="2163"/>
        <pc:sldMkLst>
          <pc:docMk/>
          <pc:sldMk cId="3770767356" sldId="446"/>
        </pc:sldMkLst>
      </pc:sldChg>
      <pc:sldChg chg="addSp delSp modSp new mod modClrScheme chgLayout">
        <pc:chgData name="NK-STAFF 倉下亮" userId="96ef8ed2-32df-4ebd-bfc9-b4de2c4378de" providerId="ADAL" clId="{CC99AFA2-A79D-407F-BDC6-7E0DB57670BD}" dt="2022-05-10T04:05:19.551" v="3267" actId="20577"/>
        <pc:sldMkLst>
          <pc:docMk/>
          <pc:sldMk cId="3639938389" sldId="447"/>
        </pc:sldMkLst>
        <pc:spChg chg="del mod ord">
          <ac:chgData name="NK-STAFF 倉下亮" userId="96ef8ed2-32df-4ebd-bfc9-b4de2c4378de" providerId="ADAL" clId="{CC99AFA2-A79D-407F-BDC6-7E0DB57670BD}" dt="2022-05-09T05:18:44.269" v="2" actId="700"/>
          <ac:spMkLst>
            <pc:docMk/>
            <pc:sldMk cId="3639938389" sldId="447"/>
            <ac:spMk id="2" creationId="{7CC3CBEA-E158-049F-3EC4-D8A15418DBD7}"/>
          </ac:spMkLst>
        </pc:spChg>
        <pc:spChg chg="del mod ord">
          <ac:chgData name="NK-STAFF 倉下亮" userId="96ef8ed2-32df-4ebd-bfc9-b4de2c4378de" providerId="ADAL" clId="{CC99AFA2-A79D-407F-BDC6-7E0DB57670BD}" dt="2022-05-09T05:18:44.269" v="2" actId="700"/>
          <ac:spMkLst>
            <pc:docMk/>
            <pc:sldMk cId="3639938389" sldId="447"/>
            <ac:spMk id="3" creationId="{908C7999-C046-C25E-A816-B267C438BF1D}"/>
          </ac:spMkLst>
        </pc:spChg>
        <pc:spChg chg="mod ord">
          <ac:chgData name="NK-STAFF 倉下亮" userId="96ef8ed2-32df-4ebd-bfc9-b4de2c4378de" providerId="ADAL" clId="{CC99AFA2-A79D-407F-BDC6-7E0DB57670BD}" dt="2022-05-09T05:18:44.269" v="2" actId="700"/>
          <ac:spMkLst>
            <pc:docMk/>
            <pc:sldMk cId="3639938389" sldId="447"/>
            <ac:spMk id="4" creationId="{CBDC6DAE-C874-D551-D8B2-2CD65EB677D5}"/>
          </ac:spMkLst>
        </pc:spChg>
        <pc:spChg chg="mod ord">
          <ac:chgData name="NK-STAFF 倉下亮" userId="96ef8ed2-32df-4ebd-bfc9-b4de2c4378de" providerId="ADAL" clId="{CC99AFA2-A79D-407F-BDC6-7E0DB57670BD}" dt="2022-05-09T05:18:44.269" v="2" actId="700"/>
          <ac:spMkLst>
            <pc:docMk/>
            <pc:sldMk cId="3639938389" sldId="447"/>
            <ac:spMk id="5" creationId="{82379C87-4EB2-87E6-579A-26960F945B0B}"/>
          </ac:spMkLst>
        </pc:spChg>
        <pc:spChg chg="add mod ord">
          <ac:chgData name="NK-STAFF 倉下亮" userId="96ef8ed2-32df-4ebd-bfc9-b4de2c4378de" providerId="ADAL" clId="{CC99AFA2-A79D-407F-BDC6-7E0DB57670BD}" dt="2022-05-10T04:05:19.551" v="3267" actId="20577"/>
          <ac:spMkLst>
            <pc:docMk/>
            <pc:sldMk cId="3639938389" sldId="447"/>
            <ac:spMk id="6" creationId="{48D78864-63E6-6C34-676A-51C66FED162E}"/>
          </ac:spMkLst>
        </pc:spChg>
        <pc:spChg chg="add mod ord">
          <ac:chgData name="NK-STAFF 倉下亮" userId="96ef8ed2-32df-4ebd-bfc9-b4de2c4378de" providerId="ADAL" clId="{CC99AFA2-A79D-407F-BDC6-7E0DB57670BD}" dt="2022-05-09T05:18:44.269" v="2" actId="700"/>
          <ac:spMkLst>
            <pc:docMk/>
            <pc:sldMk cId="3639938389" sldId="447"/>
            <ac:spMk id="7" creationId="{EDC7A2DC-1C20-0CC4-A43D-A3DA464B29EE}"/>
          </ac:spMkLst>
        </pc:spChg>
      </pc:sldChg>
      <pc:sldChg chg="modSp add del mod ord">
        <pc:chgData name="NK-STAFF 倉下亮" userId="96ef8ed2-32df-4ebd-bfc9-b4de2c4378de" providerId="ADAL" clId="{CC99AFA2-A79D-407F-BDC6-7E0DB57670BD}" dt="2022-05-09T09:25:39.195" v="2284" actId="2696"/>
        <pc:sldMkLst>
          <pc:docMk/>
          <pc:sldMk cId="3026177685" sldId="448"/>
        </pc:sldMkLst>
        <pc:spChg chg="mod">
          <ac:chgData name="NK-STAFF 倉下亮" userId="96ef8ed2-32df-4ebd-bfc9-b4de2c4378de" providerId="ADAL" clId="{CC99AFA2-A79D-407F-BDC6-7E0DB57670BD}" dt="2022-05-09T05:22:06.649" v="68" actId="20577"/>
          <ac:spMkLst>
            <pc:docMk/>
            <pc:sldMk cId="3026177685" sldId="448"/>
            <ac:spMk id="6" creationId="{48D78864-63E6-6C34-676A-51C66FED162E}"/>
          </ac:spMkLst>
        </pc:spChg>
      </pc:sldChg>
      <pc:sldChg chg="modSp add mod ord">
        <pc:chgData name="NK-STAFF 倉下亮" userId="96ef8ed2-32df-4ebd-bfc9-b4de2c4378de" providerId="ADAL" clId="{CC99AFA2-A79D-407F-BDC6-7E0DB57670BD}" dt="2022-05-09T06:58:14.913" v="190" actId="6549"/>
        <pc:sldMkLst>
          <pc:docMk/>
          <pc:sldMk cId="1711509826" sldId="449"/>
        </pc:sldMkLst>
        <pc:spChg chg="mod">
          <ac:chgData name="NK-STAFF 倉下亮" userId="96ef8ed2-32df-4ebd-bfc9-b4de2c4378de" providerId="ADAL" clId="{CC99AFA2-A79D-407F-BDC6-7E0DB57670BD}" dt="2022-05-09T05:24:48.269" v="164" actId="20577"/>
          <ac:spMkLst>
            <pc:docMk/>
            <pc:sldMk cId="1711509826" sldId="449"/>
            <ac:spMk id="6" creationId="{48D78864-63E6-6C34-676A-51C66FED162E}"/>
          </ac:spMkLst>
        </pc:spChg>
        <pc:spChg chg="mod">
          <ac:chgData name="NK-STAFF 倉下亮" userId="96ef8ed2-32df-4ebd-bfc9-b4de2c4378de" providerId="ADAL" clId="{CC99AFA2-A79D-407F-BDC6-7E0DB57670BD}" dt="2022-05-09T06:58:14.913" v="190" actId="6549"/>
          <ac:spMkLst>
            <pc:docMk/>
            <pc:sldMk cId="1711509826" sldId="449"/>
            <ac:spMk id="7" creationId="{EDC7A2DC-1C20-0CC4-A43D-A3DA464B29EE}"/>
          </ac:spMkLst>
        </pc:spChg>
      </pc:sldChg>
      <pc:sldChg chg="modSp add mod">
        <pc:chgData name="NK-STAFF 倉下亮" userId="96ef8ed2-32df-4ebd-bfc9-b4de2c4378de" providerId="ADAL" clId="{CC99AFA2-A79D-407F-BDC6-7E0DB57670BD}" dt="2022-05-09T05:24:57.638" v="166" actId="20577"/>
        <pc:sldMkLst>
          <pc:docMk/>
          <pc:sldMk cId="1574355343" sldId="450"/>
        </pc:sldMkLst>
        <pc:spChg chg="mod">
          <ac:chgData name="NK-STAFF 倉下亮" userId="96ef8ed2-32df-4ebd-bfc9-b4de2c4378de" providerId="ADAL" clId="{CC99AFA2-A79D-407F-BDC6-7E0DB57670BD}" dt="2022-05-09T05:24:57.638" v="166" actId="20577"/>
          <ac:spMkLst>
            <pc:docMk/>
            <pc:sldMk cId="1574355343" sldId="450"/>
            <ac:spMk id="6" creationId="{48D78864-63E6-6C34-676A-51C66FED162E}"/>
          </ac:spMkLst>
        </pc:spChg>
      </pc:sldChg>
      <pc:sldChg chg="addSp delSp modSp new mod modClrScheme chgLayout">
        <pc:chgData name="NK-STAFF 倉下亮" userId="96ef8ed2-32df-4ebd-bfc9-b4de2c4378de" providerId="ADAL" clId="{CC99AFA2-A79D-407F-BDC6-7E0DB57670BD}" dt="2022-05-09T08:55:45.491" v="1594" actId="20577"/>
        <pc:sldMkLst>
          <pc:docMk/>
          <pc:sldMk cId="3492946701" sldId="451"/>
        </pc:sldMkLst>
        <pc:spChg chg="del mod ord">
          <ac:chgData name="NK-STAFF 倉下亮" userId="96ef8ed2-32df-4ebd-bfc9-b4de2c4378de" providerId="ADAL" clId="{CC99AFA2-A79D-407F-BDC6-7E0DB57670BD}" dt="2022-05-09T05:27:15.221" v="168" actId="700"/>
          <ac:spMkLst>
            <pc:docMk/>
            <pc:sldMk cId="3492946701" sldId="451"/>
            <ac:spMk id="2" creationId="{5A9F8378-D7F5-B068-0ADE-039DB094801C}"/>
          </ac:spMkLst>
        </pc:spChg>
        <pc:spChg chg="del mod ord">
          <ac:chgData name="NK-STAFF 倉下亮" userId="96ef8ed2-32df-4ebd-bfc9-b4de2c4378de" providerId="ADAL" clId="{CC99AFA2-A79D-407F-BDC6-7E0DB57670BD}" dt="2022-05-09T05:27:15.221" v="168" actId="700"/>
          <ac:spMkLst>
            <pc:docMk/>
            <pc:sldMk cId="3492946701" sldId="451"/>
            <ac:spMk id="3" creationId="{DCCC54D4-99CE-8775-A2DF-EF44CD7A3BA7}"/>
          </ac:spMkLst>
        </pc:spChg>
        <pc:spChg chg="mod ord">
          <ac:chgData name="NK-STAFF 倉下亮" userId="96ef8ed2-32df-4ebd-bfc9-b4de2c4378de" providerId="ADAL" clId="{CC99AFA2-A79D-407F-BDC6-7E0DB57670BD}" dt="2022-05-09T05:27:15.221" v="168" actId="700"/>
          <ac:spMkLst>
            <pc:docMk/>
            <pc:sldMk cId="3492946701" sldId="451"/>
            <ac:spMk id="4" creationId="{4A9A0A70-0C1D-11F4-DAC2-59C081673446}"/>
          </ac:spMkLst>
        </pc:spChg>
        <pc:spChg chg="mod ord">
          <ac:chgData name="NK-STAFF 倉下亮" userId="96ef8ed2-32df-4ebd-bfc9-b4de2c4378de" providerId="ADAL" clId="{CC99AFA2-A79D-407F-BDC6-7E0DB57670BD}" dt="2022-05-09T05:27:15.221" v="168" actId="700"/>
          <ac:spMkLst>
            <pc:docMk/>
            <pc:sldMk cId="3492946701" sldId="451"/>
            <ac:spMk id="5" creationId="{A2C769AD-C75C-9BB4-523B-A54CEF70A26E}"/>
          </ac:spMkLst>
        </pc:spChg>
        <pc:spChg chg="add mod ord">
          <ac:chgData name="NK-STAFF 倉下亮" userId="96ef8ed2-32df-4ebd-bfc9-b4de2c4378de" providerId="ADAL" clId="{CC99AFA2-A79D-407F-BDC6-7E0DB57670BD}" dt="2022-05-09T08:46:45.507" v="1292" actId="20577"/>
          <ac:spMkLst>
            <pc:docMk/>
            <pc:sldMk cId="3492946701" sldId="451"/>
            <ac:spMk id="6" creationId="{7F254204-6F9A-C5A4-7BFE-7BC4DBA1079D}"/>
          </ac:spMkLst>
        </pc:spChg>
        <pc:spChg chg="add mod ord">
          <ac:chgData name="NK-STAFF 倉下亮" userId="96ef8ed2-32df-4ebd-bfc9-b4de2c4378de" providerId="ADAL" clId="{CC99AFA2-A79D-407F-BDC6-7E0DB57670BD}" dt="2022-05-09T08:55:45.491" v="1594" actId="20577"/>
          <ac:spMkLst>
            <pc:docMk/>
            <pc:sldMk cId="3492946701" sldId="451"/>
            <ac:spMk id="7" creationId="{6FE3BE3E-C422-B693-CC9B-794623E64286}"/>
          </ac:spMkLst>
        </pc:spChg>
      </pc:sldChg>
      <pc:sldChg chg="addSp delSp modSp new mod ord modClrScheme chgLayout">
        <pc:chgData name="NK-STAFF 倉下亮" userId="96ef8ed2-32df-4ebd-bfc9-b4de2c4378de" providerId="ADAL" clId="{CC99AFA2-A79D-407F-BDC6-7E0DB57670BD}" dt="2022-05-10T05:24:56.076" v="4498" actId="20577"/>
        <pc:sldMkLst>
          <pc:docMk/>
          <pc:sldMk cId="1713257332" sldId="452"/>
        </pc:sldMkLst>
        <pc:spChg chg="del mod ord">
          <ac:chgData name="NK-STAFF 倉下亮" userId="96ef8ed2-32df-4ebd-bfc9-b4de2c4378de" providerId="ADAL" clId="{CC99AFA2-A79D-407F-BDC6-7E0DB57670BD}" dt="2022-05-09T05:27:54.407" v="171" actId="700"/>
          <ac:spMkLst>
            <pc:docMk/>
            <pc:sldMk cId="1713257332" sldId="452"/>
            <ac:spMk id="2" creationId="{510B0EF6-2C57-442D-0003-A875C58E4C35}"/>
          </ac:spMkLst>
        </pc:spChg>
        <pc:spChg chg="del mod ord">
          <ac:chgData name="NK-STAFF 倉下亮" userId="96ef8ed2-32df-4ebd-bfc9-b4de2c4378de" providerId="ADAL" clId="{CC99AFA2-A79D-407F-BDC6-7E0DB57670BD}" dt="2022-05-09T05:27:54.407" v="171" actId="700"/>
          <ac:spMkLst>
            <pc:docMk/>
            <pc:sldMk cId="1713257332" sldId="452"/>
            <ac:spMk id="3" creationId="{66A107CB-9CCC-7BFA-6B67-24D7FB23ACE8}"/>
          </ac:spMkLst>
        </pc:spChg>
        <pc:spChg chg="mod ord">
          <ac:chgData name="NK-STAFF 倉下亮" userId="96ef8ed2-32df-4ebd-bfc9-b4de2c4378de" providerId="ADAL" clId="{CC99AFA2-A79D-407F-BDC6-7E0DB57670BD}" dt="2022-05-09T05:27:54.407" v="171" actId="700"/>
          <ac:spMkLst>
            <pc:docMk/>
            <pc:sldMk cId="1713257332" sldId="452"/>
            <ac:spMk id="4" creationId="{2B43965B-14CF-60B2-B521-482D7757C3E1}"/>
          </ac:spMkLst>
        </pc:spChg>
        <pc:spChg chg="mod ord">
          <ac:chgData name="NK-STAFF 倉下亮" userId="96ef8ed2-32df-4ebd-bfc9-b4de2c4378de" providerId="ADAL" clId="{CC99AFA2-A79D-407F-BDC6-7E0DB57670BD}" dt="2022-05-09T05:27:54.407" v="171" actId="700"/>
          <ac:spMkLst>
            <pc:docMk/>
            <pc:sldMk cId="1713257332" sldId="452"/>
            <ac:spMk id="5" creationId="{4607D61E-0E32-96AD-7618-3AE2676A0ECD}"/>
          </ac:spMkLst>
        </pc:spChg>
        <pc:spChg chg="add mod ord">
          <ac:chgData name="NK-STAFF 倉下亮" userId="96ef8ed2-32df-4ebd-bfc9-b4de2c4378de" providerId="ADAL" clId="{CC99AFA2-A79D-407F-BDC6-7E0DB57670BD}" dt="2022-05-10T05:24:56.076" v="4498" actId="20577"/>
          <ac:spMkLst>
            <pc:docMk/>
            <pc:sldMk cId="1713257332" sldId="452"/>
            <ac:spMk id="6" creationId="{90E8BDFA-33E0-008B-CF10-54506B842DAE}"/>
          </ac:spMkLst>
        </pc:spChg>
        <pc:spChg chg="add mod ord">
          <ac:chgData name="NK-STAFF 倉下亮" userId="96ef8ed2-32df-4ebd-bfc9-b4de2c4378de" providerId="ADAL" clId="{CC99AFA2-A79D-407F-BDC6-7E0DB57670BD}" dt="2022-05-09T09:17:18.815" v="2117" actId="20577"/>
          <ac:spMkLst>
            <pc:docMk/>
            <pc:sldMk cId="1713257332" sldId="452"/>
            <ac:spMk id="7" creationId="{200F0BB0-6169-FB7C-5B08-493A7B08D9C5}"/>
          </ac:spMkLst>
        </pc:spChg>
      </pc:sldChg>
      <pc:sldChg chg="modSp new mod ord">
        <pc:chgData name="NK-STAFF 倉下亮" userId="96ef8ed2-32df-4ebd-bfc9-b4de2c4378de" providerId="ADAL" clId="{CC99AFA2-A79D-407F-BDC6-7E0DB57670BD}" dt="2022-05-09T10:13:39.170" v="2975"/>
        <pc:sldMkLst>
          <pc:docMk/>
          <pc:sldMk cId="995881648" sldId="453"/>
        </pc:sldMkLst>
        <pc:spChg chg="mod">
          <ac:chgData name="NK-STAFF 倉下亮" userId="96ef8ed2-32df-4ebd-bfc9-b4de2c4378de" providerId="ADAL" clId="{CC99AFA2-A79D-407F-BDC6-7E0DB57670BD}" dt="2022-05-09T05:28:24.834" v="184" actId="20577"/>
          <ac:spMkLst>
            <pc:docMk/>
            <pc:sldMk cId="995881648" sldId="453"/>
            <ac:spMk id="2" creationId="{D8E44C38-2C46-0A62-80B9-CEE5D8E9E8CB}"/>
          </ac:spMkLst>
        </pc:spChg>
        <pc:spChg chg="mod">
          <ac:chgData name="NK-STAFF 倉下亮" userId="96ef8ed2-32df-4ebd-bfc9-b4de2c4378de" providerId="ADAL" clId="{CC99AFA2-A79D-407F-BDC6-7E0DB57670BD}" dt="2022-05-09T09:32:39.903" v="2422" actId="20577"/>
          <ac:spMkLst>
            <pc:docMk/>
            <pc:sldMk cId="995881648" sldId="453"/>
            <ac:spMk id="3" creationId="{1B1BD777-1D5E-D14C-B99E-5AE7D2BDE98F}"/>
          </ac:spMkLst>
        </pc:spChg>
      </pc:sldChg>
      <pc:sldChg chg="addSp delSp modSp new mod modClrScheme chgLayout">
        <pc:chgData name="NK-STAFF 倉下亮" userId="96ef8ed2-32df-4ebd-bfc9-b4de2c4378de" providerId="ADAL" clId="{CC99AFA2-A79D-407F-BDC6-7E0DB57670BD}" dt="2022-05-09T08:39:30.024" v="1243" actId="1035"/>
        <pc:sldMkLst>
          <pc:docMk/>
          <pc:sldMk cId="331445544" sldId="454"/>
        </pc:sldMkLst>
        <pc:spChg chg="del mod ord">
          <ac:chgData name="NK-STAFF 倉下亮" userId="96ef8ed2-32df-4ebd-bfc9-b4de2c4378de" providerId="ADAL" clId="{CC99AFA2-A79D-407F-BDC6-7E0DB57670BD}" dt="2022-05-09T06:58:25.678" v="192" actId="700"/>
          <ac:spMkLst>
            <pc:docMk/>
            <pc:sldMk cId="331445544" sldId="454"/>
            <ac:spMk id="2" creationId="{A57C24FE-DBB5-320A-FEE8-E9888D9FE6BC}"/>
          </ac:spMkLst>
        </pc:spChg>
        <pc:spChg chg="del mod ord">
          <ac:chgData name="NK-STAFF 倉下亮" userId="96ef8ed2-32df-4ebd-bfc9-b4de2c4378de" providerId="ADAL" clId="{CC99AFA2-A79D-407F-BDC6-7E0DB57670BD}" dt="2022-05-09T06:58:25.678" v="192" actId="700"/>
          <ac:spMkLst>
            <pc:docMk/>
            <pc:sldMk cId="331445544" sldId="454"/>
            <ac:spMk id="3" creationId="{CEA53C12-687E-5471-8D0C-D1CA66ED1C52}"/>
          </ac:spMkLst>
        </pc:spChg>
        <pc:spChg chg="mod ord">
          <ac:chgData name="NK-STAFF 倉下亮" userId="96ef8ed2-32df-4ebd-bfc9-b4de2c4378de" providerId="ADAL" clId="{CC99AFA2-A79D-407F-BDC6-7E0DB57670BD}" dt="2022-05-09T06:58:25.678" v="192" actId="700"/>
          <ac:spMkLst>
            <pc:docMk/>
            <pc:sldMk cId="331445544" sldId="454"/>
            <ac:spMk id="4" creationId="{F5C49CC5-6D66-A393-A39A-B81905FD9471}"/>
          </ac:spMkLst>
        </pc:spChg>
        <pc:spChg chg="mod ord">
          <ac:chgData name="NK-STAFF 倉下亮" userId="96ef8ed2-32df-4ebd-bfc9-b4de2c4378de" providerId="ADAL" clId="{CC99AFA2-A79D-407F-BDC6-7E0DB57670BD}" dt="2022-05-09T06:58:25.678" v="192" actId="700"/>
          <ac:spMkLst>
            <pc:docMk/>
            <pc:sldMk cId="331445544" sldId="454"/>
            <ac:spMk id="5" creationId="{774EF219-42ED-18FB-553C-9343A506ECB1}"/>
          </ac:spMkLst>
        </pc:spChg>
        <pc:spChg chg="add mod ord">
          <ac:chgData name="NK-STAFF 倉下亮" userId="96ef8ed2-32df-4ebd-bfc9-b4de2c4378de" providerId="ADAL" clId="{CC99AFA2-A79D-407F-BDC6-7E0DB57670BD}" dt="2022-05-09T06:58:53.068" v="204" actId="20577"/>
          <ac:spMkLst>
            <pc:docMk/>
            <pc:sldMk cId="331445544" sldId="454"/>
            <ac:spMk id="6" creationId="{255018E2-13AE-11F4-4511-D3159FA983D8}"/>
          </ac:spMkLst>
        </pc:spChg>
        <pc:spChg chg="add del mod ord">
          <ac:chgData name="NK-STAFF 倉下亮" userId="96ef8ed2-32df-4ebd-bfc9-b4de2c4378de" providerId="ADAL" clId="{CC99AFA2-A79D-407F-BDC6-7E0DB57670BD}" dt="2022-05-09T06:58:44.488" v="193" actId="3680"/>
          <ac:spMkLst>
            <pc:docMk/>
            <pc:sldMk cId="331445544" sldId="454"/>
            <ac:spMk id="7" creationId="{1510AC2F-328B-52DA-7374-A7CD74BDDCC6}"/>
          </ac:spMkLst>
        </pc:spChg>
        <pc:spChg chg="add del mod">
          <ac:chgData name="NK-STAFF 倉下亮" userId="96ef8ed2-32df-4ebd-bfc9-b4de2c4378de" providerId="ADAL" clId="{CC99AFA2-A79D-407F-BDC6-7E0DB57670BD}" dt="2022-05-09T08:27:26.694" v="1070"/>
          <ac:spMkLst>
            <pc:docMk/>
            <pc:sldMk cId="331445544" sldId="454"/>
            <ac:spMk id="9" creationId="{69D7FF59-D9A6-3928-E9C0-CB627C9B0D40}"/>
          </ac:spMkLst>
        </pc:spChg>
        <pc:spChg chg="add mod">
          <ac:chgData name="NK-STAFF 倉下亮" userId="96ef8ed2-32df-4ebd-bfc9-b4de2c4378de" providerId="ADAL" clId="{CC99AFA2-A79D-407F-BDC6-7E0DB57670BD}" dt="2022-05-09T08:39:30.024" v="1243" actId="1035"/>
          <ac:spMkLst>
            <pc:docMk/>
            <pc:sldMk cId="331445544" sldId="454"/>
            <ac:spMk id="10" creationId="{68EA25D5-7D8D-46C3-28E9-EF6A21195D8F}"/>
          </ac:spMkLst>
        </pc:spChg>
        <pc:graphicFrameChg chg="add mod ord modGraphic">
          <ac:chgData name="NK-STAFF 倉下亮" userId="96ef8ed2-32df-4ebd-bfc9-b4de2c4378de" providerId="ADAL" clId="{CC99AFA2-A79D-407F-BDC6-7E0DB57670BD}" dt="2022-05-09T08:38:31.711" v="1183" actId="20577"/>
          <ac:graphicFrameMkLst>
            <pc:docMk/>
            <pc:sldMk cId="331445544" sldId="454"/>
            <ac:graphicFrameMk id="8" creationId="{7BA85F4B-5BD7-2F96-86E8-39D14CB96CBA}"/>
          </ac:graphicFrameMkLst>
        </pc:graphicFrameChg>
      </pc:sldChg>
      <pc:sldChg chg="modSp new mod">
        <pc:chgData name="NK-STAFF 倉下亮" userId="96ef8ed2-32df-4ebd-bfc9-b4de2c4378de" providerId="ADAL" clId="{CC99AFA2-A79D-407F-BDC6-7E0DB57670BD}" dt="2022-05-10T05:25:07.662" v="4501" actId="20577"/>
        <pc:sldMkLst>
          <pc:docMk/>
          <pc:sldMk cId="3007668823" sldId="455"/>
        </pc:sldMkLst>
        <pc:spChg chg="mod">
          <ac:chgData name="NK-STAFF 倉下亮" userId="96ef8ed2-32df-4ebd-bfc9-b4de2c4378de" providerId="ADAL" clId="{CC99AFA2-A79D-407F-BDC6-7E0DB57670BD}" dt="2022-05-10T05:25:07.662" v="4501" actId="20577"/>
          <ac:spMkLst>
            <pc:docMk/>
            <pc:sldMk cId="3007668823" sldId="455"/>
            <ac:spMk id="2" creationId="{EBE9C95F-7CA4-8E7B-AA42-3DD8421F7A7D}"/>
          </ac:spMkLst>
        </pc:spChg>
        <pc:spChg chg="mod">
          <ac:chgData name="NK-STAFF 倉下亮" userId="96ef8ed2-32df-4ebd-bfc9-b4de2c4378de" providerId="ADAL" clId="{CC99AFA2-A79D-407F-BDC6-7E0DB57670BD}" dt="2022-05-09T09:26:09.208" v="2320" actId="20577"/>
          <ac:spMkLst>
            <pc:docMk/>
            <pc:sldMk cId="3007668823" sldId="455"/>
            <ac:spMk id="3" creationId="{68738CE6-91A8-74CB-8BD7-2A16E1A0678E}"/>
          </ac:spMkLst>
        </pc:spChg>
      </pc:sldChg>
      <pc:sldChg chg="modSp new mod">
        <pc:chgData name="NK-STAFF 倉下亮" userId="96ef8ed2-32df-4ebd-bfc9-b4de2c4378de" providerId="ADAL" clId="{CC99AFA2-A79D-407F-BDC6-7E0DB57670BD}" dt="2022-05-09T10:22:27.650" v="3252" actId="20577"/>
        <pc:sldMkLst>
          <pc:docMk/>
          <pc:sldMk cId="3030991860" sldId="456"/>
        </pc:sldMkLst>
        <pc:spChg chg="mod">
          <ac:chgData name="NK-STAFF 倉下亮" userId="96ef8ed2-32df-4ebd-bfc9-b4de2c4378de" providerId="ADAL" clId="{CC99AFA2-A79D-407F-BDC6-7E0DB57670BD}" dt="2022-05-09T09:27:02.419" v="2338" actId="20577"/>
          <ac:spMkLst>
            <pc:docMk/>
            <pc:sldMk cId="3030991860" sldId="456"/>
            <ac:spMk id="2" creationId="{9FCD9ED9-51FE-A1B0-CA85-BA03CBC990D2}"/>
          </ac:spMkLst>
        </pc:spChg>
        <pc:spChg chg="mod">
          <ac:chgData name="NK-STAFF 倉下亮" userId="96ef8ed2-32df-4ebd-bfc9-b4de2c4378de" providerId="ADAL" clId="{CC99AFA2-A79D-407F-BDC6-7E0DB57670BD}" dt="2022-05-09T10:22:27.650" v="3252" actId="20577"/>
          <ac:spMkLst>
            <pc:docMk/>
            <pc:sldMk cId="3030991860" sldId="456"/>
            <ac:spMk id="3" creationId="{7D3BFF3D-741F-53B2-2D39-E525A1EED3EF}"/>
          </ac:spMkLst>
        </pc:spChg>
      </pc:sldChg>
      <pc:sldChg chg="modSp new mod">
        <pc:chgData name="NK-STAFF 倉下亮" userId="96ef8ed2-32df-4ebd-bfc9-b4de2c4378de" providerId="ADAL" clId="{CC99AFA2-A79D-407F-BDC6-7E0DB57670BD}" dt="2022-05-10T05:27:49.976" v="4598" actId="20577"/>
        <pc:sldMkLst>
          <pc:docMk/>
          <pc:sldMk cId="1571292923" sldId="457"/>
        </pc:sldMkLst>
        <pc:spChg chg="mod">
          <ac:chgData name="NK-STAFF 倉下亮" userId="96ef8ed2-32df-4ebd-bfc9-b4de2c4378de" providerId="ADAL" clId="{CC99AFA2-A79D-407F-BDC6-7E0DB57670BD}" dt="2022-05-10T05:25:24.368" v="4504" actId="20577"/>
          <ac:spMkLst>
            <pc:docMk/>
            <pc:sldMk cId="1571292923" sldId="457"/>
            <ac:spMk id="2" creationId="{AEDDBA16-BF8A-FF44-A12F-C61BBD677201}"/>
          </ac:spMkLst>
        </pc:spChg>
        <pc:spChg chg="mod">
          <ac:chgData name="NK-STAFF 倉下亮" userId="96ef8ed2-32df-4ebd-bfc9-b4de2c4378de" providerId="ADAL" clId="{CC99AFA2-A79D-407F-BDC6-7E0DB57670BD}" dt="2022-05-10T05:27:49.976" v="4598" actId="20577"/>
          <ac:spMkLst>
            <pc:docMk/>
            <pc:sldMk cId="1571292923" sldId="457"/>
            <ac:spMk id="3" creationId="{16415F60-9527-B577-0873-90D5DF9109E0}"/>
          </ac:spMkLst>
        </pc:spChg>
      </pc:sldChg>
      <pc:sldChg chg="modSp mod">
        <pc:chgData name="NK-STAFF 倉下亮" userId="96ef8ed2-32df-4ebd-bfc9-b4de2c4378de" providerId="ADAL" clId="{CC99AFA2-A79D-407F-BDC6-7E0DB57670BD}" dt="2022-05-10T05:22:54.860" v="4473" actId="20577"/>
        <pc:sldMkLst>
          <pc:docMk/>
          <pc:sldMk cId="1383793315" sldId="458"/>
        </pc:sldMkLst>
        <pc:spChg chg="mod">
          <ac:chgData name="NK-STAFF 倉下亮" userId="96ef8ed2-32df-4ebd-bfc9-b4de2c4378de" providerId="ADAL" clId="{CC99AFA2-A79D-407F-BDC6-7E0DB57670BD}" dt="2022-05-10T04:44:56.139" v="4064" actId="20577"/>
          <ac:spMkLst>
            <pc:docMk/>
            <pc:sldMk cId="1383793315" sldId="458"/>
            <ac:spMk id="2" creationId="{B71A3E3C-A711-4BD5-A0D3-BFB084D73FD9}"/>
          </ac:spMkLst>
        </pc:spChg>
        <pc:spChg chg="mod">
          <ac:chgData name="NK-STAFF 倉下亮" userId="96ef8ed2-32df-4ebd-bfc9-b4de2c4378de" providerId="ADAL" clId="{CC99AFA2-A79D-407F-BDC6-7E0DB57670BD}" dt="2022-05-10T05:22:54.860" v="4473" actId="20577"/>
          <ac:spMkLst>
            <pc:docMk/>
            <pc:sldMk cId="1383793315" sldId="458"/>
            <ac:spMk id="11" creationId="{5C4DE289-8855-3042-A7DF-3049D7FB42C3}"/>
          </ac:spMkLst>
        </pc:spChg>
      </pc:sldChg>
      <pc:sldMasterChg chg="delSldLayout">
        <pc:chgData name="NK-STAFF 倉下亮" userId="96ef8ed2-32df-4ebd-bfc9-b4de2c4378de" providerId="ADAL" clId="{CC99AFA2-A79D-407F-BDC6-7E0DB57670BD}" dt="2022-05-09T09:49:30.598" v="2973" actId="2696"/>
        <pc:sldMasterMkLst>
          <pc:docMk/>
          <pc:sldMasterMk cId="2631304012" sldId="2147483913"/>
        </pc:sldMasterMkLst>
        <pc:sldLayoutChg chg="del">
          <pc:chgData name="NK-STAFF 倉下亮" userId="96ef8ed2-32df-4ebd-bfc9-b4de2c4378de" providerId="ADAL" clId="{CC99AFA2-A79D-407F-BDC6-7E0DB57670BD}" dt="2022-05-09T09:49:30.598" v="2973" actId="2696"/>
          <pc:sldLayoutMkLst>
            <pc:docMk/>
            <pc:sldMasterMk cId="2631304012" sldId="2147483913"/>
            <pc:sldLayoutMk cId="131763040" sldId="2147483931"/>
          </pc:sldLayoutMkLst>
        </pc:sldLayoutChg>
      </pc:sldMasterChg>
    </pc:docChg>
  </pc:docChgLst>
  <pc:docChgLst>
    <pc:chgData name="NK-STAFF 倉下亮" userId="96ef8ed2-32df-4ebd-bfc9-b4de2c4378de" providerId="ADAL" clId="{2E64FC5B-BA9D-4237-9E50-9C8200D2BBC6}"/>
    <pc:docChg chg="custSel addSld modSld sldOrd modSection">
      <pc:chgData name="NK-STAFF 倉下亮" userId="96ef8ed2-32df-4ebd-bfc9-b4de2c4378de" providerId="ADAL" clId="{2E64FC5B-BA9D-4237-9E50-9C8200D2BBC6}" dt="2022-04-08T09:40:00.306" v="40" actId="20577"/>
      <pc:docMkLst>
        <pc:docMk/>
      </pc:docMkLst>
      <pc:sldChg chg="modSp mod">
        <pc:chgData name="NK-STAFF 倉下亮" userId="96ef8ed2-32df-4ebd-bfc9-b4de2c4378de" providerId="ADAL" clId="{2E64FC5B-BA9D-4237-9E50-9C8200D2BBC6}" dt="2022-04-08T09:26:30.187" v="12" actId="20577"/>
        <pc:sldMkLst>
          <pc:docMk/>
          <pc:sldMk cId="2834182418" sldId="343"/>
        </pc:sldMkLst>
        <pc:spChg chg="mod">
          <ac:chgData name="NK-STAFF 倉下亮" userId="96ef8ed2-32df-4ebd-bfc9-b4de2c4378de" providerId="ADAL" clId="{2E64FC5B-BA9D-4237-9E50-9C8200D2BBC6}" dt="2022-04-08T09:26:30.187" v="12" actId="20577"/>
          <ac:spMkLst>
            <pc:docMk/>
            <pc:sldMk cId="2834182418" sldId="343"/>
            <ac:spMk id="3" creationId="{53401183-D51A-4CF4-A77C-FCED9B7ECFC7}"/>
          </ac:spMkLst>
        </pc:spChg>
      </pc:sldChg>
      <pc:sldChg chg="modSp mod ord">
        <pc:chgData name="NK-STAFF 倉下亮" userId="96ef8ed2-32df-4ebd-bfc9-b4de2c4378de" providerId="ADAL" clId="{2E64FC5B-BA9D-4237-9E50-9C8200D2BBC6}" dt="2022-04-08T09:40:00.306" v="40" actId="20577"/>
        <pc:sldMkLst>
          <pc:docMk/>
          <pc:sldMk cId="1247489611" sldId="364"/>
        </pc:sldMkLst>
        <pc:spChg chg="mod">
          <ac:chgData name="NK-STAFF 倉下亮" userId="96ef8ed2-32df-4ebd-bfc9-b4de2c4378de" providerId="ADAL" clId="{2E64FC5B-BA9D-4237-9E50-9C8200D2BBC6}" dt="2022-04-08T09:40:00.306" v="40" actId="20577"/>
          <ac:spMkLst>
            <pc:docMk/>
            <pc:sldMk cId="1247489611" sldId="364"/>
            <ac:spMk id="3" creationId="{82274F3D-A758-4319-B916-4F36819DBA26}"/>
          </ac:spMkLst>
        </pc:spChg>
      </pc:sldChg>
      <pc:sldChg chg="ord">
        <pc:chgData name="NK-STAFF 倉下亮" userId="96ef8ed2-32df-4ebd-bfc9-b4de2c4378de" providerId="ADAL" clId="{2E64FC5B-BA9D-4237-9E50-9C8200D2BBC6}" dt="2022-04-08T09:27:28.518" v="14"/>
        <pc:sldMkLst>
          <pc:docMk/>
          <pc:sldMk cId="1997497805" sldId="371"/>
        </pc:sldMkLst>
      </pc:sldChg>
      <pc:sldChg chg="ord">
        <pc:chgData name="NK-STAFF 倉下亮" userId="96ef8ed2-32df-4ebd-bfc9-b4de2c4378de" providerId="ADAL" clId="{2E64FC5B-BA9D-4237-9E50-9C8200D2BBC6}" dt="2022-04-08T09:27:28.518" v="14"/>
        <pc:sldMkLst>
          <pc:docMk/>
          <pc:sldMk cId="1557137958" sldId="372"/>
        </pc:sldMkLst>
      </pc:sldChg>
      <pc:sldChg chg="ord">
        <pc:chgData name="NK-STAFF 倉下亮" userId="96ef8ed2-32df-4ebd-bfc9-b4de2c4378de" providerId="ADAL" clId="{2E64FC5B-BA9D-4237-9E50-9C8200D2BBC6}" dt="2022-04-08T09:27:28.518" v="14"/>
        <pc:sldMkLst>
          <pc:docMk/>
          <pc:sldMk cId="659598153" sldId="373"/>
        </pc:sldMkLst>
      </pc:sldChg>
      <pc:sldChg chg="ord">
        <pc:chgData name="NK-STAFF 倉下亮" userId="96ef8ed2-32df-4ebd-bfc9-b4de2c4378de" providerId="ADAL" clId="{2E64FC5B-BA9D-4237-9E50-9C8200D2BBC6}" dt="2022-04-08T09:27:28.518" v="14"/>
        <pc:sldMkLst>
          <pc:docMk/>
          <pc:sldMk cId="1703137365" sldId="374"/>
        </pc:sldMkLst>
      </pc:sldChg>
      <pc:sldChg chg="addSp delSp modSp new mod modClrScheme chgLayout">
        <pc:chgData name="NK-STAFF 倉下亮" userId="96ef8ed2-32df-4ebd-bfc9-b4de2c4378de" providerId="ADAL" clId="{2E64FC5B-BA9D-4237-9E50-9C8200D2BBC6}" dt="2022-04-08T09:27:47.861" v="28" actId="20577"/>
        <pc:sldMkLst>
          <pc:docMk/>
          <pc:sldMk cId="2657789092" sldId="375"/>
        </pc:sldMkLst>
        <pc:spChg chg="del mod ord">
          <ac:chgData name="NK-STAFF 倉下亮" userId="96ef8ed2-32df-4ebd-bfc9-b4de2c4378de" providerId="ADAL" clId="{2E64FC5B-BA9D-4237-9E50-9C8200D2BBC6}" dt="2022-04-08T09:27:40.402" v="16" actId="700"/>
          <ac:spMkLst>
            <pc:docMk/>
            <pc:sldMk cId="2657789092" sldId="375"/>
            <ac:spMk id="2" creationId="{4DD9849C-9C52-4E64-A96D-B9ED3D2711A0}"/>
          </ac:spMkLst>
        </pc:spChg>
        <pc:spChg chg="del mod ord">
          <ac:chgData name="NK-STAFF 倉下亮" userId="96ef8ed2-32df-4ebd-bfc9-b4de2c4378de" providerId="ADAL" clId="{2E64FC5B-BA9D-4237-9E50-9C8200D2BBC6}" dt="2022-04-08T09:27:40.402" v="16" actId="700"/>
          <ac:spMkLst>
            <pc:docMk/>
            <pc:sldMk cId="2657789092" sldId="375"/>
            <ac:spMk id="3" creationId="{EA34850B-058C-441E-8A74-16905789702B}"/>
          </ac:spMkLst>
        </pc:spChg>
        <pc:spChg chg="mod ord">
          <ac:chgData name="NK-STAFF 倉下亮" userId="96ef8ed2-32df-4ebd-bfc9-b4de2c4378de" providerId="ADAL" clId="{2E64FC5B-BA9D-4237-9E50-9C8200D2BBC6}" dt="2022-04-08T09:27:40.402" v="16" actId="700"/>
          <ac:spMkLst>
            <pc:docMk/>
            <pc:sldMk cId="2657789092" sldId="375"/>
            <ac:spMk id="4" creationId="{92A4E0DE-9964-4881-B402-A569481FC0B4}"/>
          </ac:spMkLst>
        </pc:spChg>
        <pc:spChg chg="mod ord">
          <ac:chgData name="NK-STAFF 倉下亮" userId="96ef8ed2-32df-4ebd-bfc9-b4de2c4378de" providerId="ADAL" clId="{2E64FC5B-BA9D-4237-9E50-9C8200D2BBC6}" dt="2022-04-08T09:27:40.402" v="16" actId="700"/>
          <ac:spMkLst>
            <pc:docMk/>
            <pc:sldMk cId="2657789092" sldId="375"/>
            <ac:spMk id="5" creationId="{45D0B604-141A-4D99-9892-C5035E716B02}"/>
          </ac:spMkLst>
        </pc:spChg>
        <pc:spChg chg="add mod ord">
          <ac:chgData name="NK-STAFF 倉下亮" userId="96ef8ed2-32df-4ebd-bfc9-b4de2c4378de" providerId="ADAL" clId="{2E64FC5B-BA9D-4237-9E50-9C8200D2BBC6}" dt="2022-04-08T09:27:47.861" v="28" actId="20577"/>
          <ac:spMkLst>
            <pc:docMk/>
            <pc:sldMk cId="2657789092" sldId="375"/>
            <ac:spMk id="6" creationId="{BB696C26-2DB0-4E3F-85AA-2BBCE45EB685}"/>
          </ac:spMkLst>
        </pc:spChg>
        <pc:spChg chg="add mod ord">
          <ac:chgData name="NK-STAFF 倉下亮" userId="96ef8ed2-32df-4ebd-bfc9-b4de2c4378de" providerId="ADAL" clId="{2E64FC5B-BA9D-4237-9E50-9C8200D2BBC6}" dt="2022-04-08T09:27:40.402" v="16" actId="700"/>
          <ac:spMkLst>
            <pc:docMk/>
            <pc:sldMk cId="2657789092" sldId="375"/>
            <ac:spMk id="7" creationId="{17B62AAB-AD58-4B44-8DF4-F032F8141A3A}"/>
          </ac:spMkLst>
        </pc:spChg>
      </pc:sldChg>
    </pc:docChg>
  </pc:docChgLst>
  <pc:docChgLst>
    <pc:chgData name="NK-STAFF 倉下亮" userId="96ef8ed2-32df-4ebd-bfc9-b4de2c4378de" providerId="ADAL" clId="{97EDBB76-232B-4B7A-881A-2F1066B0CAD3}"/>
    <pc:docChg chg="undo custSel addSld delSld modSld sldOrd modMainMaster modSection modNotesMaster">
      <pc:chgData name="NK-STAFF 倉下亮" userId="96ef8ed2-32df-4ebd-bfc9-b4de2c4378de" providerId="ADAL" clId="{97EDBB76-232B-4B7A-881A-2F1066B0CAD3}" dt="2022-01-26T10:18:00.337" v="3752" actId="113"/>
      <pc:docMkLst>
        <pc:docMk/>
      </pc:docMkLst>
      <pc:sldChg chg="addSp delSp modSp add mod modClrScheme chgLayout">
        <pc:chgData name="NK-STAFF 倉下亮" userId="96ef8ed2-32df-4ebd-bfc9-b4de2c4378de" providerId="ADAL" clId="{97EDBB76-232B-4B7A-881A-2F1066B0CAD3}" dt="2022-01-26T10:13:18.467" v="3730" actId="20577"/>
        <pc:sldMkLst>
          <pc:docMk/>
          <pc:sldMk cId="1643860608" sldId="279"/>
        </pc:sldMkLst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k cId="1643860608" sldId="279"/>
            <ac:spMk id="4" creationId="{00000000-0000-0000-0000-000000000000}"/>
          </ac:spMkLst>
        </pc:spChg>
        <pc:spChg chg="add mod">
          <ac:chgData name="NK-STAFF 倉下亮" userId="96ef8ed2-32df-4ebd-bfc9-b4de2c4378de" providerId="ADAL" clId="{97EDBB76-232B-4B7A-881A-2F1066B0CAD3}" dt="2022-01-26T10:08:27.515" v="3594" actId="207"/>
          <ac:spMkLst>
            <pc:docMk/>
            <pc:sldMk cId="1643860608" sldId="279"/>
            <ac:spMk id="6" creationId="{E8816BEE-4B16-46CC-A74F-427847D9E64A}"/>
          </ac:spMkLst>
        </pc:spChg>
        <pc:spChg chg="add del mod ord">
          <ac:chgData name="NK-STAFF 倉下亮" userId="96ef8ed2-32df-4ebd-bfc9-b4de2c4378de" providerId="ADAL" clId="{97EDBB76-232B-4B7A-881A-2F1066B0CAD3}" dt="2022-01-26T10:12:19.145" v="3691" actId="700"/>
          <ac:spMkLst>
            <pc:docMk/>
            <pc:sldMk cId="1643860608" sldId="279"/>
            <ac:spMk id="7" creationId="{1AEDC29E-3D3E-46D2-A42D-2C2B002E5618}"/>
          </ac:spMkLst>
        </pc:spChg>
        <pc:spChg chg="add del mod ord">
          <ac:chgData name="NK-STAFF 倉下亮" userId="96ef8ed2-32df-4ebd-bfc9-b4de2c4378de" providerId="ADAL" clId="{97EDBB76-232B-4B7A-881A-2F1066B0CAD3}" dt="2022-01-26T10:12:19.145" v="3691" actId="700"/>
          <ac:spMkLst>
            <pc:docMk/>
            <pc:sldMk cId="1643860608" sldId="279"/>
            <ac:spMk id="8" creationId="{65E710C3-171F-4812-B9EB-C469E015E25E}"/>
          </ac:spMkLst>
        </pc:spChg>
        <pc:spChg chg="add mod ord">
          <ac:chgData name="NK-STAFF 倉下亮" userId="96ef8ed2-32df-4ebd-bfc9-b4de2c4378de" providerId="ADAL" clId="{97EDBB76-232B-4B7A-881A-2F1066B0CAD3}" dt="2022-01-26T10:13:18.467" v="3730" actId="20577"/>
          <ac:spMkLst>
            <pc:docMk/>
            <pc:sldMk cId="1643860608" sldId="279"/>
            <ac:spMk id="9" creationId="{20005A53-CA16-49BB-AA18-3C0B6B42D935}"/>
          </ac:spMkLst>
        </pc:spChg>
        <pc:spChg chg="del mod">
          <ac:chgData name="NK-STAFF 倉下亮" userId="96ef8ed2-32df-4ebd-bfc9-b4de2c4378de" providerId="ADAL" clId="{97EDBB76-232B-4B7A-881A-2F1066B0CAD3}" dt="2022-01-26T10:04:42.136" v="3548" actId="478"/>
          <ac:spMkLst>
            <pc:docMk/>
            <pc:sldMk cId="1643860608" sldId="279"/>
            <ac:spMk id="59" creationId="{00000000-0000-0000-0000-000000000000}"/>
          </ac:spMkLst>
        </pc:spChg>
        <pc:spChg chg="add mod">
          <ac:chgData name="NK-STAFF 倉下亮" userId="96ef8ed2-32df-4ebd-bfc9-b4de2c4378de" providerId="ADAL" clId="{97EDBB76-232B-4B7A-881A-2F1066B0CAD3}" dt="2022-01-26T10:09:17.623" v="3602" actId="14100"/>
          <ac:spMkLst>
            <pc:docMk/>
            <pc:sldMk cId="1643860608" sldId="279"/>
            <ac:spMk id="62" creationId="{7F551BDD-23CD-4FEC-9DDC-F43C2C8A1A42}"/>
          </ac:spMkLst>
        </pc:spChg>
        <pc:spChg chg="add mod">
          <ac:chgData name="NK-STAFF 倉下亮" userId="96ef8ed2-32df-4ebd-bfc9-b4de2c4378de" providerId="ADAL" clId="{97EDBB76-232B-4B7A-881A-2F1066B0CAD3}" dt="2022-01-26T10:09:54.714" v="3606" actId="14100"/>
          <ac:spMkLst>
            <pc:docMk/>
            <pc:sldMk cId="1643860608" sldId="279"/>
            <ac:spMk id="63" creationId="{22FBFFED-4426-4B5A-B360-821425F8892A}"/>
          </ac:spMkLst>
        </pc:spChg>
        <pc:spChg chg="mod">
          <ac:chgData name="NK-STAFF 倉下亮" userId="96ef8ed2-32df-4ebd-bfc9-b4de2c4378de" providerId="ADAL" clId="{97EDBB76-232B-4B7A-881A-2F1066B0CAD3}" dt="2022-01-26T10:12:10.329" v="3689" actId="20577"/>
          <ac:spMkLst>
            <pc:docMk/>
            <pc:sldMk cId="1643860608" sldId="279"/>
            <ac:spMk id="72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51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53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54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55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56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58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59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1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2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3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4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5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6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7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69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0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1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2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3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4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5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6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8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79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81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82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84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85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86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87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89" creationId="{00000000-0000-0000-0000-000000000000}"/>
          </ac:spMkLst>
        </pc:spChg>
        <pc:spChg chg="del mod">
          <ac:chgData name="NK-STAFF 倉下亮" userId="96ef8ed2-32df-4ebd-bfc9-b4de2c4378de" providerId="ADAL" clId="{97EDBB76-232B-4B7A-881A-2F1066B0CAD3}" dt="2022-01-26T10:10:26.474" v="3608" actId="478"/>
          <ac:spMkLst>
            <pc:docMk/>
            <pc:sldMk cId="1643860608" sldId="279"/>
            <ac:spMk id="2090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59.059" v="3683" actId="255"/>
          <ac:spMkLst>
            <pc:docMk/>
            <pc:sldMk cId="1643860608" sldId="279"/>
            <ac:spMk id="2091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92" creationId="{00000000-0000-0000-0000-000000000000}"/>
          </ac:spMkLst>
        </pc:spChg>
        <pc:spChg chg="del mod">
          <ac:chgData name="NK-STAFF 倉下亮" userId="96ef8ed2-32df-4ebd-bfc9-b4de2c4378de" providerId="ADAL" clId="{97EDBB76-232B-4B7A-881A-2F1066B0CAD3}" dt="2022-01-26T10:10:24.071" v="3607" actId="478"/>
          <ac:spMkLst>
            <pc:docMk/>
            <pc:sldMk cId="1643860608" sldId="279"/>
            <ac:spMk id="2093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94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96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97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98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099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1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2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3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4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5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6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7" creationId="{00000000-0000-0000-0000-000000000000}"/>
          </ac:spMkLst>
        </pc:spChg>
        <pc:spChg chg="del mod">
          <ac:chgData name="NK-STAFF 倉下亮" userId="96ef8ed2-32df-4ebd-bfc9-b4de2c4378de" providerId="ADAL" clId="{97EDBB76-232B-4B7A-881A-2F1066B0CAD3}" dt="2022-01-26T10:04:12.991" v="3544" actId="478"/>
          <ac:spMkLst>
            <pc:docMk/>
            <pc:sldMk cId="1643860608" sldId="279"/>
            <ac:spMk id="2108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09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10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11" creationId="{00000000-0000-0000-0000-000000000000}"/>
          </ac:spMkLst>
        </pc:spChg>
        <pc:spChg chg="mod topLvl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12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6T10:11:40.073" v="3682" actId="165"/>
          <ac:spMkLst>
            <pc:docMk/>
            <pc:sldMk cId="1643860608" sldId="279"/>
            <ac:spMk id="2114" creationId="{00000000-0000-0000-0000-000000000000}"/>
          </ac:spMkLst>
        </pc:spChg>
        <pc:grpChg chg="mod topLvl">
          <ac:chgData name="NK-STAFF 倉下亮" userId="96ef8ed2-32df-4ebd-bfc9-b4de2c4378de" providerId="ADAL" clId="{97EDBB76-232B-4B7A-881A-2F1066B0CAD3}" dt="2022-01-26T10:11:40.073" v="3682" actId="165"/>
          <ac:grpSpMkLst>
            <pc:docMk/>
            <pc:sldMk cId="1643860608" sldId="279"/>
            <ac:grpSpMk id="2" creationId="{00000000-0000-0000-0000-000000000000}"/>
          </ac:grpSpMkLst>
        </pc:grpChg>
        <pc:grpChg chg="mod topLvl">
          <ac:chgData name="NK-STAFF 倉下亮" userId="96ef8ed2-32df-4ebd-bfc9-b4de2c4378de" providerId="ADAL" clId="{97EDBB76-232B-4B7A-881A-2F1066B0CAD3}" dt="2022-01-26T10:11:40.073" v="3682" actId="165"/>
          <ac:grpSpMkLst>
            <pc:docMk/>
            <pc:sldMk cId="1643860608" sldId="279"/>
            <ac:grpSpMk id="3" creationId="{00000000-0000-0000-0000-000000000000}"/>
          </ac:grpSpMkLst>
        </pc:grpChg>
        <pc:grpChg chg="del mod">
          <ac:chgData name="NK-STAFF 倉下亮" userId="96ef8ed2-32df-4ebd-bfc9-b4de2c4378de" providerId="ADAL" clId="{97EDBB76-232B-4B7A-881A-2F1066B0CAD3}" dt="2022-01-26T10:11:40.073" v="3682" actId="165"/>
          <ac:grpSpMkLst>
            <pc:docMk/>
            <pc:sldMk cId="1643860608" sldId="279"/>
            <ac:grpSpMk id="5" creationId="{00000000-0000-0000-0000-000000000000}"/>
          </ac:grpSpMkLst>
        </pc:grpChg>
      </pc:sldChg>
      <pc:sldChg chg="addSp delSp modSp add del mod chgLayout">
        <pc:chgData name="NK-STAFF 倉下亮" userId="96ef8ed2-32df-4ebd-bfc9-b4de2c4378de" providerId="ADAL" clId="{97EDBB76-232B-4B7A-881A-2F1066B0CAD3}" dt="2022-01-26T02:42:27.513" v="2811" actId="6549"/>
        <pc:sldMkLst>
          <pc:docMk/>
          <pc:sldMk cId="4010880013" sldId="334"/>
        </pc:sldMkLst>
        <pc:spChg chg="mod ord">
          <ac:chgData name="NK-STAFF 倉下亮" userId="96ef8ed2-32df-4ebd-bfc9-b4de2c4378de" providerId="ADAL" clId="{97EDBB76-232B-4B7A-881A-2F1066B0CAD3}" dt="2022-01-26T02:42:27.513" v="2811" actId="6549"/>
          <ac:spMkLst>
            <pc:docMk/>
            <pc:sldMk cId="4010880013" sldId="334"/>
            <ac:spMk id="2" creationId="{A3798CA8-6EE8-4F1C-A428-E6CD104EC81D}"/>
          </ac:spMkLst>
        </pc:spChg>
        <pc:spChg chg="mod ord">
          <ac:chgData name="NK-STAFF 倉下亮" userId="96ef8ed2-32df-4ebd-bfc9-b4de2c4378de" providerId="ADAL" clId="{97EDBB76-232B-4B7A-881A-2F1066B0CAD3}" dt="2022-01-26T02:38:15.736" v="2752" actId="6264"/>
          <ac:spMkLst>
            <pc:docMk/>
            <pc:sldMk cId="4010880013" sldId="334"/>
            <ac:spMk id="3" creationId="{D994EC9B-1B9B-4912-91DB-3D3FB97C3A20}"/>
          </ac:spMkLst>
        </pc:spChg>
        <pc:spChg chg="add del mod">
          <ac:chgData name="NK-STAFF 倉下亮" userId="96ef8ed2-32df-4ebd-bfc9-b4de2c4378de" providerId="ADAL" clId="{97EDBB76-232B-4B7A-881A-2F1066B0CAD3}" dt="2022-01-26T02:38:15.736" v="2752" actId="6264"/>
          <ac:spMkLst>
            <pc:docMk/>
            <pc:sldMk cId="4010880013" sldId="334"/>
            <ac:spMk id="4" creationId="{D23E024A-C0AB-4DE6-8250-9A2B7889B09E}"/>
          </ac:spMkLst>
        </pc:spChg>
        <pc:spChg chg="mod ord">
          <ac:chgData name="NK-STAFF 倉下亮" userId="96ef8ed2-32df-4ebd-bfc9-b4de2c4378de" providerId="ADAL" clId="{97EDBB76-232B-4B7A-881A-2F1066B0CAD3}" dt="2022-01-26T02:38:15.736" v="2752" actId="6264"/>
          <ac:spMkLst>
            <pc:docMk/>
            <pc:sldMk cId="4010880013" sldId="334"/>
            <ac:spMk id="5" creationId="{21AE8C87-2411-4950-98B2-76B25C4DEF1D}"/>
          </ac:spMkLst>
        </pc:spChg>
        <pc:spChg chg="mod ord">
          <ac:chgData name="NK-STAFF 倉下亮" userId="96ef8ed2-32df-4ebd-bfc9-b4de2c4378de" providerId="ADAL" clId="{97EDBB76-232B-4B7A-881A-2F1066B0CAD3}" dt="2022-01-26T02:38:15.736" v="2752" actId="6264"/>
          <ac:spMkLst>
            <pc:docMk/>
            <pc:sldMk cId="4010880013" sldId="334"/>
            <ac:spMk id="6" creationId="{2434ABF7-1E3A-44FB-B471-065408579058}"/>
          </ac:spMkLst>
        </pc:spChg>
        <pc:spChg chg="mod">
          <ac:chgData name="NK-STAFF 倉下亮" userId="96ef8ed2-32df-4ebd-bfc9-b4de2c4378de" providerId="ADAL" clId="{97EDBB76-232B-4B7A-881A-2F1066B0CAD3}" dt="2022-01-26T02:41:05.902" v="2759" actId="1076"/>
          <ac:spMkLst>
            <pc:docMk/>
            <pc:sldMk cId="4010880013" sldId="334"/>
            <ac:spMk id="7" creationId="{1C504101-4358-4ADF-8F2B-8C10AE330171}"/>
          </ac:spMkLst>
        </pc:spChg>
        <pc:spChg chg="add del mod">
          <ac:chgData name="NK-STAFF 倉下亮" userId="96ef8ed2-32df-4ebd-bfc9-b4de2c4378de" providerId="ADAL" clId="{97EDBB76-232B-4B7A-881A-2F1066B0CAD3}" dt="2022-01-26T02:38:15.736" v="2752" actId="6264"/>
          <ac:spMkLst>
            <pc:docMk/>
            <pc:sldMk cId="4010880013" sldId="334"/>
            <ac:spMk id="8" creationId="{75DF7A80-1150-4C8E-8E40-418FD4C8691C}"/>
          </ac:spMkLst>
        </pc:spChg>
        <pc:spChg chg="add del mod">
          <ac:chgData name="NK-STAFF 倉下亮" userId="96ef8ed2-32df-4ebd-bfc9-b4de2c4378de" providerId="ADAL" clId="{97EDBB76-232B-4B7A-881A-2F1066B0CAD3}" dt="2022-01-26T02:38:15.736" v="2752" actId="6264"/>
          <ac:spMkLst>
            <pc:docMk/>
            <pc:sldMk cId="4010880013" sldId="334"/>
            <ac:spMk id="9" creationId="{D2CEEC8D-9C76-438D-A7EA-BFFE9B51AA20}"/>
          </ac:spMkLst>
        </pc:spChg>
        <pc:spChg chg="add del mod">
          <ac:chgData name="NK-STAFF 倉下亮" userId="96ef8ed2-32df-4ebd-bfc9-b4de2c4378de" providerId="ADAL" clId="{97EDBB76-232B-4B7A-881A-2F1066B0CAD3}" dt="2022-01-26T02:38:15.736" v="2752" actId="6264"/>
          <ac:spMkLst>
            <pc:docMk/>
            <pc:sldMk cId="4010880013" sldId="334"/>
            <ac:spMk id="10" creationId="{968BBB6F-BB32-4F9D-85CC-62AA913FE0AE}"/>
          </ac:spMkLst>
        </pc:spChg>
      </pc:sldChg>
      <pc:sldChg chg="addSp delSp modSp mod chgLayout">
        <pc:chgData name="NK-STAFF 倉下亮" userId="96ef8ed2-32df-4ebd-bfc9-b4de2c4378de" providerId="ADAL" clId="{97EDBB76-232B-4B7A-881A-2F1066B0CAD3}" dt="2022-01-26T06:49:01.993" v="3512" actId="20577"/>
        <pc:sldMkLst>
          <pc:docMk/>
          <pc:sldMk cId="1605454712" sldId="335"/>
        </pc:sldMkLst>
        <pc:spChg chg="add del mod">
          <ac:chgData name="NK-STAFF 倉下亮" userId="96ef8ed2-32df-4ebd-bfc9-b4de2c4378de" providerId="ADAL" clId="{97EDBB76-232B-4B7A-881A-2F1066B0CAD3}" dt="2022-01-25T05:27:10.169" v="158" actId="6264"/>
          <ac:spMkLst>
            <pc:docMk/>
            <pc:sldMk cId="1605454712" sldId="335"/>
            <ac:spMk id="2" creationId="{5E7DF71F-8995-4516-8C3F-21302244CF75}"/>
          </ac:spMkLst>
        </pc:spChg>
        <pc:spChg chg="add del mod">
          <ac:chgData name="NK-STAFF 倉下亮" userId="96ef8ed2-32df-4ebd-bfc9-b4de2c4378de" providerId="ADAL" clId="{97EDBB76-232B-4B7A-881A-2F1066B0CAD3}" dt="2022-01-25T05:27:10.169" v="158" actId="6264"/>
          <ac:spMkLst>
            <pc:docMk/>
            <pc:sldMk cId="1605454712" sldId="335"/>
            <ac:spMk id="3" creationId="{3D59403C-C033-4FB2-8065-B35FAC777819}"/>
          </ac:spMkLst>
        </pc:spChg>
        <pc:spChg chg="mod ord">
          <ac:chgData name="NK-STAFF 倉下亮" userId="96ef8ed2-32df-4ebd-bfc9-b4de2c4378de" providerId="ADAL" clId="{97EDBB76-232B-4B7A-881A-2F1066B0CAD3}" dt="2022-01-26T06:49:01.993" v="3512" actId="20577"/>
          <ac:spMkLst>
            <pc:docMk/>
            <pc:sldMk cId="1605454712" sldId="335"/>
            <ac:spMk id="7" creationId="{0970884A-52FE-4F79-8DE0-E0FE4CC38D37}"/>
          </ac:spMkLst>
        </pc:spChg>
        <pc:spChg chg="mod ord">
          <ac:chgData name="NK-STAFF 倉下亮" userId="96ef8ed2-32df-4ebd-bfc9-b4de2c4378de" providerId="ADAL" clId="{97EDBB76-232B-4B7A-881A-2F1066B0CAD3}" dt="2022-01-25T05:27:10.169" v="158" actId="6264"/>
          <ac:spMkLst>
            <pc:docMk/>
            <pc:sldMk cId="1605454712" sldId="335"/>
            <ac:spMk id="8" creationId="{FBB3C186-F5C1-44E8-A174-B9CCA2B01190}"/>
          </ac:spMkLst>
        </pc:spChg>
      </pc:sldChg>
      <pc:sldChg chg="modSp add del mod">
        <pc:chgData name="NK-STAFF 倉下亮" userId="96ef8ed2-32df-4ebd-bfc9-b4de2c4378de" providerId="ADAL" clId="{97EDBB76-232B-4B7A-881A-2F1066B0CAD3}" dt="2022-01-25T09:09:50.973" v="742" actId="2696"/>
        <pc:sldMkLst>
          <pc:docMk/>
          <pc:sldMk cId="2196037451" sldId="336"/>
        </pc:sldMkLst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k cId="2196037451" sldId="336"/>
            <ac:spMk id="2" creationId="{A3798CA8-6EE8-4F1C-A428-E6CD104EC81D}"/>
          </ac:spMkLst>
        </pc:spChg>
        <pc:spChg chg="mod">
          <ac:chgData name="NK-STAFF 倉下亮" userId="96ef8ed2-32df-4ebd-bfc9-b4de2c4378de" providerId="ADAL" clId="{97EDBB76-232B-4B7A-881A-2F1066B0CAD3}" dt="2022-01-25T05:32:45.209" v="245" actId="27636"/>
          <ac:spMkLst>
            <pc:docMk/>
            <pc:sldMk cId="2196037451" sldId="336"/>
            <ac:spMk id="3" creationId="{D994EC9B-1B9B-4912-91DB-3D3FB97C3A20}"/>
          </ac:spMkLst>
        </pc:spChg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k cId="2196037451" sldId="336"/>
            <ac:spMk id="5" creationId="{21AE8C87-2411-4950-98B2-76B25C4DEF1D}"/>
          </ac:spMkLst>
        </pc:spChg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k cId="2196037451" sldId="336"/>
            <ac:spMk id="6" creationId="{2434ABF7-1E3A-44FB-B471-065408579058}"/>
          </ac:spMkLst>
        </pc:spChg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k cId="2196037451" sldId="336"/>
            <ac:spMk id="7" creationId="{1C504101-4358-4ADF-8F2B-8C10AE330171}"/>
          </ac:spMkLst>
        </pc:spChg>
      </pc:sldChg>
      <pc:sldChg chg="addSp delSp modSp new mod ord chgLayout">
        <pc:chgData name="NK-STAFF 倉下亮" userId="96ef8ed2-32df-4ebd-bfc9-b4de2c4378de" providerId="ADAL" clId="{97EDBB76-232B-4B7A-881A-2F1066B0CAD3}" dt="2022-01-26T10:17:37.941" v="3748" actId="113"/>
        <pc:sldMkLst>
          <pc:docMk/>
          <pc:sldMk cId="3456321109" sldId="337"/>
        </pc:sldMkLst>
        <pc:spChg chg="mod ord">
          <ac:chgData name="NK-STAFF 倉下亮" userId="96ef8ed2-32df-4ebd-bfc9-b4de2c4378de" providerId="ADAL" clId="{97EDBB76-232B-4B7A-881A-2F1066B0CAD3}" dt="2022-01-25T05:37:07.468" v="331" actId="6264"/>
          <ac:spMkLst>
            <pc:docMk/>
            <pc:sldMk cId="3456321109" sldId="337"/>
            <ac:spMk id="2" creationId="{B8003DC5-A72F-44C2-A3E4-DE14831E6807}"/>
          </ac:spMkLst>
        </pc:spChg>
        <pc:spChg chg="del">
          <ac:chgData name="NK-STAFF 倉下亮" userId="96ef8ed2-32df-4ebd-bfc9-b4de2c4378de" providerId="ADAL" clId="{97EDBB76-232B-4B7A-881A-2F1066B0CAD3}" dt="2022-01-25T05:24:10.020" v="62" actId="3680"/>
          <ac:spMkLst>
            <pc:docMk/>
            <pc:sldMk cId="3456321109" sldId="337"/>
            <ac:spMk id="3" creationId="{71727E59-32A8-4DF5-AC85-F22738F2710C}"/>
          </ac:spMkLst>
        </pc:spChg>
        <pc:spChg chg="mod ord">
          <ac:chgData name="NK-STAFF 倉下亮" userId="96ef8ed2-32df-4ebd-bfc9-b4de2c4378de" providerId="ADAL" clId="{97EDBB76-232B-4B7A-881A-2F1066B0CAD3}" dt="2022-01-25T05:37:07.468" v="331" actId="6264"/>
          <ac:spMkLst>
            <pc:docMk/>
            <pc:sldMk cId="3456321109" sldId="337"/>
            <ac:spMk id="4" creationId="{DFDCEFB3-B01D-417E-B6E4-7EAFAE86751F}"/>
          </ac:spMkLst>
        </pc:spChg>
        <pc:spChg chg="mod ord">
          <ac:chgData name="NK-STAFF 倉下亮" userId="96ef8ed2-32df-4ebd-bfc9-b4de2c4378de" providerId="ADAL" clId="{97EDBB76-232B-4B7A-881A-2F1066B0CAD3}" dt="2022-01-25T05:37:07.468" v="331" actId="6264"/>
          <ac:spMkLst>
            <pc:docMk/>
            <pc:sldMk cId="3456321109" sldId="337"/>
            <ac:spMk id="5" creationId="{8E0E38C9-43B0-4B20-8A45-504BFAA81BA2}"/>
          </ac:spMkLst>
        </pc:spChg>
        <pc:spChg chg="add del mod">
          <ac:chgData name="NK-STAFF 倉下亮" userId="96ef8ed2-32df-4ebd-bfc9-b4de2c4378de" providerId="ADAL" clId="{97EDBB76-232B-4B7A-881A-2F1066B0CAD3}" dt="2022-01-25T05:27:17.003" v="159" actId="6264"/>
          <ac:spMkLst>
            <pc:docMk/>
            <pc:sldMk cId="3456321109" sldId="337"/>
            <ac:spMk id="7" creationId="{672F3CE9-2316-4837-95B1-DB996AE9ED59}"/>
          </ac:spMkLst>
        </pc:spChg>
        <pc:spChg chg="add del mod">
          <ac:chgData name="NK-STAFF 倉下亮" userId="96ef8ed2-32df-4ebd-bfc9-b4de2c4378de" providerId="ADAL" clId="{97EDBB76-232B-4B7A-881A-2F1066B0CAD3}" dt="2022-01-25T05:27:17.003" v="159" actId="6264"/>
          <ac:spMkLst>
            <pc:docMk/>
            <pc:sldMk cId="3456321109" sldId="337"/>
            <ac:spMk id="8" creationId="{F8BFC33E-B504-47F5-B3E1-4C9A9009F937}"/>
          </ac:spMkLst>
        </pc:spChg>
        <pc:spChg chg="add del mod">
          <ac:chgData name="NK-STAFF 倉下亮" userId="96ef8ed2-32df-4ebd-bfc9-b4de2c4378de" providerId="ADAL" clId="{97EDBB76-232B-4B7A-881A-2F1066B0CAD3}" dt="2022-01-25T05:27:17.003" v="159" actId="6264"/>
          <ac:spMkLst>
            <pc:docMk/>
            <pc:sldMk cId="3456321109" sldId="337"/>
            <ac:spMk id="9" creationId="{B9ECDC13-85FC-4A21-BE40-B64C341ABDF1}"/>
          </ac:spMkLst>
        </pc:spChg>
        <pc:spChg chg="add del mod">
          <ac:chgData name="NK-STAFF 倉下亮" userId="96ef8ed2-32df-4ebd-bfc9-b4de2c4378de" providerId="ADAL" clId="{97EDBB76-232B-4B7A-881A-2F1066B0CAD3}" dt="2022-01-25T05:27:17.003" v="159" actId="6264"/>
          <ac:spMkLst>
            <pc:docMk/>
            <pc:sldMk cId="3456321109" sldId="337"/>
            <ac:spMk id="10" creationId="{E1BF303A-D4A1-4CBF-BBD8-06ADC1A2E37B}"/>
          </ac:spMkLst>
        </pc:spChg>
        <pc:spChg chg="add del mod">
          <ac:chgData name="NK-STAFF 倉下亮" userId="96ef8ed2-32df-4ebd-bfc9-b4de2c4378de" providerId="ADAL" clId="{97EDBB76-232B-4B7A-881A-2F1066B0CAD3}" dt="2022-01-25T05:37:07.468" v="331" actId="6264"/>
          <ac:spMkLst>
            <pc:docMk/>
            <pc:sldMk cId="3456321109" sldId="337"/>
            <ac:spMk id="11" creationId="{4A57AE9F-2702-46DB-92C1-9B402B91671A}"/>
          </ac:spMkLst>
        </pc:spChg>
        <pc:spChg chg="add del mod">
          <ac:chgData name="NK-STAFF 倉下亮" userId="96ef8ed2-32df-4ebd-bfc9-b4de2c4378de" providerId="ADAL" clId="{97EDBB76-232B-4B7A-881A-2F1066B0CAD3}" dt="2022-01-25T05:37:07.468" v="331" actId="6264"/>
          <ac:spMkLst>
            <pc:docMk/>
            <pc:sldMk cId="3456321109" sldId="337"/>
            <ac:spMk id="12" creationId="{7EDA3928-19A3-40D1-A940-3A880F174840}"/>
          </ac:spMkLst>
        </pc:spChg>
        <pc:spChg chg="add del mod">
          <ac:chgData name="NK-STAFF 倉下亮" userId="96ef8ed2-32df-4ebd-bfc9-b4de2c4378de" providerId="ADAL" clId="{97EDBB76-232B-4B7A-881A-2F1066B0CAD3}" dt="2022-01-25T05:37:07.468" v="331" actId="6264"/>
          <ac:spMkLst>
            <pc:docMk/>
            <pc:sldMk cId="3456321109" sldId="337"/>
            <ac:spMk id="13" creationId="{3B214252-53A1-4D9F-892A-19BE7320E9CC}"/>
          </ac:spMkLst>
        </pc:spChg>
        <pc:spChg chg="add del mod">
          <ac:chgData name="NK-STAFF 倉下亮" userId="96ef8ed2-32df-4ebd-bfc9-b4de2c4378de" providerId="ADAL" clId="{97EDBB76-232B-4B7A-881A-2F1066B0CAD3}" dt="2022-01-25T05:37:07.468" v="331" actId="6264"/>
          <ac:spMkLst>
            <pc:docMk/>
            <pc:sldMk cId="3456321109" sldId="337"/>
            <ac:spMk id="14" creationId="{6333FA70-C472-4DFA-8225-01A241CAC930}"/>
          </ac:spMkLst>
        </pc:spChg>
        <pc:graphicFrameChg chg="add mod ord modGraphic">
          <ac:chgData name="NK-STAFF 倉下亮" userId="96ef8ed2-32df-4ebd-bfc9-b4de2c4378de" providerId="ADAL" clId="{97EDBB76-232B-4B7A-881A-2F1066B0CAD3}" dt="2022-01-26T10:17:37.941" v="3748" actId="113"/>
          <ac:graphicFrameMkLst>
            <pc:docMk/>
            <pc:sldMk cId="3456321109" sldId="337"/>
            <ac:graphicFrameMk id="6" creationId="{A985F836-53D0-4975-B08E-08806244A237}"/>
          </ac:graphicFrameMkLst>
        </pc:graphicFrameChg>
      </pc:sldChg>
      <pc:sldChg chg="modSp add mod">
        <pc:chgData name="NK-STAFF 倉下亮" userId="96ef8ed2-32df-4ebd-bfc9-b4de2c4378de" providerId="ADAL" clId="{97EDBB76-232B-4B7A-881A-2F1066B0CAD3}" dt="2022-01-26T10:17:50.047" v="3751" actId="113"/>
        <pc:sldMkLst>
          <pc:docMk/>
          <pc:sldMk cId="1950663155" sldId="338"/>
        </pc:sldMkLst>
        <pc:spChg chg="mod">
          <ac:chgData name="NK-STAFF 倉下亮" userId="96ef8ed2-32df-4ebd-bfc9-b4de2c4378de" providerId="ADAL" clId="{97EDBB76-232B-4B7A-881A-2F1066B0CAD3}" dt="2022-01-25T09:22:14.083" v="1123" actId="20577"/>
          <ac:spMkLst>
            <pc:docMk/>
            <pc:sldMk cId="1950663155" sldId="338"/>
            <ac:spMk id="2" creationId="{B8003DC5-A72F-44C2-A3E4-DE14831E6807}"/>
          </ac:spMkLst>
        </pc:spChg>
        <pc:graphicFrameChg chg="mod modGraphic">
          <ac:chgData name="NK-STAFF 倉下亮" userId="96ef8ed2-32df-4ebd-bfc9-b4de2c4378de" providerId="ADAL" clId="{97EDBB76-232B-4B7A-881A-2F1066B0CAD3}" dt="2022-01-26T10:17:50.047" v="3751" actId="113"/>
          <ac:graphicFrameMkLst>
            <pc:docMk/>
            <pc:sldMk cId="1950663155" sldId="338"/>
            <ac:graphicFrameMk id="6" creationId="{A985F836-53D0-4975-B08E-08806244A237}"/>
          </ac:graphicFrameMkLst>
        </pc:graphicFrameChg>
      </pc:sldChg>
      <pc:sldChg chg="modSp add mod">
        <pc:chgData name="NK-STAFF 倉下亮" userId="96ef8ed2-32df-4ebd-bfc9-b4de2c4378de" providerId="ADAL" clId="{97EDBB76-232B-4B7A-881A-2F1066B0CAD3}" dt="2022-01-26T10:18:00.337" v="3752" actId="113"/>
        <pc:sldMkLst>
          <pc:docMk/>
          <pc:sldMk cId="2143893532" sldId="339"/>
        </pc:sldMkLst>
        <pc:spChg chg="mod">
          <ac:chgData name="NK-STAFF 倉下亮" userId="96ef8ed2-32df-4ebd-bfc9-b4de2c4378de" providerId="ADAL" clId="{97EDBB76-232B-4B7A-881A-2F1066B0CAD3}" dt="2022-01-25T09:56:42.064" v="2118" actId="20577"/>
          <ac:spMkLst>
            <pc:docMk/>
            <pc:sldMk cId="2143893532" sldId="339"/>
            <ac:spMk id="2" creationId="{B8003DC5-A72F-44C2-A3E4-DE14831E6807}"/>
          </ac:spMkLst>
        </pc:spChg>
        <pc:graphicFrameChg chg="mod modGraphic">
          <ac:chgData name="NK-STAFF 倉下亮" userId="96ef8ed2-32df-4ebd-bfc9-b4de2c4378de" providerId="ADAL" clId="{97EDBB76-232B-4B7A-881A-2F1066B0CAD3}" dt="2022-01-26T10:18:00.337" v="3752" actId="113"/>
          <ac:graphicFrameMkLst>
            <pc:docMk/>
            <pc:sldMk cId="2143893532" sldId="339"/>
            <ac:graphicFrameMk id="6" creationId="{A985F836-53D0-4975-B08E-08806244A237}"/>
          </ac:graphicFrameMkLst>
        </pc:graphicFrameChg>
      </pc:sldChg>
      <pc:sldChg chg="addSp delSp modSp new mod ord modClrScheme chgLayout">
        <pc:chgData name="NK-STAFF 倉下亮" userId="96ef8ed2-32df-4ebd-bfc9-b4de2c4378de" providerId="ADAL" clId="{97EDBB76-232B-4B7A-881A-2F1066B0CAD3}" dt="2022-01-26T06:56:09.710" v="3543" actId="1076"/>
        <pc:sldMkLst>
          <pc:docMk/>
          <pc:sldMk cId="457261325" sldId="340"/>
        </pc:sldMkLst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2" creationId="{195AF42A-67EB-40BA-A412-82D198427424}"/>
          </ac:spMkLst>
        </pc:spChg>
        <pc:spChg chg="del mod ord">
          <ac:chgData name="NK-STAFF 倉下亮" userId="96ef8ed2-32df-4ebd-bfc9-b4de2c4378de" providerId="ADAL" clId="{97EDBB76-232B-4B7A-881A-2F1066B0CAD3}" dt="2022-01-26T02:32:01.963" v="2747" actId="700"/>
          <ac:spMkLst>
            <pc:docMk/>
            <pc:sldMk cId="457261325" sldId="340"/>
            <ac:spMk id="2" creationId="{7423D933-5059-49B7-BF17-3EEC99EC9918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3" creationId="{29364A42-BD4B-404F-9625-EB3BCD1CDAEB}"/>
          </ac:spMkLst>
        </pc:spChg>
        <pc:spChg chg="del">
          <ac:chgData name="NK-STAFF 倉下亮" userId="96ef8ed2-32df-4ebd-bfc9-b4de2c4378de" providerId="ADAL" clId="{97EDBB76-232B-4B7A-881A-2F1066B0CAD3}" dt="2022-01-26T02:32:01.963" v="2747" actId="700"/>
          <ac:spMkLst>
            <pc:docMk/>
            <pc:sldMk cId="457261325" sldId="340"/>
            <ac:spMk id="3" creationId="{3E307E64-C95B-4C87-8E20-A4F58BFAD73D}"/>
          </ac:spMkLst>
        </pc:spChg>
        <pc:spChg chg="mod ord">
          <ac:chgData name="NK-STAFF 倉下亮" userId="96ef8ed2-32df-4ebd-bfc9-b4de2c4378de" providerId="ADAL" clId="{97EDBB76-232B-4B7A-881A-2F1066B0CAD3}" dt="2022-01-26T02:32:01.963" v="2747" actId="700"/>
          <ac:spMkLst>
            <pc:docMk/>
            <pc:sldMk cId="457261325" sldId="340"/>
            <ac:spMk id="4" creationId="{F0F5F5CC-9654-4385-97C7-7DBDAEBB3944}"/>
          </ac:spMkLst>
        </pc:spChg>
        <pc:spChg chg="mod ord">
          <ac:chgData name="NK-STAFF 倉下亮" userId="96ef8ed2-32df-4ebd-bfc9-b4de2c4378de" providerId="ADAL" clId="{97EDBB76-232B-4B7A-881A-2F1066B0CAD3}" dt="2022-01-26T02:32:01.963" v="2747" actId="700"/>
          <ac:spMkLst>
            <pc:docMk/>
            <pc:sldMk cId="457261325" sldId="340"/>
            <ac:spMk id="5" creationId="{A36CBEA1-22C4-42D9-B2BC-C096E908CAFD}"/>
          </ac:spMkLst>
        </pc:spChg>
        <pc:spChg chg="add mod ord">
          <ac:chgData name="NK-STAFF 倉下亮" userId="96ef8ed2-32df-4ebd-bfc9-b4de2c4378de" providerId="ADAL" clId="{97EDBB76-232B-4B7A-881A-2F1066B0CAD3}" dt="2022-01-26T06:48:47.189" v="3505" actId="20577"/>
          <ac:spMkLst>
            <pc:docMk/>
            <pc:sldMk cId="457261325" sldId="340"/>
            <ac:spMk id="6" creationId="{16F7C63A-03EE-4F40-B642-73925588680E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7" creationId="{6D834BC6-D951-40E4-B031-CD76910FA854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8" creationId="{1C42DF4C-CB89-43B6-9996-7D4322DDA0EE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9" creationId="{12156CE0-6735-4A65-BE7F-07782DB5307D}"/>
          </ac:spMkLst>
        </pc:spChg>
        <pc:spChg chg="add del mod">
          <ac:chgData name="NK-STAFF 倉下亮" userId="96ef8ed2-32df-4ebd-bfc9-b4de2c4378de" providerId="ADAL" clId="{97EDBB76-232B-4B7A-881A-2F1066B0CAD3}" dt="2022-01-26T04:44:44.577" v="3100" actId="478"/>
          <ac:spMkLst>
            <pc:docMk/>
            <pc:sldMk cId="457261325" sldId="340"/>
            <ac:spMk id="10" creationId="{8FCBB708-3CE7-40B9-8D45-EC41F361E24F}"/>
          </ac:spMkLst>
        </pc:spChg>
        <pc:spChg chg="add mod or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11" creationId="{74A663F9-C7C2-4761-8556-3A17CA51EC7F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12" creationId="{58D9B1B0-C431-428A-98D2-47F96C773E03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14" creationId="{6AFF3E87-9C4A-4D71-B435-1D0E281C2989}"/>
          </ac:spMkLst>
        </pc:spChg>
        <pc:spChg chg="add del mod ord">
          <ac:chgData name="NK-STAFF 倉下亮" userId="96ef8ed2-32df-4ebd-bfc9-b4de2c4378de" providerId="ADAL" clId="{97EDBB76-232B-4B7A-881A-2F1066B0CAD3}" dt="2022-01-26T04:51:49.986" v="3197" actId="478"/>
          <ac:spMkLst>
            <pc:docMk/>
            <pc:sldMk cId="457261325" sldId="340"/>
            <ac:spMk id="17" creationId="{BEE488AD-E30C-4EBF-B253-07A652F9C501}"/>
          </ac:spMkLst>
        </pc:spChg>
        <pc:spChg chg="add mod or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19" creationId="{19AFF5F3-D562-4B1F-88AB-C5FF2E3B2B2A}"/>
          </ac:spMkLst>
        </pc:spChg>
        <pc:spChg chg="add mod or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22" creationId="{F3A28409-16B3-4984-A25D-10CF19EA0FD0}"/>
          </ac:spMkLst>
        </pc:spChg>
        <pc:spChg chg="add del mod">
          <ac:chgData name="NK-STAFF 倉下亮" userId="96ef8ed2-32df-4ebd-bfc9-b4de2c4378de" providerId="ADAL" clId="{97EDBB76-232B-4B7A-881A-2F1066B0CAD3}" dt="2022-01-26T05:07:14.146" v="3280" actId="478"/>
          <ac:spMkLst>
            <pc:docMk/>
            <pc:sldMk cId="457261325" sldId="340"/>
            <ac:spMk id="26" creationId="{4EAEAC48-6209-4DD3-A208-4213C2060AF7}"/>
          </ac:spMkLst>
        </pc:spChg>
        <pc:spChg chg="add del mod">
          <ac:chgData name="NK-STAFF 倉下亮" userId="96ef8ed2-32df-4ebd-bfc9-b4de2c4378de" providerId="ADAL" clId="{97EDBB76-232B-4B7A-881A-2F1066B0CAD3}" dt="2022-01-26T05:07:14.146" v="3280" actId="478"/>
          <ac:spMkLst>
            <pc:docMk/>
            <pc:sldMk cId="457261325" sldId="340"/>
            <ac:spMk id="28" creationId="{58C6CD8F-5D9A-4B73-8667-24D112865374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29" creationId="{BBC74B67-F5DE-434D-9667-4CF422FE6EEE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30" creationId="{DB4E894F-1492-49B9-8561-80F481780984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31" creationId="{10A2F80B-A7D0-47EA-B8B8-A9C97FDF8DB2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36" creationId="{A924212D-D4DA-4CB2-8BBE-38FDBC594150}"/>
          </ac:spMkLst>
        </pc:spChg>
        <pc:spChg chg="add mod or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38" creationId="{5699F167-51C3-4BFB-8133-565BE36C2E2B}"/>
          </ac:spMkLst>
        </pc:spChg>
        <pc:spChg chg="add mod">
          <ac:chgData name="NK-STAFF 倉下亮" userId="96ef8ed2-32df-4ebd-bfc9-b4de2c4378de" providerId="ADAL" clId="{97EDBB76-232B-4B7A-881A-2F1066B0CAD3}" dt="2022-01-26T06:53:39.018" v="3542" actId="1076"/>
          <ac:spMkLst>
            <pc:docMk/>
            <pc:sldMk cId="457261325" sldId="340"/>
            <ac:spMk id="39" creationId="{34833365-ECCE-4DEF-AE81-A7E2883F8EB9}"/>
          </ac:spMkLst>
        </pc:spChg>
        <pc:spChg chg="add del mod">
          <ac:chgData name="NK-STAFF 倉下亮" userId="96ef8ed2-32df-4ebd-bfc9-b4de2c4378de" providerId="ADAL" clId="{97EDBB76-232B-4B7A-881A-2F1066B0CAD3}" dt="2022-01-26T05:08:29.273" v="3292" actId="478"/>
          <ac:spMkLst>
            <pc:docMk/>
            <pc:sldMk cId="457261325" sldId="340"/>
            <ac:spMk id="39" creationId="{C3CC2F73-3062-465D-AF3E-E62EDAE844C2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40" creationId="{6C268538-01DA-4DAA-9731-7F46ACDEB332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43" creationId="{8A0949C0-2140-4DB8-9C44-5B14DB57D50F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44" creationId="{C130DDDE-59FC-49C1-9512-8A527A3A5D61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45" creationId="{3B19DB13-08DA-4DAB-8D23-C7E406528BA5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48" creationId="{1D65E5ED-482B-4058-915C-9C31A7A7F77A}"/>
          </ac:spMkLst>
        </pc:spChg>
        <pc:spChg chg="add mod">
          <ac:chgData name="NK-STAFF 倉下亮" userId="96ef8ed2-32df-4ebd-bfc9-b4de2c4378de" providerId="ADAL" clId="{97EDBB76-232B-4B7A-881A-2F1066B0CAD3}" dt="2022-01-26T06:53:15.317" v="3540" actId="1076"/>
          <ac:spMkLst>
            <pc:docMk/>
            <pc:sldMk cId="457261325" sldId="340"/>
            <ac:spMk id="51" creationId="{F7E15C8A-C788-46D0-9CEB-988FEEFC371A}"/>
          </ac:spMkLst>
        </pc:spChg>
        <pc:spChg chg="add mod">
          <ac:chgData name="NK-STAFF 倉下亮" userId="96ef8ed2-32df-4ebd-bfc9-b4de2c4378de" providerId="ADAL" clId="{97EDBB76-232B-4B7A-881A-2F1066B0CAD3}" dt="2022-01-26T06:53:29.011" v="3541" actId="1076"/>
          <ac:spMkLst>
            <pc:docMk/>
            <pc:sldMk cId="457261325" sldId="340"/>
            <ac:spMk id="54" creationId="{FCDC5CEC-E77B-4C7D-BE4F-AFE1BA79C008}"/>
          </ac:spMkLst>
        </pc:spChg>
        <pc:spChg chg="add mod">
          <ac:chgData name="NK-STAFF 倉下亮" userId="96ef8ed2-32df-4ebd-bfc9-b4de2c4378de" providerId="ADAL" clId="{97EDBB76-232B-4B7A-881A-2F1066B0CAD3}" dt="2022-01-26T06:53:29.011" v="3541" actId="1076"/>
          <ac:spMkLst>
            <pc:docMk/>
            <pc:sldMk cId="457261325" sldId="340"/>
            <ac:spMk id="55" creationId="{2B644190-74C2-4745-8195-AF844F388D15}"/>
          </ac:spMkLst>
        </pc:spChg>
        <pc:spChg chg="add mod">
          <ac:chgData name="NK-STAFF 倉下亮" userId="96ef8ed2-32df-4ebd-bfc9-b4de2c4378de" providerId="ADAL" clId="{97EDBB76-232B-4B7A-881A-2F1066B0CAD3}" dt="2022-01-26T06:53:39.018" v="3542" actId="1076"/>
          <ac:spMkLst>
            <pc:docMk/>
            <pc:sldMk cId="457261325" sldId="340"/>
            <ac:spMk id="56" creationId="{6EC80B6F-65AF-469E-ABF8-656F15E5D233}"/>
          </ac:spMkLst>
        </pc:spChg>
        <pc:spChg chg="add mod">
          <ac:chgData name="NK-STAFF 倉下亮" userId="96ef8ed2-32df-4ebd-bfc9-b4de2c4378de" providerId="ADAL" clId="{97EDBB76-232B-4B7A-881A-2F1066B0CAD3}" dt="2022-01-26T06:53:39.018" v="3542" actId="1076"/>
          <ac:spMkLst>
            <pc:docMk/>
            <pc:sldMk cId="457261325" sldId="340"/>
            <ac:spMk id="58" creationId="{057DC14D-16DB-4B9F-91FF-086EF16E9AD4}"/>
          </ac:spMkLst>
        </pc:spChg>
        <pc:spChg chg="add mod">
          <ac:chgData name="NK-STAFF 倉下亮" userId="96ef8ed2-32df-4ebd-bfc9-b4de2c4378de" providerId="ADAL" clId="{97EDBB76-232B-4B7A-881A-2F1066B0CAD3}" dt="2022-01-26T06:53:29.011" v="3541" actId="1076"/>
          <ac:spMkLst>
            <pc:docMk/>
            <pc:sldMk cId="457261325" sldId="340"/>
            <ac:spMk id="59" creationId="{6F62ED15-2BA3-4BAE-AD1A-4B98E2164765}"/>
          </ac:spMkLst>
        </pc:spChg>
        <pc:spChg chg="add mod">
          <ac:chgData name="NK-STAFF 倉下亮" userId="96ef8ed2-32df-4ebd-bfc9-b4de2c4378de" providerId="ADAL" clId="{97EDBB76-232B-4B7A-881A-2F1066B0CAD3}" dt="2022-01-26T06:56:09.710" v="3543" actId="1076"/>
          <ac:spMkLst>
            <pc:docMk/>
            <pc:sldMk cId="457261325" sldId="340"/>
            <ac:spMk id="60" creationId="{5C78C7BD-A8B8-43B6-B70A-A8A292974D9B}"/>
          </ac:spMkLst>
        </pc:spChg>
        <pc:picChg chg="add mod">
          <ac:chgData name="NK-STAFF 倉下亮" userId="96ef8ed2-32df-4ebd-bfc9-b4de2c4378de" providerId="ADAL" clId="{97EDBB76-232B-4B7A-881A-2F1066B0CAD3}" dt="2022-01-26T06:53:39.018" v="3542" actId="1076"/>
          <ac:picMkLst>
            <pc:docMk/>
            <pc:sldMk cId="457261325" sldId="340"/>
            <ac:picMk id="57" creationId="{1647841F-A525-4816-898A-AB85BA994E02}"/>
          </ac:picMkLst>
        </pc:picChg>
        <pc:picChg chg="add mod">
          <ac:chgData name="NK-STAFF 倉下亮" userId="96ef8ed2-32df-4ebd-bfc9-b4de2c4378de" providerId="ADAL" clId="{97EDBB76-232B-4B7A-881A-2F1066B0CAD3}" dt="2022-01-26T06:53:29.011" v="3541" actId="1076"/>
          <ac:picMkLst>
            <pc:docMk/>
            <pc:sldMk cId="457261325" sldId="340"/>
            <ac:picMk id="61" creationId="{726039A5-7ECF-4D3E-845D-B91891FAA79F}"/>
          </ac:picMkLst>
        </pc:picChg>
        <pc:picChg chg="add del mod">
          <ac:chgData name="NK-STAFF 倉下亮" userId="96ef8ed2-32df-4ebd-bfc9-b4de2c4378de" providerId="ADAL" clId="{97EDBB76-232B-4B7A-881A-2F1066B0CAD3}" dt="2022-01-26T04:44:35.254" v="3097" actId="478"/>
          <ac:picMkLst>
            <pc:docMk/>
            <pc:sldMk cId="457261325" sldId="340"/>
            <ac:picMk id="1026" creationId="{60FB9020-EDCE-42A5-A352-C50989A6BB06}"/>
          </ac:picMkLst>
        </pc:picChg>
        <pc:picChg chg="add del mod">
          <ac:chgData name="NK-STAFF 倉下亮" userId="96ef8ed2-32df-4ebd-bfc9-b4de2c4378de" providerId="ADAL" clId="{97EDBB76-232B-4B7A-881A-2F1066B0CAD3}" dt="2022-01-26T04:51:18.371" v="3191" actId="478"/>
          <ac:picMkLst>
            <pc:docMk/>
            <pc:sldMk cId="457261325" sldId="340"/>
            <ac:picMk id="1028" creationId="{54DFB96F-F3C7-4714-93F6-6B83BECC5C2C}"/>
          </ac:picMkLst>
        </pc:picChg>
        <pc:picChg chg="add mod">
          <ac:chgData name="NK-STAFF 倉下亮" userId="96ef8ed2-32df-4ebd-bfc9-b4de2c4378de" providerId="ADAL" clId="{97EDBB76-232B-4B7A-881A-2F1066B0CAD3}" dt="2022-01-26T06:53:15.317" v="3540" actId="1076"/>
          <ac:picMkLst>
            <pc:docMk/>
            <pc:sldMk cId="457261325" sldId="340"/>
            <ac:picMk id="1030" creationId="{0CDA9E06-23A3-4815-8C35-F154CB4C822A}"/>
          </ac:picMkLst>
        </pc:picChg>
        <pc:picChg chg="add mod">
          <ac:chgData name="NK-STAFF 倉下亮" userId="96ef8ed2-32df-4ebd-bfc9-b4de2c4378de" providerId="ADAL" clId="{97EDBB76-232B-4B7A-881A-2F1066B0CAD3}" dt="2022-01-26T06:53:15.317" v="3540" actId="1076"/>
          <ac:picMkLst>
            <pc:docMk/>
            <pc:sldMk cId="457261325" sldId="340"/>
            <ac:picMk id="1032" creationId="{4FD175E8-0858-48CC-A118-EFAB03A18DB1}"/>
          </ac:picMkLst>
        </pc:picChg>
        <pc:cxnChg chg="add mod">
          <ac:chgData name="NK-STAFF 倉下亮" userId="96ef8ed2-32df-4ebd-bfc9-b4de2c4378de" providerId="ADAL" clId="{97EDBB76-232B-4B7A-881A-2F1066B0CAD3}" dt="2022-01-26T06:53:15.317" v="3540" actId="1076"/>
          <ac:cxnSpMkLst>
            <pc:docMk/>
            <pc:sldMk cId="457261325" sldId="340"/>
            <ac:cxnSpMk id="15" creationId="{09543CA0-7EEA-44E4-9457-0EC295CAEB7C}"/>
          </ac:cxnSpMkLst>
        </pc:cxnChg>
        <pc:cxnChg chg="add mod">
          <ac:chgData name="NK-STAFF 倉下亮" userId="96ef8ed2-32df-4ebd-bfc9-b4de2c4378de" providerId="ADAL" clId="{97EDBB76-232B-4B7A-881A-2F1066B0CAD3}" dt="2022-01-26T06:53:15.317" v="3540" actId="1076"/>
          <ac:cxnSpMkLst>
            <pc:docMk/>
            <pc:sldMk cId="457261325" sldId="340"/>
            <ac:cxnSpMk id="27" creationId="{F09681C2-F265-4F11-8883-A7339785836F}"/>
          </ac:cxnSpMkLst>
        </pc:cxnChg>
        <pc:cxnChg chg="add mod">
          <ac:chgData name="NK-STAFF 倉下亮" userId="96ef8ed2-32df-4ebd-bfc9-b4de2c4378de" providerId="ADAL" clId="{97EDBB76-232B-4B7A-881A-2F1066B0CAD3}" dt="2022-01-26T06:53:15.317" v="3540" actId="1076"/>
          <ac:cxnSpMkLst>
            <pc:docMk/>
            <pc:sldMk cId="457261325" sldId="340"/>
            <ac:cxnSpMk id="33" creationId="{9C98CB7E-5E91-4BC2-A455-3726E749E9CA}"/>
          </ac:cxnSpMkLst>
        </pc:cxnChg>
        <pc:cxnChg chg="add mod">
          <ac:chgData name="NK-STAFF 倉下亮" userId="96ef8ed2-32df-4ebd-bfc9-b4de2c4378de" providerId="ADAL" clId="{97EDBB76-232B-4B7A-881A-2F1066B0CAD3}" dt="2022-01-26T06:53:15.317" v="3540" actId="1076"/>
          <ac:cxnSpMkLst>
            <pc:docMk/>
            <pc:sldMk cId="457261325" sldId="340"/>
            <ac:cxnSpMk id="41" creationId="{9BB38768-767B-4D6E-96EF-97A963BD023D}"/>
          </ac:cxnSpMkLst>
        </pc:cxnChg>
        <pc:cxnChg chg="add mod">
          <ac:chgData name="NK-STAFF 倉下亮" userId="96ef8ed2-32df-4ebd-bfc9-b4de2c4378de" providerId="ADAL" clId="{97EDBB76-232B-4B7A-881A-2F1066B0CAD3}" dt="2022-01-26T06:53:15.317" v="3540" actId="1076"/>
          <ac:cxnSpMkLst>
            <pc:docMk/>
            <pc:sldMk cId="457261325" sldId="340"/>
            <ac:cxnSpMk id="42" creationId="{05E5ED5F-FC64-4C81-96AD-A17D066FCF19}"/>
          </ac:cxnSpMkLst>
        </pc:cxnChg>
        <pc:cxnChg chg="add mod">
          <ac:chgData name="NK-STAFF 倉下亮" userId="96ef8ed2-32df-4ebd-bfc9-b4de2c4378de" providerId="ADAL" clId="{97EDBB76-232B-4B7A-881A-2F1066B0CAD3}" dt="2022-01-26T06:53:39.018" v="3542" actId="1076"/>
          <ac:cxnSpMkLst>
            <pc:docMk/>
            <pc:sldMk cId="457261325" sldId="340"/>
            <ac:cxnSpMk id="62" creationId="{424528ED-0A4A-4DB5-946E-8ED721E59718}"/>
          </ac:cxnSpMkLst>
        </pc:cxnChg>
        <pc:cxnChg chg="add mod">
          <ac:chgData name="NK-STAFF 倉下亮" userId="96ef8ed2-32df-4ebd-bfc9-b4de2c4378de" providerId="ADAL" clId="{97EDBB76-232B-4B7A-881A-2F1066B0CAD3}" dt="2022-01-26T06:53:39.018" v="3542" actId="1076"/>
          <ac:cxnSpMkLst>
            <pc:docMk/>
            <pc:sldMk cId="457261325" sldId="340"/>
            <ac:cxnSpMk id="63" creationId="{D5452911-8FDB-4441-9114-A79D7C405305}"/>
          </ac:cxnSpMkLst>
        </pc:cxnChg>
      </pc:sldChg>
      <pc:sldMasterChg chg="modSp modSldLayout">
        <pc:chgData name="NK-STAFF 倉下亮" userId="96ef8ed2-32df-4ebd-bfc9-b4de2c4378de" providerId="ADAL" clId="{97EDBB76-232B-4B7A-881A-2F1066B0CAD3}" dt="2022-01-25T05:26:55.465" v="157"/>
        <pc:sldMasterMkLst>
          <pc:docMk/>
          <pc:sldMasterMk cId="363145780" sldId="2147483764"/>
        </pc:sldMasterMkLst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asterMk cId="363145780" sldId="2147483764"/>
            <ac:spMk id="2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asterMk cId="363145780" sldId="2147483764"/>
            <ac:spMk id="3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asterMk cId="363145780" sldId="2147483764"/>
            <ac:spMk id="4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asterMk cId="363145780" sldId="2147483764"/>
            <ac:spMk id="5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26:55.465" v="157"/>
          <ac:spMkLst>
            <pc:docMk/>
            <pc:sldMasterMk cId="363145780" sldId="2147483764"/>
            <ac:spMk id="6" creationId="{00000000-0000-0000-0000-000000000000}"/>
          </ac:spMkLst>
        </pc:spChg>
        <pc:picChg chg="mod">
          <ac:chgData name="NK-STAFF 倉下亮" userId="96ef8ed2-32df-4ebd-bfc9-b4de2c4378de" providerId="ADAL" clId="{97EDBB76-232B-4B7A-881A-2F1066B0CAD3}" dt="2022-01-25T05:26:55.465" v="157"/>
          <ac:picMkLst>
            <pc:docMk/>
            <pc:sldMasterMk cId="363145780" sldId="2147483764"/>
            <ac:picMk id="1026" creationId="{00000000-0000-0000-0000-000000000000}"/>
          </ac:picMkLst>
        </pc:pic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2461851428" sldId="2147483765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461851428" sldId="2147483765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461851428" sldId="2147483765"/>
              <ac:spMk id="3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2461851428" sldId="2147483765"/>
              <ac:picMk id="8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2959882430" sldId="2147483766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959882430" sldId="2147483766"/>
              <ac:spMk id="12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2959882430" sldId="2147483766"/>
              <ac:picMk id="7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3280678056" sldId="2147483767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280678056" sldId="2147483767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280678056" sldId="2147483767"/>
              <ac:spMk id="3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3280678056" sldId="2147483767"/>
              <ac:picMk id="8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2294923345" sldId="2147483768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294923345" sldId="2147483768"/>
              <ac:spMk id="1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294923345" sldId="2147483768"/>
              <ac:spMk id="1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294923345" sldId="2147483768"/>
              <ac:spMk id="14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2294923345" sldId="2147483768"/>
              <ac:picMk id="9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2592962169" sldId="2147483769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592962169" sldId="2147483769"/>
              <ac:spMk id="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592962169" sldId="2147483769"/>
              <ac:spMk id="5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592962169" sldId="2147483769"/>
              <ac:spMk id="1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592962169" sldId="2147483769"/>
              <ac:spMk id="1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592962169" sldId="2147483769"/>
              <ac:spMk id="14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2592962169" sldId="2147483769"/>
              <ac:picMk id="11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604045962" sldId="2147483770"/>
          </pc:sldLayoutMkLst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604045962" sldId="2147483770"/>
              <ac:picMk id="7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2799426364" sldId="2147483771"/>
          </pc:sldLayoutMkLst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2799426364" sldId="2147483771"/>
              <ac:picMk id="6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4120502331" sldId="2147483772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120502331" sldId="2147483772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120502331" sldId="2147483772"/>
              <ac:spMk id="4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120502331" sldId="2147483772"/>
              <ac:spMk id="10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4120502331" sldId="2147483772"/>
              <ac:picMk id="9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3416808759" sldId="2147483773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16808759" sldId="2147483773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16808759" sldId="2147483773"/>
              <ac:spMk id="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16808759" sldId="2147483773"/>
              <ac:spMk id="4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3416808759" sldId="2147483773"/>
              <ac:picMk id="9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3979332861" sldId="2147483774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979332861" sldId="2147483774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979332861" sldId="2147483774"/>
              <ac:spMk id="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979332861" sldId="2147483774"/>
              <ac:spMk id="4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3979332861" sldId="2147483774"/>
              <ac:picMk id="9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1337709091" sldId="2147483775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1337709091" sldId="2147483775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1337709091" sldId="2147483775"/>
              <ac:spMk id="4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1337709091" sldId="2147483775"/>
              <ac:picMk id="9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3493075843" sldId="2147483776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93075843" sldId="2147483776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93075843" sldId="2147483776"/>
              <ac:spMk id="4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93075843" sldId="2147483776"/>
              <ac:spMk id="11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93075843" sldId="2147483776"/>
              <ac:spMk id="1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3493075843" sldId="2147483776"/>
              <ac:spMk id="14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3493075843" sldId="2147483776"/>
              <ac:picMk id="13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2656715657" sldId="2147483777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656715657" sldId="2147483777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656715657" sldId="2147483777"/>
              <ac:spMk id="4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2656715657" sldId="2147483777"/>
              <ac:picMk id="9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771235892" sldId="2147483778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771235892" sldId="2147483778"/>
              <ac:spMk id="7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771235892" sldId="2147483778"/>
              <ac:spMk id="8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771235892" sldId="2147483778"/>
              <ac:spMk id="9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771235892" sldId="2147483778"/>
              <ac:spMk id="10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771235892" sldId="2147483778"/>
              <ac:spMk id="11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771235892" sldId="2147483778"/>
              <ac:spMk id="1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771235892" sldId="2147483778"/>
              <ac:spMk id="15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771235892" sldId="2147483778"/>
              <ac:picMk id="14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4254396129" sldId="2147483779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19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0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1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4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5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6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27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4254396129" sldId="2147483779"/>
              <ac:spMk id="30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4254396129" sldId="2147483779"/>
              <ac:picMk id="17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2159594408" sldId="2147483780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2159594408" sldId="2147483780"/>
              <ac:spMk id="11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2159594408" sldId="2147483780"/>
              <ac:picMk id="9" creationId="{00000000-0000-0000-0000-000000000000}"/>
            </ac:picMkLst>
          </pc:picChg>
        </pc:sldLayoutChg>
        <pc:sldLayoutChg chg="modSp">
          <pc:chgData name="NK-STAFF 倉下亮" userId="96ef8ed2-32df-4ebd-bfc9-b4de2c4378de" providerId="ADAL" clId="{97EDBB76-232B-4B7A-881A-2F1066B0CAD3}" dt="2022-01-25T05:26:55.465" v="157"/>
          <pc:sldLayoutMkLst>
            <pc:docMk/>
            <pc:sldMasterMk cId="363145780" sldId="2147483764"/>
            <pc:sldLayoutMk cId="1268763887" sldId="2147483781"/>
          </pc:sldLayoutMkLst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1268763887" sldId="2147483781"/>
              <ac:spMk id="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26:55.465" v="157"/>
            <ac:spMkLst>
              <pc:docMk/>
              <pc:sldMasterMk cId="363145780" sldId="2147483764"/>
              <pc:sldLayoutMk cId="1268763887" sldId="2147483781"/>
              <ac:spMk id="8" creationId="{00000000-0000-0000-0000-000000000000}"/>
            </ac:spMkLst>
          </pc:spChg>
          <pc:picChg chg="mod">
            <ac:chgData name="NK-STAFF 倉下亮" userId="96ef8ed2-32df-4ebd-bfc9-b4de2c4378de" providerId="ADAL" clId="{97EDBB76-232B-4B7A-881A-2F1066B0CAD3}" dt="2022-01-25T05:26:55.465" v="157"/>
            <ac:picMkLst>
              <pc:docMk/>
              <pc:sldMasterMk cId="363145780" sldId="2147483764"/>
              <pc:sldLayoutMk cId="1268763887" sldId="2147483781"/>
              <ac:picMk id="10" creationId="{00000000-0000-0000-0000-000000000000}"/>
            </ac:picMkLst>
          </pc:picChg>
        </pc:sldLayoutChg>
      </pc:sldMasterChg>
      <pc:sldMasterChg chg="modSp mod modSldLayout">
        <pc:chgData name="NK-STAFF 倉下亮" userId="96ef8ed2-32df-4ebd-bfc9-b4de2c4378de" providerId="ADAL" clId="{97EDBB76-232B-4B7A-881A-2F1066B0CAD3}" dt="2022-01-25T05:36:49.436" v="330" actId="14100"/>
        <pc:sldMasterMkLst>
          <pc:docMk/>
          <pc:sldMasterMk cId="3962413910" sldId="2147483782"/>
        </pc:sldMasterMkLst>
        <pc:spChg chg="mod">
          <ac:chgData name="NK-STAFF 倉下亮" userId="96ef8ed2-32df-4ebd-bfc9-b4de2c4378de" providerId="ADAL" clId="{97EDBB76-232B-4B7A-881A-2F1066B0CAD3}" dt="2022-01-25T05:31:10.648" v="222" actId="14100"/>
          <ac:spMkLst>
            <pc:docMk/>
            <pc:sldMasterMk cId="3962413910" sldId="2147483782"/>
            <ac:spMk id="2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32:27.791" v="242" actId="255"/>
          <ac:spMkLst>
            <pc:docMk/>
            <pc:sldMasterMk cId="3962413910" sldId="2147483782"/>
            <ac:spMk id="3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31:22.369" v="232" actId="1036"/>
          <ac:spMkLst>
            <pc:docMk/>
            <pc:sldMasterMk cId="3962413910" sldId="2147483782"/>
            <ac:spMk id="4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31:22.369" v="232" actId="1036"/>
          <ac:spMkLst>
            <pc:docMk/>
            <pc:sldMasterMk cId="3962413910" sldId="2147483782"/>
            <ac:spMk id="5" creationId="{00000000-0000-0000-0000-000000000000}"/>
          </ac:spMkLst>
        </pc:spChg>
        <pc:spChg chg="mod">
          <ac:chgData name="NK-STAFF 倉下亮" userId="96ef8ed2-32df-4ebd-bfc9-b4de2c4378de" providerId="ADAL" clId="{97EDBB76-232B-4B7A-881A-2F1066B0CAD3}" dt="2022-01-25T05:31:22.369" v="232" actId="1036"/>
          <ac:spMkLst>
            <pc:docMk/>
            <pc:sldMasterMk cId="3962413910" sldId="2147483782"/>
            <ac:spMk id="6" creationId="{00000000-0000-0000-0000-000000000000}"/>
          </ac:spMkLst>
        </pc:spChg>
        <pc:picChg chg="mod">
          <ac:chgData name="NK-STAFF 倉下亮" userId="96ef8ed2-32df-4ebd-bfc9-b4de2c4378de" providerId="ADAL" clId="{97EDBB76-232B-4B7A-881A-2F1066B0CAD3}" dt="2022-01-25T05:30:29.434" v="163" actId="1076"/>
          <ac:picMkLst>
            <pc:docMk/>
            <pc:sldMasterMk cId="3962413910" sldId="2147483782"/>
            <ac:picMk id="1026" creationId="{00000000-0000-0000-0000-000000000000}"/>
          </ac:picMkLst>
        </pc:picChg>
        <pc:sldLayoutChg chg="modSp mod">
          <pc:chgData name="NK-STAFF 倉下亮" userId="96ef8ed2-32df-4ebd-bfc9-b4de2c4378de" providerId="ADAL" clId="{97EDBB76-232B-4B7A-881A-2F1066B0CAD3}" dt="2022-01-25T05:32:49.435" v="246" actId="14100"/>
          <pc:sldLayoutMkLst>
            <pc:docMk/>
            <pc:sldMasterMk cId="3962413910" sldId="2147483782"/>
            <pc:sldLayoutMk cId="3134494311" sldId="2147483784"/>
          </pc:sldLayoutMkLst>
          <pc:spChg chg="mod">
            <ac:chgData name="NK-STAFF 倉下亮" userId="96ef8ed2-32df-4ebd-bfc9-b4de2c4378de" providerId="ADAL" clId="{97EDBB76-232B-4B7A-881A-2F1066B0CAD3}" dt="2022-01-25T05:32:49.435" v="246" actId="14100"/>
            <ac:spMkLst>
              <pc:docMk/>
              <pc:sldMasterMk cId="3962413910" sldId="2147483782"/>
              <pc:sldLayoutMk cId="3134494311" sldId="2147483784"/>
              <ac:spMk id="12" creationId="{00000000-0000-0000-0000-000000000000}"/>
            </ac:spMkLst>
          </pc:spChg>
        </pc:sldLayoutChg>
        <pc:sldLayoutChg chg="modSp mod">
          <pc:chgData name="NK-STAFF 倉下亮" userId="96ef8ed2-32df-4ebd-bfc9-b4de2c4378de" providerId="ADAL" clId="{97EDBB76-232B-4B7A-881A-2F1066B0CAD3}" dt="2022-01-25T05:35:11.961" v="263" actId="14100"/>
          <pc:sldLayoutMkLst>
            <pc:docMk/>
            <pc:sldMasterMk cId="3962413910" sldId="2147483782"/>
            <pc:sldLayoutMk cId="3812758117" sldId="2147483786"/>
          </pc:sldLayoutMkLst>
          <pc:spChg chg="mod">
            <ac:chgData name="NK-STAFF 倉下亮" userId="96ef8ed2-32df-4ebd-bfc9-b4de2c4378de" providerId="ADAL" clId="{97EDBB76-232B-4B7A-881A-2F1066B0CAD3}" dt="2022-01-25T05:35:05.231" v="262" actId="14100"/>
            <ac:spMkLst>
              <pc:docMk/>
              <pc:sldMasterMk cId="3962413910" sldId="2147483782"/>
              <pc:sldLayoutMk cId="3812758117" sldId="2147483786"/>
              <ac:spMk id="1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35:11.961" v="263" actId="14100"/>
            <ac:spMkLst>
              <pc:docMk/>
              <pc:sldMasterMk cId="3962413910" sldId="2147483782"/>
              <pc:sldLayoutMk cId="3812758117" sldId="2147483786"/>
              <ac:spMk id="1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34:58.944" v="261" actId="14100"/>
            <ac:spMkLst>
              <pc:docMk/>
              <pc:sldMasterMk cId="3962413910" sldId="2147483782"/>
              <pc:sldLayoutMk cId="3812758117" sldId="2147483786"/>
              <ac:spMk id="14" creationId="{00000000-0000-0000-0000-000000000000}"/>
            </ac:spMkLst>
          </pc:spChg>
        </pc:sldLayoutChg>
        <pc:sldLayoutChg chg="modSp mod">
          <pc:chgData name="NK-STAFF 倉下亮" userId="96ef8ed2-32df-4ebd-bfc9-b4de2c4378de" providerId="ADAL" clId="{97EDBB76-232B-4B7A-881A-2F1066B0CAD3}" dt="2022-01-25T05:36:49.436" v="330" actId="14100"/>
          <pc:sldLayoutMkLst>
            <pc:docMk/>
            <pc:sldMasterMk cId="3962413910" sldId="2147483782"/>
            <pc:sldLayoutMk cId="88510989" sldId="2147483787"/>
          </pc:sldLayoutMkLst>
          <pc:spChg chg="mod">
            <ac:chgData name="NK-STAFF 倉下亮" userId="96ef8ed2-32df-4ebd-bfc9-b4de2c4378de" providerId="ADAL" clId="{97EDBB76-232B-4B7A-881A-2F1066B0CAD3}" dt="2022-01-25T05:36:40.264" v="328" actId="14100"/>
            <ac:spMkLst>
              <pc:docMk/>
              <pc:sldMasterMk cId="3962413910" sldId="2147483782"/>
              <pc:sldLayoutMk cId="88510989" sldId="2147483787"/>
              <ac:spMk id="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36:49.436" v="330" actId="14100"/>
            <ac:spMkLst>
              <pc:docMk/>
              <pc:sldMasterMk cId="3962413910" sldId="2147483782"/>
              <pc:sldLayoutMk cId="88510989" sldId="2147483787"/>
              <ac:spMk id="5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36:36.791" v="327" actId="14100"/>
            <ac:spMkLst>
              <pc:docMk/>
              <pc:sldMasterMk cId="3962413910" sldId="2147483782"/>
              <pc:sldLayoutMk cId="88510989" sldId="2147483787"/>
              <ac:spMk id="12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36:46.220" v="329" actId="14100"/>
            <ac:spMkLst>
              <pc:docMk/>
              <pc:sldMasterMk cId="3962413910" sldId="2147483782"/>
              <pc:sldLayoutMk cId="88510989" sldId="2147483787"/>
              <ac:spMk id="13" creationId="{00000000-0000-0000-0000-000000000000}"/>
            </ac:spMkLst>
          </pc:spChg>
          <pc:spChg chg="mod">
            <ac:chgData name="NK-STAFF 倉下亮" userId="96ef8ed2-32df-4ebd-bfc9-b4de2c4378de" providerId="ADAL" clId="{97EDBB76-232B-4B7A-881A-2F1066B0CAD3}" dt="2022-01-25T05:36:06.628" v="270" actId="14100"/>
            <ac:spMkLst>
              <pc:docMk/>
              <pc:sldMasterMk cId="3962413910" sldId="2147483782"/>
              <pc:sldLayoutMk cId="88510989" sldId="2147483787"/>
              <ac:spMk id="14" creationId="{00000000-0000-0000-0000-000000000000}"/>
            </ac:spMkLst>
          </pc:spChg>
        </pc:sldLayoutChg>
      </pc:sldMasterChg>
    </pc:docChg>
  </pc:docChgLst>
  <pc:docChgLst>
    <pc:chgData name="NK-STAFF 倉下亮" userId="96ef8ed2-32df-4ebd-bfc9-b4de2c4378de" providerId="ADAL" clId="{C1443484-1866-42D6-B2B1-DCF046914451}"/>
    <pc:docChg chg="undo custSel addSld delSld modSld sldOrd modSection">
      <pc:chgData name="NK-STAFF 倉下亮" userId="96ef8ed2-32df-4ebd-bfc9-b4de2c4378de" providerId="ADAL" clId="{C1443484-1866-42D6-B2B1-DCF046914451}" dt="2022-01-19T07:27:09.288" v="766" actId="20577"/>
      <pc:docMkLst>
        <pc:docMk/>
      </pc:docMkLst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851073320" sldId="256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2099448795" sldId="310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2989984109" sldId="312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145007980" sldId="313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4064404581" sldId="315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3883360838" sldId="316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1039292295" sldId="317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3910514354" sldId="318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1472190758" sldId="320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3927827999" sldId="321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4222384729" sldId="324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4007266840" sldId="328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1723578007" sldId="329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1108154528" sldId="331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2565193024" sldId="332"/>
        </pc:sldMkLst>
      </pc:sldChg>
      <pc:sldChg chg="del">
        <pc:chgData name="NK-STAFF 倉下亮" userId="96ef8ed2-32df-4ebd-bfc9-b4de2c4378de" providerId="ADAL" clId="{C1443484-1866-42D6-B2B1-DCF046914451}" dt="2022-01-19T05:01:18.677" v="3" actId="2696"/>
        <pc:sldMkLst>
          <pc:docMk/>
          <pc:sldMk cId="2253768976" sldId="333"/>
        </pc:sldMkLst>
      </pc:sldChg>
      <pc:sldChg chg="addSp modSp new mod ord">
        <pc:chgData name="NK-STAFF 倉下亮" userId="96ef8ed2-32df-4ebd-bfc9-b4de2c4378de" providerId="ADAL" clId="{C1443484-1866-42D6-B2B1-DCF046914451}" dt="2022-01-19T07:27:09.288" v="766" actId="20577"/>
        <pc:sldMkLst>
          <pc:docMk/>
          <pc:sldMk cId="4010880013" sldId="334"/>
        </pc:sldMkLst>
        <pc:spChg chg="mod">
          <ac:chgData name="NK-STAFF 倉下亮" userId="96ef8ed2-32df-4ebd-bfc9-b4de2c4378de" providerId="ADAL" clId="{C1443484-1866-42D6-B2B1-DCF046914451}" dt="2022-01-19T07:03:24.799" v="129" actId="6549"/>
          <ac:spMkLst>
            <pc:docMk/>
            <pc:sldMk cId="4010880013" sldId="334"/>
            <ac:spMk id="2" creationId="{A3798CA8-6EE8-4F1C-A428-E6CD104EC81D}"/>
          </ac:spMkLst>
        </pc:spChg>
        <pc:spChg chg="mod">
          <ac:chgData name="NK-STAFF 倉下亮" userId="96ef8ed2-32df-4ebd-bfc9-b4de2c4378de" providerId="ADAL" clId="{C1443484-1866-42D6-B2B1-DCF046914451}" dt="2022-01-19T07:27:09.288" v="766" actId="20577"/>
          <ac:spMkLst>
            <pc:docMk/>
            <pc:sldMk cId="4010880013" sldId="334"/>
            <ac:spMk id="3" creationId="{D994EC9B-1B9B-4912-91DB-3D3FB97C3A20}"/>
          </ac:spMkLst>
        </pc:spChg>
        <pc:spChg chg="add mod">
          <ac:chgData name="NK-STAFF 倉下亮" userId="96ef8ed2-32df-4ebd-bfc9-b4de2c4378de" providerId="ADAL" clId="{C1443484-1866-42D6-B2B1-DCF046914451}" dt="2022-01-19T07:24:53.566" v="698" actId="207"/>
          <ac:spMkLst>
            <pc:docMk/>
            <pc:sldMk cId="4010880013" sldId="334"/>
            <ac:spMk id="7" creationId="{1C504101-4358-4ADF-8F2B-8C10AE330171}"/>
          </ac:spMkLst>
        </pc:spChg>
      </pc:sldChg>
      <pc:sldChg chg="addSp delSp modSp new mod ord modClrScheme chgLayout">
        <pc:chgData name="NK-STAFF 倉下亮" userId="96ef8ed2-32df-4ebd-bfc9-b4de2c4378de" providerId="ADAL" clId="{C1443484-1866-42D6-B2B1-DCF046914451}" dt="2022-01-19T07:09:27.966" v="360" actId="20577"/>
        <pc:sldMkLst>
          <pc:docMk/>
          <pc:sldMk cId="1605454712" sldId="335"/>
        </pc:sldMkLst>
        <pc:spChg chg="del mod ord">
          <ac:chgData name="NK-STAFF 倉下亮" userId="96ef8ed2-32df-4ebd-bfc9-b4de2c4378de" providerId="ADAL" clId="{C1443484-1866-42D6-B2B1-DCF046914451}" dt="2022-01-19T07:08:50.914" v="262" actId="700"/>
          <ac:spMkLst>
            <pc:docMk/>
            <pc:sldMk cId="1605454712" sldId="335"/>
            <ac:spMk id="2" creationId="{D74C6094-2B0C-4B04-8651-2D2426A8E79E}"/>
          </ac:spMkLst>
        </pc:spChg>
        <pc:spChg chg="del mod ord">
          <ac:chgData name="NK-STAFF 倉下亮" userId="96ef8ed2-32df-4ebd-bfc9-b4de2c4378de" providerId="ADAL" clId="{C1443484-1866-42D6-B2B1-DCF046914451}" dt="2022-01-19T07:08:50.914" v="262" actId="700"/>
          <ac:spMkLst>
            <pc:docMk/>
            <pc:sldMk cId="1605454712" sldId="335"/>
            <ac:spMk id="3" creationId="{5C964A9A-DE7D-4838-B906-ACA244D514CC}"/>
          </ac:spMkLst>
        </pc:spChg>
        <pc:spChg chg="mod ord">
          <ac:chgData name="NK-STAFF 倉下亮" userId="96ef8ed2-32df-4ebd-bfc9-b4de2c4378de" providerId="ADAL" clId="{C1443484-1866-42D6-B2B1-DCF046914451}" dt="2022-01-19T07:08:50.914" v="262" actId="700"/>
          <ac:spMkLst>
            <pc:docMk/>
            <pc:sldMk cId="1605454712" sldId="335"/>
            <ac:spMk id="4" creationId="{89A26DC0-C477-4140-A720-651630ABB491}"/>
          </ac:spMkLst>
        </pc:spChg>
        <pc:spChg chg="mod ord">
          <ac:chgData name="NK-STAFF 倉下亮" userId="96ef8ed2-32df-4ebd-bfc9-b4de2c4378de" providerId="ADAL" clId="{C1443484-1866-42D6-B2B1-DCF046914451}" dt="2022-01-19T07:08:50.914" v="262" actId="700"/>
          <ac:spMkLst>
            <pc:docMk/>
            <pc:sldMk cId="1605454712" sldId="335"/>
            <ac:spMk id="5" creationId="{BBEDAB10-059E-4562-A4DB-3094A55F6CD8}"/>
          </ac:spMkLst>
        </pc:spChg>
        <pc:spChg chg="mod ord">
          <ac:chgData name="NK-STAFF 倉下亮" userId="96ef8ed2-32df-4ebd-bfc9-b4de2c4378de" providerId="ADAL" clId="{C1443484-1866-42D6-B2B1-DCF046914451}" dt="2022-01-19T07:08:50.914" v="262" actId="700"/>
          <ac:spMkLst>
            <pc:docMk/>
            <pc:sldMk cId="1605454712" sldId="335"/>
            <ac:spMk id="6" creationId="{2872B3EC-A2CB-48B1-9BBE-EA9A67785666}"/>
          </ac:spMkLst>
        </pc:spChg>
        <pc:spChg chg="add mod ord">
          <ac:chgData name="NK-STAFF 倉下亮" userId="96ef8ed2-32df-4ebd-bfc9-b4de2c4378de" providerId="ADAL" clId="{C1443484-1866-42D6-B2B1-DCF046914451}" dt="2022-01-19T07:09:00.988" v="284" actId="20577"/>
          <ac:spMkLst>
            <pc:docMk/>
            <pc:sldMk cId="1605454712" sldId="335"/>
            <ac:spMk id="7" creationId="{0970884A-52FE-4F79-8DE0-E0FE4CC38D37}"/>
          </ac:spMkLst>
        </pc:spChg>
        <pc:spChg chg="add mod ord">
          <ac:chgData name="NK-STAFF 倉下亮" userId="96ef8ed2-32df-4ebd-bfc9-b4de2c4378de" providerId="ADAL" clId="{C1443484-1866-42D6-B2B1-DCF046914451}" dt="2022-01-19T07:09:27.966" v="360" actId="20577"/>
          <ac:spMkLst>
            <pc:docMk/>
            <pc:sldMk cId="1605454712" sldId="335"/>
            <ac:spMk id="8" creationId="{FBB3C186-F5C1-44E8-A174-B9CCA2B01190}"/>
          </ac:spMkLst>
        </pc:spChg>
      </pc:sldChg>
    </pc:docChg>
  </pc:docChgLst>
  <pc:docChgLst>
    <pc:chgData name="NK-STAFF 倉下亮" userId="96ef8ed2-32df-4ebd-bfc9-b4de2c4378de" providerId="ADAL" clId="{11F75CD8-6B04-4083-AC0D-BDB885FEFFF9}"/>
    <pc:docChg chg="addSld modSld modSection">
      <pc:chgData name="NK-STAFF 倉下亮" userId="96ef8ed2-32df-4ebd-bfc9-b4de2c4378de" providerId="ADAL" clId="{11F75CD8-6B04-4083-AC0D-BDB885FEFFF9}" dt="2022-04-14T03:35:54.939" v="199" actId="20577"/>
      <pc:docMkLst>
        <pc:docMk/>
      </pc:docMkLst>
      <pc:sldChg chg="modSp mod">
        <pc:chgData name="NK-STAFF 倉下亮" userId="96ef8ed2-32df-4ebd-bfc9-b4de2c4378de" providerId="ADAL" clId="{11F75CD8-6B04-4083-AC0D-BDB885FEFFF9}" dt="2022-04-14T03:35:54.939" v="199" actId="20577"/>
        <pc:sldMkLst>
          <pc:docMk/>
          <pc:sldMk cId="3384583470" sldId="402"/>
        </pc:sldMkLst>
        <pc:spChg chg="mod">
          <ac:chgData name="NK-STAFF 倉下亮" userId="96ef8ed2-32df-4ebd-bfc9-b4de2c4378de" providerId="ADAL" clId="{11F75CD8-6B04-4083-AC0D-BDB885FEFFF9}" dt="2022-04-14T03:35:54.939" v="199" actId="20577"/>
          <ac:spMkLst>
            <pc:docMk/>
            <pc:sldMk cId="3384583470" sldId="402"/>
            <ac:spMk id="3" creationId="{9FCB3DDB-5887-DF41-B866-27AED223EAF5}"/>
          </ac:spMkLst>
        </pc:spChg>
      </pc:sldChg>
      <pc:sldChg chg="modSp new mod">
        <pc:chgData name="NK-STAFF 倉下亮" userId="96ef8ed2-32df-4ebd-bfc9-b4de2c4378de" providerId="ADAL" clId="{11F75CD8-6B04-4083-AC0D-BDB885FEFFF9}" dt="2022-04-13T08:47:14.251" v="179" actId="14"/>
        <pc:sldMkLst>
          <pc:docMk/>
          <pc:sldMk cId="2140630899" sldId="415"/>
        </pc:sldMkLst>
        <pc:spChg chg="mod">
          <ac:chgData name="NK-STAFF 倉下亮" userId="96ef8ed2-32df-4ebd-bfc9-b4de2c4378de" providerId="ADAL" clId="{11F75CD8-6B04-4083-AC0D-BDB885FEFFF9}" dt="2022-04-13T08:43:23.788" v="39" actId="20577"/>
          <ac:spMkLst>
            <pc:docMk/>
            <pc:sldMk cId="2140630899" sldId="415"/>
            <ac:spMk id="2" creationId="{795D77C6-8ACC-4D7D-AD3D-54658444DD5E}"/>
          </ac:spMkLst>
        </pc:spChg>
        <pc:spChg chg="mod">
          <ac:chgData name="NK-STAFF 倉下亮" userId="96ef8ed2-32df-4ebd-bfc9-b4de2c4378de" providerId="ADAL" clId="{11F75CD8-6B04-4083-AC0D-BDB885FEFFF9}" dt="2022-04-13T08:47:14.251" v="179" actId="14"/>
          <ac:spMkLst>
            <pc:docMk/>
            <pc:sldMk cId="2140630899" sldId="415"/>
            <ac:spMk id="3" creationId="{04DD7662-F9E5-40FA-9FCA-AE57FFDD4E31}"/>
          </ac:spMkLst>
        </pc:spChg>
      </pc:sldChg>
    </pc:docChg>
  </pc:docChgLst>
  <pc:docChgLst>
    <pc:chgData name="倉下亮 NK-STAFF" userId="96ef8ed2-32df-4ebd-bfc9-b4de2c4378de" providerId="ADAL" clId="{7AFD0374-65A8-F545-9D2E-431CAE8A898F}"/>
    <pc:docChg chg="custSel addSld delSld modSld modSection">
      <pc:chgData name="倉下亮 NK-STAFF" userId="96ef8ed2-32df-4ebd-bfc9-b4de2c4378de" providerId="ADAL" clId="{7AFD0374-65A8-F545-9D2E-431CAE8A898F}" dt="2022-04-13T14:14:47.050" v="890" actId="20577"/>
      <pc:docMkLst>
        <pc:docMk/>
      </pc:docMkLst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0" sldId="256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4010880013" sldId="334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456321109" sldId="337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950663155" sldId="338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2143893532" sldId="339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457261325" sldId="340"/>
        </pc:sldMkLst>
      </pc:sldChg>
      <pc:sldChg chg="modSp add mod setBg">
        <pc:chgData name="倉下亮 NK-STAFF" userId="96ef8ed2-32df-4ebd-bfc9-b4de2c4378de" providerId="ADAL" clId="{7AFD0374-65A8-F545-9D2E-431CAE8A898F}" dt="2022-04-12T14:35:37.852" v="3" actId="27636"/>
        <pc:sldMkLst>
          <pc:docMk/>
          <pc:sldMk cId="3783005249" sldId="341"/>
        </pc:sldMkLst>
        <pc:spChg chg="mod">
          <ac:chgData name="倉下亮 NK-STAFF" userId="96ef8ed2-32df-4ebd-bfc9-b4de2c4378de" providerId="ADAL" clId="{7AFD0374-65A8-F545-9D2E-431CAE8A898F}" dt="2022-04-12T14:35:37.852" v="3" actId="27636"/>
          <ac:spMkLst>
            <pc:docMk/>
            <pc:sldMk cId="3783005249" sldId="341"/>
            <ac:spMk id="5" creationId="{78C4A005-C0DA-442E-8139-A9FEF8D8552E}"/>
          </ac:spMkLst>
        </pc:spChg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2547146097" sldId="344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988360335" sldId="348"/>
        </pc:sldMkLst>
      </pc:sldChg>
      <pc:sldChg chg="add setBg">
        <pc:chgData name="倉下亮 NK-STAFF" userId="96ef8ed2-32df-4ebd-bfc9-b4de2c4378de" providerId="ADAL" clId="{7AFD0374-65A8-F545-9D2E-431CAE8A898F}" dt="2022-04-12T14:35:37.414" v="0"/>
        <pc:sldMkLst>
          <pc:docMk/>
          <pc:sldMk cId="283501430" sldId="350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3218924694" sldId="351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26220286" sldId="353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958117689" sldId="355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036835508" sldId="356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0" sldId="358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299407761" sldId="359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4116005797" sldId="360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4099344036" sldId="363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4001484243" sldId="365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359363159" sldId="366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2314290567" sldId="367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184486408" sldId="368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227749160" sldId="369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997497805" sldId="371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557137958" sldId="372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659598153" sldId="373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703137365" sldId="374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8994598" sldId="376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235451880" sldId="377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833951082" sldId="378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2753434494" sldId="379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523011655" sldId="380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2908819941" sldId="381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509695128" sldId="382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553754800" sldId="383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152728393" sldId="384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616255163" sldId="386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591963705" sldId="387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3606653919" sldId="388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3220550513" sldId="389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2901646856" sldId="391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2796794982" sldId="392"/>
        </pc:sldMkLst>
      </pc:sldChg>
      <pc:sldChg chg="modSp add mod">
        <pc:chgData name="倉下亮 NK-STAFF" userId="96ef8ed2-32df-4ebd-bfc9-b4de2c4378de" providerId="ADAL" clId="{7AFD0374-65A8-F545-9D2E-431CAE8A898F}" dt="2022-04-13T14:01:42.490" v="259" actId="20577"/>
        <pc:sldMkLst>
          <pc:docMk/>
          <pc:sldMk cId="3321656593" sldId="394"/>
        </pc:sldMkLst>
        <pc:spChg chg="mod">
          <ac:chgData name="倉下亮 NK-STAFF" userId="96ef8ed2-32df-4ebd-bfc9-b4de2c4378de" providerId="ADAL" clId="{7AFD0374-65A8-F545-9D2E-431CAE8A898F}" dt="2022-04-13T14:01:42.490" v="259" actId="20577"/>
          <ac:spMkLst>
            <pc:docMk/>
            <pc:sldMk cId="3321656593" sldId="394"/>
            <ac:spMk id="3" creationId="{10C6DD6D-C8EF-F646-AE39-50E6BFB9A53A}"/>
          </ac:spMkLst>
        </pc:spChg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140704917" sldId="395"/>
        </pc:sldMkLst>
      </pc:sldChg>
      <pc:sldChg chg="modSp add mod">
        <pc:chgData name="倉下亮 NK-STAFF" userId="96ef8ed2-32df-4ebd-bfc9-b4de2c4378de" providerId="ADAL" clId="{7AFD0374-65A8-F545-9D2E-431CAE8A898F}" dt="2022-04-12T14:35:37.890" v="4" actId="27636"/>
        <pc:sldMkLst>
          <pc:docMk/>
          <pc:sldMk cId="3272408397" sldId="396"/>
        </pc:sldMkLst>
        <pc:spChg chg="mod">
          <ac:chgData name="倉下亮 NK-STAFF" userId="96ef8ed2-32df-4ebd-bfc9-b4de2c4378de" providerId="ADAL" clId="{7AFD0374-65A8-F545-9D2E-431CAE8A898F}" dt="2022-04-12T14:35:37.890" v="4" actId="27636"/>
          <ac:spMkLst>
            <pc:docMk/>
            <pc:sldMk cId="3272408397" sldId="396"/>
            <ac:spMk id="9" creationId="{1AB8C252-1B70-564D-8F91-F47225D197E9}"/>
          </ac:spMkLst>
        </pc:spChg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543997258" sldId="397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948392255" sldId="398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3483398991" sldId="399"/>
        </pc:sldMkLst>
      </pc:sldChg>
      <pc:sldChg chg="modSp add mod">
        <pc:chgData name="倉下亮 NK-STAFF" userId="96ef8ed2-32df-4ebd-bfc9-b4de2c4378de" providerId="ADAL" clId="{7AFD0374-65A8-F545-9D2E-431CAE8A898F}" dt="2022-04-12T14:35:37.504" v="1" actId="27636"/>
        <pc:sldMkLst>
          <pc:docMk/>
          <pc:sldMk cId="20738869" sldId="400"/>
        </pc:sldMkLst>
        <pc:spChg chg="mod">
          <ac:chgData name="倉下亮 NK-STAFF" userId="96ef8ed2-32df-4ebd-bfc9-b4de2c4378de" providerId="ADAL" clId="{7AFD0374-65A8-F545-9D2E-431CAE8A898F}" dt="2022-04-12T14:35:37.504" v="1" actId="27636"/>
          <ac:spMkLst>
            <pc:docMk/>
            <pc:sldMk cId="20738869" sldId="400"/>
            <ac:spMk id="3" creationId="{9FCB3DDB-5887-DF41-B866-27AED223EAF5}"/>
          </ac:spMkLst>
        </pc:spChg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978217539" sldId="401"/>
        </pc:sldMkLst>
      </pc:sldChg>
      <pc:sldChg chg="modSp add mod">
        <pc:chgData name="倉下亮 NK-STAFF" userId="96ef8ed2-32df-4ebd-bfc9-b4de2c4378de" providerId="ADAL" clId="{7AFD0374-65A8-F545-9D2E-431CAE8A898F}" dt="2022-04-12T14:35:37.606" v="2" actId="27636"/>
        <pc:sldMkLst>
          <pc:docMk/>
          <pc:sldMk cId="3384583470" sldId="402"/>
        </pc:sldMkLst>
        <pc:spChg chg="mod">
          <ac:chgData name="倉下亮 NK-STAFF" userId="96ef8ed2-32df-4ebd-bfc9-b4de2c4378de" providerId="ADAL" clId="{7AFD0374-65A8-F545-9D2E-431CAE8A898F}" dt="2022-04-12T14:35:37.606" v="2" actId="27636"/>
          <ac:spMkLst>
            <pc:docMk/>
            <pc:sldMk cId="3384583470" sldId="402"/>
            <ac:spMk id="3" creationId="{9FCB3DDB-5887-DF41-B866-27AED223EAF5}"/>
          </ac:spMkLst>
        </pc:spChg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2289698174" sldId="403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334600594" sldId="404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570376443" sldId="405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1206335351" sldId="406"/>
        </pc:sldMkLst>
      </pc:sldChg>
      <pc:sldChg chg="del">
        <pc:chgData name="倉下亮 NK-STAFF" userId="96ef8ed2-32df-4ebd-bfc9-b4de2c4378de" providerId="ADAL" clId="{7AFD0374-65A8-F545-9D2E-431CAE8A898F}" dt="2022-04-12T14:36:30.925" v="5" actId="2696"/>
        <pc:sldMkLst>
          <pc:docMk/>
          <pc:sldMk cId="3621223758" sldId="407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868418963" sldId="408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3580728576" sldId="409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504488653" sldId="410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955545314" sldId="411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050966718" sldId="412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1612008617" sldId="413"/>
        </pc:sldMkLst>
      </pc:sldChg>
      <pc:sldChg chg="add">
        <pc:chgData name="倉下亮 NK-STAFF" userId="96ef8ed2-32df-4ebd-bfc9-b4de2c4378de" providerId="ADAL" clId="{7AFD0374-65A8-F545-9D2E-431CAE8A898F}" dt="2022-04-12T14:35:37.414" v="0"/>
        <pc:sldMkLst>
          <pc:docMk/>
          <pc:sldMk cId="2781487776" sldId="414"/>
        </pc:sldMkLst>
      </pc:sldChg>
      <pc:sldChg chg="modSp mod">
        <pc:chgData name="倉下亮 NK-STAFF" userId="96ef8ed2-32df-4ebd-bfc9-b4de2c4378de" providerId="ADAL" clId="{7AFD0374-65A8-F545-9D2E-431CAE8A898F}" dt="2022-04-13T14:14:47.050" v="890" actId="20577"/>
        <pc:sldMkLst>
          <pc:docMk/>
          <pc:sldMk cId="2140630899" sldId="415"/>
        </pc:sldMkLst>
        <pc:spChg chg="mod">
          <ac:chgData name="倉下亮 NK-STAFF" userId="96ef8ed2-32df-4ebd-bfc9-b4de2c4378de" providerId="ADAL" clId="{7AFD0374-65A8-F545-9D2E-431CAE8A898F}" dt="2022-04-13T14:03:06.779" v="278" actId="20577"/>
          <ac:spMkLst>
            <pc:docMk/>
            <pc:sldMk cId="2140630899" sldId="415"/>
            <ac:spMk id="2" creationId="{795D77C6-8ACC-4D7D-AD3D-54658444DD5E}"/>
          </ac:spMkLst>
        </pc:spChg>
        <pc:spChg chg="mod">
          <ac:chgData name="倉下亮 NK-STAFF" userId="96ef8ed2-32df-4ebd-bfc9-b4de2c4378de" providerId="ADAL" clId="{7AFD0374-65A8-F545-9D2E-431CAE8A898F}" dt="2022-04-13T14:14:47.050" v="890" actId="20577"/>
          <ac:spMkLst>
            <pc:docMk/>
            <pc:sldMk cId="2140630899" sldId="415"/>
            <ac:spMk id="3" creationId="{04DD7662-F9E5-40FA-9FCA-AE57FFDD4E31}"/>
          </ac:spMkLst>
        </pc:spChg>
      </pc:sldChg>
      <pc:sldMasterChg chg="delSldLayout">
        <pc:chgData name="倉下亮 NK-STAFF" userId="96ef8ed2-32df-4ebd-bfc9-b4de2c4378de" providerId="ADAL" clId="{7AFD0374-65A8-F545-9D2E-431CAE8A898F}" dt="2022-04-12T14:36:30.925" v="5" actId="2696"/>
        <pc:sldMasterMkLst>
          <pc:docMk/>
          <pc:sldMasterMk cId="2631304012" sldId="2147483913"/>
        </pc:sldMasterMkLst>
        <pc:sldLayoutChg chg="del">
          <pc:chgData name="倉下亮 NK-STAFF" userId="96ef8ed2-32df-4ebd-bfc9-b4de2c4378de" providerId="ADAL" clId="{7AFD0374-65A8-F545-9D2E-431CAE8A898F}" dt="2022-04-12T14:36:30.925" v="5" actId="2696"/>
          <pc:sldLayoutMkLst>
            <pc:docMk/>
            <pc:sldMasterMk cId="2631304012" sldId="2147483913"/>
            <pc:sldLayoutMk cId="2543400327" sldId="2147483932"/>
          </pc:sldLayoutMkLst>
        </pc:sldLayoutChg>
      </pc:sldMasterChg>
    </pc:docChg>
  </pc:docChgLst>
  <pc:docChgLst>
    <pc:chgData name="倉下亮" userId="96ef8ed2-32df-4ebd-bfc9-b4de2c4378de" providerId="ADAL" clId="{736FD0C2-4883-4108-83CD-A7320B1C42E9}"/>
    <pc:docChg chg="undo custSel modSld">
      <pc:chgData name="倉下亮" userId="96ef8ed2-32df-4ebd-bfc9-b4de2c4378de" providerId="ADAL" clId="{736FD0C2-4883-4108-83CD-A7320B1C42E9}" dt="2021-12-20T08:25:54.156" v="227" actId="20577"/>
      <pc:docMkLst>
        <pc:docMk/>
      </pc:docMkLst>
      <pc:sldChg chg="modSp mod">
        <pc:chgData name="倉下亮" userId="96ef8ed2-32df-4ebd-bfc9-b4de2c4378de" providerId="ADAL" clId="{736FD0C2-4883-4108-83CD-A7320B1C42E9}" dt="2021-12-20T08:21:32.394" v="168" actId="20577"/>
        <pc:sldMkLst>
          <pc:docMk/>
          <pc:sldMk cId="4222384729" sldId="324"/>
        </pc:sldMkLst>
        <pc:spChg chg="mod">
          <ac:chgData name="倉下亮" userId="96ef8ed2-32df-4ebd-bfc9-b4de2c4378de" providerId="ADAL" clId="{736FD0C2-4883-4108-83CD-A7320B1C42E9}" dt="2021-12-20T08:20:48.852" v="82" actId="20577"/>
          <ac:spMkLst>
            <pc:docMk/>
            <pc:sldMk cId="4222384729" sldId="324"/>
            <ac:spMk id="8" creationId="{441C9255-1E64-4097-AAE9-6A5457E9EEC6}"/>
          </ac:spMkLst>
        </pc:spChg>
        <pc:spChg chg="mod">
          <ac:chgData name="倉下亮" userId="96ef8ed2-32df-4ebd-bfc9-b4de2c4378de" providerId="ADAL" clId="{736FD0C2-4883-4108-83CD-A7320B1C42E9}" dt="2021-12-20T08:20:57.213" v="92" actId="20577"/>
          <ac:spMkLst>
            <pc:docMk/>
            <pc:sldMk cId="4222384729" sldId="324"/>
            <ac:spMk id="9" creationId="{D641C22C-BC12-4122-BAEE-2D3BB28A922B}"/>
          </ac:spMkLst>
        </pc:spChg>
        <pc:spChg chg="mod">
          <ac:chgData name="倉下亮" userId="96ef8ed2-32df-4ebd-bfc9-b4de2c4378de" providerId="ADAL" clId="{736FD0C2-4883-4108-83CD-A7320B1C42E9}" dt="2021-12-20T08:21:22.449" v="159" actId="20577"/>
          <ac:spMkLst>
            <pc:docMk/>
            <pc:sldMk cId="4222384729" sldId="324"/>
            <ac:spMk id="14" creationId="{302A5CF5-682F-4744-B198-BFE33BBD7066}"/>
          </ac:spMkLst>
        </pc:spChg>
        <pc:spChg chg="mod">
          <ac:chgData name="倉下亮" userId="96ef8ed2-32df-4ebd-bfc9-b4de2c4378de" providerId="ADAL" clId="{736FD0C2-4883-4108-83CD-A7320B1C42E9}" dt="2021-12-20T08:21:32.394" v="168" actId="20577"/>
          <ac:spMkLst>
            <pc:docMk/>
            <pc:sldMk cId="4222384729" sldId="324"/>
            <ac:spMk id="15" creationId="{9E992733-0950-4FD0-B5F3-C3E78B1184B6}"/>
          </ac:spMkLst>
        </pc:spChg>
      </pc:sldChg>
      <pc:sldChg chg="addSp delSp modSp mod">
        <pc:chgData name="倉下亮" userId="96ef8ed2-32df-4ebd-bfc9-b4de2c4378de" providerId="ADAL" clId="{736FD0C2-4883-4108-83CD-A7320B1C42E9}" dt="2021-12-20T08:17:49.763" v="78" actId="14100"/>
        <pc:sldMkLst>
          <pc:docMk/>
          <pc:sldMk cId="4007266840" sldId="328"/>
        </pc:sldMkLst>
        <pc:spChg chg="mod">
          <ac:chgData name="倉下亮" userId="96ef8ed2-32df-4ebd-bfc9-b4de2c4378de" providerId="ADAL" clId="{736FD0C2-4883-4108-83CD-A7320B1C42E9}" dt="2021-12-20T07:21:21.997" v="12" actId="20577"/>
          <ac:spMkLst>
            <pc:docMk/>
            <pc:sldMk cId="4007266840" sldId="328"/>
            <ac:spMk id="27" creationId="{001962D3-A5BB-466C-83AD-6E1EA3CD0B12}"/>
          </ac:spMkLst>
        </pc:spChg>
        <pc:spChg chg="mod">
          <ac:chgData name="倉下亮" userId="96ef8ed2-32df-4ebd-bfc9-b4de2c4378de" providerId="ADAL" clId="{736FD0C2-4883-4108-83CD-A7320B1C42E9}" dt="2021-12-20T07:20:47.264" v="9" actId="14100"/>
          <ac:spMkLst>
            <pc:docMk/>
            <pc:sldMk cId="4007266840" sldId="328"/>
            <ac:spMk id="40" creationId="{7048871A-3E2B-459F-89F9-422E25C1DE2F}"/>
          </ac:spMkLst>
        </pc:spChg>
        <pc:spChg chg="mod">
          <ac:chgData name="倉下亮" userId="96ef8ed2-32df-4ebd-bfc9-b4de2c4378de" providerId="ADAL" clId="{736FD0C2-4883-4108-83CD-A7320B1C42E9}" dt="2021-12-20T08:15:48.509" v="30" actId="20577"/>
          <ac:spMkLst>
            <pc:docMk/>
            <pc:sldMk cId="4007266840" sldId="328"/>
            <ac:spMk id="45" creationId="{0E0C6898-AE3C-4C80-8852-F33C8E3DBC85}"/>
          </ac:spMkLst>
        </pc:spChg>
        <pc:spChg chg="mod">
          <ac:chgData name="倉下亮" userId="96ef8ed2-32df-4ebd-bfc9-b4de2c4378de" providerId="ADAL" clId="{736FD0C2-4883-4108-83CD-A7320B1C42E9}" dt="2021-12-20T08:15:57.134" v="37" actId="20577"/>
          <ac:spMkLst>
            <pc:docMk/>
            <pc:sldMk cId="4007266840" sldId="328"/>
            <ac:spMk id="49" creationId="{CCBB7C10-8D07-409D-841A-0560A95361E3}"/>
          </ac:spMkLst>
        </pc:spChg>
        <pc:spChg chg="mod">
          <ac:chgData name="倉下亮" userId="96ef8ed2-32df-4ebd-bfc9-b4de2c4378de" providerId="ADAL" clId="{736FD0C2-4883-4108-83CD-A7320B1C42E9}" dt="2021-12-20T08:16:05.660" v="40" actId="20577"/>
          <ac:spMkLst>
            <pc:docMk/>
            <pc:sldMk cId="4007266840" sldId="328"/>
            <ac:spMk id="54" creationId="{6701647F-7F3D-4400-82D7-632B240F1970}"/>
          </ac:spMkLst>
        </pc:spChg>
        <pc:spChg chg="mod">
          <ac:chgData name="倉下亮" userId="96ef8ed2-32df-4ebd-bfc9-b4de2c4378de" providerId="ADAL" clId="{736FD0C2-4883-4108-83CD-A7320B1C42E9}" dt="2021-12-20T08:16:16.037" v="43" actId="20577"/>
          <ac:spMkLst>
            <pc:docMk/>
            <pc:sldMk cId="4007266840" sldId="328"/>
            <ac:spMk id="55" creationId="{AB35E856-F7E4-4EFA-95AF-CE61F468A386}"/>
          </ac:spMkLst>
        </pc:spChg>
        <pc:spChg chg="mod">
          <ac:chgData name="倉下亮" userId="96ef8ed2-32df-4ebd-bfc9-b4de2c4378de" providerId="ADAL" clId="{736FD0C2-4883-4108-83CD-A7320B1C42E9}" dt="2021-12-20T08:16:26.071" v="48" actId="20577"/>
          <ac:spMkLst>
            <pc:docMk/>
            <pc:sldMk cId="4007266840" sldId="328"/>
            <ac:spMk id="56" creationId="{C77FA65C-B737-4E8D-9DFF-A1B2164A111E}"/>
          </ac:spMkLst>
        </pc:spChg>
        <pc:spChg chg="mod">
          <ac:chgData name="倉下亮" userId="96ef8ed2-32df-4ebd-bfc9-b4de2c4378de" providerId="ADAL" clId="{736FD0C2-4883-4108-83CD-A7320B1C42E9}" dt="2021-12-20T08:16:34.437" v="51" actId="20577"/>
          <ac:spMkLst>
            <pc:docMk/>
            <pc:sldMk cId="4007266840" sldId="328"/>
            <ac:spMk id="57" creationId="{1AA7CE5C-708D-427F-AA0F-ECFE0F726C71}"/>
          </ac:spMkLst>
        </pc:spChg>
        <pc:spChg chg="mod">
          <ac:chgData name="倉下亮" userId="96ef8ed2-32df-4ebd-bfc9-b4de2c4378de" providerId="ADAL" clId="{736FD0C2-4883-4108-83CD-A7320B1C42E9}" dt="2021-12-20T08:16:44.044" v="58" actId="20577"/>
          <ac:spMkLst>
            <pc:docMk/>
            <pc:sldMk cId="4007266840" sldId="328"/>
            <ac:spMk id="58" creationId="{FE053ECF-E0E6-4FC7-9191-063F7E0C45D4}"/>
          </ac:spMkLst>
        </pc:spChg>
        <pc:spChg chg="mod">
          <ac:chgData name="倉下亮" userId="96ef8ed2-32df-4ebd-bfc9-b4de2c4378de" providerId="ADAL" clId="{736FD0C2-4883-4108-83CD-A7320B1C42E9}" dt="2021-12-20T08:16:52.115" v="65" actId="20577"/>
          <ac:spMkLst>
            <pc:docMk/>
            <pc:sldMk cId="4007266840" sldId="328"/>
            <ac:spMk id="59" creationId="{83B9D352-4A56-489D-BAB1-E7D5F88B1D5D}"/>
          </ac:spMkLst>
        </pc:spChg>
        <pc:spChg chg="mod">
          <ac:chgData name="倉下亮" userId="96ef8ed2-32df-4ebd-bfc9-b4de2c4378de" providerId="ADAL" clId="{736FD0C2-4883-4108-83CD-A7320B1C42E9}" dt="2021-12-20T08:17:38.549" v="75" actId="20577"/>
          <ac:spMkLst>
            <pc:docMk/>
            <pc:sldMk cId="4007266840" sldId="328"/>
            <ac:spMk id="60" creationId="{48174E58-EA55-4907-B2A7-79F015C9E83E}"/>
          </ac:spMkLst>
        </pc:spChg>
        <pc:spChg chg="mod">
          <ac:chgData name="倉下亮" userId="96ef8ed2-32df-4ebd-bfc9-b4de2c4378de" providerId="ADAL" clId="{736FD0C2-4883-4108-83CD-A7320B1C42E9}" dt="2021-12-20T08:17:49.763" v="78" actId="14100"/>
          <ac:spMkLst>
            <pc:docMk/>
            <pc:sldMk cId="4007266840" sldId="328"/>
            <ac:spMk id="82" creationId="{4A711537-2686-4A4B-898D-592A27719451}"/>
          </ac:spMkLst>
        </pc:spChg>
        <pc:picChg chg="add mod ord">
          <ac:chgData name="倉下亮" userId="96ef8ed2-32df-4ebd-bfc9-b4de2c4378de" providerId="ADAL" clId="{736FD0C2-4883-4108-83CD-A7320B1C42E9}" dt="2021-12-20T07:20:36.076" v="7" actId="1076"/>
          <ac:picMkLst>
            <pc:docMk/>
            <pc:sldMk cId="4007266840" sldId="328"/>
            <ac:picMk id="7" creationId="{73AEE722-AE74-4B83-A89D-5E50814E5C60}"/>
          </ac:picMkLst>
        </pc:picChg>
        <pc:picChg chg="del">
          <ac:chgData name="倉下亮" userId="96ef8ed2-32df-4ebd-bfc9-b4de2c4378de" providerId="ADAL" clId="{736FD0C2-4883-4108-83CD-A7320B1C42E9}" dt="2021-12-20T07:20:22.974" v="5" actId="478"/>
          <ac:picMkLst>
            <pc:docMk/>
            <pc:sldMk cId="4007266840" sldId="328"/>
            <ac:picMk id="9" creationId="{7808E8E0-F769-4F32-81EF-2D7EEA1388C5}"/>
          </ac:picMkLst>
        </pc:picChg>
        <pc:cxnChg chg="mod">
          <ac:chgData name="倉下亮" userId="96ef8ed2-32df-4ebd-bfc9-b4de2c4378de" providerId="ADAL" clId="{736FD0C2-4883-4108-83CD-A7320B1C42E9}" dt="2021-12-20T08:15:48.225" v="29" actId="20577"/>
          <ac:cxnSpMkLst>
            <pc:docMk/>
            <pc:sldMk cId="4007266840" sldId="328"/>
            <ac:cxnSpMk id="42" creationId="{AF85CCAD-2AC2-4CF0-A9EB-323FCF0CE159}"/>
          </ac:cxnSpMkLst>
        </pc:cxnChg>
        <pc:cxnChg chg="mod">
          <ac:chgData name="倉下亮" userId="96ef8ed2-32df-4ebd-bfc9-b4de2c4378de" providerId="ADAL" clId="{736FD0C2-4883-4108-83CD-A7320B1C42E9}" dt="2021-12-20T08:17:24.460" v="67" actId="14100"/>
          <ac:cxnSpMkLst>
            <pc:docMk/>
            <pc:sldMk cId="4007266840" sldId="328"/>
            <ac:cxnSpMk id="71" creationId="{5BD9F58A-F05B-4C81-82E4-613F1AC589A1}"/>
          </ac:cxnSpMkLst>
        </pc:cxnChg>
        <pc:cxnChg chg="mod">
          <ac:chgData name="倉下亮" userId="96ef8ed2-32df-4ebd-bfc9-b4de2c4378de" providerId="ADAL" clId="{736FD0C2-4883-4108-83CD-A7320B1C42E9}" dt="2021-12-20T08:17:20.393" v="66" actId="14100"/>
          <ac:cxnSpMkLst>
            <pc:docMk/>
            <pc:sldMk cId="4007266840" sldId="328"/>
            <ac:cxnSpMk id="72" creationId="{6ADCEA7D-8AA8-44EB-9843-3189566A5B6F}"/>
          </ac:cxnSpMkLst>
        </pc:cxnChg>
      </pc:sldChg>
      <pc:sldChg chg="addSp delSp modSp mod">
        <pc:chgData name="倉下亮" userId="96ef8ed2-32df-4ebd-bfc9-b4de2c4378de" providerId="ADAL" clId="{736FD0C2-4883-4108-83CD-A7320B1C42E9}" dt="2021-12-20T08:25:54.156" v="227" actId="20577"/>
        <pc:sldMkLst>
          <pc:docMk/>
          <pc:sldMk cId="1723578007" sldId="329"/>
        </pc:sldMkLst>
        <pc:spChg chg="mod">
          <ac:chgData name="倉下亮" userId="96ef8ed2-32df-4ebd-bfc9-b4de2c4378de" providerId="ADAL" clId="{736FD0C2-4883-4108-83CD-A7320B1C42E9}" dt="2021-12-20T08:25:25.126" v="222" actId="1037"/>
          <ac:spMkLst>
            <pc:docMk/>
            <pc:sldMk cId="1723578007" sldId="329"/>
            <ac:spMk id="6" creationId="{B97E51EB-A17F-467C-B038-963122F156FA}"/>
          </ac:spMkLst>
        </pc:spChg>
        <pc:spChg chg="mod">
          <ac:chgData name="倉下亮" userId="96ef8ed2-32df-4ebd-bfc9-b4de2c4378de" providerId="ADAL" clId="{736FD0C2-4883-4108-83CD-A7320B1C42E9}" dt="2021-12-20T08:24:15.787" v="201" actId="20577"/>
          <ac:spMkLst>
            <pc:docMk/>
            <pc:sldMk cId="1723578007" sldId="329"/>
            <ac:spMk id="7" creationId="{F6DFE983-F9E0-4891-9F35-E34814D77664}"/>
          </ac:spMkLst>
        </pc:spChg>
        <pc:spChg chg="mod">
          <ac:chgData name="倉下亮" userId="96ef8ed2-32df-4ebd-bfc9-b4de2c4378de" providerId="ADAL" clId="{736FD0C2-4883-4108-83CD-A7320B1C42E9}" dt="2021-12-20T08:25:54.156" v="227" actId="20577"/>
          <ac:spMkLst>
            <pc:docMk/>
            <pc:sldMk cId="1723578007" sldId="329"/>
            <ac:spMk id="27" creationId="{001962D3-A5BB-466C-83AD-6E1EA3CD0B12}"/>
          </ac:spMkLst>
        </pc:spChg>
        <pc:spChg chg="mod">
          <ac:chgData name="倉下亮" userId="96ef8ed2-32df-4ebd-bfc9-b4de2c4378de" providerId="ADAL" clId="{736FD0C2-4883-4108-83CD-A7320B1C42E9}" dt="2021-12-20T07:22:58.458" v="21" actId="1037"/>
          <ac:spMkLst>
            <pc:docMk/>
            <pc:sldMk cId="1723578007" sldId="329"/>
            <ac:spMk id="40" creationId="{7048871A-3E2B-459F-89F9-422E25C1DE2F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45" creationId="{0E0C6898-AE3C-4C80-8852-F33C8E3DBC85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49" creationId="{CCBB7C10-8D07-409D-841A-0560A95361E3}"/>
          </ac:spMkLst>
        </pc:spChg>
        <pc:spChg chg="mod">
          <ac:chgData name="倉下亮" userId="96ef8ed2-32df-4ebd-bfc9-b4de2c4378de" providerId="ADAL" clId="{736FD0C2-4883-4108-83CD-A7320B1C42E9}" dt="2021-12-20T08:24:08.330" v="191" actId="20577"/>
          <ac:spMkLst>
            <pc:docMk/>
            <pc:sldMk cId="1723578007" sldId="329"/>
            <ac:spMk id="50" creationId="{26AEE048-03DE-4B77-832D-E188A017683B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54" creationId="{6701647F-7F3D-4400-82D7-632B240F1970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55" creationId="{AB35E856-F7E4-4EFA-95AF-CE61F468A386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56" creationId="{C77FA65C-B737-4E8D-9DFF-A1B2164A111E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57" creationId="{1AA7CE5C-708D-427F-AA0F-ECFE0F726C71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58" creationId="{FE053ECF-E0E6-4FC7-9191-063F7E0C45D4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59" creationId="{83B9D352-4A56-489D-BAB1-E7D5F88B1D5D}"/>
          </ac:spMkLst>
        </pc:spChg>
        <pc:spChg chg="del">
          <ac:chgData name="倉下亮" userId="96ef8ed2-32df-4ebd-bfc9-b4de2c4378de" providerId="ADAL" clId="{736FD0C2-4883-4108-83CD-A7320B1C42E9}" dt="2021-12-20T08:22:18.149" v="169" actId="478"/>
          <ac:spMkLst>
            <pc:docMk/>
            <pc:sldMk cId="1723578007" sldId="329"/>
            <ac:spMk id="60" creationId="{48174E58-EA55-4907-B2A7-79F015C9E83E}"/>
          </ac:spMkLst>
        </pc:spChg>
        <pc:spChg chg="mod">
          <ac:chgData name="倉下亮" userId="96ef8ed2-32df-4ebd-bfc9-b4de2c4378de" providerId="ADAL" clId="{736FD0C2-4883-4108-83CD-A7320B1C42E9}" dt="2021-12-20T08:24:26.202" v="209" actId="20577"/>
          <ac:spMkLst>
            <pc:docMk/>
            <pc:sldMk cId="1723578007" sldId="329"/>
            <ac:spMk id="69" creationId="{8966701A-FD6D-4F43-9382-AA15C7D9E859}"/>
          </ac:spMkLst>
        </pc:spChg>
        <pc:spChg chg="mod">
          <ac:chgData name="倉下亮" userId="96ef8ed2-32df-4ebd-bfc9-b4de2c4378de" providerId="ADAL" clId="{736FD0C2-4883-4108-83CD-A7320B1C42E9}" dt="2021-12-20T08:24:35.002" v="214" actId="20577"/>
          <ac:spMkLst>
            <pc:docMk/>
            <pc:sldMk cId="1723578007" sldId="329"/>
            <ac:spMk id="70" creationId="{AE1263DE-12F4-4204-9DB7-7FCA1F0C9036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75" creationId="{03400479-314C-4891-8185-7CBBBB1ADE3B}"/>
          </ac:spMkLst>
        </pc:spChg>
        <pc:spChg chg="mod">
          <ac:chgData name="倉下亮" userId="96ef8ed2-32df-4ebd-bfc9-b4de2c4378de" providerId="ADAL" clId="{736FD0C2-4883-4108-83CD-A7320B1C42E9}" dt="2021-12-20T08:23:56.731" v="183" actId="14100"/>
          <ac:spMkLst>
            <pc:docMk/>
            <pc:sldMk cId="1723578007" sldId="329"/>
            <ac:spMk id="82" creationId="{4A711537-2686-4A4B-898D-592A27719451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86" creationId="{6DCE9307-FB13-4193-B7F5-6E07A93AD040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87" creationId="{29C94E8F-3026-4277-9F42-820BC585D4DE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88" creationId="{C08FA4D6-0C4A-40D0-8B2A-32D74E7BB622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89" creationId="{DF327777-7FCE-48BC-AB27-B6F48A100D26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90" creationId="{D3123DF2-6939-42EF-9A39-B93B69D872FD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91" creationId="{E2AFE079-3ECE-46F1-94A4-80D499093FA5}"/>
          </ac:spMkLst>
        </pc:spChg>
        <pc:spChg chg="add mod">
          <ac:chgData name="倉下亮" userId="96ef8ed2-32df-4ebd-bfc9-b4de2c4378de" providerId="ADAL" clId="{736FD0C2-4883-4108-83CD-A7320B1C42E9}" dt="2021-12-20T08:22:20.036" v="170"/>
          <ac:spMkLst>
            <pc:docMk/>
            <pc:sldMk cId="1723578007" sldId="329"/>
            <ac:spMk id="92" creationId="{BA180247-6DC0-4135-9E21-3E8A74CAED29}"/>
          </ac:spMkLst>
        </pc:spChg>
        <pc:spChg chg="add mod">
          <ac:chgData name="倉下亮" userId="96ef8ed2-32df-4ebd-bfc9-b4de2c4378de" providerId="ADAL" clId="{736FD0C2-4883-4108-83CD-A7320B1C42E9}" dt="2021-12-20T08:23:46.065" v="180" actId="1076"/>
          <ac:spMkLst>
            <pc:docMk/>
            <pc:sldMk cId="1723578007" sldId="329"/>
            <ac:spMk id="93" creationId="{ABDAF11E-22F6-4B4B-8983-947265B4EC6E}"/>
          </ac:spMkLst>
        </pc:spChg>
        <pc:picChg chg="del">
          <ac:chgData name="倉下亮" userId="96ef8ed2-32df-4ebd-bfc9-b4de2c4378de" providerId="ADAL" clId="{736FD0C2-4883-4108-83CD-A7320B1C42E9}" dt="2021-12-20T07:21:36.677" v="13" actId="478"/>
          <ac:picMkLst>
            <pc:docMk/>
            <pc:sldMk cId="1723578007" sldId="329"/>
            <ac:picMk id="75" creationId="{7DF77D39-FBDC-4CDE-9108-18E37227F64A}"/>
          </ac:picMkLst>
        </pc:picChg>
        <pc:picChg chg="add mod ord">
          <ac:chgData name="倉下亮" userId="96ef8ed2-32df-4ebd-bfc9-b4de2c4378de" providerId="ADAL" clId="{736FD0C2-4883-4108-83CD-A7320B1C42E9}" dt="2021-12-20T07:22:08.961" v="16" actId="1076"/>
          <ac:picMkLst>
            <pc:docMk/>
            <pc:sldMk cId="1723578007" sldId="329"/>
            <ac:picMk id="84" creationId="{CE331917-C636-4233-AF8D-57AEB221D5FA}"/>
          </ac:picMkLst>
        </pc:picChg>
        <pc:cxnChg chg="mod">
          <ac:chgData name="倉下亮" userId="96ef8ed2-32df-4ebd-bfc9-b4de2c4378de" providerId="ADAL" clId="{736FD0C2-4883-4108-83CD-A7320B1C42E9}" dt="2021-12-20T08:22:18.149" v="169" actId="478"/>
          <ac:cxnSpMkLst>
            <pc:docMk/>
            <pc:sldMk cId="1723578007" sldId="329"/>
            <ac:cxnSpMk id="42" creationId="{AF85CCAD-2AC2-4CF0-A9EB-323FCF0CE159}"/>
          </ac:cxnSpMkLst>
        </pc:cxnChg>
        <pc:cxnChg chg="mod">
          <ac:chgData name="倉下亮" userId="96ef8ed2-32df-4ebd-bfc9-b4de2c4378de" providerId="ADAL" clId="{736FD0C2-4883-4108-83CD-A7320B1C42E9}" dt="2021-12-20T08:24:06.827" v="190" actId="20577"/>
          <ac:cxnSpMkLst>
            <pc:docMk/>
            <pc:sldMk cId="1723578007" sldId="329"/>
            <ac:cxnSpMk id="51" creationId="{4FA54CB1-2907-4659-A039-83BD9B237DE9}"/>
          </ac:cxnSpMkLst>
        </pc:cxnChg>
        <pc:cxnChg chg="mod">
          <ac:chgData name="倉下亮" userId="96ef8ed2-32df-4ebd-bfc9-b4de2c4378de" providerId="ADAL" clId="{736FD0C2-4883-4108-83CD-A7320B1C42E9}" dt="2021-12-20T08:23:38.436" v="179" actId="14100"/>
          <ac:cxnSpMkLst>
            <pc:docMk/>
            <pc:sldMk cId="1723578007" sldId="329"/>
            <ac:cxnSpMk id="71" creationId="{5BD9F58A-F05B-4C81-82E4-613F1AC589A1}"/>
          </ac:cxnSpMkLst>
        </pc:cxnChg>
        <pc:cxnChg chg="mod">
          <ac:chgData name="倉下亮" userId="96ef8ed2-32df-4ebd-bfc9-b4de2c4378de" providerId="ADAL" clId="{736FD0C2-4883-4108-83CD-A7320B1C42E9}" dt="2021-12-20T08:23:10.937" v="174" actId="14100"/>
          <ac:cxnSpMkLst>
            <pc:docMk/>
            <pc:sldMk cId="1723578007" sldId="329"/>
            <ac:cxnSpMk id="72" creationId="{6ADCEA7D-8AA8-44EB-9843-3189566A5B6F}"/>
          </ac:cxnSpMkLst>
        </pc:cxnChg>
      </pc:sldChg>
    </pc:docChg>
  </pc:docChgLst>
  <pc:docChgLst>
    <pc:chgData name="NK-STAFF 倉下亮" userId="96ef8ed2-32df-4ebd-bfc9-b4de2c4378de" providerId="ADAL" clId="{147F7BFA-F085-4A6B-883A-7922E2C54709}"/>
    <pc:docChg chg="undo custSel addSld delSld modSld modMainMaster addSection delSection modSection">
      <pc:chgData name="NK-STAFF 倉下亮" userId="96ef8ed2-32df-4ebd-bfc9-b4de2c4378de" providerId="ADAL" clId="{147F7BFA-F085-4A6B-883A-7922E2C54709}" dt="2023-04-08T07:06:07.324" v="633" actId="207"/>
      <pc:docMkLst>
        <pc:docMk/>
      </pc:docMkLst>
      <pc:sldChg chg="modSp mod">
        <pc:chgData name="NK-STAFF 倉下亮" userId="96ef8ed2-32df-4ebd-bfc9-b4de2c4378de" providerId="ADAL" clId="{147F7BFA-F085-4A6B-883A-7922E2C54709}" dt="2023-04-08T07:01:42.255" v="564" actId="207"/>
        <pc:sldMkLst>
          <pc:docMk/>
          <pc:sldMk cId="4116005797" sldId="360"/>
        </pc:sldMkLst>
        <pc:spChg chg="mod">
          <ac:chgData name="NK-STAFF 倉下亮" userId="96ef8ed2-32df-4ebd-bfc9-b4de2c4378de" providerId="ADAL" clId="{147F7BFA-F085-4A6B-883A-7922E2C54709}" dt="2023-04-08T06:44:56.737" v="37" actId="20577"/>
          <ac:spMkLst>
            <pc:docMk/>
            <pc:sldMk cId="4116005797" sldId="360"/>
            <ac:spMk id="2" creationId="{B71A3E3C-A711-4BD5-A0D3-BFB084D73FD9}"/>
          </ac:spMkLst>
        </pc:spChg>
        <pc:spChg chg="mod">
          <ac:chgData name="NK-STAFF 倉下亮" userId="96ef8ed2-32df-4ebd-bfc9-b4de2c4378de" providerId="ADAL" clId="{147F7BFA-F085-4A6B-883A-7922E2C54709}" dt="2023-04-08T07:01:31.833" v="562" actId="207"/>
          <ac:spMkLst>
            <pc:docMk/>
            <pc:sldMk cId="4116005797" sldId="360"/>
            <ac:spMk id="6" creationId="{7E46DF89-3186-69FD-6DCE-B17814F9EA14}"/>
          </ac:spMkLst>
        </pc:spChg>
        <pc:spChg chg="mod">
          <ac:chgData name="NK-STAFF 倉下亮" userId="96ef8ed2-32df-4ebd-bfc9-b4de2c4378de" providerId="ADAL" clId="{147F7BFA-F085-4A6B-883A-7922E2C54709}" dt="2023-04-08T07:01:42.255" v="564" actId="207"/>
          <ac:spMkLst>
            <pc:docMk/>
            <pc:sldMk cId="4116005797" sldId="360"/>
            <ac:spMk id="8" creationId="{3D0F4B47-831C-49A0-3A59-0AF18BDB45BF}"/>
          </ac:spMkLst>
        </pc:spChg>
        <pc:spChg chg="mod">
          <ac:chgData name="NK-STAFF 倉下亮" userId="96ef8ed2-32df-4ebd-bfc9-b4de2c4378de" providerId="ADAL" clId="{147F7BFA-F085-4A6B-883A-7922E2C54709}" dt="2023-04-08T07:01:38.709" v="563" actId="207"/>
          <ac:spMkLst>
            <pc:docMk/>
            <pc:sldMk cId="4116005797" sldId="360"/>
            <ac:spMk id="9" creationId="{D0BDFFC0-DBBE-66DE-EEB3-B0735BFB3467}"/>
          </ac:spMkLst>
        </pc:spChg>
      </pc:sldChg>
      <pc:sldChg chg="modSp mod">
        <pc:chgData name="NK-STAFF 倉下亮" userId="96ef8ed2-32df-4ebd-bfc9-b4de2c4378de" providerId="ADAL" clId="{147F7BFA-F085-4A6B-883A-7922E2C54709}" dt="2023-04-08T07:06:07.324" v="633" actId="207"/>
        <pc:sldMkLst>
          <pc:docMk/>
          <pc:sldMk cId="3606653919" sldId="388"/>
        </pc:sldMkLst>
        <pc:spChg chg="mod">
          <ac:chgData name="NK-STAFF 倉下亮" userId="96ef8ed2-32df-4ebd-bfc9-b4de2c4378de" providerId="ADAL" clId="{147F7BFA-F085-4A6B-883A-7922E2C54709}" dt="2023-04-08T07:02:58.239" v="590" actId="207"/>
          <ac:spMkLst>
            <pc:docMk/>
            <pc:sldMk cId="3606653919" sldId="388"/>
            <ac:spMk id="6" creationId="{DCE3A9B9-6709-6043-B4B0-08EAEBADFF37}"/>
          </ac:spMkLst>
        </pc:spChg>
        <pc:spChg chg="mod">
          <ac:chgData name="NK-STAFF 倉下亮" userId="96ef8ed2-32df-4ebd-bfc9-b4de2c4378de" providerId="ADAL" clId="{147F7BFA-F085-4A6B-883A-7922E2C54709}" dt="2023-04-08T07:06:07.324" v="633" actId="207"/>
          <ac:spMkLst>
            <pc:docMk/>
            <pc:sldMk cId="3606653919" sldId="388"/>
            <ac:spMk id="7" creationId="{337C652A-F0FF-CD4A-8199-E29AFA90F211}"/>
          </ac:spMkLst>
        </pc:spChg>
      </pc:sldChg>
      <pc:sldChg chg="modSp mod">
        <pc:chgData name="NK-STAFF 倉下亮" userId="96ef8ed2-32df-4ebd-bfc9-b4de2c4378de" providerId="ADAL" clId="{147F7BFA-F085-4A6B-883A-7922E2C54709}" dt="2023-04-08T07:01:15.756" v="560" actId="6549"/>
        <pc:sldMkLst>
          <pc:docMk/>
          <pc:sldMk cId="2781487776" sldId="414"/>
        </pc:sldMkLst>
        <pc:spChg chg="mod">
          <ac:chgData name="NK-STAFF 倉下亮" userId="96ef8ed2-32df-4ebd-bfc9-b4de2c4378de" providerId="ADAL" clId="{147F7BFA-F085-4A6B-883A-7922E2C54709}" dt="2023-04-08T07:01:15.756" v="560" actId="6549"/>
          <ac:spMkLst>
            <pc:docMk/>
            <pc:sldMk cId="2781487776" sldId="414"/>
            <ac:spMk id="3" creationId="{029C982A-E554-4830-B07A-1ECDF2FF0144}"/>
          </ac:spMkLst>
        </pc:spChg>
      </pc:sldChg>
      <pc:sldChg chg="modSp mod">
        <pc:chgData name="NK-STAFF 倉下亮" userId="96ef8ed2-32df-4ebd-bfc9-b4de2c4378de" providerId="ADAL" clId="{147F7BFA-F085-4A6B-883A-7922E2C54709}" dt="2023-04-08T07:02:53.253" v="589" actId="207"/>
        <pc:sldMkLst>
          <pc:docMk/>
          <pc:sldMk cId="3030991860" sldId="456"/>
        </pc:sldMkLst>
        <pc:spChg chg="mod">
          <ac:chgData name="NK-STAFF 倉下亮" userId="96ef8ed2-32df-4ebd-bfc9-b4de2c4378de" providerId="ADAL" clId="{147F7BFA-F085-4A6B-883A-7922E2C54709}" dt="2023-04-08T07:02:53.253" v="589" actId="207"/>
          <ac:spMkLst>
            <pc:docMk/>
            <pc:sldMk cId="3030991860" sldId="456"/>
            <ac:spMk id="3" creationId="{7D3BFF3D-741F-53B2-2D39-E525A1EED3EF}"/>
          </ac:spMkLst>
        </pc:spChg>
      </pc:sldChg>
      <pc:sldChg chg="modSp mod">
        <pc:chgData name="NK-STAFF 倉下亮" userId="96ef8ed2-32df-4ebd-bfc9-b4de2c4378de" providerId="ADAL" clId="{147F7BFA-F085-4A6B-883A-7922E2C54709}" dt="2023-04-08T07:02:40.781" v="586" actId="207"/>
        <pc:sldMkLst>
          <pc:docMk/>
          <pc:sldMk cId="1018084201" sldId="459"/>
        </pc:sldMkLst>
        <pc:spChg chg="mod">
          <ac:chgData name="NK-STAFF 倉下亮" userId="96ef8ed2-32df-4ebd-bfc9-b4de2c4378de" providerId="ADAL" clId="{147F7BFA-F085-4A6B-883A-7922E2C54709}" dt="2023-04-08T07:02:40.781" v="586" actId="207"/>
          <ac:spMkLst>
            <pc:docMk/>
            <pc:sldMk cId="1018084201" sldId="459"/>
            <ac:spMk id="3" creationId="{7D3BFF3D-741F-53B2-2D39-E525A1EED3EF}"/>
          </ac:spMkLst>
        </pc:spChg>
      </pc:sldChg>
      <pc:sldChg chg="modSp mod">
        <pc:chgData name="NK-STAFF 倉下亮" userId="96ef8ed2-32df-4ebd-bfc9-b4de2c4378de" providerId="ADAL" clId="{147F7BFA-F085-4A6B-883A-7922E2C54709}" dt="2023-04-08T07:02:28.558" v="585" actId="12"/>
        <pc:sldMkLst>
          <pc:docMk/>
          <pc:sldMk cId="319395926" sldId="461"/>
        </pc:sldMkLst>
        <pc:spChg chg="mod">
          <ac:chgData name="NK-STAFF 倉下亮" userId="96ef8ed2-32df-4ebd-bfc9-b4de2c4378de" providerId="ADAL" clId="{147F7BFA-F085-4A6B-883A-7922E2C54709}" dt="2023-04-08T07:02:28.558" v="585" actId="12"/>
          <ac:spMkLst>
            <pc:docMk/>
            <pc:sldMk cId="319395926" sldId="461"/>
            <ac:spMk id="3" creationId="{7D3BFF3D-741F-53B2-2D39-E525A1EED3EF}"/>
          </ac:spMkLst>
        </pc:spChg>
      </pc:sldChg>
      <pc:sldChg chg="modSp del mod">
        <pc:chgData name="NK-STAFF 倉下亮" userId="96ef8ed2-32df-4ebd-bfc9-b4de2c4378de" providerId="ADAL" clId="{147F7BFA-F085-4A6B-883A-7922E2C54709}" dt="2023-04-08T06:53:28.742" v="262" actId="2696"/>
        <pc:sldMkLst>
          <pc:docMk/>
          <pc:sldMk cId="3280216309" sldId="463"/>
        </pc:sldMkLst>
        <pc:spChg chg="mod">
          <ac:chgData name="NK-STAFF 倉下亮" userId="96ef8ed2-32df-4ebd-bfc9-b4de2c4378de" providerId="ADAL" clId="{147F7BFA-F085-4A6B-883A-7922E2C54709}" dt="2023-04-08T06:45:32.899" v="47" actId="21"/>
          <ac:spMkLst>
            <pc:docMk/>
            <pc:sldMk cId="3280216309" sldId="463"/>
            <ac:spMk id="6" creationId="{7E46DF89-3186-69FD-6DCE-B17814F9EA14}"/>
          </ac:spMkLst>
        </pc:spChg>
      </pc:sldChg>
      <pc:sldChg chg="modSp mod">
        <pc:chgData name="NK-STAFF 倉下亮" userId="96ef8ed2-32df-4ebd-bfc9-b4de2c4378de" providerId="ADAL" clId="{147F7BFA-F085-4A6B-883A-7922E2C54709}" dt="2023-04-08T07:02:44.989" v="587" actId="207"/>
        <pc:sldMkLst>
          <pc:docMk/>
          <pc:sldMk cId="1486207597" sldId="464"/>
        </pc:sldMkLst>
        <pc:spChg chg="mod">
          <ac:chgData name="NK-STAFF 倉下亮" userId="96ef8ed2-32df-4ebd-bfc9-b4de2c4378de" providerId="ADAL" clId="{147F7BFA-F085-4A6B-883A-7922E2C54709}" dt="2023-04-08T07:02:44.989" v="587" actId="207"/>
          <ac:spMkLst>
            <pc:docMk/>
            <pc:sldMk cId="1486207597" sldId="464"/>
            <ac:spMk id="3" creationId="{7D3BFF3D-741F-53B2-2D39-E525A1EED3EF}"/>
          </ac:spMkLst>
        </pc:spChg>
      </pc:sldChg>
      <pc:sldChg chg="addSp delSp modSp new mod modClrScheme chgLayout">
        <pc:chgData name="NK-STAFF 倉下亮" userId="96ef8ed2-32df-4ebd-bfc9-b4de2c4378de" providerId="ADAL" clId="{147F7BFA-F085-4A6B-883A-7922E2C54709}" dt="2023-04-08T07:01:23.800" v="561" actId="207"/>
        <pc:sldMkLst>
          <pc:docMk/>
          <pc:sldMk cId="2101821169" sldId="465"/>
        </pc:sldMkLst>
        <pc:spChg chg="mod ord">
          <ac:chgData name="NK-STAFF 倉下亮" userId="96ef8ed2-32df-4ebd-bfc9-b4de2c4378de" providerId="ADAL" clId="{147F7BFA-F085-4A6B-883A-7922E2C54709}" dt="2023-04-08T06:54:33.481" v="275" actId="700"/>
          <ac:spMkLst>
            <pc:docMk/>
            <pc:sldMk cId="2101821169" sldId="465"/>
            <ac:spMk id="2" creationId="{A2E7E8D3-F4CE-1E74-8314-A0B2AA57A067}"/>
          </ac:spMkLst>
        </pc:spChg>
        <pc:spChg chg="del">
          <ac:chgData name="NK-STAFF 倉下亮" userId="96ef8ed2-32df-4ebd-bfc9-b4de2c4378de" providerId="ADAL" clId="{147F7BFA-F085-4A6B-883A-7922E2C54709}" dt="2023-04-08T06:54:33.481" v="275" actId="700"/>
          <ac:spMkLst>
            <pc:docMk/>
            <pc:sldMk cId="2101821169" sldId="465"/>
            <ac:spMk id="3" creationId="{0FC99CDF-6DA3-46A3-4311-FA9704EFFB2E}"/>
          </ac:spMkLst>
        </pc:spChg>
        <pc:spChg chg="mod ord">
          <ac:chgData name="NK-STAFF 倉下亮" userId="96ef8ed2-32df-4ebd-bfc9-b4de2c4378de" providerId="ADAL" clId="{147F7BFA-F085-4A6B-883A-7922E2C54709}" dt="2023-04-08T06:54:33.481" v="275" actId="700"/>
          <ac:spMkLst>
            <pc:docMk/>
            <pc:sldMk cId="2101821169" sldId="465"/>
            <ac:spMk id="4" creationId="{C2DA58E0-2A4B-0AA6-B3DF-E3026D2C6ABC}"/>
          </ac:spMkLst>
        </pc:spChg>
        <pc:spChg chg="mod ord">
          <ac:chgData name="NK-STAFF 倉下亮" userId="96ef8ed2-32df-4ebd-bfc9-b4de2c4378de" providerId="ADAL" clId="{147F7BFA-F085-4A6B-883A-7922E2C54709}" dt="2023-04-08T06:54:33.481" v="275" actId="700"/>
          <ac:spMkLst>
            <pc:docMk/>
            <pc:sldMk cId="2101821169" sldId="465"/>
            <ac:spMk id="5" creationId="{D7B7DAFE-0D5B-71F1-CE93-DF59C26E8261}"/>
          </ac:spMkLst>
        </pc:spChg>
        <pc:spChg chg="add mod">
          <ac:chgData name="NK-STAFF 倉下亮" userId="96ef8ed2-32df-4ebd-bfc9-b4de2c4378de" providerId="ADAL" clId="{147F7BFA-F085-4A6B-883A-7922E2C54709}" dt="2023-04-08T06:56:28.335" v="308" actId="14100"/>
          <ac:spMkLst>
            <pc:docMk/>
            <pc:sldMk cId="2101821169" sldId="465"/>
            <ac:spMk id="6" creationId="{7ACAEF03-C3F4-0149-8E85-4A14E41F1047}"/>
          </ac:spMkLst>
        </pc:spChg>
        <pc:spChg chg="add mod">
          <ac:chgData name="NK-STAFF 倉下亮" userId="96ef8ed2-32df-4ebd-bfc9-b4de2c4378de" providerId="ADAL" clId="{147F7BFA-F085-4A6B-883A-7922E2C54709}" dt="2023-04-08T06:56:28.335" v="308" actId="14100"/>
          <ac:spMkLst>
            <pc:docMk/>
            <pc:sldMk cId="2101821169" sldId="465"/>
            <ac:spMk id="7" creationId="{53907082-0826-A31D-3737-69357B4EF3D0}"/>
          </ac:spMkLst>
        </pc:spChg>
        <pc:spChg chg="add mod">
          <ac:chgData name="NK-STAFF 倉下亮" userId="96ef8ed2-32df-4ebd-bfc9-b4de2c4378de" providerId="ADAL" clId="{147F7BFA-F085-4A6B-883A-7922E2C54709}" dt="2023-04-08T06:56:28.335" v="308" actId="14100"/>
          <ac:spMkLst>
            <pc:docMk/>
            <pc:sldMk cId="2101821169" sldId="465"/>
            <ac:spMk id="8" creationId="{4F2D209B-F607-A3CA-C15F-369C3695F7AE}"/>
          </ac:spMkLst>
        </pc:spChg>
        <pc:spChg chg="add mod">
          <ac:chgData name="NK-STAFF 倉下亮" userId="96ef8ed2-32df-4ebd-bfc9-b4de2c4378de" providerId="ADAL" clId="{147F7BFA-F085-4A6B-883A-7922E2C54709}" dt="2023-04-08T06:56:52.934" v="315" actId="6549"/>
          <ac:spMkLst>
            <pc:docMk/>
            <pc:sldMk cId="2101821169" sldId="465"/>
            <ac:spMk id="9" creationId="{D0EA271C-050E-BFE8-9D0F-EBB2A1BF5184}"/>
          </ac:spMkLst>
        </pc:spChg>
        <pc:spChg chg="add mod">
          <ac:chgData name="NK-STAFF 倉下亮" userId="96ef8ed2-32df-4ebd-bfc9-b4de2c4378de" providerId="ADAL" clId="{147F7BFA-F085-4A6B-883A-7922E2C54709}" dt="2023-04-08T06:56:56.327" v="316" actId="6549"/>
          <ac:spMkLst>
            <pc:docMk/>
            <pc:sldMk cId="2101821169" sldId="465"/>
            <ac:spMk id="10" creationId="{D1A2CF26-948A-A65D-84AA-A8910C0A7A76}"/>
          </ac:spMkLst>
        </pc:spChg>
        <pc:spChg chg="add mod">
          <ac:chgData name="NK-STAFF 倉下亮" userId="96ef8ed2-32df-4ebd-bfc9-b4de2c4378de" providerId="ADAL" clId="{147F7BFA-F085-4A6B-883A-7922E2C54709}" dt="2023-04-08T06:57:00.046" v="317" actId="6549"/>
          <ac:spMkLst>
            <pc:docMk/>
            <pc:sldMk cId="2101821169" sldId="465"/>
            <ac:spMk id="11" creationId="{E63937DC-5745-B5DC-A6E7-6BC0E9829298}"/>
          </ac:spMkLst>
        </pc:spChg>
        <pc:spChg chg="add mod">
          <ac:chgData name="NK-STAFF 倉下亮" userId="96ef8ed2-32df-4ebd-bfc9-b4de2c4378de" providerId="ADAL" clId="{147F7BFA-F085-4A6B-883A-7922E2C54709}" dt="2023-04-08T07:01:23.800" v="561" actId="207"/>
          <ac:spMkLst>
            <pc:docMk/>
            <pc:sldMk cId="2101821169" sldId="465"/>
            <ac:spMk id="12" creationId="{A0F69217-CABF-3DD9-0E53-23F3AB6ACF79}"/>
          </ac:spMkLst>
        </pc:spChg>
      </pc:sldChg>
      <pc:sldChg chg="addSp modSp new mod modClrScheme chgLayout">
        <pc:chgData name="NK-STAFF 倉下亮" userId="96ef8ed2-32df-4ebd-bfc9-b4de2c4378de" providerId="ADAL" clId="{147F7BFA-F085-4A6B-883A-7922E2C54709}" dt="2023-04-08T07:01:07.455" v="559" actId="207"/>
        <pc:sldMkLst>
          <pc:docMk/>
          <pc:sldMk cId="1443462665" sldId="466"/>
        </pc:sldMkLst>
        <pc:spChg chg="mod ord">
          <ac:chgData name="NK-STAFF 倉下亮" userId="96ef8ed2-32df-4ebd-bfc9-b4de2c4378de" providerId="ADAL" clId="{147F7BFA-F085-4A6B-883A-7922E2C54709}" dt="2023-04-08T07:00:05.630" v="465" actId="700"/>
          <ac:spMkLst>
            <pc:docMk/>
            <pc:sldMk cId="1443462665" sldId="466"/>
            <ac:spMk id="2" creationId="{30E00320-51BE-3162-F7B7-87BCAAD9502D}"/>
          </ac:spMkLst>
        </pc:spChg>
        <pc:spChg chg="mod ord">
          <ac:chgData name="NK-STAFF 倉下亮" userId="96ef8ed2-32df-4ebd-bfc9-b4de2c4378de" providerId="ADAL" clId="{147F7BFA-F085-4A6B-883A-7922E2C54709}" dt="2023-04-08T07:00:05.630" v="465" actId="700"/>
          <ac:spMkLst>
            <pc:docMk/>
            <pc:sldMk cId="1443462665" sldId="466"/>
            <ac:spMk id="3" creationId="{7ED95DF8-1A1B-65B8-09D6-A6412AF79465}"/>
          </ac:spMkLst>
        </pc:spChg>
        <pc:spChg chg="mod ord">
          <ac:chgData name="NK-STAFF 倉下亮" userId="96ef8ed2-32df-4ebd-bfc9-b4de2c4378de" providerId="ADAL" clId="{147F7BFA-F085-4A6B-883A-7922E2C54709}" dt="2023-04-08T07:00:05.630" v="465" actId="700"/>
          <ac:spMkLst>
            <pc:docMk/>
            <pc:sldMk cId="1443462665" sldId="466"/>
            <ac:spMk id="4" creationId="{D7D82AC2-CFA5-C5CB-1977-902D98B4407F}"/>
          </ac:spMkLst>
        </pc:spChg>
        <pc:spChg chg="add mod ord">
          <ac:chgData name="NK-STAFF 倉下亮" userId="96ef8ed2-32df-4ebd-bfc9-b4de2c4378de" providerId="ADAL" clId="{147F7BFA-F085-4A6B-883A-7922E2C54709}" dt="2023-04-08T07:01:07.455" v="559" actId="207"/>
          <ac:spMkLst>
            <pc:docMk/>
            <pc:sldMk cId="1443462665" sldId="466"/>
            <ac:spMk id="5" creationId="{C55F4EB0-F815-B4AC-713F-1A60110C0666}"/>
          </ac:spMkLst>
        </pc:spChg>
      </pc:sldChg>
      <pc:sldMasterChg chg="setBg modSldLayout">
        <pc:chgData name="NK-STAFF 倉下亮" userId="96ef8ed2-32df-4ebd-bfc9-b4de2c4378de" providerId="ADAL" clId="{147F7BFA-F085-4A6B-883A-7922E2C54709}" dt="2023-04-08T07:04:31.907" v="632" actId="14861"/>
        <pc:sldMasterMkLst>
          <pc:docMk/>
          <pc:sldMasterMk cId="2631304012" sldId="2147483913"/>
        </pc:sldMasterMkLst>
        <pc:sldLayoutChg chg="modSp mod">
          <pc:chgData name="NK-STAFF 倉下亮" userId="96ef8ed2-32df-4ebd-bfc9-b4de2c4378de" providerId="ADAL" clId="{147F7BFA-F085-4A6B-883A-7922E2C54709}" dt="2023-04-08T07:04:31.907" v="632" actId="14861"/>
          <pc:sldLayoutMkLst>
            <pc:docMk/>
            <pc:sldMasterMk cId="2631304012" sldId="2147483913"/>
            <pc:sldLayoutMk cId="998428428" sldId="2147483914"/>
          </pc:sldLayoutMkLst>
          <pc:picChg chg="mod">
            <ac:chgData name="NK-STAFF 倉下亮" userId="96ef8ed2-32df-4ebd-bfc9-b4de2c4378de" providerId="ADAL" clId="{147F7BFA-F085-4A6B-883A-7922E2C54709}" dt="2023-04-08T07:04:31.907" v="632" actId="14861"/>
            <ac:picMkLst>
              <pc:docMk/>
              <pc:sldMasterMk cId="2631304012" sldId="2147483913"/>
              <pc:sldLayoutMk cId="998428428" sldId="2147483914"/>
              <ac:picMk id="67" creationId="{DCDE8F9E-C25A-384E-BC6D-CC46E6A79EB6}"/>
            </ac:picMkLst>
          </pc:picChg>
        </pc:sldLayoutChg>
      </pc:sldMasterChg>
    </pc:docChg>
  </pc:docChgLst>
  <pc:docChgLst>
    <pc:chgData name="倉下亮 NK-STAFF" userId="96ef8ed2-32df-4ebd-bfc9-b4de2c4378de" providerId="ADAL" clId="{1652D87E-2724-6742-8BCE-8CA18BC34CC1}"/>
    <pc:docChg chg="undo custSel addSld delSld modSld sldOrd modMainMaster modSection">
      <pc:chgData name="倉下亮 NK-STAFF" userId="96ef8ed2-32df-4ebd-bfc9-b4de2c4378de" providerId="ADAL" clId="{1652D87E-2724-6742-8BCE-8CA18BC34CC1}" dt="2022-04-12T14:32:37.923" v="3884" actId="14100"/>
      <pc:docMkLst>
        <pc:docMk/>
      </pc:docMkLst>
      <pc:sldChg chg="addSp delSp modSp mod chgLayout">
        <pc:chgData name="倉下亮 NK-STAFF" userId="96ef8ed2-32df-4ebd-bfc9-b4de2c4378de" providerId="ADAL" clId="{1652D87E-2724-6742-8BCE-8CA18BC34CC1}" dt="2022-04-10T13:09:21.518" v="2073" actId="2085"/>
        <pc:sldMkLst>
          <pc:docMk/>
          <pc:sldMk cId="0" sldId="256"/>
        </pc:sldMkLst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9:11.305" v="2071" actId="2085"/>
          <ac:spMkLst>
            <pc:docMk/>
            <pc:sldMk cId="0" sldId="256"/>
            <ac:spMk id="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8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8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8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9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9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9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0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0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0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0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1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2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3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3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3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3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3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4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5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5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6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6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6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6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7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8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9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9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19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0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0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1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1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1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2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2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2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2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2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3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3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4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5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5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5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5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5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6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8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29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0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1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1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1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1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1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2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3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5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6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7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8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39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0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1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2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3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4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5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6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7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8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49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0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6" creationId="{00000000-0000-0000-0000-000000000000}"/>
          </ac:spMkLst>
        </pc:spChg>
        <pc:spChg chg="del mod">
          <ac:chgData name="倉下亮 NK-STAFF" userId="96ef8ed2-32df-4ebd-bfc9-b4de2c4378de" providerId="ADAL" clId="{1652D87E-2724-6742-8BCE-8CA18BC34CC1}" dt="2022-04-10T12:38:45.385" v="1879" actId="478"/>
          <ac:spMkLst>
            <pc:docMk/>
            <pc:sldMk cId="0" sldId="256"/>
            <ac:spMk id="51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1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2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3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4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5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7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8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59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0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1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2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3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4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5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6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7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8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69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0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1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2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39" creationId="{00000000-0000-0000-0000-000000000000}"/>
          </ac:spMkLst>
        </pc:spChg>
        <pc:spChg chg="del mod">
          <ac:chgData name="倉下亮 NK-STAFF" userId="96ef8ed2-32df-4ebd-bfc9-b4de2c4378de" providerId="ADAL" clId="{1652D87E-2724-6742-8BCE-8CA18BC34CC1}" dt="2022-04-10T12:39:04.912" v="1881" actId="478"/>
          <ac:spMkLst>
            <pc:docMk/>
            <pc:sldMk cId="0" sldId="256"/>
            <ac:spMk id="74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4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5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9:16.626" v="2072" actId="2085"/>
          <ac:spMkLst>
            <pc:docMk/>
            <pc:sldMk cId="0" sldId="256"/>
            <ac:spMk id="75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9:21.518" v="2073" actId="2085"/>
          <ac:spMkLst>
            <pc:docMk/>
            <pc:sldMk cId="0" sldId="256"/>
            <ac:spMk id="752" creationId="{00000000-0000-0000-0000-000000000000}"/>
          </ac:spMkLst>
        </pc:spChg>
        <pc:spChg chg="add del mod">
          <ac:chgData name="倉下亮 NK-STAFF" userId="96ef8ed2-32df-4ebd-bfc9-b4de2c4378de" providerId="ADAL" clId="{1652D87E-2724-6742-8BCE-8CA18BC34CC1}" dt="2022-04-10T12:15:34.152" v="1788" actId="27636"/>
          <ac:spMkLst>
            <pc:docMk/>
            <pc:sldMk cId="0" sldId="256"/>
            <ac:spMk id="75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56" creationId="{8EEE218F-9EBE-49AA-A93A-3429685884DF}"/>
          </ac:spMkLst>
        </pc:spChg>
        <pc:spChg chg="mod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57" creationId="{315B0418-6C12-4F6D-879C-39CE10A66ABF}"/>
          </ac:spMkLst>
        </pc:spChg>
        <pc:spChg chg="mod topLvl">
          <ac:chgData name="倉下亮 NK-STAFF" userId="96ef8ed2-32df-4ebd-bfc9-b4de2c4378de" providerId="ADAL" clId="{1652D87E-2724-6742-8BCE-8CA18BC34CC1}" dt="2022-04-10T13:08:59.120" v="2070" actId="14100"/>
          <ac:spMkLst>
            <pc:docMk/>
            <pc:sldMk cId="0" sldId="256"/>
            <ac:spMk id="758" creationId="{021B1C67-7A20-45C3-B76C-7A7AF4A5578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0" creationId="{ABC9F6C2-7512-F943-9D10-5504DCCFECA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1" creationId="{0DBD1688-AAFD-504F-A4BE-4AC5FCDC73C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2" creationId="{0CED6FF8-A8E6-8047-8E0D-328CEA6B67E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4" creationId="{E65DC7CE-E817-ED47-8EAC-A9F7B9B4C15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5" creationId="{1D983841-72BB-5E46-9DB5-FEE832376F2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6" creationId="{29CD1158-4FEB-164C-99B8-E6414657EA6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7" creationId="{5A19FF66-A95D-9B49-9D1A-E14E1E056EC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69" creationId="{2EB63B12-3F73-8340-85F6-B52C0AA9853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70" creationId="{122E3259-3569-254E-8BEA-CF45C24DC7B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73" creationId="{52B734F9-EB58-C145-9AA8-5906CE25C64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74" creationId="{F65E9370-2D44-7F4A-9B1C-76DC730FE83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81" creationId="{95E8CF49-79BF-ED4E-8149-5CE6BF15A37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82" creationId="{B2034338-142D-E949-807D-E8C9708DAC9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83" creationId="{7F4843FD-D1FE-5442-9909-D2330A8FD09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85" creationId="{69EAE875-BB10-7544-B726-3B5F08075BE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86" creationId="{1DEC0C00-BCF7-0E4A-A46E-B761FC301E0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87" creationId="{365C6957-58B2-5441-82D1-C4D42BF5E3B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89" creationId="{4EAC2333-DB78-A941-A362-D4CE3F5B5E2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0" creationId="{1F76F494-BBF7-3645-8459-E86B8FF115C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1" creationId="{BD46A251-41AE-264E-936E-D76F3578853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2" creationId="{8CE3437E-698B-AD42-9152-D12D272B64A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3" creationId="{88DF406D-64AC-2546-ABEF-4436E231C95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4" creationId="{F9FF8666-5864-844E-8765-DF51DBC0D86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5" creationId="{F0B63C9F-1403-8C4C-9205-B8DE17470C7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6" creationId="{49E8EC85-9880-9E40-8168-8FEB847E65F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7" creationId="{ADD2C807-6E8C-BC4D-89C3-006E5DA3D08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8" creationId="{10B0BCD1-F56B-C146-9CB0-9D9A654B476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799" creationId="{17D91F25-F348-C84F-B024-2DCBA1CE9E5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0" creationId="{A07CCA43-854D-644E-A4EF-9679343A494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1" creationId="{7A66301D-1C27-1446-8F89-9E3811946F3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2" creationId="{4E5578F9-6BAB-BC4D-BAAB-1DF766310D9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3" creationId="{37151ABC-3387-7244-AE46-9CB0FEAAA7C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4" creationId="{8B432DEF-888D-B846-B2DA-EF7035EC1D3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5" creationId="{8E7A5848-4D71-9D4F-A104-B9C8D3DDB19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6" creationId="{582B97B3-7296-5441-8E36-2865A6A78A7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7" creationId="{609DA74A-AFDE-C04D-85EE-1FB28E287EF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8" creationId="{7562BF4A-E7EB-4840-87D9-0307E3CEA38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09" creationId="{14A857C7-4E26-CF48-A200-19A26CC2B80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11" creationId="{0375AF40-49FF-8246-B643-31D4943C45C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12" creationId="{A69F7D69-D733-5E46-948A-6A2CB2269D0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14" creationId="{0C19F196-51D1-1047-B25E-8ECB7BC5862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18" creationId="{C923D885-72DB-004E-B986-271550BC5AA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19" creationId="{C2435A56-67EB-B44E-A719-932C6C6536D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20" creationId="{E7BBCEBE-03FC-6E4F-8104-8EB7EC22F39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22" creationId="{B284B9FD-E91C-9647-88AB-4C9381BEAA4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23" creationId="{00BF4A27-CD64-1045-AB34-EFBD153D259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25" creationId="{0DC33E16-2594-524A-9EF7-AC37BDE02E8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28" creationId="{A58A748A-CA11-DF4C-9F56-AA666CC1301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32" creationId="{136A4E73-808D-B241-A04B-43E0E84D1B7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35" creationId="{8781B4FB-9298-C143-B96B-5B72ACC144A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36" creationId="{D429826F-7CFB-6A48-8398-00BFD0097D0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40" creationId="{4B122041-56E3-A24B-ACF5-66D80D784F8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41" creationId="{87AC5429-29DF-0D4B-8A47-9CD777EA59C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42" creationId="{14A8922D-CAFC-CA45-92A1-CD94B294F2A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47" creationId="{2783342A-3AAD-1648-B10F-BD38CF5F2E6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48" creationId="{9616BBE3-39CD-2743-9808-9CDE0D61FD3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56" creationId="{AFA49DE9-15B5-274F-B831-A2C4F3317AB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57" creationId="{A0BA18EA-5942-324E-BBE4-DA3E0D483F0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62" creationId="{F8BB1909-49E5-944A-88FD-6CDE9401399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63" creationId="{5A54EB64-879C-5243-8AF9-406C608A1AC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65" creationId="{C49131C4-B844-B941-BC2E-7280160EA8F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72" creationId="{918E0DB7-41D3-A64D-9ECC-169A0F9CD32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78" creationId="{7DD1A436-B594-FA45-8283-37D1F86349D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87" creationId="{4E4071DF-9463-4E40-93CA-10FE5853F2B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91" creationId="{A6AE40F7-348F-1749-A5DD-E64EE82906E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92" creationId="{E66E4787-2552-E34B-B238-B744F021560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93" creationId="{553DF19F-02F8-F24F-A765-CC82C0BBF03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96" creationId="{95C7396E-2821-E64B-8321-B90AE0480DD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97" creationId="{90453571-A3EB-A049-AD81-7546555AAB4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98" creationId="{C706F849-AA44-4242-87D3-78C25544185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899" creationId="{0EC6D2D9-EAD5-9D4A-986E-A775325151B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00" creationId="{CB999002-8393-3C49-BD49-7061A63275B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01" creationId="{860B660C-41DC-8D4D-827B-80C6EF73375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02" creationId="{7A40B50E-FD1D-CE41-B07B-E1A6CD646B2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03" creationId="{EC7D13C2-B8CA-6440-A878-81A02F1F3E3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04" creationId="{58FCA35E-6447-DF47-B10B-C19F251D48C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05" creationId="{5D63426E-0323-074E-8ED6-783BDE66FCF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07" creationId="{43390D45-9C7D-354E-B975-7835D5AF179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16" creationId="{A0717BC4-E300-FB4F-8120-400E12A5083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17" creationId="{9D83CAD6-C4E4-7547-AD1F-B84B848BDA9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20" creationId="{66819673-CD9B-4048-AED4-AACD835C084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21" creationId="{CFC673FF-774C-224F-B5E1-3E65C4372DC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26" creationId="{6C42AA44-8BC6-A041-8214-D358B4EDE43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27" creationId="{12AA2CD0-74C8-B048-AD28-1E0514974FF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28" creationId="{6161615A-B2D9-4E48-9218-A6A82F1B99F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29" creationId="{C6401589-CC49-9B40-BBC5-9158E9B3AFE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0" creationId="{33F2434D-CA84-2949-9713-E061F11CFDC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1" creationId="{9252DF51-9402-BC44-856B-E70A5D3452B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2" creationId="{2A5EAD7A-F0E8-CF41-AE53-504D6576998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3" creationId="{F7FC8E19-733E-0F48-ABB2-70F89ACA877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4" creationId="{C797D9CE-3E30-3F42-9C78-CAF435EB652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5" creationId="{ABB1472D-2166-9B44-AB67-B156157723B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6" creationId="{30522EED-FB15-A94C-ABC3-5C470EE76EF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7" creationId="{6D921F2C-13B1-B84F-9A14-BA173111A82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8" creationId="{30A67DFA-BB89-F34A-B713-E2ADFE9AF6C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39" creationId="{B95D8F1F-A235-A84F-BAB7-1942289AA29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0" creationId="{D787398E-6CEB-EE46-BE6D-518F8BFAC55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1" creationId="{382045AE-A231-5F4C-A467-836C2E9D32D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2" creationId="{9209F534-E233-ED4A-A6A4-85F0D65F2CB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3" creationId="{04717DB4-9D6B-5749-94DF-07531472367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4" creationId="{9145869B-80FC-234F-AFB8-D42C5697E6C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5" creationId="{16A26F03-4751-E74F-ACFD-15C94D4C10B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6" creationId="{2F7FE72F-847C-724B-B031-8647244ED0C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8" creationId="{6B4C96AE-6F71-864B-862A-3DCF8A80A88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49" creationId="{0D9CBFE9-9EA0-4144-B0BC-83D769001A6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52" creationId="{132B06A5-A051-964B-B5F4-5501DEA6EF3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57" creationId="{0DD1EF36-5E1E-4F46-B6F1-0B0E26DBB7B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62" creationId="{DD222B70-29FF-4247-A9BA-1D27381F7A2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68" creationId="{30EEED96-ACBE-6F47-88BD-C643B803C75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71" creationId="{8DA9E3A6-6D8B-9D41-AE0A-076EB5B7A75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72" creationId="{D360850C-D6E5-C948-B0AF-76428F281B7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78" creationId="{02E3FDDE-6023-CF40-9235-5C50217AC48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80" creationId="{AC478C16-829D-3149-ACE2-E5C37E613BA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82" creationId="{31738C32-6860-1D45-8106-895F74D5DEB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84" creationId="{B72DB62E-1B1C-724F-AE54-91D8B882FD8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85" creationId="{001697DB-7892-184D-B7E0-FDEB466775A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92" creationId="{07FF7728-1FF2-0249-AAFC-7D254CBB89F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93" creationId="{9822AD22-0C7D-4041-BC73-7961F5C90DE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97" creationId="{7110FE0B-0BAE-7A41-81DD-B1DDE1A4148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98" creationId="{A3C31342-FCA7-C940-A7A0-19FFC131229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999" creationId="{0BAB2EC1-5715-0746-B47E-DA950E67F44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00" creationId="{4E92EEBB-20D6-7741-8A03-B45BD52786F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03" creationId="{507D62C8-13EB-884D-A2A0-97D38FFA322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05" creationId="{0BBE2387-3E12-7942-B571-977A921EEEA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06" creationId="{5ED92C28-9A9E-2749-BE4C-B5DF4633E18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07" creationId="{D0FD001E-F447-3948-911B-AE4C6F8C17A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08" creationId="{5E9B4752-B18D-564A-8BAA-4E8B080A786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12" creationId="{4C535741-D8FA-A04C-B422-16C6A579D77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13" creationId="{02EE60FF-69A3-9D42-8DB3-F2B5CE497E9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14" creationId="{3A13CCC8-D12A-8A4C-A88A-E2C80941254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15" creationId="{92336A90-72F7-9943-8BCC-CA31C98F1B6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17" creationId="{CF6A6569-9D3D-4F4E-9345-8D5F98496EA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18" creationId="{CF5093D3-2615-6E47-AA6D-7CC328839C6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19" creationId="{126E216D-928B-FD4D-8C14-60ECDF6BB15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0" creationId="{86EE6D00-FBC9-B940-978E-157D68A9BB0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2" creationId="{E930E2B3-4B0D-5143-B8B3-4D21040D812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3" creationId="{D6769ED7-54D2-CB4C-8884-81FF436B77C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4" creationId="{3D40E443-8803-094F-9055-16B94942A98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5" creationId="{F0C61DC5-A87B-4447-AE4E-05B2C9660E0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7" creationId="{A6C7234C-D9F5-E343-B59F-37ABE833551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8" creationId="{78672B35-F061-9F4C-92F4-98ABAF31B7F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29" creationId="{7EA7081D-9FCC-884E-8F8E-EF7259DD5F9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30" creationId="{184A1B95-2665-FA43-A3DF-741A391240D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31" creationId="{37913C15-F891-ED40-9C10-8E34CD10DD1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32" creationId="{4451BF09-AA22-304E-A2CB-B5E28164FDC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35" creationId="{615FAA86-1622-AD4F-8679-42B6A6A210A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36" creationId="{4DF7BDC6-550E-2A4A-A013-241F08E913C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37" creationId="{521BD8FD-B841-C24B-AA53-9780D09F07E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38" creationId="{831EEEB9-FBE8-1345-9B25-1F83B7894FC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41" creationId="{C553455B-A1A4-314D-A84A-1B1F185E791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42" creationId="{D241F793-AF7D-FA44-B0B8-10AC5BD79CD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43" creationId="{EC96CA85-E1C0-E947-B970-B1B821845B5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44" creationId="{6B7B81FE-0A13-6D40-8EF5-DD61F1DFD8B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45" creationId="{567F0BD5-2F86-7141-B826-3F07ED59CAF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47" creationId="{2B425278-423B-E047-B521-C29F7A6F3B1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48" creationId="{2ED30E50-E004-D040-AA44-67D5C9A8519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50" creationId="{4C4919E6-B5EC-B440-B73A-A8B3787926D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51" creationId="{67316D21-C550-0745-B0B7-383B6A2CE56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53" creationId="{018BDE31-4533-344F-9C9A-E31E9F00F32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54" creationId="{F31FF00D-5024-5043-83E3-9E2046EEECD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56" creationId="{57D0AE93-C8DF-5446-B395-E8C6199D100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57" creationId="{EA502367-B9C8-C64C-82FB-2795A3121AD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59" creationId="{F7B37EAA-361A-4441-91A7-EAA99F48326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60" creationId="{0F6AB586-D597-0E40-B03A-09987D43524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62" creationId="{566331A8-9482-2F42-A767-A5E6584FB8E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63" creationId="{371355B3-BEC3-424E-8AE5-7F65808D8E7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65" creationId="{4C311EC8-B761-7747-845B-D9CB1199D32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66" creationId="{EBA90AD0-DE9B-A44F-9886-17957115813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68" creationId="{B6C41B21-7C37-1841-98EB-C000E4CA095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69" creationId="{3F4486AC-744C-564B-A28B-C416F804947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71" creationId="{5B52F041-22FA-8B4C-923D-8B4C9D7AC6B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72" creationId="{CDC02C61-EB11-8F42-8072-0D1C12F7D8D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74" creationId="{2D053F4F-84B1-3C48-8B9A-229A5BCE292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75" creationId="{F855CEA6-0D2E-7844-8248-DC55B2FB7B4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77" creationId="{3C708601-BB7D-F947-8389-ABA14F962E8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78" creationId="{BAD8262D-100A-304E-AB53-884697CE731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79" creationId="{2CC3F70C-D25F-634B-9EF4-ED6171C53AC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0" creationId="{2B7E9AF4-7644-7F45-A72D-71EC61DB25C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1" creationId="{F7F8DC83-0BEA-4447-B45D-BBF5D331490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2" creationId="{779D0524-C322-0C44-B3ED-E369CC8C091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3" creationId="{67FE2DD1-2C68-3B45-BE7F-09E26752E64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4" creationId="{A7C70D99-C5AA-8D43-9B07-C6A36BBFC8D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5" creationId="{1A011D74-F4B4-5B40-B4AD-4D74DF4F242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6" creationId="{888EE46F-73BA-914F-B9C6-39941BD7A0D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7" creationId="{D330309F-232C-254E-B303-D98E656E96F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8" creationId="{8FF619CA-1219-6C44-B333-1B67D17D875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89" creationId="{AC610426-B0DB-E348-B45C-ADD1374C876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0" creationId="{70B0B923-4EC4-3948-BADE-CA5510AB37D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1" creationId="{BEB915AB-0621-F343-B1D2-A88667D2675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2" creationId="{983CBC77-5D92-CC45-B7F7-5E706D2BE84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3" creationId="{74F64BBD-9DBC-7347-88E6-14232AC8740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4" creationId="{92179F2F-A7F9-1D47-90A0-63F3A5D83A8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5" creationId="{C19D3D6F-1094-1948-9F05-00B0678D505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6" creationId="{7B729729-D147-044B-A780-265DE3E734E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7" creationId="{6AC9B5BE-F2CC-104E-A504-76E64EBDF12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8" creationId="{D7152D52-7A9A-F643-8E52-341B50A4704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099" creationId="{8C35FF29-583A-ED49-8F47-4DD2CE4D991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0" creationId="{1721CF53-C69B-C145-ABEC-5D9A184CAA3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1" creationId="{70D9DF1C-E24F-A747-B1CE-DED50BA5E83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2" creationId="{BE8C3543-0C8E-B848-8A2A-BA872B5FCE6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3" creationId="{7AC1E18B-C9AF-6842-B7CE-B0EC69C13A1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4" creationId="{0EFDE396-52FC-9246-8242-8B3BBB281CD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5" creationId="{B9AF15DC-BD6D-BC4F-9378-0F3E80A96D0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6" creationId="{4E1DD5E2-98F7-6448-AC6F-B0A0A29E61B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7" creationId="{3281A956-5CD8-4148-9B92-10B6B7A4E49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8" creationId="{2D643961-EEC8-044B-95DC-4C04D629F2A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09" creationId="{00754154-ACBE-FD47-9B0B-88BF45F7611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0" creationId="{B603E5E9-4384-7245-B201-1CFFAD43782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1" creationId="{848C3BCF-405C-DB46-8C12-C263183C0F7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2" creationId="{A403D24A-64AE-FA44-8D47-EEEF8A7FA95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3" creationId="{D04EBF1B-5C66-7F46-9713-1A80E508A7C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4" creationId="{80C79DA2-2D96-BB46-8E90-EBFEB1ADEE3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5" creationId="{D7542547-1D52-4643-9F89-B38CD9A8042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6" creationId="{28A87403-CCE4-0D4A-A27D-9121DC0F17B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7" creationId="{5FC56876-EF26-FC46-B704-D83F5F9E585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8" creationId="{B9818483-8D34-1C4B-B1B1-2E0F1825C05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19" creationId="{EC182B1D-C42F-634B-B9C4-76A32003F19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0" creationId="{03E63432-E0F9-BF44-83A7-3E8DC17D700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1" creationId="{5D7A3E15-3B1C-6A43-B770-6AE03ED8E1A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2" creationId="{D9CF7C29-9D3A-0D40-8243-6505C8C8835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3" creationId="{3092805B-0825-F74B-A201-DC8BF6D6EEB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4" creationId="{B15AE9A0-CEC8-A14C-9A99-084C1F99D67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5" creationId="{B27D3085-F6B2-644F-BED9-0543B059C32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6" creationId="{24D62D10-4413-5248-A077-DD5432C2A99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7" creationId="{118D329F-7BDD-E544-B4FD-7791C999ADC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8" creationId="{6D5272E2-E566-5446-9667-5F420A57870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29" creationId="{5AE1CE28-6881-104A-962F-DA99B0B38AD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0" creationId="{5D6B7B16-3591-AD45-865A-B97940CFA4A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1" creationId="{00DC9194-6203-2F4F-A634-38FC91093CB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2" creationId="{92F1A4DA-F184-5F40-B7EC-2133A922613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3" creationId="{4753A863-8DFB-8A4F-A6A1-6CF888C8CDA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4" creationId="{02A872F1-5FDC-CB40-92C6-F6792C218A9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5" creationId="{7F3008F4-FEC7-6D49-AF79-61A7ED71197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6" creationId="{6036D8CD-5568-7942-A22D-63C8AED06AA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7" creationId="{900E654D-5352-3041-8148-89C68739AF5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8" creationId="{D6971C45-A910-3842-9792-3A1C576359C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39" creationId="{36050762-C8E7-584A-824B-E599E8E4BAD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0" creationId="{10AAD869-DF40-0642-9421-B37695F146F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1" creationId="{DC60F8D0-93F7-5E47-AEAE-92D593D1823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2" creationId="{62CCC111-AE1A-324B-A023-393A92982FC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3" creationId="{C3B565E9-5EBD-3446-AE61-95EEDDB8FE1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4" creationId="{9CFE4655-D733-A742-BD08-BE5F7AF9294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5" creationId="{6286A14F-F2A1-A94D-885A-F0FA7C53AE9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6" creationId="{C2EF17B8-F152-7E4B-A40F-8E2B4945B7C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7" creationId="{292453EC-4370-C14A-AC16-42039076FE8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8" creationId="{03CC68DA-101E-3C48-9785-F8B52176791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49" creationId="{DA4C4C5D-230E-5240-8C43-DF073A7C579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0" creationId="{3EF03280-75CB-F94E-8457-C143DB68621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1" creationId="{D9F5442A-8ABB-494A-B344-1E0386846C1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2" creationId="{698AEE87-DBE7-004F-B94B-2ED63BB9E32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3" creationId="{3560DAEE-B6E2-E947-A9A5-CC560B47408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4" creationId="{DC302ADE-BC1E-6341-8A0D-7FCA55D4A2D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5" creationId="{86463418-461E-7D49-B6A2-A8485D20264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6" creationId="{3C3CC758-75E4-864A-BC26-DAB2563C9D8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7" creationId="{B6381FBA-EA15-3547-9948-4EB77FD2E73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8" creationId="{8CF3EC37-B231-F349-ABA0-D6408A4671F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59" creationId="{AEF26F12-1AF0-D64F-903D-7D03BE3CAF5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0" creationId="{88C0E91D-268B-3E4E-8F0F-7AF8BC7AE5F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1" creationId="{5054032B-9B89-2140-9768-5379761C8FE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2" creationId="{26C7C182-FA5D-3543-9DE8-3A7F042DED8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3" creationId="{D2BA1A13-7C9F-194F-96D5-2F66D6F0035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4" creationId="{A52D56E5-E0B3-9748-B776-C9017CF7CE6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5" creationId="{C1AA8A4F-D448-A24B-A3FE-BE62599B1D7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6" creationId="{5962EEE8-CCB1-C945-9AC4-69240D9E60E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7" creationId="{04DDE58E-1558-764D-8AB6-8E287B01782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8" creationId="{5EE9D71B-85DC-DE40-B227-EDDE986F0AB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69" creationId="{25D546B9-A6CB-254D-83E7-4B3BAB8A8CA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0" creationId="{432FDF2E-0A0C-C149-BA3C-E5752E8CAD5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1" creationId="{032DCD8D-2796-924C-8523-2983B52A20C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2" creationId="{5A3EE807-242C-4745-8281-167932190E6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3" creationId="{B022D8AD-AFB9-734A-AE61-C57653E54B6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4" creationId="{2C29099D-104C-C94E-BC6F-0E7386B4A0F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5" creationId="{857BC1F2-1BB0-A643-A2CC-64370379010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6" creationId="{8D4B7A95-9533-554D-BD8E-4824F52705C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7" creationId="{BC6A6A2B-E752-3846-9080-56483BDCB42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8" creationId="{23423093-0CD6-A84A-B205-3E078F371F5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79" creationId="{A9C9E9B5-BF66-1A48-B245-3082C8EEC7A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0" creationId="{FB2922B2-F81B-A946-8D2E-3F8949E3BBE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1" creationId="{F0BC0DDB-31C8-094A-98E7-2197C7E5861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2" creationId="{D03CDFB6-3FAF-A04E-AD6F-48CAF22098E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3" creationId="{30373792-FFFB-944F-B3C7-1AE5AA11BCE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4" creationId="{7D9943F8-3922-1D4A-9F6E-7923A248273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5" creationId="{2D34646D-9FFE-604C-83EF-F68E6988AA5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6" creationId="{0808BE16-7072-B046-9B85-E7C14E5DC97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7" creationId="{DE07ACF1-7C2D-F04F-ABEF-4FD6049BEF0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8" creationId="{476FA21A-4A3E-8A48-87E7-71E7092E7DD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89" creationId="{9C90F328-B50E-614D-A90F-1579CD5B3CF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0" creationId="{C7B431FF-861D-774E-9840-27A5060F954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1" creationId="{D516816F-317A-1240-BB3D-87529051E4C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2" creationId="{2EC59580-FDCD-8E44-9B1A-B0F2E9C0CFB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3" creationId="{CDD42B8C-BE63-8F48-83C8-0BE8294D7C5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4" creationId="{7B26BBF9-A72A-494A-A394-75657072424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6" creationId="{EE9ED9AD-FAAB-3242-883D-0E6C06B571F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7" creationId="{90E6A613-6CDE-DC4E-8D73-F82FB945409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8" creationId="{AA1D7052-0E1E-8342-82EA-10E8499F842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199" creationId="{872EBAF3-0DE5-3E49-9D96-FA7CBB34C62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1" creationId="{8F567858-29F6-114A-992F-547DFA5FFEA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2" creationId="{E21389C6-5BEB-F045-8AD5-CC2348585FE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3" creationId="{82F97ECC-82F8-784F-86BC-1E7867E78EA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4" creationId="{B1AD922E-8274-2F41-91A3-0C1696C0849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6" creationId="{60ED35C4-A78F-134D-BE8F-ECE4378F372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7" creationId="{5CFA4A28-3E9F-524E-A04C-DA8EDB2A24A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8" creationId="{B761BE46-2B83-824D-9100-9979F6865EB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09" creationId="{FC436FD4-A90A-A24C-92C2-C499C4F8CA9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1" creationId="{2B8E69EA-BBD6-6446-856B-7ACB033564B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2" creationId="{E430D91D-3822-214B-9B36-AA6CAD21EFF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3" creationId="{9F32D1D8-C02D-584C-ADC6-7683FEB625D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4" creationId="{B71AA283-D3C2-9A40-A50E-ADD9EC40BB3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6" creationId="{CB7D6905-EFEF-914F-B241-1A0CBB6C495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7" creationId="{606DB889-9089-A443-9F08-B3BE5FF863D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8" creationId="{56B1E795-402B-B940-ADFC-1B1F9896CAB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19" creationId="{8087020F-671B-1740-93BE-791A3CD347E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1" creationId="{E91C19C6-F8DB-9E48-B124-1C1163F642B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2" creationId="{7F5B25F7-B4A7-8541-AF6B-2FAC9AC7438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3" creationId="{48A3183B-60C9-2F43-B9AF-24A177A0DCD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4" creationId="{D630DFE1-8B85-2040-AD99-E29D47398B9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6" creationId="{BFA8D1D9-CB85-B147-8844-3AD7F8D358B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7" creationId="{121E06DD-0F35-7447-BAD5-D0550F23785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8" creationId="{7994EE7B-34F8-374D-82AF-94192866D92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29" creationId="{CBD5178D-925C-8C46-AB23-815DC05648A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32" creationId="{A4DD9CB4-3140-3E41-814E-772508B3CF1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33" creationId="{EFEB9610-E29B-074C-AD97-26803AD6FA5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34" creationId="{23B6EBE3-71D7-0E46-9FB4-BC5AC805D94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35" creationId="{621CFA94-5696-B647-BBE4-EDF416572BE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36" creationId="{9B49BE49-F1E5-0B41-82BB-E8A9043D8D0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38" creationId="{6A5DE499-3AA3-B544-85D7-C4A95ADC52F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0" creationId="{FA047A9C-BFBA-D546-A311-ECD3D896147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1" creationId="{2B458D80-73F9-E645-B56B-350912AD113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2" creationId="{36DD4FE4-D0DF-594F-BDF2-E55AE7A89FB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3" creationId="{03A60110-E835-AD49-B6F2-EF34F0C435E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4" creationId="{010291DC-E7C8-0146-87F0-E71244BEEFD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5" creationId="{F6E03402-B080-A14F-9E4F-2220A97CBBE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7" creationId="{46A4203A-7B2F-0B41-B126-F39EB19A27D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8" creationId="{040DBBC4-1104-D146-9433-1458260CF94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49" creationId="{D5B515AA-BE5F-2B44-AB62-9984B13FD2B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0" creationId="{DD94C56F-CB8E-6D4B-93B7-52C9FE90144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2" creationId="{1F9AB6BB-3444-A24D-9203-A26162481AD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3" creationId="{6725157C-94F1-AA4C-9A48-C0E5D787D87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4" creationId="{D36E2086-E927-CC45-B500-A7BFA0FDC06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5" creationId="{AB80B187-9FDB-EA4E-A9CF-050470AD0D7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7" creationId="{E3B1BE3E-BBC4-FF49-B557-EDA654F88B9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8" creationId="{3C32BA65-754F-1148-93FA-CB36B4CC8F8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59" creationId="{5DAE0AD9-EEDB-9F44-B613-519EF16F878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0" creationId="{DF6D6FFE-7E8D-B84F-BBC9-B82217391CC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2" creationId="{EB20D05C-3F1B-5049-937D-22806C40E17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3" creationId="{1F74793F-61F0-9443-BD64-2EF87FB4AC9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4" creationId="{B720D398-84C4-5F41-9B56-82B652AC6A1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5" creationId="{922C8795-9FD3-F640-9686-3F20EDC8ED1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7" creationId="{DCE1F6AB-5B84-7944-9ED1-25EB11C0E60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8" creationId="{FABCCC74-BDDF-6649-BE0B-474217383F0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69" creationId="{CD8F96E9-55C8-AF43-9416-06D65AAC1EB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0" creationId="{6AAF9EAD-6536-FB49-BE9C-5A3EBDA7908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2" creationId="{AAFC1BD8-F088-384C-ACA9-75E1B4463E1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3" creationId="{0AF6F68A-8814-CD41-978F-66F39640C6D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4" creationId="{40D76C6D-AA89-7D45-A613-E447AB0D472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5" creationId="{A67F768C-87B1-9A4C-A5B9-3688B6098FB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7" creationId="{72BA26A0-FF52-AF4C-9608-5D32DAEDB2B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8" creationId="{F8B1EA06-FDD2-ED4D-B3C5-4654C669D3C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79" creationId="{6B8588F1-AA10-294D-9D67-B348FC397D0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0" creationId="{73AB3F69-D27D-C14E-95EC-17B2308D7CF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1" creationId="{AB5A63B5-700A-364F-A6B3-CBDF3A447A2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2" creationId="{96127F0E-6A6F-0D47-94C0-2F217D17485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3" creationId="{A31759AA-2EA5-0E4D-8EC2-24E909FCFA1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4" creationId="{9A366D35-2A53-DE46-B7ED-BC9419424E7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5" creationId="{675B57ED-8FD4-4B4F-ACAC-FE2BC850BD5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6" creationId="{F91D3454-C90C-804A-88DD-3B6F5062A57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7" creationId="{A2062AE4-9E3E-DB44-B806-1B0A761A0A1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8" creationId="{73C0E00A-1C2B-C643-904C-88A12CE7543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89" creationId="{CA5AB24D-8E3B-7842-8013-7AE0BD8FFB9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1" creationId="{E2A61350-9050-E446-9B19-90647049C60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2" creationId="{599F7F31-F5E6-BA40-969B-A7DE3062C9C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3" creationId="{5754B484-1130-B24B-9D35-541277DCA01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4" creationId="{E7FC90ED-B1B2-8945-99B5-4473432FA2E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5" creationId="{61B696F5-E3E9-F247-A506-1161EB8474E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7" creationId="{9746881B-AC58-224D-8F99-091E8A6F8C4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8" creationId="{2DEB55B3-E867-8842-A1F3-038E4529DE9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299" creationId="{90A100BB-8E96-E040-AE27-655058C2F4D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0" creationId="{A5F45563-CCA2-C440-A161-8EED68C968B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2" creationId="{160F7EAD-A43B-A347-BB22-F3A2E32B781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3" creationId="{16799D00-0451-4C4C-8B3E-645D9C702E1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4" creationId="{81AC1945-1D15-2B49-8604-728A0AF8DBC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5" creationId="{4330CE31-3EA7-3640-8952-632AD297C67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6" creationId="{A826EF6D-FA3B-B042-AD60-6D8D539C713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7" creationId="{CB9CC7FB-53BB-AD43-A0CD-57D7BF30797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8" creationId="{DDD91D63-61A3-094B-A4F3-5E7CC8DD251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09" creationId="{E576053D-7DED-C44D-B964-D437FA59BE9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1" creationId="{2CF00B7D-23BC-EC42-9E68-00797D11B1F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2" creationId="{D8F5C289-D5D6-FB44-B669-EE8E81B70CE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3" creationId="{81E20C96-9E76-2F41-A7BD-E1E312E9091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4" creationId="{1851E0DB-9362-CD43-B4A7-84AA210F3AA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6" creationId="{522BB031-C55A-A349-A783-F099B0586F9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7" creationId="{1443D689-16A6-4243-82EF-BE1A445F223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8" creationId="{5DFEF329-21D0-304C-A29E-D03DFE5F296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19" creationId="{154BAB73-A026-7542-A71E-DA14629F6F6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0" creationId="{6BB16A35-55E3-7B4D-8465-214110F2683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1" creationId="{390501CA-04D6-3F44-9ACE-9CBBFA311E5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2" creationId="{DD5A32BC-0F66-AC45-9746-0F20E77604D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3" creationId="{E6FC5DA0-9EE2-BB4B-B9FA-760E3802B0F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5" creationId="{DAEF91D3-CF68-7449-B27D-4973D1A957B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6" creationId="{AF0597B5-28CA-0846-8741-13B1C1E789B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7" creationId="{97409634-480B-F747-AD0B-8F24AD4961B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8" creationId="{60B36B08-55CF-6F46-841F-2E08FA3F57B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29" creationId="{32568C14-50B3-674E-A05E-857BEE8FA9F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0" creationId="{92FC1570-BEA1-1F4E-BA5C-B0086984971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1" creationId="{79A8A544-90C8-6143-AF2E-8244AC432BF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2" creationId="{F527FBCE-8431-B44B-9190-9A5EED1BAED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3" creationId="{693C26C0-0694-3A47-9F68-21869B93ECD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4" creationId="{0F318429-AB49-964C-A6DC-797AF87E76B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5" creationId="{F46AF7C6-C998-C846-A791-86FEA7F44F2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6" creationId="{16213C33-BAA0-A844-A097-02FCC036D52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7" creationId="{1F46584F-BF1C-7D4D-9D7D-8D57FAE2BFB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8" creationId="{F597AAE0-1E8E-3146-93C2-7104A11B7B5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39" creationId="{4395DF8F-CCD8-EE44-ADCD-BD674AD7D73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0" creationId="{E1E6374A-9CA6-634B-B00A-67F8A995732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1" creationId="{23A1CDDB-42DC-CA47-8A5C-AD2925BD8D5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2" creationId="{A8BA3D04-52C0-EC46-96A7-30D8ED01C0E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3" creationId="{3FA7A2B8-08E5-2E45-8374-1668B318246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4" creationId="{A7F41FFF-9468-A646-BDF1-595CFE7EDFB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5" creationId="{0CC2026B-EC23-1842-8495-88B6930A0D2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6" creationId="{64CE2C8E-4E9B-CE42-8BAA-41A94097DC4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7" creationId="{63E6272C-E5D8-1F4C-AEF8-FB49D9C2B81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48" creationId="{B70805AF-0D39-8241-A3BC-BD9A515618B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0" creationId="{C87C02D3-66BE-4C4B-A159-2076D1B1359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1" creationId="{941E40E1-9407-914F-A994-64613F8740D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2" creationId="{7EC2B431-6CC8-2146-A73D-C9220D50328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3" creationId="{A9D33A8A-F0FC-A842-9A68-7545DF9B47A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4" creationId="{3FCBE8D4-5C7B-FB41-8076-1F7CBFE3318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5" creationId="{58E8C6C3-5D22-5247-ADCB-422C022D3C5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6" creationId="{B33FE2A5-AC38-A242-98EB-F82700F4A87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7" creationId="{C5A477B6-26A0-A240-A388-32BAA972537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8" creationId="{9A255086-86C7-8148-9DA7-0B0EF025B25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59" creationId="{A3D1BBA6-EF51-864B-9011-59F7CACA93C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2" creationId="{B64148B0-9555-8F44-AF58-0760EE05F60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3" creationId="{0CDE47B7-98F3-8C4A-BC82-5E34331EE01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4" creationId="{D12F1B23-712A-2845-8260-0CCB70105A0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5" creationId="{524AC53A-5506-DE4E-ACCA-3918A1FC219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6" creationId="{EB0732A0-D23E-214E-B982-64E15789963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7" creationId="{95658148-18BF-2942-9AC5-0905AD20DE7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8" creationId="{A3EC4701-9CB6-8044-8B0B-A4BAF0A6B5F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69" creationId="{F5465C10-863D-9445-96B0-D577381AB9F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1" creationId="{4B04589E-1FC9-FF42-AF97-1D5D3FEA46C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2" creationId="{0CDDFE35-BC9E-6B49-99FD-A81902181B2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3" creationId="{ECC34DE6-EDCE-1145-B2B4-791CBBB4E5B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4" creationId="{2885E2A8-BCFB-4C4A-AAD7-98252E89AB6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5" creationId="{2D1116DD-006E-4C44-8D2B-86826C619A9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6" creationId="{3B4D7EC5-BA47-D141-9767-4826B923137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7" creationId="{A48D0389-358B-1449-90B6-6A5B3B0E416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78" creationId="{F6A687D1-B4B3-F846-B6BB-15B7472CE21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0" creationId="{5BB8F03F-F7E5-404B-97C0-1C486F8496A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1" creationId="{42DCD9D7-264B-DB4E-AF8F-D231A60FB68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2" creationId="{C77A332D-72AB-2E48-ABF6-447A9F13E26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3" creationId="{508F27C9-3F39-2247-B985-C1B2DF44FA1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5" creationId="{7FEA00D2-886B-6E45-8399-A970D7A35BD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6" creationId="{57005A04-8FCE-3E4F-8650-555E286AFE1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7" creationId="{6975C041-803D-B740-8511-B7036D934B4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8" creationId="{B64EFD8C-360D-F04B-B33F-D6D9DAF665C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89" creationId="{2564B3B6-BB23-BB43-8AB5-04938D9591D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0" creationId="{32620A9C-4A59-8444-836F-AB4EDC9B7EA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1" creationId="{3FF7B0EC-F0E3-464E-AC06-83D0FDC6EFF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2" creationId="{EE1BB4ED-6803-4A49-AECB-19D2420425F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4" creationId="{A8C616B5-4667-9145-BE13-74D68BEA529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5" creationId="{D870EAB0-B764-6D4A-B76A-DCBE1D7B345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6" creationId="{9914679C-B245-C24F-8906-C1A684B353A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7" creationId="{18F02B76-3881-314F-AF70-92176917FCE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8" creationId="{33F10A53-2F5F-1E4C-B546-1D5E0CE2ACB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399" creationId="{42EC93B6-1296-C045-82A4-413B372B97F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0" creationId="{80F489D2-52D6-4640-B670-FA05DBB9371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1" creationId="{64A68F14-150C-2148-AC40-7BA232986A2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2" creationId="{F968D50A-A222-EB49-8E94-97504662191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3" creationId="{763095B9-6E4C-7240-B362-78D5615BA97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4" creationId="{242FE375-1147-AB40-8609-E54E10300C8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5" creationId="{FF7FEB22-D42A-0143-8FF1-19F835AC6E3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6" creationId="{EF027FBE-261B-7541-9CA0-C189E413F7B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7" creationId="{CD7DCEA7-288F-5D45-A9C1-C46AB0B12B2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8" creationId="{4363B9E2-EB38-D043-A4C5-D93FA13FB0C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09" creationId="{07A7107E-662D-1145-B4FA-A54AF413825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0" creationId="{6A2856A8-8ECE-2745-9F24-873AE326065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1" creationId="{CD69B435-960A-994B-B541-0B45584A273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2" creationId="{D31510C9-C007-5E4D-ABB5-432483CC0DA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3" creationId="{771DD9DB-9CBA-E04D-B456-A6513D5D85E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4" creationId="{EA7F8BC2-3FDF-3B42-BCD8-D40FCBA3062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5" creationId="{B801CD8C-E49C-A242-8908-117307F3DA3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6" creationId="{55D06646-59D8-AC4E-96C7-B25C865B1F6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7" creationId="{F5EB188C-600D-8C4C-AC32-908B2987136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8" creationId="{72A3CDB4-1BB1-4744-B36F-C2CC4B6B366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19" creationId="{76FDC8F4-4564-1740-8FDF-1E5AB67354D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0" creationId="{3F9AA1E2-831F-4249-A2D6-DCBA11CD94C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1" creationId="{792CE02F-A3ED-FF4D-BD24-ACF7DE8D2AD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2" creationId="{BCEF9E50-CB93-F149-9E5A-383256D17BA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3" creationId="{7EDDAA14-8DC4-4A4F-AFFF-C128C07BCA8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4" creationId="{88AE004F-058C-A94B-B554-DEAC8F3C04B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5" creationId="{B56D6AA3-B892-5B47-9829-B9332ACF5A1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6" creationId="{855012E7-C578-9C45-924E-8333AFBA4A9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7" creationId="{283D45C2-EF3C-7D47-892E-964AEAB2063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8" creationId="{57351FA4-FF80-4642-9D3C-3EA0194F450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29" creationId="{8693818A-CFF1-F040-A857-6E02351396E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0" creationId="{F28B5E6B-1DA7-4D48-90B7-C91E62A959B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1" creationId="{BFE8DC44-6C5C-B64C-B632-67D3D8E5D5D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2" creationId="{C94C7BBC-F6C1-2040-95F5-FC6C93B1F46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3" creationId="{BAEC0B2F-9A5E-A947-969E-4D97ACAB9CE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4" creationId="{A8114621-5B65-E247-AE23-B78A78DD085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5" creationId="{8227D0D2-D53D-1441-A47F-3A5DFA7B743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6" creationId="{A1A58D2D-C5CE-8040-A7AD-E02257C7B48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7" creationId="{9B6344B6-25F9-F943-885F-8FE1E06A954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8" creationId="{4D9B4DC5-F045-EE42-BDB6-2F01784F573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39" creationId="{597328B1-68FD-2E47-91B5-4A40F00DB29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0" creationId="{8AEB5EEC-31A8-9C48-8B20-5C663FD2A3B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1" creationId="{9454090D-653E-4843-A2E7-031FD38D45E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2" creationId="{30B4901B-2A8E-7B4A-ABB6-2B97DF4195A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3" creationId="{22C235CA-48D9-414C-82A5-39828FA5C29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5" creationId="{C534E35F-E0E4-9C4F-8090-8E408BAEB56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6" creationId="{D46C83FB-1F1A-2445-8D70-9BA78E00829E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7" creationId="{8B6E9900-4928-2646-B5AA-114524ECDAA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8" creationId="{0C5597DE-FE9E-BB4F-9350-78A71AD1C36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49" creationId="{BDCEB6B0-C929-FD4A-A85E-6B839C60F17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0" creationId="{83251E44-B108-2247-9B9F-677579F6698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1" creationId="{59A3483D-2397-3A4C-8923-521ADD34047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2" creationId="{06330BF8-B25A-9748-983B-920B6A4794E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3" creationId="{7F09748D-BC2A-2047-858F-B190E2F093A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4" creationId="{544FCEE9-BB54-A74C-88CE-F2116984667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5" creationId="{209FEEA5-C4E0-3D4C-9E60-7F32219E9C0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6" creationId="{DD9C3A50-DA25-854B-BCEE-37079D574EC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7" creationId="{EA31AB58-F5C7-E64C-B50C-5C07268AEFC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8" creationId="{97B63F38-228B-C145-B19A-DD874997ABF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59" creationId="{1145D281-9BD4-254F-8972-5133E59EA5A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0" creationId="{6FCEDE5E-D38D-E645-85EB-37809A926DC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1" creationId="{07BB5685-73A6-AB43-BD59-8196986CEC5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2" creationId="{126C58EB-BFB6-354B-939E-B8FCBCE3939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3" creationId="{8415B761-F66A-554B-93B4-92BB6FDBC2A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4" creationId="{89834BA6-1042-1449-BFD1-78605327DDB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6" creationId="{AC22561A-8C00-3840-8BC6-F0A61C656FE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7" creationId="{C838498C-9AB9-C747-82D4-61813228147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8" creationId="{BF72460E-8BD6-794D-9EF4-978A2DC5D72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69" creationId="{689D499D-DCE5-2E42-A23C-826C033182F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0" creationId="{53F1AD2B-0B14-2A4D-9345-A0C861E9659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1" creationId="{60FFE1F5-5B07-7D49-BA9A-36DE4436AF7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3" creationId="{19952BD2-BF09-6540-8848-B3CF27901028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4" creationId="{B4825FBD-F99F-4D4E-BA87-46FA9B2EE42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5" creationId="{0F9D6837-22C6-B146-B743-3FA89B6FAD2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6" creationId="{B8215272-868B-644F-A038-DD49A17C808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8" creationId="{3BCDBC55-06C4-7248-AE49-9D4810298136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79" creationId="{2D41E88A-089B-8440-8AA4-44D88A1D202A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0" creationId="{FAEB4739-2F36-5B47-B753-CC78F9C9A85D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1" creationId="{E95E4B16-9ED8-6242-A8C6-27A723C44BB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3" creationId="{95552624-E46D-8147-9EE4-FF3D6ACC317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4" creationId="{9543F782-F6FF-0D4E-B171-CC5BB8E98B5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5" creationId="{1850B86A-4BD5-B641-A115-B5AFD7A9B12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6" creationId="{ACCF7616-2FAA-2949-8BD9-E7B6DD81564C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8" creationId="{9E2659A8-85DC-7F44-AB6E-12515563761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89" creationId="{C837DEE1-1EF2-6B4F-904B-89C24555CAF3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0" creationId="{4005439C-E28B-CB48-B179-9404C097BF2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1" creationId="{D925115A-9EF6-8540-90DD-7D55DA25183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3" creationId="{E4BB5884-BEB5-D944-B2B1-8591FDEFDA97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4" creationId="{12BE956E-246D-224D-B4E0-91B1E5253D8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5" creationId="{C90BD06D-F588-0B4C-878C-49541C016E8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6" creationId="{00E6FFCB-A9DF-0943-9067-384C182417F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7" creationId="{1337A66E-60E0-8B4A-BB77-78809B188D7B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498" creationId="{66806F33-D4D1-B44F-AEFC-25FF7B3C077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0" creationId="{9B8F635C-3E0A-B441-B3C3-4C8E6DCE1CB4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1" creationId="{C023D1D5-81B3-5346-9893-810378AC1795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2" creationId="{12828093-8AEA-6B48-A7B9-014DC115E15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3" creationId="{A96687B2-3772-F749-A416-968C5C87CD7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4" creationId="{B810A630-B95E-624C-BCCA-C145EADCED21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5" creationId="{5CC932A2-BE5E-A04D-AF2B-3B098567FDFF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6" creationId="{7918004A-0DDD-7647-AF3D-307DBE10E490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7" creationId="{E5C44871-B7C1-AC42-B387-BF8268150242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8" creationId="{DF68D23B-2314-5D42-BDB7-E09D74C57889}"/>
          </ac:spMkLst>
        </pc:spChg>
        <pc:spChg chg="mod">
          <ac:chgData name="倉下亮 NK-STAFF" userId="96ef8ed2-32df-4ebd-bfc9-b4de2c4378de" providerId="ADAL" clId="{1652D87E-2724-6742-8BCE-8CA18BC34CC1}" dt="2022-04-10T12:28:41.843" v="1832"/>
          <ac:spMkLst>
            <pc:docMk/>
            <pc:sldMk cId="0" sldId="256"/>
            <ac:spMk id="1509" creationId="{58DC9ED3-3F38-1D44-AB2E-1CD88717A31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11" creationId="{40724EDC-4747-8546-BB81-5F82B42B611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12" creationId="{C0A727B8-6EB5-4143-8465-172C72465D7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13" creationId="{DF405A0B-ADC8-8947-A674-F11ED72E4FC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15" creationId="{836397FF-D9D8-8D46-957E-B90D775EF14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16" creationId="{7345E44E-EDA9-244C-BE8B-5F5352308FF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17" creationId="{35A1F554-10AD-A740-AF7F-E8E6AC86BC9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18" creationId="{1F9C742A-F2B7-1D41-80F6-4F2D08C52BB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20" creationId="{9CFBAEF8-CCFC-8D49-98B7-8FF7A2B0B62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21" creationId="{824AF454-050C-3747-BFEA-D066AFA86CB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24" creationId="{94B5E823-B69A-8A4C-827F-656B530AF72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25" creationId="{DBC48F7C-9F18-834A-9CC3-C44574B12B5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32" creationId="{09F6C171-60C4-9941-A0B8-DABCBDCC432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33" creationId="{DD4A50CF-5902-DD41-90E7-8EB4C416DC5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34" creationId="{F19CEA22-BCE9-3847-BADB-B9211EE277F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36" creationId="{3B68A16C-6BBD-E04E-A5CF-7D214D1FEEE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37" creationId="{6FDD6641-0B7C-F446-8F8C-2A2A184BFE3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38" creationId="{DB808EC0-9351-7745-83B9-E2944C3E72E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0" creationId="{51179FF6-A9E7-A24E-A166-633B3E4FD32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1" creationId="{EE01F75C-6F87-5145-9F89-FCD2B1E027C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2" creationId="{C86BA533-8EFA-A045-BBB3-95AB07C9EBE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3" creationId="{630773B7-5CB6-6741-92CC-6A0CACC52A8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4" creationId="{3B067783-8435-A846-B91F-A921910B5C2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5" creationId="{168E5826-968E-964D-9A83-17776502EB6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6" creationId="{25070EB5-D145-E549-BBC4-DE7C2EFF072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7" creationId="{E06B5F23-51B0-1D4F-BC46-F77B13EE82C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8" creationId="{E58E685C-03C3-9F42-82C5-F55C7257470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49" creationId="{1AD9F948-60F2-1B49-A5D5-7B601252FCA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0" creationId="{B75E991B-F876-4C44-86F0-39E78E3BEF3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1" creationId="{A733176B-99DF-3C45-9672-F3AD91A7179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2" creationId="{035AD5DC-CD6E-D544-8D0C-939A6F299F0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3" creationId="{FA55B848-9912-404F-89CD-A463E70312A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4" creationId="{C041062E-9EB6-964B-AB8C-8EB5A6F839D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5" creationId="{9D7BFC70-6935-B742-9168-D1BE2567C7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6" creationId="{85C5E86A-CBA1-DD49-B833-8C8BBED5836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7" creationId="{C68C18E6-93F2-EC47-BF6F-EA43C190AAA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8" creationId="{4853C58C-9407-6343-A7CF-E3A950B898C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59" creationId="{8244CC54-D742-AF41-A3D2-958A514E596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60" creationId="{1984DF0C-3D34-0E47-AA80-C908CDE89C6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62" creationId="{2B82850B-419A-E942-9FA4-F38E139BB0E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63" creationId="{CEFF96E1-8D44-304A-881A-06DAAB5BE56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65" creationId="{F7444621-1AB5-A04E-BEA7-C419AEC1740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69" creationId="{5A53D13A-241B-5743-BE07-C87CB9315B1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70" creationId="{8A0B6F1A-A51B-F840-B9A9-7FFD9C20886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71" creationId="{70738D7A-1A4F-1E46-8E42-C38CFDFDBDE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73" creationId="{BF8E24F7-6C12-284B-AD8A-B31BCF6FCE2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74" creationId="{82808F12-261D-A148-9763-3B3039B1A6C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76" creationId="{AAA0732C-B59E-B440-AE95-93FD51B6B42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79" creationId="{0396E6F6-C59F-FF42-929F-AD5E60DC368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83" creationId="{45FCF2C3-5356-E244-92E8-D9858320FC3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86" creationId="{2A9D5F5F-3D56-5842-BBBC-6F13B761B1B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87" creationId="{D7001E54-7C41-FE46-91A5-84B2429BDA3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91" creationId="{70F0FD12-DDB9-4842-A34D-EF130C2766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92" creationId="{81BD4B3D-21E9-0749-8AF6-2C91279F8F4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93" creationId="{35F38736-DA66-5640-B0BE-81B31F23CD6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98" creationId="{0697ADE9-3294-F54B-8F5B-9CE1CDD13E9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599" creationId="{CF207F86-C573-244C-A0B9-F4FAF066BB3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07" creationId="{BF7E2421-06F8-3543-B614-73258549E4C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08" creationId="{B5F738DB-1361-D142-8E96-5AECB4EB14E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13" creationId="{27FC6246-0450-D44A-90EC-04864D4C8A9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14" creationId="{636C34C5-B0F0-7949-A7E9-381DAF9C5E6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16" creationId="{9F4BEF7D-B944-494B-95E9-565020A9593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23" creationId="{AEFF0029-9545-ED4F-98EF-4559D1F06A8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29" creationId="{8AD04A89-7179-0F4A-B9F2-1813EAA4C28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38" creationId="{00EB9B62-5B00-ED45-B464-7EE33697046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42" creationId="{A4FA34DA-E2C3-6743-B04A-EA0FF3A778F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43" creationId="{1328F3C1-7391-E046-94F8-8BB5136988A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44" creationId="{E172BFBC-47C6-EC43-9648-74EFD848745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47" creationId="{97B85469-0670-054E-A49C-AEA9C8672AD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48" creationId="{B502A81E-0ABB-814F-8A0A-9BA9A3D18ED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49" creationId="{92781A38-6C1D-3747-9A5A-A577BFCC49D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0" creationId="{2986D1F4-71AF-6F40-A251-B53B2582371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1" creationId="{DB8D0E89-879D-C84A-BB7D-FEBA2C9974F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2" creationId="{AE86543A-6597-1D4C-BC63-BD290826331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3" creationId="{ACF88AE0-3308-D343-B8A8-9F191306FBF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4" creationId="{0D5DF34E-6D44-D34E-B311-9B53119A985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5" creationId="{C83799B9-A19C-B849-A7EF-98CDDA4869D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6" creationId="{5D98BA7A-1F9A-3E4B-AA48-3BAC0F92837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58" creationId="{6AFD87F8-270F-7043-89EE-5CD99F203AB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67" creationId="{F549A8B7-9BE7-9D45-8AE3-47A566FA722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68" creationId="{A82C2798-0823-D547-AF33-9FF65FC711E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71" creationId="{D822E779-8B68-3F44-A0D5-2F282F134FB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72" creationId="{F69EF569-931E-4E4F-B3EE-FBF15D1CCCA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77" creationId="{253987B0-08EE-4944-B926-2E59556C6B4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78" creationId="{1EC9F1E5-5B60-6942-B36D-0A379C879C7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79" creationId="{E0E987B5-01E8-454E-BD68-6A69E3CF168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0" creationId="{52E7CA1D-760B-6948-9228-E111E11C155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1" creationId="{8ECA24B6-AA0C-1748-AD81-55646DEFE09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2" creationId="{8D0A9F86-88E7-3C4D-8340-ECF1A4D10F9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3" creationId="{71AB3307-42C7-5E48-9C19-F4ECF5078D0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4" creationId="{896539B2-B833-6A44-A543-CFD8D76DFEF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5" creationId="{E960BB54-D1C9-954E-B1EC-57E67FFCF12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6" creationId="{736A09EC-367A-684E-83C3-DF458AC3D23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7" creationId="{FE5D263B-4DA9-334B-B5F6-90B93B298AF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8" creationId="{BBF59D76-CF57-804D-8E29-2B1511107E7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89" creationId="{ABD42186-AD5C-E544-B19B-98454592EEB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0" creationId="{151BDA60-002C-5F49-8F2D-81951A8EAB0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1" creationId="{806433F6-BCAF-FF45-94D4-8805C0E1E05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2" creationId="{3A200685-7AE4-B74B-BF0C-FEAC9ED6B2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3" creationId="{D2183CE7-579D-0C47-95DE-ACE1081F8AB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4" creationId="{DBA59953-965A-3E4A-8AF6-D55CED14E18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5" creationId="{D977F647-4410-224C-BB7D-D7B7699DEFE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6" creationId="{359C2B6D-9B29-204E-881D-A2AAAD69CF0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7" creationId="{9B7BBAA3-0B37-764D-A70D-B71B261A12D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699" creationId="{9741E051-C5FE-2E45-94A8-FA2CD17A1B6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00" creationId="{CCDF2EA7-D68F-8448-8B35-BA71DD14DCE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03" creationId="{8FD1396A-9A78-D84D-9CD2-AC885D37980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08" creationId="{2D503ABF-9377-404F-83DC-D2E8F658F55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13" creationId="{505B513B-2C5B-9942-ACD6-1A23A68F9BD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19" creationId="{CE91F4B7-662F-8D45-A469-CC7105A7B60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22" creationId="{EFF8B775-B38B-CC46-AB86-22BE0139A70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23" creationId="{0E0CC4C3-37A2-1744-B9CB-9169239CA84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29" creationId="{85CC0231-5970-7A43-B480-D75E0AB0D79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31" creationId="{24D12096-627B-6040-B885-433435AD59B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33" creationId="{DF2DD014-05A0-9B42-9EB6-94A2EABE058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35" creationId="{02ECB5E4-EED0-6848-B55C-A486C9C0068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36" creationId="{ABD51E84-BE34-1045-A47B-93663853D2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43" creationId="{2CECDA26-38BF-C341-8A2C-BAF416C2613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44" creationId="{CEB8694D-238E-CB4C-A358-BE6D43EEB50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48" creationId="{7FD73F53-FFFC-024D-83E0-2C87288791A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49" creationId="{8FEEB715-5BF4-1F44-BD2F-A7BCDDCDA71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50" creationId="{22C19941-E188-7F44-96F5-4B8D9A627BF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51" creationId="{09C895B0-1B3C-CB4D-BE7E-1248AFE7DDC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54" creationId="{EE584A44-AD04-D345-AC5E-701495383BE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56" creationId="{E3318F7E-2164-7744-9DA2-3A60931E89D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57" creationId="{4990731A-0F1F-9B4B-B809-59C2AE8221D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58" creationId="{C9EBBF39-EF19-2741-BC51-914B86AEACF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59" creationId="{E40B9E7A-4884-5546-8223-FE40FF70CBF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63" creationId="{5E5C0B04-D337-2F46-80C6-32E0FC7520E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64" creationId="{0C99749A-DD37-F24C-9893-92261B9D93A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65" creationId="{ACF8D718-D397-5842-A615-C7FF81CA1C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66" creationId="{50F30071-BE34-5048-8C91-30C9DFA8A10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68" creationId="{FBF14421-365F-C641-8DB3-76638EC63B1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69" creationId="{46BBEB3D-DF1C-7B44-8AA5-3BD931E60B4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0" creationId="{98E48805-1A4D-124D-BCC2-4520D50C99E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1" creationId="{C2AF76CE-682D-F34E-8BE0-51013FC15D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3" creationId="{B8F86C1E-F4C6-A042-A296-025135A05A1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4" creationId="{2E60B69A-0D5E-FC4A-86C3-E55FF4807B8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5" creationId="{3EDA66E3-129B-AE4A-9646-EE3CAB134A2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6" creationId="{F08EBA8A-6311-9F45-B5F3-CD467307A95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8" creationId="{280C170F-4FB5-5D40-8929-E6EF399CCB8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79" creationId="{B6B6CA3B-AE1C-5749-91FA-2D73E2C2DCF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0" creationId="{A73B3072-18C4-444C-8E11-8BC187F9AD6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1" creationId="{BF725FFC-73C9-F04F-815D-5799E6B835A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2" creationId="{D82071B4-62CD-184E-A736-35CBA0BF4D6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3" creationId="{6D1DC408-6DD5-E94E-A3DB-E0EAA2D1DBB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6" creationId="{2CF536E2-2B43-8840-AD59-11C94666DAD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7" creationId="{7A2A3E08-DE4B-1340-B5F3-7CF1D1008BB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8" creationId="{5191B748-77C8-0144-85D2-ED824F888CF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89" creationId="{E1838E19-97CA-A247-8BBB-4DDFF075234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92" creationId="{5DA52EAB-1217-D04F-90D0-C35C5F9DB46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93" creationId="{B373F69C-75F8-724D-8928-192BDCDCB47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94" creationId="{B14518E1-B13D-414F-8DFB-19D57C5E97C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95" creationId="{720E8644-E669-FC4B-AED2-2685EB5F650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96" creationId="{350A4C94-6EB0-9B48-A2CA-28E6BD46F72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98" creationId="{FAC09047-53A4-5247-B80D-C858213F34E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799" creationId="{2A6AC509-EBC3-1945-842A-43061AB7E94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01" creationId="{ACBFB707-CF41-6D48-89A4-D643800C0F1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02" creationId="{34E5394F-6D4F-DF48-9AD3-4A0B214BABF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04" creationId="{8E3D4ED5-73AE-D249-A481-51D19037722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05" creationId="{9E93776E-DB5B-BF4C-9A20-98C9705EF42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07" creationId="{6E5E58B8-425E-3F45-B871-661D137F1CD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08" creationId="{A1BB65A7-6ED8-194A-9657-323B6D3252E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10" creationId="{15F24AD4-350D-BB41-BA5E-72511EE24CF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11" creationId="{31F7EC24-99B7-6E45-BC8F-8B785F6C6D2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13" creationId="{D304D444-954B-594C-A316-B944B90DAEE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14" creationId="{C423B3BE-A928-5B46-B622-EE43C6789DF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16" creationId="{2453C6E1-E2C9-9143-9C40-6E8424AC4CF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17" creationId="{0DEC9BE8-A0F8-D14A-8671-9B738AE8BEF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19" creationId="{F718AA2A-B642-2446-A17E-92F83D6EA99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20" creationId="{3471BD7F-2E1D-8C4F-AFC6-1E71E077F21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22" creationId="{D2110BAD-3BB6-C34A-9FCE-642291CC23F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23" creationId="{3EEF048C-6239-BA43-9C29-793B2912D0B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25" creationId="{49A57201-6374-E948-8A3C-85F4DD80AFF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26" creationId="{EC24A7E6-15C6-8A40-BDA4-EBFAB7469E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28" creationId="{EBD8D679-62D4-9B46-8DA9-08F0DABD210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29" creationId="{8012182C-E546-A341-BC59-6DBFE3E06DA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0" creationId="{063EA636-BA60-C047-8E0C-B69A37DDFBA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1" creationId="{6331CABA-B80D-2242-81C4-5070F14C389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2" creationId="{4B88B8F5-E51D-C849-9677-AFAFFD2691E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3" creationId="{C213EA9D-DAC4-A742-9383-61451104699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4" creationId="{4236D8A7-81FD-214B-860E-8A77DD8E091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5" creationId="{B9069373-9370-1E4B-A266-F5310F661D4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6" creationId="{D433CA68-687C-BF44-B4B7-AA6595BC2C2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7" creationId="{8429543D-03D6-C041-9E95-985F501C8AD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8" creationId="{8602CF18-B8CB-0D45-B15C-772CFE7EAF5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39" creationId="{4A5652D0-4FFF-A445-9F7C-A6D0703FBB2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0" creationId="{881D70FD-BBEC-1A4C-A15C-D4BCCDEAD30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1" creationId="{73E94B1E-286A-754B-89DB-CD8CFBF5EBC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2" creationId="{070DBDF2-D724-2242-8489-E2FA8399804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3" creationId="{3347B722-5623-AA4E-827E-130F47CDE7B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4" creationId="{57B2B53F-9AE8-0944-978F-244DCE482BF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5" creationId="{B56FEC8A-34DD-314C-A600-A7FFF64C3EA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6" creationId="{F2949CB3-5C9D-4E43-8F08-B5EC7865CCB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7" creationId="{68E031A4-3807-1E4B-AF74-7E2FEE1FA96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8" creationId="{1A6CC7B8-EB0C-9844-9BAE-55F0C667932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49" creationId="{8F90170B-A2F2-A54E-BF98-DFE424DAAF6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0" creationId="{DFF24259-13FB-D948-B6C8-4AFDEDBB85B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1" creationId="{4FF30A5B-14A6-A34C-B06C-D5B5C4E9D32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2" creationId="{DD57530E-3C9C-C74F-8F9F-E8F2C054748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3" creationId="{68292F6A-8EE5-0344-9A11-0356C417F96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4" creationId="{A647BBF0-3DCD-F045-BA9D-89689398FA4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5" creationId="{5FEB0957-2B74-6343-A991-13D9F43A30A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6" creationId="{90F021AD-71BC-9D4B-B78D-5C3B52E3E5F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7" creationId="{1E147FD1-CBF6-8E4C-8E97-FACA093CCD2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8" creationId="{EB40526A-D0C1-604B-8BC4-07E2C9C0168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59" creationId="{62FB5D0A-F221-5E42-AA3A-CDCA72C9695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0" creationId="{1594C7DC-0B45-0543-B89B-73EB1456C07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1" creationId="{D001D48F-839B-A947-A6FE-FED720A7533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2" creationId="{0691389E-101A-A146-9097-B001D298A09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3" creationId="{7F22D73D-3A84-5A45-AE99-48587136073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4" creationId="{A3FF2203-CCDE-7443-9573-29E952871C2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5" creationId="{CDD1202C-8C6F-EB47-91C4-9E618DA177F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6" creationId="{9285C7CA-80E3-F549-83AC-273BD8ADD31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7" creationId="{8AD22BD5-D9A7-F548-9DC3-C9B953AFFD3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8" creationId="{5ABD9CBC-35DA-8544-B5BF-9752195EDFC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69" creationId="{99B365F4-19F7-874B-BBAC-7081D67AA2A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0" creationId="{3AF2DD57-1ED1-3D4F-8435-D50B1CF0045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1" creationId="{272949B7-8AB0-F347-8784-A99668B07F7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2" creationId="{D854CB29-0116-924C-8F18-1DB7E88FFF9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3" creationId="{3B7A30EC-1E02-2547-AEFC-2082B7B9EAF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4" creationId="{0C0632F8-00D9-404A-88DB-9F73DC121CE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5" creationId="{A3509892-E433-5C45-84A2-2CBD243F128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6" creationId="{0B475741-0CA7-1843-A406-257AAF16FCE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7" creationId="{5A4F5AFE-F749-DD49-9547-780DE295344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8" creationId="{85D43363-F65B-784F-B6EC-66D7FF02852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79" creationId="{22E53F27-F694-D14D-A307-E75514E18F6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0" creationId="{B5B315A9-BB6E-CD44-95D5-DBE3A9BADF0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1" creationId="{4D22D9E5-31F0-5740-9262-BABD49FAA59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2" creationId="{0F70EFA6-A231-B843-9587-806C3AB0CF3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3" creationId="{8E420FE1-7561-C945-99E9-250AAEFF0F3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4" creationId="{046F940F-B184-A147-8FB5-93B65BD1125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5" creationId="{D89A7D9B-F543-2D4A-96F7-203128DAC78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6" creationId="{07526894-A3BE-D847-8372-264A0ACB257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7" creationId="{9C8A575B-3356-4F42-949C-B890282CF81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8" creationId="{9F223376-92BD-3142-92B9-E16332A03D3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89" creationId="{3A290510-117D-2E4F-81EE-F03507C5B58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0" creationId="{B56FE7B6-6645-864A-BC83-B74CED61A66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1" creationId="{415F767F-B79A-E947-BC5B-BF3AE84EAA7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2" creationId="{341CC204-CD72-BB4B-9EBD-3746EBA3582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3" creationId="{1D829BD3-FD46-A34A-A715-1800C26FFAF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4" creationId="{452DF509-2592-D34D-A3AE-75405CDF941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5" creationId="{F20B72A1-C7ED-8346-88CA-1B4D3CA50B5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6" creationId="{F610428A-F050-FD4F-954F-8F7F7B90B5E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7" creationId="{CD3AE705-6E41-304D-87C4-9E7B460C72A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8" creationId="{6C5F1C4F-9A1D-3F4B-9DF9-38413E1EB70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899" creationId="{0FB4E4F9-805C-AE40-BFEF-E3197A882A0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0" creationId="{5F251BB6-89E1-0E4C-A595-5112AB550EB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1" creationId="{62846299-2AAC-F140-B548-7B6C09D9F58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2" creationId="{D5D26689-E0BA-4149-9613-5DAC359BC84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3" creationId="{DDBD9460-6B86-144A-B26A-D795DC57F74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4" creationId="{FEBF627B-C3A1-C444-8E96-DE38A9CA882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5" creationId="{F73F476B-4F5C-284D-8AE7-8D2A32408F7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6" creationId="{BA4A9574-D1ED-8F4C-9E8F-51023141CCD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7" creationId="{4668BE6F-633A-704F-8FA3-AE2F20C5C98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8" creationId="{D13497D6-259A-1241-A82E-1BDB1AD370A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09" creationId="{C1CC0546-DC77-FB4A-9CA4-8049A56A1E6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0" creationId="{E6B86AFF-8D90-0F44-B857-211ABE806CE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1" creationId="{5A6DAFF7-E4EC-4649-A7E0-B7A79262E46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2" creationId="{44CDFBD4-6D38-6446-91AE-8B559AF236B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3" creationId="{F19B41B3-0094-574E-8678-394E96F81D5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4" creationId="{A6D359CE-C5E3-774B-9631-0379D79A961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5" creationId="{7DF5D535-4657-BA43-8AB5-9883967C441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6" creationId="{D92D8AAF-DF4D-F94A-8A77-428EC3A6506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7" creationId="{6C51B630-9DB1-1C41-A2E1-D5A59E838A6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8" creationId="{3AD4EF93-36CD-EC4C-9719-E1EEACAFAB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19" creationId="{FAD812A8-A525-8D49-951F-3665D3BA162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0" creationId="{5F708587-2237-4D48-9DDB-B49A38EAE83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1" creationId="{58B7102A-9165-9C48-98F7-0367DFEF899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2" creationId="{B98E90D8-F89E-5A48-82E8-14374AEFDC4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3" creationId="{9BBFFF8B-2B72-CF4E-9FA8-CD6F3D093C1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4" creationId="{8F7DA578-5770-554E-B7A2-8DC3268210F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5" creationId="{4258AF3D-29FD-1740-8C68-66359B05629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6" creationId="{7410B64E-A1AE-0C45-AC9B-751786A2073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7" creationId="{0D08A07C-FC60-FA41-AF76-8D12E433C97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8" creationId="{850A466A-B97F-D24B-8421-D5F78670181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29" creationId="{9B63B618-47F9-2F43-8238-30E58F9B703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0" creationId="{01ACB915-F29A-3A45-8917-042787F13FC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1" creationId="{2D79B28E-7CE9-BC45-9E9F-B7993B4C4AD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2" creationId="{F66E78B6-479B-B14C-A6A6-44DC196C4F3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3" creationId="{D53E555E-D804-5542-BC31-BFDAF8EF4E5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4" creationId="{E370D2E0-8CE0-674F-9C9C-282CA2430A0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5" creationId="{A9B93AF3-813F-0141-AAA7-BD72D606A08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6" creationId="{6F937D3C-BF33-A948-B14A-B51FDD13E17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7" creationId="{D0300819-62F9-884A-B4F1-6EAFCFD31DD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8" creationId="{DB4A90D8-0B59-6146-A6F1-3EE06646857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39" creationId="{B27FC518-6D89-A84B-8131-81CB34F0E22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0" creationId="{26AFB81C-CE61-2E4E-8478-F45C9519E0C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1" creationId="{3D0F16F2-9541-D740-B3BD-88FD18430FF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2" creationId="{6AEB6FFD-AD39-444E-B7C4-87799EB57F0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3" creationId="{D32195EA-94BF-2945-A017-B3BF428B330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4" creationId="{19D194B0-B609-D541-874B-4566B6EC4C1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5" creationId="{379C7E0D-2EF1-0A4F-B2C2-E3873281CC8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7" creationId="{399A1916-42D8-E347-8FD4-703689E6783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8" creationId="{70709071-CDA9-0842-BE65-1B5C153B2BC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49" creationId="{D383F07A-38D5-4A44-843C-8A859E0F7FA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0" creationId="{2705625A-701E-8740-8F38-9F379EC0219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2" creationId="{04F91EFB-C08E-B446-980E-1BE5F2D6A97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3" creationId="{94B2A5C8-9463-2242-B0A8-5B58580EEB7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4" creationId="{DFD3497F-1CB2-B44D-9E88-C1A3C2FC08E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5" creationId="{2533AB1C-F92F-334F-8B79-B4C23EC2446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7" creationId="{EFB6E1CB-DF57-CD48-B1A8-EB6C504BA6B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8" creationId="{5AA7120D-FD74-EF4E-8A2D-5022D60A60A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59" creationId="{3299E4AC-98CF-7947-88E8-20B05ABCA00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0" creationId="{99E069C2-3659-9348-8065-75E48C84447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2" creationId="{B62C9DE7-1552-B240-A228-F5EA6257AED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3" creationId="{90101325-089E-044D-8175-EB1153B2670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4" creationId="{1DB70B07-D82D-E041-9295-831A9AEDF64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5" creationId="{72941A2F-62C8-3B4D-A6A8-D3C54038268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7" creationId="{3676F730-B0BA-E649-A145-C8CFCAE6DFC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8" creationId="{87DD1FC9-D92E-F44D-A3D4-DAB03842903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69" creationId="{33EB13E8-2520-2240-BEA1-3C6ED22455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0" creationId="{D92082DD-07EA-1A44-BA20-CFDC099F330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2" creationId="{71E69F4F-9540-4049-A3AB-1A24A7F88B5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3" creationId="{FAF7CE8F-1F1E-4E45-9816-DEAC9757CA6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4" creationId="{F3E82A6C-DBAE-D84C-A14E-0C6A57E1F55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5" creationId="{A924797A-AC80-DC4A-BFAB-AC9E560B550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7" creationId="{E19FDA77-53B7-4C47-A1E4-257062CC174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8" creationId="{85CE8AA0-B8A8-4146-93F1-CF9E4755D59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79" creationId="{9AC67345-84DA-2248-B9A5-344A906855F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80" creationId="{87A091DC-8459-2246-9B47-35EA7B46E8C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83" creationId="{A7808E4B-952D-4C47-A26C-8669EF15B59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84" creationId="{89E9DCBF-8D85-7747-9D7E-AC98739DD42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85" creationId="{3B05B851-87D7-A44D-B93E-6B1FA255D58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86" creationId="{0D9619AA-CDBD-B141-B801-0C06C11DBC9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87" creationId="{8C55C265-386C-D94D-A3EE-545DB066B12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89" creationId="{C5B7D845-0399-A343-AF44-67A250084DB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1" creationId="{1AC5BF55-13FF-374E-AE20-422D7A55811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2" creationId="{00EBBB78-327D-3A47-AA87-4AEDB0360B0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3" creationId="{A23643A5-034F-E04F-8421-0DD0E00818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4" creationId="{AF674C22-EAAC-9B44-B83D-584C43FC1F3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5" creationId="{52DCF573-FFE4-A940-85ED-78BBF1AEBD8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6" creationId="{2AB70DD2-EAF6-074F-8A78-82388555C34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8" creationId="{76418928-EC4F-354D-9A75-5E5F554FDC5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1999" creationId="{9A573705-C9A8-D641-AAE7-64E82BEE0C0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0" creationId="{B35A1015-E650-9548-BBBD-2A8F5A464C9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1" creationId="{630EAC36-103D-514D-A490-0A971582DE9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3" creationId="{9ED3366E-C7C0-1C41-A907-4F958E76F6C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4" creationId="{A81716B3-7712-3047-8921-15E841FCBF1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5" creationId="{ED8B0EE4-7ED1-FB47-AECC-CF831F4DAFD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6" creationId="{CB3BB339-02CA-6241-9E2D-629729E3515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8" creationId="{81A58B7D-B1ED-784D-AB20-872BDC17ABE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09" creationId="{024F73C1-CAB7-684F-85BA-934B1CB6F88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0" creationId="{3B596DDB-EE52-F142-8F85-13474949AEF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1" creationId="{B41C2E69-C424-0747-9A62-E7AD1D23D94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3" creationId="{7CE2FB32-E2D0-9E43-B1FC-94841225057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4" creationId="{810C5160-E19B-1144-9DDE-54F59A296CD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5" creationId="{C2BEF48A-B512-3346-80B2-4AE64794B37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6" creationId="{AA42C271-4215-8A49-8785-009DBCCB734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8" creationId="{9A5B50CD-812F-B446-BE86-20AC46E2459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19" creationId="{EE5C71F1-03CA-A94F-8EA8-58D0B2F8746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0" creationId="{3AC1DC8A-4859-B34E-AA55-804247CA599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1" creationId="{B03ABEBD-6C14-6743-91BD-663F12D3857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3" creationId="{443528A7-AA71-FF42-A0BA-814F65F3708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4" creationId="{C82C5861-E265-234A-93F3-1C29D271E92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5" creationId="{8A7023A8-8FC2-2E43-8B00-F81232DFB3F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6" creationId="{242C75A3-60E2-AE42-9B3B-28C0D69032A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8" creationId="{BEE62582-85E4-B447-B5C2-4B4A2EB176B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29" creationId="{2E3B05AC-1166-7344-85C5-602A745BF4D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0" creationId="{686B7BF8-F786-B24E-A24D-7B24EDD5A32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1" creationId="{A10C4E50-140F-7B4A-96DA-5F4F0C74B1D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2" creationId="{39B0C5C1-AEE9-FD46-AE72-F8304208A15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3" creationId="{C1179F98-F27D-E947-8462-083A56F8A65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4" creationId="{E24AE647-F24D-FA4F-94F3-C7706A96BD5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5" creationId="{8BD074BC-8DB8-C541-99ED-768BBB64989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6" creationId="{FE348EA8-BE9C-4446-8081-C2D9F0425B4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7" creationId="{B55A4C08-3570-284A-A952-1DFA253750F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8" creationId="{8E254690-0DE7-E04B-933C-1FABE079A0D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39" creationId="{89CCCCFC-4830-5049-B4C4-6603B4966A9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0" creationId="{49D1FFF7-F2F9-E747-B968-5B1F0462402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2" creationId="{EAA85281-8FC7-CB4B-A82D-B92BA1A200B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3" creationId="{88B721A0-1FC6-2349-9B73-5A6F52FBF7F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4" creationId="{D3D9A322-3CA0-DA47-A7B9-D28D0A32BC4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5" creationId="{AD288A9F-D84E-6145-B2E2-4B00CC82CD5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6" creationId="{BBF7E5A7-0310-234C-9F46-6A0E53EF2BC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8" creationId="{D2F4A66E-2CC6-264E-BEB8-47BB98D682E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49" creationId="{E213DC04-8739-094D-A085-BC04D6159EE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0" creationId="{341E5D4B-7E90-9747-BBBB-798A59E35CA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1" creationId="{2F13A03D-924F-0E4F-90C2-4C53EB383A7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3" creationId="{5D596D09-3DFB-3C48-B5C5-1D6EF516AA7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4" creationId="{711A627E-B9E5-4342-91E8-1A31EFA7D19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5" creationId="{1D844608-5699-004B-852C-88A7BBB53FF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6" creationId="{DE6E74A4-992D-2C4C-B883-8CE193694E6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7" creationId="{AB828009-D782-8943-A9E9-353ACD9D544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8" creationId="{767F8E0A-3A01-274D-B714-C081BCDD065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59" creationId="{9DC4C624-6B84-F84E-9704-EA7D489B32C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0" creationId="{84861E44-0D9B-0F4B-816E-329A03504D1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2" creationId="{57D7D430-1007-7046-9E3C-E96FE305105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3" creationId="{0C80CFE7-8A91-2440-851C-D79249326E7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4" creationId="{A4EB71B9-47DB-C945-B696-FA194771F38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5" creationId="{11257486-A773-2148-91C8-A79113588EF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7" creationId="{ABFA7554-3291-244F-993E-075F612A036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8" creationId="{59C68683-F4CF-A043-8764-728E4A4010F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69" creationId="{EBCA75C3-F8F4-2544-904A-762DA00774A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0" creationId="{F2F2BEE5-EE90-FE45-911B-A981BEFB314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1" creationId="{4B7E2B35-5263-AD43-974B-F0DBB636C49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2" creationId="{CE9E0951-32EE-1E41-A40A-13654001BC9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3" creationId="{320CE29C-7F4A-D84D-9802-57B5AC8B960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4" creationId="{FD063619-3746-5B46-B08C-0C3D22730BD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6" creationId="{32570DB9-9332-D94F-9B6D-95C6634F48F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7" creationId="{48814658-F311-6447-AF7B-8EAB0405DBE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8" creationId="{7B512CD6-5300-5B4E-BE31-27D92833133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79" creationId="{BD5EA245-4788-B145-BEA7-F7433FB0586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0" creationId="{3ECB00E0-2D17-4841-B87F-5452E6156D9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1" creationId="{FD347E89-871F-9C45-A6C2-7B1B07E7B3D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2" creationId="{92B3746E-D31E-A645-8DBA-9D32A00EEA5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3" creationId="{961F5C4B-8A1A-F343-8656-A93CA4BAC5F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4" creationId="{F879361F-698A-F44D-A22E-92903227224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5" creationId="{D530A36B-A5FF-CE40-B3B9-CC1083F900F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6" creationId="{259D4905-7852-1F44-9CC4-9BDE858DB29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7" creationId="{C034DF75-016D-8A40-8560-E1C011D190B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8" creationId="{DD2AF53C-D783-0B4F-9409-614BFF558DF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89" creationId="{0AC98E2F-35AF-CC4B-A715-C27329383FE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0" creationId="{F9565692-006D-6C42-8AF0-B01D3C8719A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1" creationId="{6A1DA595-D2B3-3C47-8AF3-21C5886915F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2" creationId="{900DDC5E-AEEB-8441-94CF-15641ACF99B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3" creationId="{F2A41272-3440-494F-9138-F09A443C9A9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4" creationId="{62CF1EC2-1FF9-174C-8912-8DAA04384C4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5" creationId="{F11BAD1B-B3CD-2D42-8CC7-134CC29C640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6" creationId="{F186F549-D82B-7143-B3E5-A99A31871DC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7" creationId="{FC7310C8-BF2A-4A4B-BFA0-BDD61A6F81E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8" creationId="{DBC39B4C-03C7-9E41-9BBE-ED8278393B8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099" creationId="{76C0428B-D459-9941-858D-C497C7C62B4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1" creationId="{AD2C169C-53BF-464E-8786-B1B96FAB010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2" creationId="{B0B5A265-55D6-8546-B8A6-11B7EF844AC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3" creationId="{76E01962-8235-DD40-BE43-0741CEEA9CF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4" creationId="{3130F045-72F6-1140-B21B-6B2F79CB97A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5" creationId="{0C5683ED-C16C-0F4C-A68A-2E07CEEEAD6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6" creationId="{878BA13C-02C1-7A4C-A184-80F8B915B62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7" creationId="{CFFC0210-B291-3648-8004-217B6CC529C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8" creationId="{9A04B96C-96B5-724F-8CDB-88623BB800F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09" creationId="{D4091B02-9E75-0046-85CB-472925D38FE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0" creationId="{C27943A8-2DB6-1149-9F1A-322843C644F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3" creationId="{30F93F26-6259-7347-AC07-31D11AC3C3B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4" creationId="{4BA1593B-3D09-584A-99FB-CE270F4C407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5" creationId="{ECDB9BC8-8E73-5242-AF2D-D3A42DC556B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6" creationId="{079054E9-820A-4049-9ADB-C60911C080B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7" creationId="{F0FB4C88-4592-AD44-B654-2F48E21A1DE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8" creationId="{2551EE91-FDEB-1747-BCD7-E06C8127FCE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19" creationId="{E3637615-2AF6-0748-BCDC-0DCB8CF5834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0" creationId="{663EA980-1BE3-9949-A497-E017D272C8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2" creationId="{FAC5C4C1-1678-8C42-BDC3-F2339D30466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3" creationId="{12FB579C-97C0-4C40-8A4C-581854C330D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4" creationId="{DD2394EA-6647-1446-B119-929289DDF8B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5" creationId="{886013E5-DBB8-A540-88AC-07921377E69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6" creationId="{8E634CA9-7997-B943-811D-0C9C35372FC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7" creationId="{FAD5719F-8FA3-F74A-9F0A-D1944B4ACF1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8" creationId="{CE266E32-1E67-4F49-B5C5-7E3C1BD9D3D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29" creationId="{1316A586-CAC5-6945-81E2-285E39CD285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1" creationId="{A44F1178-8E01-6E48-841B-7DE1DF85FAC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2" creationId="{90DB14F9-53D0-0947-903C-A155AED03D3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3" creationId="{B04AC3E1-CCB3-764E-8979-CFAD8F6E31D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4" creationId="{80FC1AB1-2B63-5840-83F6-1CF0F97042E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6" creationId="{15BFAD90-A350-4941-97BC-D61BB68AB0B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7" creationId="{5F0B09A0-2816-5D47-B7B1-22AF35749FF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8" creationId="{69C313E6-446A-3B45-B9A6-63830B2BCE5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39" creationId="{AC19FC9D-005D-B549-A850-032E8FE5FA2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0" creationId="{A425C431-E32F-4B41-B88F-D49E43E0339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1" creationId="{A4D11E0A-20E6-964C-8F29-8E35EAF9962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2" creationId="{FAE4FCF6-FB97-DA49-A9A7-9467965913B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3" creationId="{4655842B-636B-1B4B-A39D-110A32C8C7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5" creationId="{45F15F86-8CAB-FA40-94D4-32772363B10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6" creationId="{2394695A-9DDC-184D-AD9B-ECEEE73DB80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7" creationId="{9C4D6F37-EE82-6E4C-BFAF-186F6F63A60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8" creationId="{9BBA2ACE-6DD7-3349-B5BC-5D13E2529A8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49" creationId="{91A71F35-C528-1E41-A240-3C185238B8C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0" creationId="{513D59E6-2380-E645-9EED-5D4B1F34222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1" creationId="{A856F42E-558F-624E-9863-5F4FCD67AFF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2" creationId="{E63F18E0-98D9-C64D-8449-56620954108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3" creationId="{14F30036-044F-9A4E-A952-4D215709893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4" creationId="{5C124685-5EC5-E84D-B13A-5B25986E850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5" creationId="{02EC8314-847B-8A4B-BD02-5CB88E5F3C5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6" creationId="{E56889EE-D9EB-B342-9FA0-61AA39F3996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7" creationId="{3BE89380-360C-F54F-A713-8F31D5156D4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8" creationId="{17AFE4D3-51BB-644A-BFDD-F891EBEF3F2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59" creationId="{AE5EE7A4-6641-FF4C-8B0B-0E9C671CDB9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0" creationId="{5EB737B4-64A0-744F-BE2B-85A7C044F5B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1" creationId="{F0819AA7-5405-064D-AE2F-FDA4DA7253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2" creationId="{2D7F16E7-64D4-5046-B4BD-7A1267557C8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3" creationId="{F552CFB7-397B-4940-A322-48FD2240485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4" creationId="{380D1750-D220-C342-9CF2-A30EDFA6704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5" creationId="{03367E39-1D59-0947-A0E7-521E11C513A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6" creationId="{24C85F1A-82A8-A94A-857B-185EFAA7795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7" creationId="{CC8C99DC-BA46-6C43-B64A-9FFBBDDDFF7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8" creationId="{BB3871D4-BFB7-7A4E-B776-D450390FBAB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69" creationId="{212F52CF-695B-AF49-B5FA-C2B70C4AB31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0" creationId="{CF1F3035-182A-1946-B5EB-F7684B2C9C6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1" creationId="{2DE70759-83BA-5343-A951-FD11A7768B7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2" creationId="{E01A7F0F-5358-C948-B456-730B983D809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3" creationId="{5ED8DF44-DEBC-3646-8A52-86D3DD6B2D8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4" creationId="{8B396473-1EF5-214E-BDFA-6D86A894773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5" creationId="{F0CDE716-FE5E-3546-82E6-5539DEC5354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6" creationId="{134C33D8-7EA0-2A47-8E7A-50714E7CDE4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7" creationId="{8D26B53B-D80C-FF4F-AE65-8817BF34C0A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8" creationId="{912A80AA-7D53-0C44-9B62-1054086D412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79" creationId="{DA64BFA6-BB00-3141-B7F9-ADFBFED3561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0" creationId="{986C8594-FE5E-854A-8CDA-EAB06E23C0F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1" creationId="{292C5312-1135-9545-9D40-E36D478BBEB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2" creationId="{6F50D148-0066-8342-B4EB-C4B343D0044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3" creationId="{CC4A6B17-AD57-6247-93F1-0AC9A31414C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4" creationId="{57DA3B24-9CBF-DA42-9F81-45AC2E053B8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5" creationId="{B994791F-99C2-0742-8740-D1AB8F6D4F9E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6" creationId="{F2D8572A-3892-9543-8854-A3EE30EFB10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7" creationId="{217F343B-DEDB-2041-9490-3FBCFA83F7B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8" creationId="{F2FC1D26-4EC9-104A-94E6-386BD268451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89" creationId="{648A0F54-0422-CF44-997D-EF443F344D5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0" creationId="{7B2B5DE8-7985-E240-87CC-A052F6B8667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1" creationId="{03874842-CC0E-AA46-9595-B432354243E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2" creationId="{87C9E132-2584-6742-84EC-955D8B617B2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3" creationId="{29BD3F3A-65A8-044F-9B00-2E9AB047F98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4" creationId="{0335E52F-DBBF-FE41-8EC5-E5D03898C95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6" creationId="{72FE6031-D8FB-7049-90FF-91B21F8A699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7" creationId="{E3ABEFDC-545C-B546-8AEC-CC71EF4F333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8" creationId="{CED32927-1C35-3E46-B517-F8B029C324D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199" creationId="{BEBB115E-4BAA-B643-8A15-1003C8F320F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0" creationId="{3A028BB2-81A9-8040-A961-7913D8DF41C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1" creationId="{B51A4ECC-9FF6-DC40-A327-209128D0CD4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2" creationId="{B605B782-985D-3A4E-83E2-AF2E15730B1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3" creationId="{4AB15FA2-301B-C748-9D11-2EC97C2CD07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4" creationId="{22516CE6-DAC0-ED4C-90BE-9F1C5ED0F75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5" creationId="{9A398242-A398-6646-976F-BA954D91FD9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6" creationId="{573B6851-B6E8-A84D-BE41-610824BE179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7" creationId="{C07EBAC4-CEE8-E644-B1DA-44DFE6EB8EF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8" creationId="{BCF13095-77A7-9B45-8A24-3062AA73A3D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09" creationId="{3301146D-05A9-4546-9934-050298CEA6E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0" creationId="{CCC6EF4F-BEAB-8D44-98B3-EFB211B46EB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1" creationId="{CAC69AD9-1AAD-134F-8305-2E87E160F0C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2" creationId="{1C086197-8F19-BA41-BECD-FAE73C002CB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3" creationId="{15C0761E-1B6A-8646-95F9-5A4695E1C93A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4" creationId="{1A2BB9EF-3A32-B64A-BFCD-30E3CB46DEA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5" creationId="{3ACFDD99-B906-C34F-8E1F-41C7190AD75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7" creationId="{09C9307D-C2EA-994D-9873-6DA04E3ECE2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8" creationId="{44DA170F-04FD-6745-9A52-A9350A1E9D2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19" creationId="{C1662529-37BA-C340-A93A-B332C372B0B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0" creationId="{B410D74D-B6CE-124F-96E7-1D8566386BC8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1" creationId="{680544FE-59B6-A045-B95F-01581DB6EE9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2" creationId="{810F6F2D-AFF5-6948-8D6E-9F33416BDFD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4" creationId="{67FC04F2-2065-5744-9F92-739F26A6E6B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5" creationId="{BCAFD30F-75BF-2A45-A611-733A9F9516D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6" creationId="{F068D6E9-B6F7-1147-A4F0-9D3334CF269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7" creationId="{EC4A1C77-1DE0-8746-9A08-0AEB6C6880C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29" creationId="{ECE30A6F-C1B3-204F-A39E-7347BE2AC62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0" creationId="{88CCAC3A-0E00-6941-823A-75BEF764949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1" creationId="{1B547B07-DE45-0644-B1D2-04AA9C4B7073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2" creationId="{D9CA2A56-5D69-2845-87A6-1F7EF45E885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4" creationId="{AC34918F-32FA-FE4F-AFBC-C9D5011E473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5" creationId="{C85304FC-2642-D540-8BC0-C77D6BB03C6F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6" creationId="{9B98B82D-439C-B44A-BED9-07DB926EE8E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7" creationId="{C49DCFAD-318B-664D-85B2-A2C6C4150B0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39" creationId="{626FC27D-7BA0-924B-BEDB-9F2B3A9230E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0" creationId="{FD46933D-8C5F-2D46-B1B1-0E26FC7E9235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1" creationId="{620D2E18-7B7D-5547-AB83-EEA5F3A0EBBC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2" creationId="{7952D8AD-4C12-714C-95E8-51D574CB3E10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4" creationId="{F89F0B66-E6E5-E94D-A495-8B510DC883E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5" creationId="{40EF8C4F-4950-7245-B1B3-25414B7191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6" creationId="{E6C6A5E8-730B-104A-AFC2-FFAF55706A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7" creationId="{E2FFF84C-4B71-9F4B-87CC-04728CD81712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8" creationId="{E05B3F63-1B34-0A45-A824-AD57EFBBB1F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49" creationId="{514FF439-405F-1A4C-B654-50FCD81BB631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1" creationId="{3EE3E57B-ADB2-614F-AE7F-8B287D52F40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2" creationId="{FACA5032-CE65-8640-98B2-F0D73F38C3ED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3" creationId="{F61F50C6-401F-8640-B227-BAF38A56AFF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4" creationId="{EF566093-51B7-F147-89CB-FBB0852974F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5" creationId="{DC9FC664-312C-8349-8309-C67AA1ED6057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6" creationId="{38B0B0E5-307F-4247-8D02-1E9C473687E4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7" creationId="{0707C067-C8D1-C543-BF02-35ADDC4D11FB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8" creationId="{5E5FE225-BEE7-A947-8FFC-8AECA1492AC9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59" creationId="{EA1E556E-7AE2-9F4C-8EA0-9AA097A4ED26}"/>
          </ac:spMkLst>
        </pc:spChg>
        <pc:spChg chg="mod">
          <ac:chgData name="倉下亮 NK-STAFF" userId="96ef8ed2-32df-4ebd-bfc9-b4de2c4378de" providerId="ADAL" clId="{1652D87E-2724-6742-8BCE-8CA18BC34CC1}" dt="2022-04-10T12:31:54.947" v="1845" actId="14100"/>
          <ac:spMkLst>
            <pc:docMk/>
            <pc:sldMk cId="0" sldId="256"/>
            <ac:spMk id="2260" creationId="{E9CA16F4-5381-F94C-A3F2-3685DE49EB09}"/>
          </ac:spMkLst>
        </pc:spChg>
        <pc:spChg chg="add del mod">
          <ac:chgData name="倉下亮 NK-STAFF" userId="96ef8ed2-32df-4ebd-bfc9-b4de2c4378de" providerId="ADAL" clId="{1652D87E-2724-6742-8BCE-8CA18BC34CC1}" dt="2022-04-10T12:39:49.052" v="1889" actId="478"/>
          <ac:spMkLst>
            <pc:docMk/>
            <pc:sldMk cId="0" sldId="256"/>
            <ac:spMk id="2261" creationId="{C10A3A83-C53F-F54C-9298-21AE512DE215}"/>
          </ac:spMkLst>
        </pc:spChg>
        <pc:grpChg chg="add del mod">
          <ac:chgData name="倉下亮 NK-STAFF" userId="96ef8ed2-32df-4ebd-bfc9-b4de2c4378de" providerId="ADAL" clId="{1652D87E-2724-6742-8BCE-8CA18BC34CC1}" dt="2022-04-10T12:49:02.726" v="1946" actId="165"/>
          <ac:grpSpMkLst>
            <pc:docMk/>
            <pc:sldMk cId="0" sldId="256"/>
            <ac:grpSpMk id="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8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8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8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8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8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8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8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9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9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9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9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9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9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9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0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0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0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0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0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0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1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2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3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3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3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37" creationId="{00000000-0000-0000-0000-000000000000}"/>
          </ac:grpSpMkLst>
        </pc:grpChg>
        <pc:grpChg chg="del mod topLvl">
          <ac:chgData name="倉下亮 NK-STAFF" userId="96ef8ed2-32df-4ebd-bfc9-b4de2c4378de" providerId="ADAL" clId="{1652D87E-2724-6742-8BCE-8CA18BC34CC1}" dt="2022-04-10T12:49:24.793" v="1947" actId="165"/>
          <ac:grpSpMkLst>
            <pc:docMk/>
            <pc:sldMk cId="0" sldId="256"/>
            <ac:grpSpMk id="13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4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5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6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6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6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6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6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6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19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0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1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2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2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2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2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2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3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4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4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4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5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5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5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5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6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6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7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7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8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8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8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9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9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9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01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0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0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1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1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1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31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3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4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4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5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5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6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6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7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7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8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8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8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9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49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0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09" creationId="{00000000-0000-0000-0000-000000000000}"/>
          </ac:grpSpMkLst>
        </pc:grpChg>
        <pc:grpChg chg="del mod topLvl">
          <ac:chgData name="倉下亮 NK-STAFF" userId="96ef8ed2-32df-4ebd-bfc9-b4de2c4378de" providerId="ADAL" clId="{1652D87E-2724-6742-8BCE-8CA18BC34CC1}" dt="2022-04-10T12:49:36.626" v="1948" actId="165"/>
          <ac:grpSpMkLst>
            <pc:docMk/>
            <pc:sldMk cId="0" sldId="256"/>
            <ac:grpSpMk id="51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1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3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3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4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5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5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6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59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0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0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1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2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2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3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68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0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1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2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2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3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3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4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54" creationId="{024D8EEC-82D3-194A-8AD2-2B20290F80CB}"/>
          </ac:grpSpMkLst>
        </pc:grpChg>
        <pc:grpChg chg="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755" creationId="{94B7E6FF-9D4C-8842-84BB-771116325A7E}"/>
          </ac:grpSpMkLst>
        </pc:grpChg>
        <pc:grpChg chg="add del mod">
          <ac:chgData name="倉下亮 NK-STAFF" userId="96ef8ed2-32df-4ebd-bfc9-b4de2c4378de" providerId="ADAL" clId="{1652D87E-2724-6742-8BCE-8CA18BC34CC1}" dt="2022-04-10T12:29:31.928" v="1833"/>
          <ac:grpSpMkLst>
            <pc:docMk/>
            <pc:sldMk cId="0" sldId="256"/>
            <ac:grpSpMk id="759" creationId="{DD2D36B9-A335-3947-8E9C-58201D5B1AE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63" creationId="{44E5D046-51B8-1743-B877-A7616675A84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68" creationId="{B9D144E9-5DC7-C74C-B140-7A454213D7C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71" creationId="{7B2B5289-A07A-F647-A991-AB8A91B1B79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72" creationId="{0374CEEE-7137-4F49-9F17-57575B8D1A59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75" creationId="{6D67C5E9-7D3A-B94A-8A82-F1B84CC0BA9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76" creationId="{A669C11D-FA15-844A-AEB1-C94EC37729D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77" creationId="{47A0A448-C9E5-094F-9B2A-A0BFA76CF3F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78" creationId="{AB66259A-4220-B34F-A9E9-36BB4BD5A669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79" creationId="{F28A3AE9-C648-0143-8BF7-7C41B6E4EA5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80" creationId="{A0526C0C-708C-A84A-88F0-0F0CEC863C6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84" creationId="{B3179A79-3541-DA48-AC3B-6D760195EFA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788" creationId="{7C59ADBA-7C02-A04D-9583-44AEADBBD75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10" creationId="{F8BC58D8-6563-B546-971B-D420B0E7056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13" creationId="{15849A5D-F0F9-AE4C-B394-D47E94A48F9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15" creationId="{DF8E67D2-FB9E-A740-A3CA-533977305F9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16" creationId="{9A1A1F01-88DD-534A-84F6-A44E07ED30A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17" creationId="{2F476ECF-224E-CF42-8A29-BE7A6FA2481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21" creationId="{66671921-EDC3-DE45-BB13-E936E5EDCFC9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24" creationId="{951E296E-82E7-FA40-BDCB-4AB7F401ED1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26" creationId="{4FAC33B9-4455-6B48-A095-70C2BB6914BA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27" creationId="{34FA1456-5197-2140-B98E-7DB22AF8EA3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29" creationId="{DAA283F2-EFAB-7944-B321-D6481EBB670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30" creationId="{46D9EDF6-D09E-9E47-99BE-E2477F018A4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31" creationId="{098B98CA-2F36-CB40-BC4D-62F872FFC43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33" creationId="{AFEBC05B-AD06-2E46-A644-31EFF583FEA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34" creationId="{85A6ABEA-D78D-EF49-9681-47962FD2118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37" creationId="{D95C6943-533A-8E4D-A51D-F66E6B49F91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38" creationId="{CEADC8EB-9734-0745-BBB9-0F766120416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39" creationId="{1CBEC430-6201-5946-ADD0-014A294CE3A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43" creationId="{338099E8-0316-4D4C-A9F6-0DBFCFA390D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44" creationId="{FFCDE47F-A450-734F-802A-C191BD1A615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45" creationId="{88A232AE-1A08-1647-867F-45A5CA183A3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46" creationId="{17E0F997-F218-AB46-886D-D7AD1CD78CD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49" creationId="{37A7C0C4-6B75-D342-BE38-C0168E70833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0" creationId="{80DAE958-EC5D-DB4F-9F74-CE5878F6DB6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1" creationId="{629FAEF9-8FDB-C140-AD2E-99C43CEB547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2" creationId="{D7998A6F-8012-AC48-8C27-69F001569E3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3" creationId="{E3F37342-D6D6-434F-9788-D147B1FD0A5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4" creationId="{18111874-B5F7-AB4E-BA65-7626F8DA1C7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5" creationId="{A063C3CB-51D0-AE4C-BFDC-33C4F5F9A99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8" creationId="{C982C9B4-3E78-394A-B03F-616222E8E7B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59" creationId="{C3777AF8-6217-6541-9BD3-D8776128FDC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60" creationId="{C394BD71-9A4A-B740-A50D-7B28F994C21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61" creationId="{9EF60EAE-0296-B146-A601-C0AE213DCA4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64" creationId="{47F56CFA-B59C-9E4A-8710-25A2C094FE9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66" creationId="{527D39A8-9526-4146-93E2-372969CDFF4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67" creationId="{8DAC2B8C-D61A-5846-8EF8-ADF1E0151DB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68" creationId="{6F6A6CB7-F36A-1C43-8C4B-2E9465DED4D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69" creationId="{CAA55C2E-AB5D-D742-B1C1-A4C7DD7505B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0" creationId="{8358BA01-9482-3349-B5A5-D0D36CC9F43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1" creationId="{2570646C-45C1-0D44-B8B7-ECE02CBB4A2A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3" creationId="{025ED1BA-445C-CC46-A118-63AB3995FF2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4" creationId="{549F627C-8EDF-F349-A96A-962EB7AD5EC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5" creationId="{31430D1F-93DE-6141-AACD-EB508EB96A0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6" creationId="{94DE8C4D-8F16-E54C-BA33-32302C5E6D6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7" creationId="{B76E0B2F-CC37-D242-93F6-8332237E396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79" creationId="{F345CC3C-1C96-9748-AD5E-A46BF132C34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0" creationId="{0976C889-E1BC-5947-A829-AFA942D4E96A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1" creationId="{BF1C5B6E-1F3C-4E41-8C1A-E64359A9CD2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2" creationId="{CCFD0606-B9BC-3D44-BA2C-B22A2C0078C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3" creationId="{3EF41DD1-0F9A-804C-A2AB-E8572D49098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4" creationId="{F0044B27-916C-BF41-958C-28C05E7EB88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5" creationId="{DC5561E9-A46C-FD4A-885B-966B71DD4A3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6" creationId="{C8A6858D-6E60-3244-BD84-B1ACD6148A4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8" creationId="{ABE6BF7D-F00C-454D-BBC7-6D3DB391CD8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89" creationId="{B7CCB22F-BD21-0443-9449-2397BD1B063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90" creationId="{F2BBD341-3E5A-E24B-8ADD-CDB8586D772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94" creationId="{BC7D1E02-A970-D642-9C8A-1AF2114A4B7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895" creationId="{42CFF394-AACD-CB4A-9211-EFC716EAB20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06" creationId="{3C29F13A-CECF-254F-ABBB-D37B0EC17C5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08" creationId="{AEBBD9E8-8691-E144-975B-A46ED04435F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09" creationId="{A4FC7BD6-5AD8-634A-BC36-C3F7556B120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0" creationId="{17825A8C-9DDC-2144-8E21-2806C243081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1" creationId="{F97E29AA-C901-4F4F-AAC3-0FC77C974C3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2" creationId="{01C699A6-91D0-4E46-A0D3-86DB4D9A55E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3" creationId="{25C62C00-C0A4-9E48-A6E3-FD362B2EA89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4" creationId="{7BA24591-75B3-5F43-81A9-BCEA01DA439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5" creationId="{C1026D4D-C0D0-FB46-B0D5-13CE9ADD556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8" creationId="{9C273E81-D133-564D-9580-34658E727E0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19" creationId="{D257E139-91E6-254D-B1E0-0F72E625F81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22" creationId="{8CA4BEF1-4CD4-E84A-8180-69727BEAD61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23" creationId="{1B645758-7EE3-7643-A373-DC3E18450D0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24" creationId="{8DC1CEAE-4DE7-D349-970D-E7E81397DBD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25" creationId="{28B599A1-CF8C-2544-A907-15E186794B2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47" creationId="{06D6819F-3291-5447-80C1-B0DEBE49B62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0" creationId="{F54CED51-ED9B-6C4B-BD4E-4156721C1AD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1" creationId="{23F17E54-EEB3-7145-8A57-728021668EE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3" creationId="{4B85B7A9-CFCD-B54B-BA52-A5E6C69FD09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4" creationId="{1AB3B10E-A9E4-744D-8C17-88C53C1CF56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5" creationId="{7D0651D0-8678-384C-96BC-D26F3A6A6E9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6" creationId="{C4C83E8D-B6F9-4E4F-9606-3695FF19B39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8" creationId="{F9A3A39C-2424-5C4B-93C1-A1158B1E22C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59" creationId="{756D0F0B-187B-6140-98E7-2570F8CAB86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0" creationId="{B2990E1F-D737-3443-ADD0-2F5CB23F7D3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1" creationId="{DA6C30C5-3C03-554D-8A27-31244C88FA3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3" creationId="{FC1AAAE9-3B4E-5C4C-97A5-4E4BE91E91A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4" creationId="{2872C3A6-8151-3F40-B0AF-CD95A4C6CCF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5" creationId="{606CB965-CB76-044F-B4C2-111EE011EA6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6" creationId="{B01AA425-D8A5-AD41-9AE8-6AD671640C0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7" creationId="{A266248F-DC9F-4C4E-9CE8-055172B4893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69" creationId="{62187655-CF12-0147-87C0-ABD09DB3704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70" creationId="{C48E948C-8464-C244-8511-51F409D80F1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73" creationId="{88E12280-CF10-9443-892B-A0E1593CA11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74" creationId="{D69B90FB-ACA1-F143-B107-F5BB0DC1E94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75" creationId="{28995EBB-EA09-9D46-A3CD-1642F1E84A1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76" creationId="{1F1ED996-59D6-224C-9207-39C61023188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77" creationId="{6DD3F479-FB5D-5A4C-81E5-1DEB1541172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79" creationId="{19BF3E93-7786-0D48-B32E-5CD9A121672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81" creationId="{FEEBE357-2BE2-B24D-93D4-52D07F317C6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83" creationId="{6BE5BE67-865C-C24D-BA89-82BE2EE3B83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86" creationId="{861AFBA6-C2F9-444F-B7BD-EC041F210DC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87" creationId="{0E6D3BA6-606A-6D47-BB88-82BAC592BB7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88" creationId="{774B599D-A359-2048-AC87-61A385DE2A2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89" creationId="{3D943345-2481-584F-9DDA-03E806F38C1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90" creationId="{2F8CAAB9-1543-8B4D-8C8B-C31D2BF41DF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91" creationId="{B015CFD9-D684-C149-8326-3E5007D51FF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94" creationId="{36381BCA-A897-3947-9130-FEC3B27BE6B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95" creationId="{2AA3E55C-5B78-8D4D-A487-735E325C937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996" creationId="{BC2A5575-F598-C845-B0B3-A937DA423B9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01" creationId="{3C661D3C-E86D-8244-A458-8B39492D200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02" creationId="{FCC557EE-4DE1-2741-A162-AC4EB3987E39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04" creationId="{AD216201-DEF9-7440-910C-3A7D0C33D5F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09" creationId="{4D292513-17C8-714C-B412-9BA7E2AB082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10" creationId="{2B423CCD-2F03-B54F-BBF7-D40B970AEBA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11" creationId="{70F37F0E-C515-B540-8853-0A0D0CA8CC79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16" creationId="{7F3A7CD6-1893-7A40-AED7-E8EBA8A3BCA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21" creationId="{898E8B0A-C378-6F4E-BBA1-6223F34F451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26" creationId="{E18C2FD2-7F7E-164B-B8DE-B5B9751F172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33" creationId="{26813029-2FBE-2D4C-B7DE-192C1DA992F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34" creationId="{6055CCEE-6F2F-4A43-B4E1-99928F839E0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39" creationId="{D19C37FD-3441-BB4D-A318-7389D2601F5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40" creationId="{D21A48F8-86F5-E54A-8CE0-81A1973BEC1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46" creationId="{10A3CD3F-81EC-3B4B-AC8D-DC321A268C5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49" creationId="{FF583F09-41EA-3B45-A89E-AA510518574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52" creationId="{9D2E38D4-DFCB-194B-AD51-B6FAA75490A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55" creationId="{F158451E-208B-3E47-8518-45B08F56298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58" creationId="{4B6AF60F-7749-4B48-B57F-31B9B4FBB4C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61" creationId="{17E22067-0353-D04F-BCB8-C1E721DF7B3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64" creationId="{75FDF123-D3CE-0D4D-955F-C123F9D1613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67" creationId="{14F111A3-E615-A64B-8245-2DE252F25CFA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70" creationId="{00F5BBE5-8043-2A40-BBF0-8CEDC1094C9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73" creationId="{355FA117-03F1-6D4E-993D-AF0B73FC03E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076" creationId="{C63DA697-F517-5B46-8D0A-0FA6879824E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195" creationId="{0AFB7817-3457-D245-804B-CC6F8599ACB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00" creationId="{F3081554-C228-7942-9CF4-8DB742C0D3A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05" creationId="{2075505C-269D-6240-B84F-253E41CBA03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10" creationId="{998395C6-4775-3D4D-860C-76663D65007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15" creationId="{E407472D-7B25-1147-BE87-5A7698173D5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20" creationId="{133C83DF-C588-D24F-BE28-9570469483E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25" creationId="{C278A342-A2D1-C54A-8D14-74502C004BAA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30" creationId="{66425595-20B2-4E4E-A66E-D7A643AC01E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31" creationId="{DC5D1C14-CE6C-2B41-8E77-B3287073A75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37" creationId="{1B5A45FD-DA6A-5542-8B01-FA671DDFCF9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39" creationId="{DFE43B70-76E7-D24D-8E21-D4A3E14C868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46" creationId="{23E015A4-D339-6140-9A75-7102B5ABE11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51" creationId="{7567C45D-E4EB-6340-82F1-0E498BEE607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56" creationId="{127EE53C-1260-4940-B6D5-A059882173B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61" creationId="{B4AC7415-707B-9244-A18D-797B60A8BAB7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66" creationId="{2B2EAE34-DD7A-BA44-A317-BF852F221C69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71" creationId="{BDBC2873-F4EB-F74F-B5B5-2CF911B7F15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76" creationId="{A8E643DE-6CDD-794E-BC98-9CBE364D9093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90" creationId="{01D77515-884D-4D49-8D6E-623A45E032A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296" creationId="{B438AAAD-6BA9-834F-92C7-B5D28C4A66B8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01" creationId="{4D3A8F08-17BF-934D-ABDA-E1E78C9136F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10" creationId="{A479BB6E-82D8-8549-B9A4-F40B8FF6B25E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15" creationId="{F1920C97-9F63-5240-BCB9-065FCDC3899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24" creationId="{F31518D5-2EAC-544B-84C4-345759205A9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49" creationId="{3FF5A1B7-DB1F-CE48-935F-00F5BE056424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60" creationId="{D3A6FE76-9DCF-9641-9C08-25EAFC05291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61" creationId="{7A7F1659-7EC9-B740-ACD3-F94E82B5729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70" creationId="{ED7DE514-7407-DA49-8C96-DB5547A1A4B0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79" creationId="{82C3D883-F4A0-AD4D-AA1F-DD1537C00B8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84" creationId="{8E31AF21-12CF-8C44-91F3-D2D99C1F583B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393" creationId="{F8993132-DF3A-0F4E-A38B-80C80005BF4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44" creationId="{5C7B5F8F-FC5D-624E-843B-151B87C15726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65" creationId="{9460D732-DE21-CA4F-AE6C-503D11102241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72" creationId="{7D39561E-A9DD-9C42-A49A-B31EEE392EE5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77" creationId="{CF7449BE-641B-D145-A9AB-0CA8633D41DD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82" creationId="{8DE41115-F810-9442-8C5D-C2452FC786A2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87" creationId="{F74EE168-C34C-DF47-B118-1DFB263009AC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92" creationId="{437E2ED1-E447-AD45-8F8D-38880EC12B9F}"/>
          </ac:grpSpMkLst>
        </pc:grpChg>
        <pc:grpChg chg="mod">
          <ac:chgData name="倉下亮 NK-STAFF" userId="96ef8ed2-32df-4ebd-bfc9-b4de2c4378de" providerId="ADAL" clId="{1652D87E-2724-6742-8BCE-8CA18BC34CC1}" dt="2022-04-10T12:28:41.843" v="1832"/>
          <ac:grpSpMkLst>
            <pc:docMk/>
            <pc:sldMk cId="0" sldId="256"/>
            <ac:grpSpMk id="1499" creationId="{E9474331-BCBC-9847-BBBD-DCD4C1D50626}"/>
          </ac:grpSpMkLst>
        </pc:grpChg>
        <pc:grpChg chg="add del mod">
          <ac:chgData name="倉下亮 NK-STAFF" userId="96ef8ed2-32df-4ebd-bfc9-b4de2c4378de" providerId="ADAL" clId="{1652D87E-2724-6742-8BCE-8CA18BC34CC1}" dt="2022-04-10T12:31:56.599" v="1846"/>
          <ac:grpSpMkLst>
            <pc:docMk/>
            <pc:sldMk cId="0" sldId="256"/>
            <ac:grpSpMk id="1510" creationId="{B89F7B1C-8AD5-0A42-8FBE-A60BC70A181E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14" creationId="{F9A6AD94-4278-7F42-933B-D3301037867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19" creationId="{14B6618D-B9F7-D04D-8C8E-2B2CC09FE7EE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22" creationId="{DE918E10-2D33-0E4D-A9FC-B8CA928C9B3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23" creationId="{66F6DF27-C696-D549-A02A-9EBCF8E8852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26" creationId="{DAC40FBF-40F6-5640-BEFE-46C2A2B0733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27" creationId="{3F924439-721D-014D-BB12-3109C1F2DE2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28" creationId="{2B8E8124-E9E4-554F-9FA3-F5F5666157FE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29" creationId="{436EFCDD-7497-F945-9F9C-A599EC7EA48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30" creationId="{838A8FE9-01B8-7241-A3F3-46686A8F9C2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31" creationId="{C0CD0C48-E1AB-A045-80B7-6A5D8BA7739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35" creationId="{FDA6441E-ABC5-0844-A6DD-A904197EA0A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39" creationId="{ED5069EF-75A3-B340-8F2D-DBFF917C59B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61" creationId="{79E8A903-367D-A34F-B7CC-CEE8EF6E72AE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64" creationId="{850714BD-DD0F-2948-871D-A9327B52A9E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66" creationId="{DF41C80B-6401-E14B-B915-0CEE7AF8F00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67" creationId="{5FBB8EA5-D403-114B-9F47-7F896AA2361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68" creationId="{AFFFDC8D-E782-234B-AE19-E1399A56471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72" creationId="{C1A00C9B-060A-C144-8A55-DFFFB0368B3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75" creationId="{362A6A30-374F-9D41-8D09-207B5CDCF0A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77" creationId="{9D334A5D-E3B9-8748-AFFA-18938C73219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78" creationId="{F36D3D22-F650-8540-9A80-40DE23C4D78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80" creationId="{FD6854F1-4072-1546-A938-40E6ED449AE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81" creationId="{7D124560-7718-6A4C-ADAA-820934B0762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82" creationId="{B5EB5323-AC63-1441-A530-5CD9EB430DC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84" creationId="{DB9CEB03-6A10-1E44-99AF-7CEAAF6AA6C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85" creationId="{43003DD8-775E-FC4B-B6E2-343A7309791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88" creationId="{38E3CCB5-B79C-C44B-8D76-306930F899D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89" creationId="{29A568C1-DF56-9143-A18C-3A05AD6D301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90" creationId="{EC0B04AD-BE09-2C4A-9B31-C6C4F8F8D21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94" creationId="{F1FFD69A-D3BA-6249-9E59-8073A546829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95" creationId="{F5623E17-4D7A-FD4C-8C6E-7B94CF34FDE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96" creationId="{1C60325D-10D9-3C48-AE68-80466CF5266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597" creationId="{D3A1AFE1-205A-C04B-B8DF-0C276F35BD7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0" creationId="{F01148CF-F63E-034D-BD89-CC317CFD12B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1" creationId="{B4927D32-F838-914D-8F9A-6D835A2B69C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2" creationId="{9D765DC9-EBD2-AA47-BDDE-D23CB03628B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3" creationId="{15D63497-24DA-184B-9475-D82CCC85559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4" creationId="{85A6E113-EDD7-8A44-ABD6-25EF94FAB24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5" creationId="{7D76EF0F-EE96-6344-867C-E7B8924675A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6" creationId="{73A2AC89-2079-F642-A3A0-39E10A2B777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09" creationId="{F6634F32-0AEC-9144-8FCB-9CB3989A214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10" creationId="{6D5694BB-C40D-944E-B21E-1952C03523E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11" creationId="{2FE97A09-F3D8-6A4A-8D3B-2C2ABDED435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12" creationId="{099441A7-63ED-714B-967F-94F3E412A54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15" creationId="{5AD6EF45-A768-BD40-B991-9DB0446AE57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17" creationId="{10F556A2-FEB5-354D-B13B-A569927CB3A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18" creationId="{3CD9E1C8-43DC-0C42-BAB3-4872F98B331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19" creationId="{021F93EF-9AA3-9343-8761-BE8021FD0F0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0" creationId="{9B3F8737-F258-854B-999D-1590AA3A3D1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1" creationId="{E362D80E-F581-ED44-A89E-0B5EDC2B9E0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2" creationId="{A1128070-2151-D249-9BC2-00204D7B167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4" creationId="{5F62EF16-681E-D240-A434-5C727F72D63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5" creationId="{78E1F87C-B18D-244E-B500-B3FC9B903EF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6" creationId="{10FA2372-A8B8-7F44-A734-3E3C298210C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7" creationId="{53CDF771-BEBA-5441-B04A-33B3728E4DE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28" creationId="{0F8C274F-83F0-3D40-B5B2-5610BD6B633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0" creationId="{7B3B2492-9989-274A-9909-828D2E0825E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1" creationId="{D2E22F4E-96A4-174A-9A66-31198495BE0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2" creationId="{E7B615DA-D27C-0044-81E3-B0C5D036B17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3" creationId="{095963FB-91C7-3143-A867-4CE7D56152B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4" creationId="{767FCEF0-D70F-D441-8E08-C91E2D1C497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5" creationId="{DCD6DFA7-B755-214D-A95A-FD158F5306B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6" creationId="{4BF3375C-EF0E-8047-B7AD-F1AEE4AED0C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7" creationId="{72F97E67-3BFF-4145-92D2-91B40B64941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39" creationId="{A672CC69-5769-D947-A2B4-05748AA7FBD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40" creationId="{E87A765C-5B0F-E845-957B-1BBD3EFDE30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41" creationId="{AB12F1C9-FACA-064A-9EE8-972BA7891D7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45" creationId="{AC2CB5B9-C961-1140-9CC3-3CD954BB228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46" creationId="{97D45AB7-3E0D-0C49-98C6-A2FE3747D69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57" creationId="{3FBDF454-F104-0849-94C0-D7FC6CC0048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59" creationId="{8D1AFFAC-1A1E-AA45-984F-87FEF8AD51B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0" creationId="{97E433D0-3328-DE4D-A021-291100530B5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1" creationId="{16800910-0945-AB4E-991F-02134947EEF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2" creationId="{82A7081F-5B55-074B-BACF-DBE13566B7C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3" creationId="{7D61DACC-D8DE-8642-998E-7C6EEBA7C8D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4" creationId="{8782E577-ABFE-6546-9EEF-C13EBE86E2D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5" creationId="{7273BFCF-F483-2A43-9809-562A2DD36BA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6" creationId="{C1AA7C1E-02ED-E34A-AB17-F6F89A0F51E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69" creationId="{E0DD0224-80DB-194E-850E-B03E8D718E3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70" creationId="{AF6F620B-1EB5-F949-96BC-E317BEDF5A5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73" creationId="{3F79A2BB-1C43-B64F-A587-89FA4A5B44D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74" creationId="{2432D65E-9BFC-C845-B10D-CD39C7CA610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75" creationId="{E7CD14DF-D4A3-FF41-B9D1-BDF389A11C3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76" creationId="{2ACE5853-F546-A345-9E74-A5C1E5998E0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698" creationId="{23143B1F-0DCA-C140-A146-AF02CEBC6EA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01" creationId="{299F785F-B1C6-2F40-96A1-AC80AE61B09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02" creationId="{990D79CB-4846-0742-BD82-4C417D93F9D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04" creationId="{D5B594F3-6736-DE48-9248-40DA7E0231A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05" creationId="{4F6A42DA-CF14-DF4A-B621-26FC93627A2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06" creationId="{454EA337-7B99-4F43-9254-0E7DE055E3C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07" creationId="{6AE98613-746F-7245-B425-BA1B78814B5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09" creationId="{E8B0BE8B-7BD0-7B4A-8F3D-5F0D63D3AA1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0" creationId="{933D35E0-F194-D041-AB2A-1A4F43941CD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1" creationId="{F59471E9-7C49-BB46-B739-0012A7F2286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2" creationId="{FE41BB67-2BE6-D14B-9BFD-1859972F455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4" creationId="{696C4641-7F59-F746-A1EB-B90CE5DD533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5" creationId="{032D47C4-CB83-6741-AB89-239AE310D50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6" creationId="{A8193038-E8B0-B84D-831F-B8389E08F2E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7" creationId="{FDCB604D-70C6-7E4B-9868-04430200967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18" creationId="{FE49472A-FD60-C24C-9B90-AAFB729F53E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20" creationId="{772A7F71-D902-134D-A069-ECBC2C2F620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21" creationId="{891F0B7F-FE38-DE4D-A7A2-5494DCD8611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24" creationId="{3BCCF5A6-F6E0-6144-97B4-36E1D20EA00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25" creationId="{2436238B-CA0C-E041-B58C-C0639E4EAD5E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26" creationId="{DB1C84C9-E0B3-5B4C-8657-397A4DF3943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27" creationId="{20A4F5AD-212C-F443-B8B4-BD02AA28E25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28" creationId="{51029FC2-F302-464B-8521-36AE360B29D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30" creationId="{9BDB2443-38A3-7F45-A5D1-05A4E3AFCE6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32" creationId="{7A3A07BB-970C-544C-89AC-0E4034B5CDA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34" creationId="{1B0C2E19-F4C7-3642-BBA1-5A4B8CAC919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37" creationId="{1A484B46-E834-1D44-AFDC-F563860B54F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38" creationId="{CBA502DB-564A-2B4D-9718-EDF99EC9948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39" creationId="{6BEBB6F1-7853-9441-8DDE-2595CE646D8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40" creationId="{E7F7ACEA-F46D-724D-B7ED-B43217F3A2C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41" creationId="{387F7480-DAB9-5146-81ED-6B39F39E2BE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42" creationId="{71B4DDC8-0AD3-6C45-84AF-F044B18C440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45" creationId="{5B7A8C55-9BBD-B44D-A4C4-814E6AD8773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46" creationId="{F6CDBF1D-7F29-4B4B-BDFD-B26EB68BCF3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47" creationId="{A7ABEB59-C3D7-EE44-8404-2D9145664D6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52" creationId="{CAB97C63-5F81-F348-B049-D8EC2B9DE65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53" creationId="{375DD095-171F-9147-AA8B-2E74412E297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55" creationId="{184B7AE4-FE96-4644-AABC-E8A930FBF80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60" creationId="{B18AB579-D9DC-CB4D-9B61-78B37E83C67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61" creationId="{B121CF9B-8524-E849-8836-3C44B29E39B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62" creationId="{57116225-5B5F-8342-B79F-F2FA30962CC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67" creationId="{9A15E684-972B-C54C-899B-D9B36A246BE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72" creationId="{60F427CC-AC83-8D49-91E4-2FDCCE76EF8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77" creationId="{D625793E-2227-8C49-BF9C-1421ED0DED4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84" creationId="{C42D0216-C8F3-364B-A283-7E40D7FE536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85" creationId="{9DC587BF-11A8-4E4D-A039-BF3A2EB99E9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90" creationId="{9952D8A6-DE31-1645-AD7F-C9DAB0C349C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91" creationId="{E58CA5C4-9CBB-5E4A-AE11-46CA1AC2FB1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797" creationId="{8CE33658-ABBE-CE46-9BFD-4E583FE8097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00" creationId="{8585CECF-DB82-1F42-8351-B83DB927DD2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03" creationId="{88B3D977-10DA-0344-9D4B-7BD680567B4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06" creationId="{C5F6CFF9-87C2-8549-A7CB-D1AA21D42733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09" creationId="{9F355858-30B6-5249-AE00-F7E33F5D6D4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12" creationId="{7ACD8BC3-4213-AF4A-A6F9-7EC3EEAFA51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15" creationId="{7A0E1E81-D09C-BC40-A981-A8EE3AF359E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18" creationId="{27B7F512-A4EE-7747-9CC9-676CD66B5F7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21" creationId="{173D4E3B-5C02-384F-8BFA-A3A07B6230E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24" creationId="{BA433577-2AE8-6C46-9167-5A0ECFAEEDA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827" creationId="{6CE9DFC4-0D47-EA40-9173-AC7BE9B3CFC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46" creationId="{2583319C-3108-464A-AFD4-0B5A5B2A27AA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51" creationId="{51643E5A-55DF-A648-AFB7-2C61E65AB45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56" creationId="{C5979FD8-D04F-8440-BA9C-4B8F5D1B6CC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61" creationId="{2DCE3F20-3EBC-AC42-BA84-A9E051DBD2D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66" creationId="{B8EC4CDE-4540-9948-92FC-5D621B42B0E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71" creationId="{A486A98E-D543-A449-977E-89365565FAC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76" creationId="{4522E217-CA5B-B645-8CBB-9BCB0B3C621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81" creationId="{49AA4103-D66E-FD4E-8C17-DFEDB9D7324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82" creationId="{CCF7F30A-FF64-A740-BFFE-832A5528016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88" creationId="{515D9789-BD86-6D40-AFB7-B34DF3BBCB1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90" creationId="{9F7F06E3-9938-CD41-847C-8BC40B77F46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1997" creationId="{FDE51D12-11BD-024D-B082-CF3F380B859B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02" creationId="{81C9E154-7F66-4B46-9AE7-9BE8DF16154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07" creationId="{E9F1DF11-46D7-AC4F-9CED-BD3035435A9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12" creationId="{F97FA32D-01D7-7A46-A714-6165E1BF2A2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17" creationId="{C643B5DB-67C7-EA42-9249-31BF8B6F5AB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22" creationId="{09759735-9760-C944-AFC9-E0B442CDC78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27" creationId="{4345F9C3-9D69-B949-9F2C-8D1EB197EBB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41" creationId="{1FA9221D-E8FB-664C-9972-1C4C1A57C8D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47" creationId="{BED88881-1E60-9245-B0DD-378FDC9A7636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52" creationId="{ED0A8834-C9E0-E24B-A28A-4B146DD0E592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61" creationId="{10054614-0AE4-A647-87D3-A19952249B6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66" creationId="{2EF9EC6A-BCAB-5E4C-BB83-64B8BFA5C42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075" creationId="{8010CF04-FDD2-CD4F-82A5-5112231BBFC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00" creationId="{90140561-E6D7-FC45-A65D-2DBD039B71FC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11" creationId="{D80543B8-31E5-CC4B-91B1-7F3A385D56D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12" creationId="{0956FB3B-DA09-584A-B742-752770173C45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21" creationId="{853955AE-CF42-764D-9BEA-8B720FE97034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30" creationId="{9ECD6D74-C939-2347-8C64-D6BA3C73BE2F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35" creationId="{CB296F69-A552-5241-A7A4-0A1D4CE9DF07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44" creationId="{1569F85F-3207-0C4C-B6D2-B68487DBCE9E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195" creationId="{31481439-B46D-0D48-8D15-6C785062ABD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216" creationId="{6C3CB223-6494-3C44-A1F2-8BB73A9535C8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223" creationId="{365672BF-7FA9-0542-8D59-70DE1D417351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228" creationId="{676D4CAD-63C2-8D4D-AD53-325B73B04690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233" creationId="{7843E795-DFB7-8847-92CE-AA8E0F65E79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238" creationId="{E7A37DC7-2AFA-324D-BA4F-305EF9E345F9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243" creationId="{E23FBF5F-0192-4743-89A4-4F4DD50B0C2D}"/>
          </ac:grpSpMkLst>
        </pc:grpChg>
        <pc:grpChg chg="mod">
          <ac:chgData name="倉下亮 NK-STAFF" userId="96ef8ed2-32df-4ebd-bfc9-b4de2c4378de" providerId="ADAL" clId="{1652D87E-2724-6742-8BCE-8CA18BC34CC1}" dt="2022-04-10T12:31:54.947" v="1845" actId="14100"/>
          <ac:grpSpMkLst>
            <pc:docMk/>
            <pc:sldMk cId="0" sldId="256"/>
            <ac:grpSpMk id="2250" creationId="{BF580F31-B4F8-0B4E-B70E-A2D04A818D62}"/>
          </ac:grpSpMkLst>
        </pc:grpChg>
        <pc:grpChg chg="add mod">
          <ac:chgData name="倉下亮 NK-STAFF" userId="96ef8ed2-32df-4ebd-bfc9-b4de2c4378de" providerId="ADAL" clId="{1652D87E-2724-6742-8BCE-8CA18BC34CC1}" dt="2022-04-10T13:08:59.120" v="2070" actId="14100"/>
          <ac:grpSpMkLst>
            <pc:docMk/>
            <pc:sldMk cId="0" sldId="256"/>
            <ac:grpSpMk id="2262" creationId="{442636EA-7EB3-7344-AA10-1F09D1BE2745}"/>
          </ac:grpSpMkLst>
        </pc:grpChg>
      </pc:sldChg>
      <pc:sldChg chg="delSp modSp add del mod">
        <pc:chgData name="倉下亮 NK-STAFF" userId="96ef8ed2-32df-4ebd-bfc9-b4de2c4378de" providerId="ADAL" clId="{1652D87E-2724-6742-8BCE-8CA18BC34CC1}" dt="2022-04-10T07:36:24.257" v="512" actId="2696"/>
        <pc:sldMkLst>
          <pc:docMk/>
          <pc:sldMk cId="101052363" sldId="279"/>
        </pc:sldMkLst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101052363" sldId="279"/>
            <ac:spMk id="5" creationId="{062C93E0-7565-4D87-985E-CC3B9C7D6263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6" creationId="{E8816BEE-4B16-46CC-A74F-427847D9E64A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101052363" sldId="279"/>
            <ac:spMk id="7" creationId="{7C35CB88-FD54-4636-8B3F-59B401B8F037}"/>
          </ac:spMkLst>
        </pc:spChg>
        <pc:spChg chg="mod">
          <ac:chgData name="倉下亮 NK-STAFF" userId="96ef8ed2-32df-4ebd-bfc9-b4de2c4378de" providerId="ADAL" clId="{1652D87E-2724-6742-8BCE-8CA18BC34CC1}" dt="2022-04-10T07:23:48.741" v="395" actId="27636"/>
          <ac:spMkLst>
            <pc:docMk/>
            <pc:sldMk cId="101052363" sldId="279"/>
            <ac:spMk id="9" creationId="{20005A53-CA16-49BB-AA18-3C0B6B42D935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62" creationId="{7F551BDD-23CD-4FEC-9DDC-F43C2C8A1A42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63" creationId="{22FBFFED-4426-4B5A-B360-821425F8892A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51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53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54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55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56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58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59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1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2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3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4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5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6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7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69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0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1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2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3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4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5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6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8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79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81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82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84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85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86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87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89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94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96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98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099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109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110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111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07:16:08.747" v="253" actId="21"/>
          <ac:spMkLst>
            <pc:docMk/>
            <pc:sldMk cId="101052363" sldId="279"/>
            <ac:spMk id="2112" creationId="{00000000-0000-0000-0000-000000000000}"/>
          </ac:spMkLst>
        </pc:spChg>
        <pc:grpChg chg="del">
          <ac:chgData name="倉下亮 NK-STAFF" userId="96ef8ed2-32df-4ebd-bfc9-b4de2c4378de" providerId="ADAL" clId="{1652D87E-2724-6742-8BCE-8CA18BC34CC1}" dt="2022-04-10T07:16:08.747" v="253" actId="21"/>
          <ac:grpSpMkLst>
            <pc:docMk/>
            <pc:sldMk cId="101052363" sldId="279"/>
            <ac:grpSpMk id="2" creationId="{00000000-0000-0000-0000-000000000000}"/>
          </ac:grpSpMkLst>
        </pc:grpChg>
        <pc:grpChg chg="del">
          <ac:chgData name="倉下亮 NK-STAFF" userId="96ef8ed2-32df-4ebd-bfc9-b4de2c4378de" providerId="ADAL" clId="{1652D87E-2724-6742-8BCE-8CA18BC34CC1}" dt="2022-04-10T07:16:08.747" v="253" actId="21"/>
          <ac:grpSpMkLst>
            <pc:docMk/>
            <pc:sldMk cId="101052363" sldId="279"/>
            <ac:grpSpMk id="3" creationId="{00000000-0000-0000-0000-000000000000}"/>
          </ac:grpSpMkLst>
        </pc:grpChg>
      </pc:sldChg>
      <pc:sldChg chg="addSp delSp modSp mod ord modClrScheme chgLayout">
        <pc:chgData name="倉下亮 NK-STAFF" userId="96ef8ed2-32df-4ebd-bfc9-b4de2c4378de" providerId="ADAL" clId="{1652D87E-2724-6742-8BCE-8CA18BC34CC1}" dt="2022-04-10T13:55:31.143" v="2494" actId="20577"/>
        <pc:sldMkLst>
          <pc:docMk/>
          <pc:sldMk cId="4010880013" sldId="334"/>
        </pc:sldMkLst>
        <pc:spChg chg="mod ord">
          <ac:chgData name="倉下亮 NK-STAFF" userId="96ef8ed2-32df-4ebd-bfc9-b4de2c4378de" providerId="ADAL" clId="{1652D87E-2724-6742-8BCE-8CA18BC34CC1}" dt="2022-04-10T13:44:12.969" v="2343" actId="20577"/>
          <ac:spMkLst>
            <pc:docMk/>
            <pc:sldMk cId="4010880013" sldId="334"/>
            <ac:spMk id="2" creationId="{A3798CA8-6EE8-4F1C-A428-E6CD104EC81D}"/>
          </ac:spMkLst>
        </pc:spChg>
        <pc:spChg chg="mod ord">
          <ac:chgData name="倉下亮 NK-STAFF" userId="96ef8ed2-32df-4ebd-bfc9-b4de2c4378de" providerId="ADAL" clId="{1652D87E-2724-6742-8BCE-8CA18BC34CC1}" dt="2022-04-10T13:55:31.143" v="2494" actId="20577"/>
          <ac:spMkLst>
            <pc:docMk/>
            <pc:sldMk cId="4010880013" sldId="334"/>
            <ac:spMk id="3" creationId="{D994EC9B-1B9B-4912-91DB-3D3FB97C3A20}"/>
          </ac:spMkLst>
        </pc:spChg>
        <pc:spChg chg="add del mod">
          <ac:chgData name="倉下亮 NK-STAFF" userId="96ef8ed2-32df-4ebd-bfc9-b4de2c4378de" providerId="ADAL" clId="{1652D87E-2724-6742-8BCE-8CA18BC34CC1}" dt="2022-04-10T07:53:46.148" v="672"/>
          <ac:spMkLst>
            <pc:docMk/>
            <pc:sldMk cId="4010880013" sldId="334"/>
            <ac:spMk id="4" creationId="{875A7883-B644-784F-B45C-809B2741B278}"/>
          </ac:spMkLst>
        </pc:spChg>
        <pc:spChg chg="mod ord">
          <ac:chgData name="倉下亮 NK-STAFF" userId="96ef8ed2-32df-4ebd-bfc9-b4de2c4378de" providerId="ADAL" clId="{1652D87E-2724-6742-8BCE-8CA18BC34CC1}" dt="2022-04-10T07:53:46.148" v="672"/>
          <ac:spMkLst>
            <pc:docMk/>
            <pc:sldMk cId="4010880013" sldId="334"/>
            <ac:spMk id="5" creationId="{21AE8C87-2411-4950-98B2-76B25C4DEF1D}"/>
          </ac:spMkLst>
        </pc:spChg>
        <pc:spChg chg="mod ord">
          <ac:chgData name="倉下亮 NK-STAFF" userId="96ef8ed2-32df-4ebd-bfc9-b4de2c4378de" providerId="ADAL" clId="{1652D87E-2724-6742-8BCE-8CA18BC34CC1}" dt="2022-04-10T07:53:46.148" v="672"/>
          <ac:spMkLst>
            <pc:docMk/>
            <pc:sldMk cId="4010880013" sldId="334"/>
            <ac:spMk id="6" creationId="{2434ABF7-1E3A-44FB-B471-065408579058}"/>
          </ac:spMkLst>
        </pc:spChg>
        <pc:spChg chg="del">
          <ac:chgData name="倉下亮 NK-STAFF" userId="96ef8ed2-32df-4ebd-bfc9-b4de2c4378de" providerId="ADAL" clId="{1652D87E-2724-6742-8BCE-8CA18BC34CC1}" dt="2022-04-10T13:46:47.744" v="2472" actId="478"/>
          <ac:spMkLst>
            <pc:docMk/>
            <pc:sldMk cId="4010880013" sldId="334"/>
            <ac:spMk id="7" creationId="{1C504101-4358-4ADF-8F2B-8C10AE330171}"/>
          </ac:spMkLst>
        </pc:spChg>
        <pc:spChg chg="add del mod">
          <ac:chgData name="倉下亮 NK-STAFF" userId="96ef8ed2-32df-4ebd-bfc9-b4de2c4378de" providerId="ADAL" clId="{1652D87E-2724-6742-8BCE-8CA18BC34CC1}" dt="2022-04-10T07:53:46.148" v="672"/>
          <ac:spMkLst>
            <pc:docMk/>
            <pc:sldMk cId="4010880013" sldId="334"/>
            <ac:spMk id="8" creationId="{BA643968-5859-7144-9F3C-D004F0ED3947}"/>
          </ac:spMkLst>
        </pc:spChg>
        <pc:spChg chg="add del mod">
          <ac:chgData name="倉下亮 NK-STAFF" userId="96ef8ed2-32df-4ebd-bfc9-b4de2c4378de" providerId="ADAL" clId="{1652D87E-2724-6742-8BCE-8CA18BC34CC1}" dt="2022-04-10T07:53:46.148" v="672"/>
          <ac:spMkLst>
            <pc:docMk/>
            <pc:sldMk cId="4010880013" sldId="334"/>
            <ac:spMk id="9" creationId="{5F8F788A-3AEE-3A48-8E75-E2579755E608}"/>
          </ac:spMkLst>
        </pc:spChg>
        <pc:spChg chg="add del mod">
          <ac:chgData name="倉下亮 NK-STAFF" userId="96ef8ed2-32df-4ebd-bfc9-b4de2c4378de" providerId="ADAL" clId="{1652D87E-2724-6742-8BCE-8CA18BC34CC1}" dt="2022-04-10T07:53:46.148" v="672"/>
          <ac:spMkLst>
            <pc:docMk/>
            <pc:sldMk cId="4010880013" sldId="334"/>
            <ac:spMk id="10" creationId="{FED30DBB-18BD-634C-AA67-745BBB745BBD}"/>
          </ac:spMkLst>
        </pc:spChg>
      </pc:sldChg>
      <pc:sldChg chg="addSp delSp modSp del mod setBg addAnim delAnim delDesignElem">
        <pc:chgData name="倉下亮 NK-STAFF" userId="96ef8ed2-32df-4ebd-bfc9-b4de2c4378de" providerId="ADAL" clId="{1652D87E-2724-6742-8BCE-8CA18BC34CC1}" dt="2022-04-10T07:26:41.902" v="408" actId="2696"/>
        <pc:sldMkLst>
          <pc:docMk/>
          <pc:sldMk cId="1605454712" sldId="335"/>
        </pc:sldMkLst>
        <pc:spChg chg="mod">
          <ac:chgData name="倉下亮 NK-STAFF" userId="96ef8ed2-32df-4ebd-bfc9-b4de2c4378de" providerId="ADAL" clId="{1652D87E-2724-6742-8BCE-8CA18BC34CC1}" dt="2022-04-10T07:26:06.270" v="403" actId="21"/>
          <ac:spMkLst>
            <pc:docMk/>
            <pc:sldMk cId="1605454712" sldId="335"/>
            <ac:spMk id="7" creationId="{0970884A-52FE-4F79-8DE0-E0FE4CC38D37}"/>
          </ac:spMkLst>
        </pc:spChg>
        <pc:spChg chg="mod">
          <ac:chgData name="倉下亮 NK-STAFF" userId="96ef8ed2-32df-4ebd-bfc9-b4de2c4378de" providerId="ADAL" clId="{1652D87E-2724-6742-8BCE-8CA18BC34CC1}" dt="2022-04-10T07:26:22.530" v="405" actId="21"/>
          <ac:spMkLst>
            <pc:docMk/>
            <pc:sldMk cId="1605454712" sldId="335"/>
            <ac:spMk id="8" creationId="{FBB3C186-F5C1-44E8-A174-B9CCA2B01190}"/>
          </ac:spMkLst>
        </pc:spChg>
        <pc:spChg chg="add del">
          <ac:chgData name="倉下亮 NK-STAFF" userId="96ef8ed2-32df-4ebd-bfc9-b4de2c4378de" providerId="ADAL" clId="{1652D87E-2724-6742-8BCE-8CA18BC34CC1}" dt="2022-04-10T06:55:54.543" v="212" actId="26606"/>
          <ac:spMkLst>
            <pc:docMk/>
            <pc:sldMk cId="1605454712" sldId="335"/>
            <ac:spMk id="11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46:05.743" v="11" actId="26606"/>
          <ac:spMkLst>
            <pc:docMk/>
            <pc:sldMk cId="1605454712" sldId="335"/>
            <ac:spMk id="13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45:50.899" v="5" actId="26606"/>
          <ac:spMkLst>
            <pc:docMk/>
            <pc:sldMk cId="1605454712" sldId="335"/>
            <ac:spMk id="14" creationId="{147E635D-C3B4-465B-AF24-991B6BF63C49}"/>
          </ac:spMkLst>
        </pc:spChg>
        <pc:spChg chg="add del">
          <ac:chgData name="倉下亮 NK-STAFF" userId="96ef8ed2-32df-4ebd-bfc9-b4de2c4378de" providerId="ADAL" clId="{1652D87E-2724-6742-8BCE-8CA18BC34CC1}" dt="2022-04-10T06:46:05.743" v="11" actId="26606"/>
          <ac:spMkLst>
            <pc:docMk/>
            <pc:sldMk cId="1605454712" sldId="335"/>
            <ac:spMk id="17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45:50.899" v="5" actId="26606"/>
          <ac:spMkLst>
            <pc:docMk/>
            <pc:sldMk cId="1605454712" sldId="335"/>
            <ac:spMk id="20" creationId="{14E56C4B-C9E0-4F01-AF43-E69279A06A1C}"/>
          </ac:spMkLst>
        </pc:spChg>
        <pc:spChg chg="add del">
          <ac:chgData name="倉下亮 NK-STAFF" userId="96ef8ed2-32df-4ebd-bfc9-b4de2c4378de" providerId="ADAL" clId="{1652D87E-2724-6742-8BCE-8CA18BC34CC1}" dt="2022-04-10T06:46:05.743" v="11" actId="26606"/>
          <ac:spMkLst>
            <pc:docMk/>
            <pc:sldMk cId="1605454712" sldId="335"/>
            <ac:spMk id="2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45:50.899" v="5" actId="26606"/>
          <ac:spMkLst>
            <pc:docMk/>
            <pc:sldMk cId="1605454712" sldId="335"/>
            <ac:spMk id="22" creationId="{8C654A17-56DA-4921-A42B-DE255FA66365}"/>
          </ac:spMkLst>
        </pc:spChg>
        <pc:spChg chg="add del">
          <ac:chgData name="倉下亮 NK-STAFF" userId="96ef8ed2-32df-4ebd-bfc9-b4de2c4378de" providerId="ADAL" clId="{1652D87E-2724-6742-8BCE-8CA18BC34CC1}" dt="2022-04-10T06:46:05.743" v="11" actId="26606"/>
          <ac:spMkLst>
            <pc:docMk/>
            <pc:sldMk cId="1605454712" sldId="335"/>
            <ac:spMk id="2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45:56.162" v="7" actId="26606"/>
          <ac:spMkLst>
            <pc:docMk/>
            <pc:sldMk cId="1605454712" sldId="335"/>
            <ac:spMk id="24" creationId="{147E635D-C3B4-465B-AF24-991B6BF63C49}"/>
          </ac:spMkLst>
        </pc:spChg>
        <pc:spChg chg="add del">
          <ac:chgData name="倉下亮 NK-STAFF" userId="96ef8ed2-32df-4ebd-bfc9-b4de2c4378de" providerId="ADAL" clId="{1652D87E-2724-6742-8BCE-8CA18BC34CC1}" dt="2022-04-10T06:45:56.162" v="7" actId="26606"/>
          <ac:spMkLst>
            <pc:docMk/>
            <pc:sldMk cId="1605454712" sldId="335"/>
            <ac:spMk id="28" creationId="{14E56C4B-C9E0-4F01-AF43-E69279A06A1C}"/>
          </ac:spMkLst>
        </pc:spChg>
        <pc:spChg chg="add del">
          <ac:chgData name="倉下亮 NK-STAFF" userId="96ef8ed2-32df-4ebd-bfc9-b4de2c4378de" providerId="ADAL" clId="{1652D87E-2724-6742-8BCE-8CA18BC34CC1}" dt="2022-04-10T06:45:56.162" v="7" actId="26606"/>
          <ac:spMkLst>
            <pc:docMk/>
            <pc:sldMk cId="1605454712" sldId="335"/>
            <ac:spMk id="29" creationId="{8C654A17-56DA-4921-A42B-DE255FA66365}"/>
          </ac:spMkLst>
        </pc:spChg>
        <pc:spChg chg="add del">
          <ac:chgData name="倉下亮 NK-STAFF" userId="96ef8ed2-32df-4ebd-bfc9-b4de2c4378de" providerId="ADAL" clId="{1652D87E-2724-6742-8BCE-8CA18BC34CC1}" dt="2022-04-10T06:55:54.543" v="212" actId="26606"/>
          <ac:spMkLst>
            <pc:docMk/>
            <pc:sldMk cId="1605454712" sldId="335"/>
            <ac:spMk id="30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45:59.189" v="9" actId="26606"/>
          <ac:spMkLst>
            <pc:docMk/>
            <pc:sldMk cId="1605454712" sldId="335"/>
            <ac:spMk id="31" creationId="{147E635D-C3B4-465B-AF24-991B6BF63C49}"/>
          </ac:spMkLst>
        </pc:spChg>
        <pc:spChg chg="add del">
          <ac:chgData name="倉下亮 NK-STAFF" userId="96ef8ed2-32df-4ebd-bfc9-b4de2c4378de" providerId="ADAL" clId="{1652D87E-2724-6742-8BCE-8CA18BC34CC1}" dt="2022-04-10T06:45:59.189" v="9" actId="26606"/>
          <ac:spMkLst>
            <pc:docMk/>
            <pc:sldMk cId="1605454712" sldId="335"/>
            <ac:spMk id="35" creationId="{14E56C4B-C9E0-4F01-AF43-E69279A06A1C}"/>
          </ac:spMkLst>
        </pc:spChg>
        <pc:spChg chg="add del">
          <ac:chgData name="倉下亮 NK-STAFF" userId="96ef8ed2-32df-4ebd-bfc9-b4de2c4378de" providerId="ADAL" clId="{1652D87E-2724-6742-8BCE-8CA18BC34CC1}" dt="2022-04-10T06:45:59.189" v="9" actId="26606"/>
          <ac:spMkLst>
            <pc:docMk/>
            <pc:sldMk cId="1605454712" sldId="335"/>
            <ac:spMk id="36" creationId="{8C654A17-56DA-4921-A42B-DE255FA66365}"/>
          </ac:spMkLst>
        </pc:spChg>
        <pc:spChg chg="add del">
          <ac:chgData name="倉下亮 NK-STAFF" userId="96ef8ed2-32df-4ebd-bfc9-b4de2c4378de" providerId="ADAL" clId="{1652D87E-2724-6742-8BCE-8CA18BC34CC1}" dt="2022-04-10T06:46:05.743" v="11" actId="26606"/>
          <ac:spMkLst>
            <pc:docMk/>
            <pc:sldMk cId="1605454712" sldId="335"/>
            <ac:spMk id="38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5:54.543" v="212" actId="26606"/>
          <ac:spMkLst>
            <pc:docMk/>
            <pc:sldMk cId="1605454712" sldId="335"/>
            <ac:spMk id="39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46:29.751" v="13" actId="26606"/>
          <ac:spMkLst>
            <pc:docMk/>
            <pc:sldMk cId="1605454712" sldId="335"/>
            <ac:spMk id="40" creationId="{92806DFD-E192-42CC-B190-3C4C95B8FF4E}"/>
          </ac:spMkLst>
        </pc:spChg>
        <pc:spChg chg="add del">
          <ac:chgData name="倉下亮 NK-STAFF" userId="96ef8ed2-32df-4ebd-bfc9-b4de2c4378de" providerId="ADAL" clId="{1652D87E-2724-6742-8BCE-8CA18BC34CC1}" dt="2022-04-10T06:46:29.751" v="13" actId="26606"/>
          <ac:spMkLst>
            <pc:docMk/>
            <pc:sldMk cId="1605454712" sldId="335"/>
            <ac:spMk id="41" creationId="{558A0B6A-DEC0-46AC-8D12-B6E45FCD1EA2}"/>
          </ac:spMkLst>
        </pc:spChg>
        <pc:spChg chg="add del">
          <ac:chgData name="倉下亮 NK-STAFF" userId="96ef8ed2-32df-4ebd-bfc9-b4de2c4378de" providerId="ADAL" clId="{1652D87E-2724-6742-8BCE-8CA18BC34CC1}" dt="2022-04-10T06:55:54.543" v="212" actId="26606"/>
          <ac:spMkLst>
            <pc:docMk/>
            <pc:sldMk cId="1605454712" sldId="335"/>
            <ac:spMk id="4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5:54.543" v="212" actId="26606"/>
          <ac:spMkLst>
            <pc:docMk/>
            <pc:sldMk cId="1605454712" sldId="335"/>
            <ac:spMk id="44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7:11:13.421" v="220" actId="26606"/>
          <ac:spMkLst>
            <pc:docMk/>
            <pc:sldMk cId="1605454712" sldId="335"/>
            <ac:spMk id="45" creationId="{147E635D-C3B4-465B-AF24-991B6BF63C4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05454712" sldId="335"/>
            <ac:spMk id="4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05454712" sldId="335"/>
            <ac:spMk id="51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7:11:13.421" v="220" actId="26606"/>
          <ac:spMkLst>
            <pc:docMk/>
            <pc:sldMk cId="1605454712" sldId="335"/>
            <ac:spMk id="52" creationId="{14E56C4B-C9E0-4F01-AF43-E69279A06A1C}"/>
          </ac:spMkLst>
        </pc:spChg>
        <pc:spChg chg="add del">
          <ac:chgData name="倉下亮 NK-STAFF" userId="96ef8ed2-32df-4ebd-bfc9-b4de2c4378de" providerId="ADAL" clId="{1652D87E-2724-6742-8BCE-8CA18BC34CC1}" dt="2022-04-10T07:11:13.421" v="220" actId="26606"/>
          <ac:spMkLst>
            <pc:docMk/>
            <pc:sldMk cId="1605454712" sldId="335"/>
            <ac:spMk id="54" creationId="{8C654A17-56DA-4921-A42B-DE255FA66365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05454712" sldId="335"/>
            <ac:spMk id="55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05454712" sldId="335"/>
            <ac:spMk id="57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05454712" sldId="335"/>
            <ac:spMk id="58" creationId="{92806DFD-E192-42CC-B190-3C4C95B8FF4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05454712" sldId="335"/>
            <ac:spMk id="59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05454712" sldId="335"/>
            <ac:spMk id="60" creationId="{558A0B6A-DEC0-46AC-8D12-B6E45FCD1EA2}"/>
          </ac:spMkLst>
        </pc:spChg>
        <pc:spChg chg="add del">
          <ac:chgData name="倉下亮 NK-STAFF" userId="96ef8ed2-32df-4ebd-bfc9-b4de2c4378de" providerId="ADAL" clId="{1652D87E-2724-6742-8BCE-8CA18BC34CC1}" dt="2022-04-10T07:10:49.747" v="215" actId="26606"/>
          <ac:spMkLst>
            <pc:docMk/>
            <pc:sldMk cId="1605454712" sldId="335"/>
            <ac:spMk id="63" creationId="{27F7FCF9-9DC8-4809-ABA1-9E838A2C2940}"/>
          </ac:spMkLst>
        </pc:spChg>
        <pc:spChg chg="add del">
          <ac:chgData name="倉下亮 NK-STAFF" userId="96ef8ed2-32df-4ebd-bfc9-b4de2c4378de" providerId="ADAL" clId="{1652D87E-2724-6742-8BCE-8CA18BC34CC1}" dt="2022-04-10T07:10:49.747" v="215" actId="26606"/>
          <ac:spMkLst>
            <pc:docMk/>
            <pc:sldMk cId="1605454712" sldId="335"/>
            <ac:spMk id="65" creationId="{DCDABCB5-7B43-4F1E-A92D-40B7FC42C004}"/>
          </ac:spMkLst>
        </pc:spChg>
        <pc:spChg chg="add del">
          <ac:chgData name="倉下亮 NK-STAFF" userId="96ef8ed2-32df-4ebd-bfc9-b4de2c4378de" providerId="ADAL" clId="{1652D87E-2724-6742-8BCE-8CA18BC34CC1}" dt="2022-04-10T07:10:49.747" v="215" actId="26606"/>
          <ac:spMkLst>
            <pc:docMk/>
            <pc:sldMk cId="1605454712" sldId="335"/>
            <ac:spMk id="67" creationId="{9068540E-7885-4861-BD0F-315690043ED8}"/>
          </ac:spMkLst>
        </pc:spChg>
        <pc:spChg chg="add del">
          <ac:chgData name="倉下亮 NK-STAFF" userId="96ef8ed2-32df-4ebd-bfc9-b4de2c4378de" providerId="ADAL" clId="{1652D87E-2724-6742-8BCE-8CA18BC34CC1}" dt="2022-04-10T07:10:49.747" v="215" actId="26606"/>
          <ac:spMkLst>
            <pc:docMk/>
            <pc:sldMk cId="1605454712" sldId="335"/>
            <ac:spMk id="69" creationId="{803A8740-FDD5-4A54-851E-CEC119ED8A1F}"/>
          </ac:spMkLst>
        </pc:spChg>
        <pc:spChg chg="add del">
          <ac:chgData name="倉下亮 NK-STAFF" userId="96ef8ed2-32df-4ebd-bfc9-b4de2c4378de" providerId="ADAL" clId="{1652D87E-2724-6742-8BCE-8CA18BC34CC1}" dt="2022-04-10T07:10:54.679" v="217" actId="26606"/>
          <ac:spMkLst>
            <pc:docMk/>
            <pc:sldMk cId="1605454712" sldId="335"/>
            <ac:spMk id="71" creationId="{588507C5-B772-411D-B50E-0C075AD253C4}"/>
          </ac:spMkLst>
        </pc:spChg>
        <pc:spChg chg="add del">
          <ac:chgData name="倉下亮 NK-STAFF" userId="96ef8ed2-32df-4ebd-bfc9-b4de2c4378de" providerId="ADAL" clId="{1652D87E-2724-6742-8BCE-8CA18BC34CC1}" dt="2022-04-10T07:10:54.679" v="217" actId="26606"/>
          <ac:spMkLst>
            <pc:docMk/>
            <pc:sldMk cId="1605454712" sldId="335"/>
            <ac:spMk id="72" creationId="{4DA9E8CC-6C73-43E6-AF09-B4B1083BCDC7}"/>
          </ac:spMkLst>
        </pc:spChg>
        <pc:spChg chg="add del">
          <ac:chgData name="倉下亮 NK-STAFF" userId="96ef8ed2-32df-4ebd-bfc9-b4de2c4378de" providerId="ADAL" clId="{1652D87E-2724-6742-8BCE-8CA18BC34CC1}" dt="2022-04-10T07:10:54.679" v="217" actId="26606"/>
          <ac:spMkLst>
            <pc:docMk/>
            <pc:sldMk cId="1605454712" sldId="335"/>
            <ac:spMk id="75" creationId="{113E1A2F-E5D7-4888-BA8C-1CDDC7CE2328}"/>
          </ac:spMkLst>
        </pc:spChg>
        <pc:spChg chg="add del">
          <ac:chgData name="倉下亮 NK-STAFF" userId="96ef8ed2-32df-4ebd-bfc9-b4de2c4378de" providerId="ADAL" clId="{1652D87E-2724-6742-8BCE-8CA18BC34CC1}" dt="2022-04-10T07:10:54.679" v="217" actId="26606"/>
          <ac:spMkLst>
            <pc:docMk/>
            <pc:sldMk cId="1605454712" sldId="335"/>
            <ac:spMk id="76" creationId="{F625649A-4F9D-4D90-8F0A-433D7A1F685F}"/>
          </ac:spMkLst>
        </pc:spChg>
        <pc:spChg chg="add del">
          <ac:chgData name="倉下亮 NK-STAFF" userId="96ef8ed2-32df-4ebd-bfc9-b4de2c4378de" providerId="ADAL" clId="{1652D87E-2724-6742-8BCE-8CA18BC34CC1}" dt="2022-04-10T07:10:54.679" v="217" actId="26606"/>
          <ac:spMkLst>
            <pc:docMk/>
            <pc:sldMk cId="1605454712" sldId="335"/>
            <ac:spMk id="77" creationId="{B6F31202-25B1-43E6-94C1-CDCAFFE33CE9}"/>
          </ac:spMkLst>
        </pc:spChg>
        <pc:spChg chg="add del">
          <ac:chgData name="倉下亮 NK-STAFF" userId="96ef8ed2-32df-4ebd-bfc9-b4de2c4378de" providerId="ADAL" clId="{1652D87E-2724-6742-8BCE-8CA18BC34CC1}" dt="2022-04-10T07:11:11.622" v="219" actId="26606"/>
          <ac:spMkLst>
            <pc:docMk/>
            <pc:sldMk cId="1605454712" sldId="335"/>
            <ac:spMk id="81" creationId="{27F7FCF9-9DC8-4809-ABA1-9E838A2C2940}"/>
          </ac:spMkLst>
        </pc:spChg>
        <pc:spChg chg="add del">
          <ac:chgData name="倉下亮 NK-STAFF" userId="96ef8ed2-32df-4ebd-bfc9-b4de2c4378de" providerId="ADAL" clId="{1652D87E-2724-6742-8BCE-8CA18BC34CC1}" dt="2022-04-10T07:11:11.622" v="219" actId="26606"/>
          <ac:spMkLst>
            <pc:docMk/>
            <pc:sldMk cId="1605454712" sldId="335"/>
            <ac:spMk id="82" creationId="{DCDABCB5-7B43-4F1E-A92D-40B7FC42C004}"/>
          </ac:spMkLst>
        </pc:spChg>
        <pc:spChg chg="add del">
          <ac:chgData name="倉下亮 NK-STAFF" userId="96ef8ed2-32df-4ebd-bfc9-b4de2c4378de" providerId="ADAL" clId="{1652D87E-2724-6742-8BCE-8CA18BC34CC1}" dt="2022-04-10T07:11:11.622" v="219" actId="26606"/>
          <ac:spMkLst>
            <pc:docMk/>
            <pc:sldMk cId="1605454712" sldId="335"/>
            <ac:spMk id="83" creationId="{9068540E-7885-4861-BD0F-315690043ED8}"/>
          </ac:spMkLst>
        </pc:spChg>
        <pc:spChg chg="add del">
          <ac:chgData name="倉下亮 NK-STAFF" userId="96ef8ed2-32df-4ebd-bfc9-b4de2c4378de" providerId="ADAL" clId="{1652D87E-2724-6742-8BCE-8CA18BC34CC1}" dt="2022-04-10T07:11:11.622" v="219" actId="26606"/>
          <ac:spMkLst>
            <pc:docMk/>
            <pc:sldMk cId="1605454712" sldId="335"/>
            <ac:spMk id="84" creationId="{803A8740-FDD5-4A54-851E-CEC119ED8A1F}"/>
          </ac:spMkLst>
        </pc:spChg>
        <pc:grpChg chg="add del">
          <ac:chgData name="倉下亮 NK-STAFF" userId="96ef8ed2-32df-4ebd-bfc9-b4de2c4378de" providerId="ADAL" clId="{1652D87E-2724-6742-8BCE-8CA18BC34CC1}" dt="2022-04-10T07:22:18.861" v="340" actId="26606"/>
          <ac:grpSpMkLst>
            <pc:docMk/>
            <pc:sldMk cId="1605454712" sldId="335"/>
            <ac:grpSpMk id="85" creationId="{6C68F39D-867D-4AFF-94C4-C3829AD5C5B5}"/>
          </ac:grpSpMkLst>
        </pc:grpChg>
        <pc:grpChg chg="add del">
          <ac:chgData name="倉下亮 NK-STAFF" userId="96ef8ed2-32df-4ebd-bfc9-b4de2c4378de" providerId="ADAL" clId="{1652D87E-2724-6742-8BCE-8CA18BC34CC1}" dt="2022-04-10T07:25:10.854" v="398" actId="26606"/>
          <ac:grpSpMkLst>
            <pc:docMk/>
            <pc:sldMk cId="1605454712" sldId="335"/>
            <ac:grpSpMk id="86" creationId="{6B80FDCA-5FB2-4A5A-ADD6-CF221ECFD978}"/>
          </ac:grpSpMkLst>
        </pc:grpChg>
        <pc:grpChg chg="add del">
          <ac:chgData name="倉下亮 NK-STAFF" userId="96ef8ed2-32df-4ebd-bfc9-b4de2c4378de" providerId="ADAL" clId="{1652D87E-2724-6742-8BCE-8CA18BC34CC1}" dt="2022-04-10T07:22:18.861" v="340" actId="26606"/>
          <ac:grpSpMkLst>
            <pc:docMk/>
            <pc:sldMk cId="1605454712" sldId="335"/>
            <ac:grpSpMk id="89" creationId="{4466CCD0-FEF9-460D-9FB6-11613A492B66}"/>
          </ac:grpSpMkLst>
        </pc:grpChg>
        <pc:grpChg chg="add del">
          <ac:chgData name="倉下亮 NK-STAFF" userId="96ef8ed2-32df-4ebd-bfc9-b4de2c4378de" providerId="ADAL" clId="{1652D87E-2724-6742-8BCE-8CA18BC34CC1}" dt="2022-04-10T07:25:10.854" v="398" actId="26606"/>
          <ac:grpSpMkLst>
            <pc:docMk/>
            <pc:sldMk cId="1605454712" sldId="335"/>
            <ac:grpSpMk id="92" creationId="{9A230317-CD6B-4234-8C05-373F12DCD44E}"/>
          </ac:grpSpMkLst>
        </pc:grpChg>
        <pc:grpChg chg="add del">
          <ac:chgData name="倉下亮 NK-STAFF" userId="96ef8ed2-32df-4ebd-bfc9-b4de2c4378de" providerId="ADAL" clId="{1652D87E-2724-6742-8BCE-8CA18BC34CC1}" dt="2022-04-10T07:22:18.861" v="340" actId="26606"/>
          <ac:grpSpMkLst>
            <pc:docMk/>
            <pc:sldMk cId="1605454712" sldId="335"/>
            <ac:grpSpMk id="140" creationId="{176E1971-1C4C-46C8-A821-63766428014D}"/>
          </ac:grpSpMkLst>
        </pc:grpChg>
        <pc:grpChg chg="add del">
          <ac:chgData name="倉下亮 NK-STAFF" userId="96ef8ed2-32df-4ebd-bfc9-b4de2c4378de" providerId="ADAL" clId="{1652D87E-2724-6742-8BCE-8CA18BC34CC1}" dt="2022-04-10T07:25:10.854" v="398" actId="26606"/>
          <ac:grpSpMkLst>
            <pc:docMk/>
            <pc:sldMk cId="1605454712" sldId="335"/>
            <ac:grpSpMk id="144" creationId="{4C0E9EE2-DDBB-4805-9BDB-0A641D4D6BE0}"/>
          </ac:grpSpMkLst>
        </pc:grpChg>
        <pc:picChg chg="add del">
          <ac:chgData name="倉下亮 NK-STAFF" userId="96ef8ed2-32df-4ebd-bfc9-b4de2c4378de" providerId="ADAL" clId="{1652D87E-2724-6742-8BCE-8CA18BC34CC1}" dt="2022-04-10T06:45:50.899" v="5" actId="26606"/>
          <ac:picMkLst>
            <pc:docMk/>
            <pc:sldMk cId="1605454712" sldId="335"/>
            <ac:picMk id="10" creationId="{A8FB994E-F38F-7189-35BA-79323D1D8FED}"/>
          </ac:picMkLst>
        </pc:picChg>
        <pc:picChg chg="add del">
          <ac:chgData name="倉下亮 NK-STAFF" userId="96ef8ed2-32df-4ebd-bfc9-b4de2c4378de" providerId="ADAL" clId="{1652D87E-2724-6742-8BCE-8CA18BC34CC1}" dt="2022-04-10T06:55:54.543" v="212" actId="26606"/>
          <ac:picMkLst>
            <pc:docMk/>
            <pc:sldMk cId="1605454712" sldId="335"/>
            <ac:picMk id="12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46:05.743" v="11" actId="26606"/>
          <ac:picMkLst>
            <pc:docMk/>
            <pc:sldMk cId="1605454712" sldId="335"/>
            <ac:picMk id="15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45:50.899" v="5" actId="26606"/>
          <ac:picMkLst>
            <pc:docMk/>
            <pc:sldMk cId="1605454712" sldId="335"/>
            <ac:picMk id="16" creationId="{4A0623D0-396B-499E-BBFB-C17F1BB0F2DF}"/>
          </ac:picMkLst>
        </pc:picChg>
        <pc:picChg chg="add del">
          <ac:chgData name="倉下亮 NK-STAFF" userId="96ef8ed2-32df-4ebd-bfc9-b4de2c4378de" providerId="ADAL" clId="{1652D87E-2724-6742-8BCE-8CA18BC34CC1}" dt="2022-04-10T06:45:50.899" v="5" actId="26606"/>
          <ac:picMkLst>
            <pc:docMk/>
            <pc:sldMk cId="1605454712" sldId="335"/>
            <ac:picMk id="18" creationId="{21AF192C-698D-4635-9C9F-F9769A56A96C}"/>
          </ac:picMkLst>
        </pc:picChg>
        <pc:picChg chg="add del">
          <ac:chgData name="倉下亮 NK-STAFF" userId="96ef8ed2-32df-4ebd-bfc9-b4de2c4378de" providerId="ADAL" clId="{1652D87E-2724-6742-8BCE-8CA18BC34CC1}" dt="2022-04-10T06:46:05.743" v="11" actId="26606"/>
          <ac:picMkLst>
            <pc:docMk/>
            <pc:sldMk cId="1605454712" sldId="335"/>
            <ac:picMk id="1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45:56.162" v="7" actId="26606"/>
          <ac:picMkLst>
            <pc:docMk/>
            <pc:sldMk cId="1605454712" sldId="335"/>
            <ac:picMk id="25" creationId="{4A0623D0-396B-499E-BBFB-C17F1BB0F2DF}"/>
          </ac:picMkLst>
        </pc:picChg>
        <pc:picChg chg="add del">
          <ac:chgData name="倉下亮 NK-STAFF" userId="96ef8ed2-32df-4ebd-bfc9-b4de2c4378de" providerId="ADAL" clId="{1652D87E-2724-6742-8BCE-8CA18BC34CC1}" dt="2022-04-10T06:45:56.162" v="7" actId="26606"/>
          <ac:picMkLst>
            <pc:docMk/>
            <pc:sldMk cId="1605454712" sldId="335"/>
            <ac:picMk id="26" creationId="{616459A0-10EE-C085-080A-478C21A93E98}"/>
          </ac:picMkLst>
        </pc:picChg>
        <pc:picChg chg="add del">
          <ac:chgData name="倉下亮 NK-STAFF" userId="96ef8ed2-32df-4ebd-bfc9-b4de2c4378de" providerId="ADAL" clId="{1652D87E-2724-6742-8BCE-8CA18BC34CC1}" dt="2022-04-10T06:45:56.162" v="7" actId="26606"/>
          <ac:picMkLst>
            <pc:docMk/>
            <pc:sldMk cId="1605454712" sldId="335"/>
            <ac:picMk id="27" creationId="{21AF192C-698D-4635-9C9F-F9769A56A96C}"/>
          </ac:picMkLst>
        </pc:picChg>
        <pc:picChg chg="add del">
          <ac:chgData name="倉下亮 NK-STAFF" userId="96ef8ed2-32df-4ebd-bfc9-b4de2c4378de" providerId="ADAL" clId="{1652D87E-2724-6742-8BCE-8CA18BC34CC1}" dt="2022-04-10T06:45:59.189" v="9" actId="26606"/>
          <ac:picMkLst>
            <pc:docMk/>
            <pc:sldMk cId="1605454712" sldId="335"/>
            <ac:picMk id="32" creationId="{4A0623D0-396B-499E-BBFB-C17F1BB0F2DF}"/>
          </ac:picMkLst>
        </pc:picChg>
        <pc:picChg chg="add del">
          <ac:chgData name="倉下亮 NK-STAFF" userId="96ef8ed2-32df-4ebd-bfc9-b4de2c4378de" providerId="ADAL" clId="{1652D87E-2724-6742-8BCE-8CA18BC34CC1}" dt="2022-04-10T06:45:59.189" v="9" actId="26606"/>
          <ac:picMkLst>
            <pc:docMk/>
            <pc:sldMk cId="1605454712" sldId="335"/>
            <ac:picMk id="33" creationId="{A8FB994E-F38F-7189-35BA-79323D1D8FED}"/>
          </ac:picMkLst>
        </pc:picChg>
        <pc:picChg chg="add del">
          <ac:chgData name="倉下亮 NK-STAFF" userId="96ef8ed2-32df-4ebd-bfc9-b4de2c4378de" providerId="ADAL" clId="{1652D87E-2724-6742-8BCE-8CA18BC34CC1}" dt="2022-04-10T06:45:59.189" v="9" actId="26606"/>
          <ac:picMkLst>
            <pc:docMk/>
            <pc:sldMk cId="1605454712" sldId="335"/>
            <ac:picMk id="34" creationId="{21AF192C-698D-4635-9C9F-F9769A56A96C}"/>
          </ac:picMkLst>
        </pc:picChg>
        <pc:picChg chg="add del">
          <ac:chgData name="倉下亮 NK-STAFF" userId="96ef8ed2-32df-4ebd-bfc9-b4de2c4378de" providerId="ADAL" clId="{1652D87E-2724-6742-8BCE-8CA18BC34CC1}" dt="2022-04-10T06:55:54.543" v="212" actId="26606"/>
          <ac:picMkLst>
            <pc:docMk/>
            <pc:sldMk cId="1605454712" sldId="335"/>
            <ac:picMk id="37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46:29.751" v="13" actId="26606"/>
          <ac:picMkLst>
            <pc:docMk/>
            <pc:sldMk cId="1605454712" sldId="335"/>
            <ac:picMk id="42" creationId="{8C1A506D-EB69-4549-9782-F0EBB2A9AE9C}"/>
          </ac:picMkLst>
        </pc:picChg>
        <pc:picChg chg="add del">
          <ac:chgData name="倉下亮 NK-STAFF" userId="96ef8ed2-32df-4ebd-bfc9-b4de2c4378de" providerId="ADAL" clId="{1652D87E-2724-6742-8BCE-8CA18BC34CC1}" dt="2022-04-10T07:11:13.421" v="220" actId="26606"/>
          <ac:picMkLst>
            <pc:docMk/>
            <pc:sldMk cId="1605454712" sldId="335"/>
            <ac:picMk id="46" creationId="{4A0623D0-396B-499E-BBFB-C17F1BB0F2DF}"/>
          </ac:picMkLst>
        </pc:picChg>
        <pc:picChg chg="add del mod ord">
          <ac:chgData name="倉下亮 NK-STAFF" userId="96ef8ed2-32df-4ebd-bfc9-b4de2c4378de" providerId="ADAL" clId="{1652D87E-2724-6742-8BCE-8CA18BC34CC1}" dt="2022-04-10T07:11:13.421" v="220" actId="26606"/>
          <ac:picMkLst>
            <pc:docMk/>
            <pc:sldMk cId="1605454712" sldId="335"/>
            <ac:picMk id="48" creationId="{97BC2983-6012-A85B-E426-23862C1B4932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605454712" sldId="335"/>
            <ac:picMk id="49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11:13.421" v="220" actId="26606"/>
          <ac:picMkLst>
            <pc:docMk/>
            <pc:sldMk cId="1605454712" sldId="335"/>
            <ac:picMk id="50" creationId="{21AF192C-698D-4635-9C9F-F9769A56A96C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605454712" sldId="335"/>
            <ac:picMk id="53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7:10:49.747" v="215" actId="26606"/>
          <ac:picMkLst>
            <pc:docMk/>
            <pc:sldMk cId="1605454712" sldId="335"/>
            <ac:picMk id="56" creationId="{97E95E2F-46AB-4CC1-B3EC-E895B8364993}"/>
          </ac:picMkLst>
        </pc:picChg>
        <pc:picChg chg="add del">
          <ac:chgData name="倉下亮 NK-STAFF" userId="96ef8ed2-32df-4ebd-bfc9-b4de2c4378de" providerId="ADAL" clId="{1652D87E-2724-6742-8BCE-8CA18BC34CC1}" dt="2022-04-10T07:10:49.747" v="215" actId="26606"/>
          <ac:picMkLst>
            <pc:docMk/>
            <pc:sldMk cId="1605454712" sldId="335"/>
            <ac:picMk id="61" creationId="{948DAB23-6C4D-4138-8D67-DC09574BC896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605454712" sldId="335"/>
            <ac:picMk id="62" creationId="{8C1A506D-EB69-4549-9782-F0EBB2A9AE9C}"/>
          </ac:picMkLst>
        </pc:picChg>
        <pc:picChg chg="add del">
          <ac:chgData name="倉下亮 NK-STAFF" userId="96ef8ed2-32df-4ebd-bfc9-b4de2c4378de" providerId="ADAL" clId="{1652D87E-2724-6742-8BCE-8CA18BC34CC1}" dt="2022-04-10T07:10:54.679" v="217" actId="26606"/>
          <ac:picMkLst>
            <pc:docMk/>
            <pc:sldMk cId="1605454712" sldId="335"/>
            <ac:picMk id="73" creationId="{C6DFF5FD-BEF9-4B06-B7C2-58C5CFC92B34}"/>
          </ac:picMkLst>
        </pc:picChg>
        <pc:picChg chg="add del">
          <ac:chgData name="倉下亮 NK-STAFF" userId="96ef8ed2-32df-4ebd-bfc9-b4de2c4378de" providerId="ADAL" clId="{1652D87E-2724-6742-8BCE-8CA18BC34CC1}" dt="2022-04-10T07:10:54.679" v="217" actId="26606"/>
          <ac:picMkLst>
            <pc:docMk/>
            <pc:sldMk cId="1605454712" sldId="335"/>
            <ac:picMk id="74" creationId="{C9A18D1D-88E7-41EF-892F-C99BDEEE5E78}"/>
          </ac:picMkLst>
        </pc:picChg>
        <pc:picChg chg="add del">
          <ac:chgData name="倉下亮 NK-STAFF" userId="96ef8ed2-32df-4ebd-bfc9-b4de2c4378de" providerId="ADAL" clId="{1652D87E-2724-6742-8BCE-8CA18BC34CC1}" dt="2022-04-10T07:11:11.622" v="219" actId="26606"/>
          <ac:picMkLst>
            <pc:docMk/>
            <pc:sldMk cId="1605454712" sldId="335"/>
            <ac:picMk id="79" creationId="{97E95E2F-46AB-4CC1-B3EC-E895B8364993}"/>
          </ac:picMkLst>
        </pc:picChg>
        <pc:picChg chg="add del">
          <ac:chgData name="倉下亮 NK-STAFF" userId="96ef8ed2-32df-4ebd-bfc9-b4de2c4378de" providerId="ADAL" clId="{1652D87E-2724-6742-8BCE-8CA18BC34CC1}" dt="2022-04-10T07:11:11.622" v="219" actId="26606"/>
          <ac:picMkLst>
            <pc:docMk/>
            <pc:sldMk cId="1605454712" sldId="335"/>
            <ac:picMk id="80" creationId="{948DAB23-6C4D-4138-8D67-DC09574BC896}"/>
          </ac:picMkLst>
        </pc:picChg>
        <pc:picChg chg="add del">
          <ac:chgData name="倉下亮 NK-STAFF" userId="96ef8ed2-32df-4ebd-bfc9-b4de2c4378de" providerId="ADAL" clId="{1652D87E-2724-6742-8BCE-8CA18BC34CC1}" dt="2022-04-10T07:22:18.861" v="340" actId="26606"/>
          <ac:picMkLst>
            <pc:docMk/>
            <pc:sldMk cId="1605454712" sldId="335"/>
            <ac:picMk id="88" creationId="{A5BAEE13-5A1E-5F19-3C8B-0EA453435FEE}"/>
          </ac:picMkLst>
        </pc:picChg>
        <pc:picChg chg="add del">
          <ac:chgData name="倉下亮 NK-STAFF" userId="96ef8ed2-32df-4ebd-bfc9-b4de2c4378de" providerId="ADAL" clId="{1652D87E-2724-6742-8BCE-8CA18BC34CC1}" dt="2022-04-10T07:25:10.854" v="398" actId="26606"/>
          <ac:picMkLst>
            <pc:docMk/>
            <pc:sldMk cId="1605454712" sldId="335"/>
            <ac:picMk id="91" creationId="{40CF347C-19C4-B0EF-2CD2-A0555C183E4F}"/>
          </ac:picMkLst>
        </pc:picChg>
      </pc:sldChg>
      <pc:sldChg chg="addSp delSp modSp mod setBg modClrScheme setClrOvrMap delDesignElem chgLayout">
        <pc:chgData name="倉下亮 NK-STAFF" userId="96ef8ed2-32df-4ebd-bfc9-b4de2c4378de" providerId="ADAL" clId="{1652D87E-2724-6742-8BCE-8CA18BC34CC1}" dt="2022-04-10T07:57:28.238" v="679" actId="242"/>
        <pc:sldMkLst>
          <pc:docMk/>
          <pc:sldMk cId="3456321109" sldId="337"/>
        </pc:sldMkLst>
        <pc:spChg chg="mod ord">
          <ac:chgData name="倉下亮 NK-STAFF" userId="96ef8ed2-32df-4ebd-bfc9-b4de2c4378de" providerId="ADAL" clId="{1652D87E-2724-6742-8BCE-8CA18BC34CC1}" dt="2022-04-10T07:56:55.678" v="676"/>
          <ac:spMkLst>
            <pc:docMk/>
            <pc:sldMk cId="3456321109" sldId="337"/>
            <ac:spMk id="2" creationId="{B8003DC5-A72F-44C2-A3E4-DE14831E6807}"/>
          </ac:spMkLst>
        </pc:spChg>
        <pc:spChg chg="add del mod">
          <ac:chgData name="倉下亮 NK-STAFF" userId="96ef8ed2-32df-4ebd-bfc9-b4de2c4378de" providerId="ADAL" clId="{1652D87E-2724-6742-8BCE-8CA18BC34CC1}" dt="2022-04-10T07:31:32.611" v="454"/>
          <ac:spMkLst>
            <pc:docMk/>
            <pc:sldMk cId="3456321109" sldId="337"/>
            <ac:spMk id="3" creationId="{B3905CA8-3D4B-CF4F-823E-71C804BBA811}"/>
          </ac:spMkLst>
        </pc:spChg>
        <pc:spChg chg="mod ord">
          <ac:chgData name="倉下亮 NK-STAFF" userId="96ef8ed2-32df-4ebd-bfc9-b4de2c4378de" providerId="ADAL" clId="{1652D87E-2724-6742-8BCE-8CA18BC34CC1}" dt="2022-04-10T07:56:55.678" v="676"/>
          <ac:spMkLst>
            <pc:docMk/>
            <pc:sldMk cId="3456321109" sldId="337"/>
            <ac:spMk id="4" creationId="{DFDCEFB3-B01D-417E-B6E4-7EAFAE86751F}"/>
          </ac:spMkLst>
        </pc:spChg>
        <pc:spChg chg="mod ord">
          <ac:chgData name="倉下亮 NK-STAFF" userId="96ef8ed2-32df-4ebd-bfc9-b4de2c4378de" providerId="ADAL" clId="{1652D87E-2724-6742-8BCE-8CA18BC34CC1}" dt="2022-04-10T07:56:55.678" v="676"/>
          <ac:spMkLst>
            <pc:docMk/>
            <pc:sldMk cId="3456321109" sldId="337"/>
            <ac:spMk id="5" creationId="{8E0E38C9-43B0-4B20-8A45-504BFAA81BA2}"/>
          </ac:spMkLst>
        </pc:spChg>
        <pc:spChg chg="add del mod">
          <ac:chgData name="倉下亮 NK-STAFF" userId="96ef8ed2-32df-4ebd-bfc9-b4de2c4378de" providerId="ADAL" clId="{1652D87E-2724-6742-8BCE-8CA18BC34CC1}" dt="2022-04-10T07:31:32.611" v="454"/>
          <ac:spMkLst>
            <pc:docMk/>
            <pc:sldMk cId="3456321109" sldId="337"/>
            <ac:spMk id="7" creationId="{47CC7C22-1A5C-0442-BBC6-4FE7B7063068}"/>
          </ac:spMkLst>
        </pc:spChg>
        <pc:spChg chg="add del mod">
          <ac:chgData name="倉下亮 NK-STAFF" userId="96ef8ed2-32df-4ebd-bfc9-b4de2c4378de" providerId="ADAL" clId="{1652D87E-2724-6742-8BCE-8CA18BC34CC1}" dt="2022-04-10T07:31:32.611" v="454"/>
          <ac:spMkLst>
            <pc:docMk/>
            <pc:sldMk cId="3456321109" sldId="337"/>
            <ac:spMk id="8" creationId="{D8E32543-CB6C-8940-AE54-16E31EC572A0}"/>
          </ac:spMkLst>
        </pc:spChg>
        <pc:spChg chg="add del mod">
          <ac:chgData name="倉下亮 NK-STAFF" userId="96ef8ed2-32df-4ebd-bfc9-b4de2c4378de" providerId="ADAL" clId="{1652D87E-2724-6742-8BCE-8CA18BC34CC1}" dt="2022-04-10T07:31:32.611" v="454"/>
          <ac:spMkLst>
            <pc:docMk/>
            <pc:sldMk cId="3456321109" sldId="337"/>
            <ac:spMk id="9" creationId="{B728D5AE-8427-F040-A1EE-3D162BC8E3D8}"/>
          </ac:spMkLst>
        </pc:spChg>
        <pc:spChg chg="add del mod">
          <ac:chgData name="倉下亮 NK-STAFF" userId="96ef8ed2-32df-4ebd-bfc9-b4de2c4378de" providerId="ADAL" clId="{1652D87E-2724-6742-8BCE-8CA18BC34CC1}" dt="2022-04-10T07:56:55.678" v="676"/>
          <ac:spMkLst>
            <pc:docMk/>
            <pc:sldMk cId="3456321109" sldId="337"/>
            <ac:spMk id="10" creationId="{323C9299-FD7F-EE4E-888C-F4B0AA29E96F}"/>
          </ac:spMkLst>
        </pc:spChg>
        <pc:spChg chg="add del mod">
          <ac:chgData name="倉下亮 NK-STAFF" userId="96ef8ed2-32df-4ebd-bfc9-b4de2c4378de" providerId="ADAL" clId="{1652D87E-2724-6742-8BCE-8CA18BC34CC1}" dt="2022-04-10T07:56:55.678" v="676"/>
          <ac:spMkLst>
            <pc:docMk/>
            <pc:sldMk cId="3456321109" sldId="337"/>
            <ac:spMk id="11" creationId="{AAE8042D-AB40-084E-8AD1-E13FF8E8779C}"/>
          </ac:spMkLst>
        </pc:spChg>
        <pc:spChg chg="add del mod">
          <ac:chgData name="倉下亮 NK-STAFF" userId="96ef8ed2-32df-4ebd-bfc9-b4de2c4378de" providerId="ADAL" clId="{1652D87E-2724-6742-8BCE-8CA18BC34CC1}" dt="2022-04-10T07:56:55.678" v="676"/>
          <ac:spMkLst>
            <pc:docMk/>
            <pc:sldMk cId="3456321109" sldId="337"/>
            <ac:spMk id="12" creationId="{9323274D-7529-9B4C-A0AA-A46F1B8446F3}"/>
          </ac:spMkLst>
        </pc:spChg>
        <pc:spChg chg="add del mod">
          <ac:chgData name="倉下亮 NK-STAFF" userId="96ef8ed2-32df-4ebd-bfc9-b4de2c4378de" providerId="ADAL" clId="{1652D87E-2724-6742-8BCE-8CA18BC34CC1}" dt="2022-04-10T07:56:55.678" v="676"/>
          <ac:spMkLst>
            <pc:docMk/>
            <pc:sldMk cId="3456321109" sldId="337"/>
            <ac:spMk id="13" creationId="{BF9E4136-33F6-7745-8C9E-B6DDC0B2CDE0}"/>
          </ac:spMkLst>
        </pc:spChg>
        <pc:spChg chg="add del">
          <ac:chgData name="倉下亮 NK-STAFF" userId="96ef8ed2-32df-4ebd-bfc9-b4de2c4378de" providerId="ADAL" clId="{1652D87E-2724-6742-8BCE-8CA18BC34CC1}" dt="2022-04-10T06:48:17.994" v="22" actId="26606"/>
          <ac:spMkLst>
            <pc:docMk/>
            <pc:sldMk cId="3456321109" sldId="337"/>
            <ac:spMk id="15" creationId="{CAC996C7-7B84-4645-9AA1-6EA85EAB47D6}"/>
          </ac:spMkLst>
        </pc:spChg>
        <pc:spChg chg="add del">
          <ac:chgData name="倉下亮 NK-STAFF" userId="96ef8ed2-32df-4ebd-bfc9-b4de2c4378de" providerId="ADAL" clId="{1652D87E-2724-6742-8BCE-8CA18BC34CC1}" dt="2022-04-10T06:48:17.994" v="22" actId="26606"/>
          <ac:spMkLst>
            <pc:docMk/>
            <pc:sldMk cId="3456321109" sldId="337"/>
            <ac:spMk id="16" creationId="{EC0294F1-7EE2-4EB9-A41B-908481D40AC9}"/>
          </ac:spMkLst>
        </pc:spChg>
        <pc:spChg chg="add del">
          <ac:chgData name="倉下亮 NK-STAFF" userId="96ef8ed2-32df-4ebd-bfc9-b4de2c4378de" providerId="ADAL" clId="{1652D87E-2724-6742-8BCE-8CA18BC34CC1}" dt="2022-04-10T06:48:17.994" v="22" actId="26606"/>
          <ac:spMkLst>
            <pc:docMk/>
            <pc:sldMk cId="3456321109" sldId="337"/>
            <ac:spMk id="17" creationId="{32DC315B-5680-47D9-B827-34D012FB14B2}"/>
          </ac:spMkLst>
        </pc:spChg>
        <pc:spChg chg="add del">
          <ac:chgData name="倉下亮 NK-STAFF" userId="96ef8ed2-32df-4ebd-bfc9-b4de2c4378de" providerId="ADAL" clId="{1652D87E-2724-6742-8BCE-8CA18BC34CC1}" dt="2022-04-10T06:48:17.994" v="22" actId="26606"/>
          <ac:spMkLst>
            <pc:docMk/>
            <pc:sldMk cId="3456321109" sldId="337"/>
            <ac:spMk id="18" creationId="{B5E326A3-EB92-4BDA-9F77-45197E0CBE7E}"/>
          </ac:spMkLst>
        </pc:spChg>
        <pc:spChg chg="add del">
          <ac:chgData name="倉下亮 NK-STAFF" userId="96ef8ed2-32df-4ebd-bfc9-b4de2c4378de" providerId="ADAL" clId="{1652D87E-2724-6742-8BCE-8CA18BC34CC1}" dt="2022-04-10T06:48:36.619" v="24" actId="26606"/>
          <ac:spMkLst>
            <pc:docMk/>
            <pc:sldMk cId="3456321109" sldId="337"/>
            <ac:spMk id="20" creationId="{73AFD74C-283C-45BD-885B-6E6635E4B3F1}"/>
          </ac:spMkLst>
        </pc:spChg>
        <pc:spChg chg="add del">
          <ac:chgData name="倉下亮 NK-STAFF" userId="96ef8ed2-32df-4ebd-bfc9-b4de2c4378de" providerId="ADAL" clId="{1652D87E-2724-6742-8BCE-8CA18BC34CC1}" dt="2022-04-10T06:48:36.619" v="24" actId="26606"/>
          <ac:spMkLst>
            <pc:docMk/>
            <pc:sldMk cId="3456321109" sldId="337"/>
            <ac:spMk id="21" creationId="{9B0F3308-12C4-4DD7-ABB4-D0DFAA3CF6DE}"/>
          </ac:spMkLst>
        </pc:spChg>
        <pc:spChg chg="add del">
          <ac:chgData name="倉下亮 NK-STAFF" userId="96ef8ed2-32df-4ebd-bfc9-b4de2c4378de" providerId="ADAL" clId="{1652D87E-2724-6742-8BCE-8CA18BC34CC1}" dt="2022-04-10T06:48:36.619" v="24" actId="26606"/>
          <ac:spMkLst>
            <pc:docMk/>
            <pc:sldMk cId="3456321109" sldId="337"/>
            <ac:spMk id="22" creationId="{CE3DE725-FEB0-422F-BDBA-A29C95768A3F}"/>
          </ac:spMkLst>
        </pc:spChg>
        <pc:spChg chg="add del">
          <ac:chgData name="倉下亮 NK-STAFF" userId="96ef8ed2-32df-4ebd-bfc9-b4de2c4378de" providerId="ADAL" clId="{1652D87E-2724-6742-8BCE-8CA18BC34CC1}" dt="2022-04-10T06:48:36.619" v="24" actId="26606"/>
          <ac:spMkLst>
            <pc:docMk/>
            <pc:sldMk cId="3456321109" sldId="337"/>
            <ac:spMk id="24" creationId="{05058156-257B-4118-BA50-5869C8AF6AD7}"/>
          </ac:spMkLst>
        </pc:spChg>
        <pc:spChg chg="add del">
          <ac:chgData name="倉下亮 NK-STAFF" userId="96ef8ed2-32df-4ebd-bfc9-b4de2c4378de" providerId="ADAL" clId="{1652D87E-2724-6742-8BCE-8CA18BC34CC1}" dt="2022-04-10T06:48:36.619" v="24" actId="26606"/>
          <ac:spMkLst>
            <pc:docMk/>
            <pc:sldMk cId="3456321109" sldId="337"/>
            <ac:spMk id="26" creationId="{D23B4D99-FEA8-489A-8436-A2F113BE1B6E}"/>
          </ac:spMkLst>
        </pc:spChg>
        <pc:spChg chg="add del">
          <ac:chgData name="倉下亮 NK-STAFF" userId="96ef8ed2-32df-4ebd-bfc9-b4de2c4378de" providerId="ADAL" clId="{1652D87E-2724-6742-8BCE-8CA18BC34CC1}" dt="2022-04-10T06:48:36.619" v="24" actId="26606"/>
          <ac:spMkLst>
            <pc:docMk/>
            <pc:sldMk cId="3456321109" sldId="337"/>
            <ac:spMk id="27" creationId="{C64167C5-6E80-A3B2-A429-F21C5E262B2C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456321109" sldId="337"/>
            <ac:spMk id="33" creationId="{B59CD79B-13FF-4DE6-AF06-77B560C62859}"/>
          </ac:spMkLst>
        </pc:spChg>
        <pc:spChg chg="add del">
          <ac:chgData name="倉下亮 NK-STAFF" userId="96ef8ed2-32df-4ebd-bfc9-b4de2c4378de" providerId="ADAL" clId="{1652D87E-2724-6742-8BCE-8CA18BC34CC1}" dt="2022-04-10T07:22:25.399" v="357" actId="26606"/>
          <ac:spMkLst>
            <pc:docMk/>
            <pc:sldMk cId="3456321109" sldId="337"/>
            <ac:spMk id="35" creationId="{6C4028FD-8BAA-4A19-BFDE-594D991B755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456321109" sldId="337"/>
            <ac:spMk id="36" creationId="{B5E326A3-EB92-4BDA-9F77-45197E0CBE7E}"/>
          </ac:spMkLst>
        </pc:spChg>
        <pc:spChg chg="add del">
          <ac:chgData name="倉下亮 NK-STAFF" userId="96ef8ed2-32df-4ebd-bfc9-b4de2c4378de" providerId="ADAL" clId="{1652D87E-2724-6742-8BCE-8CA18BC34CC1}" dt="2022-04-10T07:31:35.533" v="455" actId="26606"/>
          <ac:spMkLst>
            <pc:docMk/>
            <pc:sldMk cId="3456321109" sldId="337"/>
            <ac:spMk id="37" creationId="{9DBA7029-07F3-80BD-97F4-406C90FDA770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456321109" sldId="337"/>
            <ac:spMk id="40" creationId="{CAC996C7-7B84-4645-9AA1-6EA85EAB47D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456321109" sldId="337"/>
            <ac:spMk id="42" creationId="{32DC315B-5680-47D9-B827-34D012FB14B2}"/>
          </ac:spMkLst>
        </pc:spChg>
        <pc:graphicFrameChg chg="del mod ord modGraphic">
          <ac:chgData name="倉下亮 NK-STAFF" userId="96ef8ed2-32df-4ebd-bfc9-b4de2c4378de" providerId="ADAL" clId="{1652D87E-2724-6742-8BCE-8CA18BC34CC1}" dt="2022-04-10T06:48:18.024" v="23" actId="26606"/>
          <ac:graphicFrameMkLst>
            <pc:docMk/>
            <pc:sldMk cId="3456321109" sldId="337"/>
            <ac:graphicFrameMk id="6" creationId="{A985F836-53D0-4975-B08E-08806244A237}"/>
          </ac:graphicFrameMkLst>
        </pc:graphicFrameChg>
        <pc:graphicFrameChg chg="add del">
          <ac:chgData name="倉下亮 NK-STAFF" userId="96ef8ed2-32df-4ebd-bfc9-b4de2c4378de" providerId="ADAL" clId="{1652D87E-2724-6742-8BCE-8CA18BC34CC1}" dt="2022-04-10T06:48:36.619" v="24" actId="26606"/>
          <ac:graphicFrameMkLst>
            <pc:docMk/>
            <pc:sldMk cId="3456321109" sldId="337"/>
            <ac:graphicFrameMk id="28" creationId="{A985F836-53D0-4975-B08E-08806244A237}"/>
          </ac:graphicFrameMkLst>
        </pc:graphicFrameChg>
        <pc:graphicFrameChg chg="add del mod ord modGraphic">
          <ac:chgData name="倉下亮 NK-STAFF" userId="96ef8ed2-32df-4ebd-bfc9-b4de2c4378de" providerId="ADAL" clId="{1652D87E-2724-6742-8BCE-8CA18BC34CC1}" dt="2022-04-10T07:57:28.238" v="679" actId="242"/>
          <ac:graphicFrameMkLst>
            <pc:docMk/>
            <pc:sldMk cId="3456321109" sldId="337"/>
            <ac:graphicFrameMk id="31" creationId="{A985F836-53D0-4975-B08E-08806244A237}"/>
          </ac:graphicFrameMkLst>
        </pc:graphicFrameChg>
        <pc:graphicFrameChg chg="add del">
          <ac:chgData name="倉下亮 NK-STAFF" userId="96ef8ed2-32df-4ebd-bfc9-b4de2c4378de" providerId="ADAL" clId="{1652D87E-2724-6742-8BCE-8CA18BC34CC1}" dt="2022-04-10T07:31:35.533" v="455" actId="26606"/>
          <ac:graphicFrameMkLst>
            <pc:docMk/>
            <pc:sldMk cId="3456321109" sldId="337"/>
            <ac:graphicFrameMk id="39" creationId="{A985F836-53D0-4975-B08E-08806244A237}"/>
          </ac:graphicFrameMkLst>
        </pc:graphicFrameChg>
        <pc:picChg chg="add del">
          <ac:chgData name="倉下亮 NK-STAFF" userId="96ef8ed2-32df-4ebd-bfc9-b4de2c4378de" providerId="ADAL" clId="{1652D87E-2724-6742-8BCE-8CA18BC34CC1}" dt="2022-04-10T06:48:36.619" v="24" actId="26606"/>
          <ac:picMkLst>
            <pc:docMk/>
            <pc:sldMk cId="3456321109" sldId="337"/>
            <ac:picMk id="23" creationId="{6A24046D-AAB6-4470-AC22-6448D576E5B5}"/>
          </ac:picMkLst>
        </pc:picChg>
        <pc:picChg chg="add del">
          <ac:chgData name="倉下亮 NK-STAFF" userId="96ef8ed2-32df-4ebd-bfc9-b4de2c4378de" providerId="ADAL" clId="{1652D87E-2724-6742-8BCE-8CA18BC34CC1}" dt="2022-04-10T06:48:36.619" v="24" actId="26606"/>
          <ac:picMkLst>
            <pc:docMk/>
            <pc:sldMk cId="3456321109" sldId="337"/>
            <ac:picMk id="25" creationId="{211A0A85-392D-49DA-B9EC-82262B3B9614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3456321109" sldId="337"/>
            <ac:picMk id="34" creationId="{402D77BF-B8EB-4AFE-AC21-08C836EF16A7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456321109" sldId="337"/>
            <ac:picMk id="38" creationId="{B4E7D395-0531-4A17-A276-FDA3EB7792EC}"/>
          </ac:picMkLst>
        </pc:picChg>
      </pc:sldChg>
      <pc:sldChg chg="addSp delSp modSp mod setBg modClrScheme setClrOvrMap delDesignElem chgLayout">
        <pc:chgData name="倉下亮 NK-STAFF" userId="96ef8ed2-32df-4ebd-bfc9-b4de2c4378de" providerId="ADAL" clId="{1652D87E-2724-6742-8BCE-8CA18BC34CC1}" dt="2022-04-10T07:57:56.101" v="682" actId="242"/>
        <pc:sldMkLst>
          <pc:docMk/>
          <pc:sldMk cId="1950663155" sldId="338"/>
        </pc:sldMkLst>
        <pc:spChg chg="mod ord">
          <ac:chgData name="倉下亮 NK-STAFF" userId="96ef8ed2-32df-4ebd-bfc9-b4de2c4378de" providerId="ADAL" clId="{1652D87E-2724-6742-8BCE-8CA18BC34CC1}" dt="2022-04-10T07:48:41.371" v="592" actId="700"/>
          <ac:spMkLst>
            <pc:docMk/>
            <pc:sldMk cId="1950663155" sldId="338"/>
            <ac:spMk id="2" creationId="{B8003DC5-A72F-44C2-A3E4-DE14831E6807}"/>
          </ac:spMkLst>
        </pc:spChg>
        <pc:spChg chg="mod ord">
          <ac:chgData name="倉下亮 NK-STAFF" userId="96ef8ed2-32df-4ebd-bfc9-b4de2c4378de" providerId="ADAL" clId="{1652D87E-2724-6742-8BCE-8CA18BC34CC1}" dt="2022-04-10T07:48:41.371" v="592" actId="700"/>
          <ac:spMkLst>
            <pc:docMk/>
            <pc:sldMk cId="1950663155" sldId="338"/>
            <ac:spMk id="4" creationId="{DFDCEFB3-B01D-417E-B6E4-7EAFAE86751F}"/>
          </ac:spMkLst>
        </pc:spChg>
        <pc:spChg chg="mod ord">
          <ac:chgData name="倉下亮 NK-STAFF" userId="96ef8ed2-32df-4ebd-bfc9-b4de2c4378de" providerId="ADAL" clId="{1652D87E-2724-6742-8BCE-8CA18BC34CC1}" dt="2022-04-10T07:48:41.371" v="592" actId="700"/>
          <ac:spMkLst>
            <pc:docMk/>
            <pc:sldMk cId="1950663155" sldId="338"/>
            <ac:spMk id="5" creationId="{8E0E38C9-43B0-4B20-8A45-504BFAA81BA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0663155" sldId="338"/>
            <ac:spMk id="8" creationId="{B59CD79B-13FF-4DE6-AF06-77B560C62859}"/>
          </ac:spMkLst>
        </pc:spChg>
        <pc:spChg chg="add del">
          <ac:chgData name="倉下亮 NK-STAFF" userId="96ef8ed2-32df-4ebd-bfc9-b4de2c4378de" providerId="ADAL" clId="{1652D87E-2724-6742-8BCE-8CA18BC34CC1}" dt="2022-04-10T07:22:25.157" v="356" actId="26606"/>
          <ac:spMkLst>
            <pc:docMk/>
            <pc:sldMk cId="1950663155" sldId="338"/>
            <ac:spMk id="10" creationId="{6C4028FD-8BAA-4A19-BFDE-594D991B755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0663155" sldId="338"/>
            <ac:spMk id="11" creationId="{B5E326A3-EB92-4BDA-9F77-45197E0CBE7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0663155" sldId="338"/>
            <ac:spMk id="15" creationId="{CAC996C7-7B84-4645-9AA1-6EA85EAB47D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0663155" sldId="338"/>
            <ac:spMk id="17" creationId="{32DC315B-5680-47D9-B827-34D012FB14B2}"/>
          </ac:spMkLst>
        </pc:spChg>
        <pc:graphicFrameChg chg="mod ord modGraphic">
          <ac:chgData name="倉下亮 NK-STAFF" userId="96ef8ed2-32df-4ebd-bfc9-b4de2c4378de" providerId="ADAL" clId="{1652D87E-2724-6742-8BCE-8CA18BC34CC1}" dt="2022-04-10T07:57:56.101" v="682" actId="242"/>
          <ac:graphicFrameMkLst>
            <pc:docMk/>
            <pc:sldMk cId="1950663155" sldId="338"/>
            <ac:graphicFrameMk id="6" creationId="{A985F836-53D0-4975-B08E-08806244A237}"/>
          </ac:graphicFrameMkLst>
        </pc:graphicFrame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50663155" sldId="338"/>
            <ac:picMk id="9" creationId="{402D77BF-B8EB-4AFE-AC21-08C836EF16A7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50663155" sldId="338"/>
            <ac:picMk id="13" creationId="{B4E7D395-0531-4A17-A276-FDA3EB7792EC}"/>
          </ac:picMkLst>
        </pc:picChg>
      </pc:sldChg>
      <pc:sldChg chg="addSp delSp modSp mod setBg modClrScheme setClrOvrMap delDesignElem chgLayout">
        <pc:chgData name="倉下亮 NK-STAFF" userId="96ef8ed2-32df-4ebd-bfc9-b4de2c4378de" providerId="ADAL" clId="{1652D87E-2724-6742-8BCE-8CA18BC34CC1}" dt="2022-04-10T07:58:19.716" v="685" actId="242"/>
        <pc:sldMkLst>
          <pc:docMk/>
          <pc:sldMk cId="2143893532" sldId="339"/>
        </pc:sldMkLst>
        <pc:spChg chg="mod ord">
          <ac:chgData name="倉下亮 NK-STAFF" userId="96ef8ed2-32df-4ebd-bfc9-b4de2c4378de" providerId="ADAL" clId="{1652D87E-2724-6742-8BCE-8CA18BC34CC1}" dt="2022-04-10T07:48:47.706" v="593" actId="700"/>
          <ac:spMkLst>
            <pc:docMk/>
            <pc:sldMk cId="2143893532" sldId="339"/>
            <ac:spMk id="2" creationId="{B8003DC5-A72F-44C2-A3E4-DE14831E6807}"/>
          </ac:spMkLst>
        </pc:spChg>
        <pc:spChg chg="mod ord">
          <ac:chgData name="倉下亮 NK-STAFF" userId="96ef8ed2-32df-4ebd-bfc9-b4de2c4378de" providerId="ADAL" clId="{1652D87E-2724-6742-8BCE-8CA18BC34CC1}" dt="2022-04-10T07:48:47.706" v="593" actId="700"/>
          <ac:spMkLst>
            <pc:docMk/>
            <pc:sldMk cId="2143893532" sldId="339"/>
            <ac:spMk id="4" creationId="{DFDCEFB3-B01D-417E-B6E4-7EAFAE86751F}"/>
          </ac:spMkLst>
        </pc:spChg>
        <pc:spChg chg="mod ord">
          <ac:chgData name="倉下亮 NK-STAFF" userId="96ef8ed2-32df-4ebd-bfc9-b4de2c4378de" providerId="ADAL" clId="{1652D87E-2724-6742-8BCE-8CA18BC34CC1}" dt="2022-04-10T07:48:47.706" v="593" actId="700"/>
          <ac:spMkLst>
            <pc:docMk/>
            <pc:sldMk cId="2143893532" sldId="339"/>
            <ac:spMk id="5" creationId="{8E0E38C9-43B0-4B20-8A45-504BFAA81BA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143893532" sldId="339"/>
            <ac:spMk id="8" creationId="{B59CD79B-13FF-4DE6-AF06-77B560C62859}"/>
          </ac:spMkLst>
        </pc:spChg>
        <pc:spChg chg="add del">
          <ac:chgData name="倉下亮 NK-STAFF" userId="96ef8ed2-32df-4ebd-bfc9-b4de2c4378de" providerId="ADAL" clId="{1652D87E-2724-6742-8BCE-8CA18BC34CC1}" dt="2022-04-10T07:22:24.708" v="355" actId="26606"/>
          <ac:spMkLst>
            <pc:docMk/>
            <pc:sldMk cId="2143893532" sldId="339"/>
            <ac:spMk id="10" creationId="{6C4028FD-8BAA-4A19-BFDE-594D991B7552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15" creationId="{4C790028-99AE-4AE4-8269-9913E2D50625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17" creationId="{06936A2A-FE08-4EE0-A409-3EF3FA2448DE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19" creationId="{BAF0407B-48CB-4C05-B0D7-7A69A0D407F1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21" creationId="{ADC50C3D-0DA0-4914-B5B4-D1819CC69813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23" creationId="{8CF9E583-1A92-4144-B4FA-81D98317FA04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25" creationId="{55980737-1E33-40A8-819D-C20C41E4F7E5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31" creationId="{32927575-BD84-44B6-BE49-E0C7EDD0E696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33" creationId="{73FDF09A-B960-49F4-BAEB-DA397BDCD4EB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35" creationId="{791BE6C0-4118-460B-90C2-16004124745E}"/>
          </ac:spMkLst>
        </pc:spChg>
        <pc:spChg chg="add del">
          <ac:chgData name="倉下亮 NK-STAFF" userId="96ef8ed2-32df-4ebd-bfc9-b4de2c4378de" providerId="ADAL" clId="{1652D87E-2724-6742-8BCE-8CA18BC34CC1}" dt="2022-04-10T06:49:18.794" v="30" actId="26606"/>
          <ac:spMkLst>
            <pc:docMk/>
            <pc:sldMk cId="2143893532" sldId="339"/>
            <ac:spMk id="37" creationId="{15B5C763-A6E8-4D31-B139-30D083B824F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143893532" sldId="339"/>
            <ac:spMk id="39" creationId="{B5E326A3-EB92-4BDA-9F77-45197E0CBE7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143893532" sldId="339"/>
            <ac:spMk id="41" creationId="{CAC996C7-7B84-4645-9AA1-6EA85EAB47D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143893532" sldId="339"/>
            <ac:spMk id="42" creationId="{32DC315B-5680-47D9-B827-34D012FB14B2}"/>
          </ac:spMkLst>
        </pc:spChg>
        <pc:graphicFrameChg chg="mod ord modGraphic">
          <ac:chgData name="倉下亮 NK-STAFF" userId="96ef8ed2-32df-4ebd-bfc9-b4de2c4378de" providerId="ADAL" clId="{1652D87E-2724-6742-8BCE-8CA18BC34CC1}" dt="2022-04-10T07:58:19.716" v="685" actId="242"/>
          <ac:graphicFrameMkLst>
            <pc:docMk/>
            <pc:sldMk cId="2143893532" sldId="339"/>
            <ac:graphicFrameMk id="6" creationId="{A985F836-53D0-4975-B08E-08806244A237}"/>
          </ac:graphicFrameMkLst>
        </pc:graphicFrame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143893532" sldId="339"/>
            <ac:picMk id="9" creationId="{402D77BF-B8EB-4AFE-AC21-08C836EF16A7}"/>
          </ac:picMkLst>
        </pc:picChg>
        <pc:picChg chg="add del">
          <ac:chgData name="倉下亮 NK-STAFF" userId="96ef8ed2-32df-4ebd-bfc9-b4de2c4378de" providerId="ADAL" clId="{1652D87E-2724-6742-8BCE-8CA18BC34CC1}" dt="2022-04-10T06:49:18.794" v="30" actId="26606"/>
          <ac:picMkLst>
            <pc:docMk/>
            <pc:sldMk cId="2143893532" sldId="339"/>
            <ac:picMk id="11" creationId="{01AF5FBB-9FDC-4D75-9DD6-DAF01ED197A0}"/>
          </ac:picMkLst>
        </pc:picChg>
        <pc:picChg chg="add del">
          <ac:chgData name="倉下亮 NK-STAFF" userId="96ef8ed2-32df-4ebd-bfc9-b4de2c4378de" providerId="ADAL" clId="{1652D87E-2724-6742-8BCE-8CA18BC34CC1}" dt="2022-04-10T06:49:18.794" v="30" actId="26606"/>
          <ac:picMkLst>
            <pc:docMk/>
            <pc:sldMk cId="2143893532" sldId="339"/>
            <ac:picMk id="13" creationId="{933BBBE6-F4CF-483E-BA74-B51421B4D93F}"/>
          </ac:picMkLst>
        </pc:picChg>
        <pc:picChg chg="add del">
          <ac:chgData name="倉下亮 NK-STAFF" userId="96ef8ed2-32df-4ebd-bfc9-b4de2c4378de" providerId="ADAL" clId="{1652D87E-2724-6742-8BCE-8CA18BC34CC1}" dt="2022-04-10T06:49:18.794" v="30" actId="26606"/>
          <ac:picMkLst>
            <pc:docMk/>
            <pc:sldMk cId="2143893532" sldId="339"/>
            <ac:picMk id="27" creationId="{6ABBD51A-FA48-44B8-B184-A40D7F134F1C}"/>
          </ac:picMkLst>
        </pc:picChg>
        <pc:picChg chg="add del">
          <ac:chgData name="倉下亮 NK-STAFF" userId="96ef8ed2-32df-4ebd-bfc9-b4de2c4378de" providerId="ADAL" clId="{1652D87E-2724-6742-8BCE-8CA18BC34CC1}" dt="2022-04-10T06:49:18.794" v="30" actId="26606"/>
          <ac:picMkLst>
            <pc:docMk/>
            <pc:sldMk cId="2143893532" sldId="339"/>
            <ac:picMk id="29" creationId="{510188A9-F0D9-4FE9-85DC-2179145278CD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143893532" sldId="339"/>
            <ac:picMk id="40" creationId="{B4E7D395-0531-4A17-A276-FDA3EB7792EC}"/>
          </ac:picMkLst>
        </pc:picChg>
      </pc:sldChg>
      <pc:sldChg chg="modSp mod">
        <pc:chgData name="倉下亮 NK-STAFF" userId="96ef8ed2-32df-4ebd-bfc9-b4de2c4378de" providerId="ADAL" clId="{1652D87E-2724-6742-8BCE-8CA18BC34CC1}" dt="2022-04-10T13:37:59.407" v="2317" actId="692"/>
        <pc:sldMkLst>
          <pc:docMk/>
          <pc:sldMk cId="457261325" sldId="340"/>
        </pc:sldMkLst>
        <pc:spChg chg="mod">
          <ac:chgData name="倉下亮 NK-STAFF" userId="96ef8ed2-32df-4ebd-bfc9-b4de2c4378de" providerId="ADAL" clId="{1652D87E-2724-6742-8BCE-8CA18BC34CC1}" dt="2022-04-10T13:35:40.517" v="2247" actId="207"/>
          <ac:spMkLst>
            <pc:docMk/>
            <pc:sldMk cId="457261325" sldId="340"/>
            <ac:spMk id="2" creationId="{195AF42A-67EB-40BA-A412-82D198427424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3" creationId="{29364A42-BD4B-404F-9625-EB3BCD1CDAEB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457261325" sldId="340"/>
            <ac:spMk id="4" creationId="{F0F5F5CC-9654-4385-97C7-7DBDAEBB3944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457261325" sldId="340"/>
            <ac:spMk id="5" creationId="{A36CBEA1-22C4-42D9-B2BC-C096E908CAFD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457261325" sldId="340"/>
            <ac:spMk id="6" creationId="{16F7C63A-03EE-4F40-B642-73925588680E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8" creationId="{1C42DF4C-CB89-43B6-9996-7D4322DDA0EE}"/>
          </ac:spMkLst>
        </pc:spChg>
        <pc:spChg chg="mod">
          <ac:chgData name="倉下亮 NK-STAFF" userId="96ef8ed2-32df-4ebd-bfc9-b4de2c4378de" providerId="ADAL" clId="{1652D87E-2724-6742-8BCE-8CA18BC34CC1}" dt="2022-04-10T13:34:44.666" v="2242" actId="207"/>
          <ac:spMkLst>
            <pc:docMk/>
            <pc:sldMk cId="457261325" sldId="340"/>
            <ac:spMk id="9" creationId="{12156CE0-6735-4A65-BE7F-07782DB5307D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11" creationId="{74A663F9-C7C2-4761-8556-3A17CA51EC7F}"/>
          </ac:spMkLst>
        </pc:spChg>
        <pc:spChg chg="mod">
          <ac:chgData name="倉下亮 NK-STAFF" userId="96ef8ed2-32df-4ebd-bfc9-b4de2c4378de" providerId="ADAL" clId="{1652D87E-2724-6742-8BCE-8CA18BC34CC1}" dt="2022-04-10T13:36:41.816" v="2294" actId="20577"/>
          <ac:spMkLst>
            <pc:docMk/>
            <pc:sldMk cId="457261325" sldId="340"/>
            <ac:spMk id="12" creationId="{58D9B1B0-C431-428A-98D2-47F96C773E03}"/>
          </ac:spMkLst>
        </pc:spChg>
        <pc:spChg chg="mod">
          <ac:chgData name="倉下亮 NK-STAFF" userId="96ef8ed2-32df-4ebd-bfc9-b4de2c4378de" providerId="ADAL" clId="{1652D87E-2724-6742-8BCE-8CA18BC34CC1}" dt="2022-04-10T13:34:49.416" v="2243" actId="207"/>
          <ac:spMkLst>
            <pc:docMk/>
            <pc:sldMk cId="457261325" sldId="340"/>
            <ac:spMk id="14" creationId="{6AFF3E87-9C4A-4D71-B435-1D0E281C2989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19" creationId="{19AFF5F3-D562-4B1F-88AB-C5FF2E3B2B2A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22" creationId="{F3A28409-16B3-4984-A25D-10CF19EA0FD0}"/>
          </ac:spMkLst>
        </pc:spChg>
        <pc:spChg chg="mod">
          <ac:chgData name="倉下亮 NK-STAFF" userId="96ef8ed2-32df-4ebd-bfc9-b4de2c4378de" providerId="ADAL" clId="{1652D87E-2724-6742-8BCE-8CA18BC34CC1}" dt="2022-04-10T13:37:32.854" v="2314" actId="692"/>
          <ac:spMkLst>
            <pc:docMk/>
            <pc:sldMk cId="457261325" sldId="340"/>
            <ac:spMk id="29" creationId="{BBC74B67-F5DE-434D-9667-4CF422FE6EEE}"/>
          </ac:spMkLst>
        </pc:spChg>
        <pc:spChg chg="mod">
          <ac:chgData name="倉下亮 NK-STAFF" userId="96ef8ed2-32df-4ebd-bfc9-b4de2c4378de" providerId="ADAL" clId="{1652D87E-2724-6742-8BCE-8CA18BC34CC1}" dt="2022-04-10T13:37:59.407" v="2317" actId="692"/>
          <ac:spMkLst>
            <pc:docMk/>
            <pc:sldMk cId="457261325" sldId="340"/>
            <ac:spMk id="30" creationId="{DB4E894F-1492-49B9-8561-80F481780984}"/>
          </ac:spMkLst>
        </pc:spChg>
        <pc:spChg chg="mod">
          <ac:chgData name="倉下亮 NK-STAFF" userId="96ef8ed2-32df-4ebd-bfc9-b4de2c4378de" providerId="ADAL" clId="{1652D87E-2724-6742-8BCE-8CA18BC34CC1}" dt="2022-04-10T13:37:22.841" v="2312" actId="692"/>
          <ac:spMkLst>
            <pc:docMk/>
            <pc:sldMk cId="457261325" sldId="340"/>
            <ac:spMk id="31" creationId="{10A2F80B-A7D0-47EA-B8B8-A9C97FDF8DB2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36" creationId="{A924212D-D4DA-4CB2-8BBE-38FDBC594150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38" creationId="{5699F167-51C3-4BFB-8133-565BE36C2E2B}"/>
          </ac:spMkLst>
        </pc:spChg>
        <pc:spChg chg="mod">
          <ac:chgData name="倉下亮 NK-STAFF" userId="96ef8ed2-32df-4ebd-bfc9-b4de2c4378de" providerId="ADAL" clId="{1652D87E-2724-6742-8BCE-8CA18BC34CC1}" dt="2022-04-10T13:35:40.517" v="2247" actId="207"/>
          <ac:spMkLst>
            <pc:docMk/>
            <pc:sldMk cId="457261325" sldId="340"/>
            <ac:spMk id="39" creationId="{34833365-ECCE-4DEF-AE81-A7E2883F8EB9}"/>
          </ac:spMkLst>
        </pc:spChg>
        <pc:spChg chg="mod">
          <ac:chgData name="倉下亮 NK-STAFF" userId="96ef8ed2-32df-4ebd-bfc9-b4de2c4378de" providerId="ADAL" clId="{1652D87E-2724-6742-8BCE-8CA18BC34CC1}" dt="2022-04-10T13:35:40.517" v="2247" actId="207"/>
          <ac:spMkLst>
            <pc:docMk/>
            <pc:sldMk cId="457261325" sldId="340"/>
            <ac:spMk id="43" creationId="{8A0949C0-2140-4DB8-9C44-5B14DB57D50F}"/>
          </ac:spMkLst>
        </pc:spChg>
        <pc:spChg chg="mod">
          <ac:chgData name="倉下亮 NK-STAFF" userId="96ef8ed2-32df-4ebd-bfc9-b4de2c4378de" providerId="ADAL" clId="{1652D87E-2724-6742-8BCE-8CA18BC34CC1}" dt="2022-04-10T13:35:40.517" v="2247" actId="207"/>
          <ac:spMkLst>
            <pc:docMk/>
            <pc:sldMk cId="457261325" sldId="340"/>
            <ac:spMk id="44" creationId="{C130DDDE-59FC-49C1-9512-8A527A3A5D61}"/>
          </ac:spMkLst>
        </pc:spChg>
        <pc:spChg chg="mod">
          <ac:chgData name="倉下亮 NK-STAFF" userId="96ef8ed2-32df-4ebd-bfc9-b4de2c4378de" providerId="ADAL" clId="{1652D87E-2724-6742-8BCE-8CA18BC34CC1}" dt="2022-04-10T13:35:04.646" v="2246" actId="207"/>
          <ac:spMkLst>
            <pc:docMk/>
            <pc:sldMk cId="457261325" sldId="340"/>
            <ac:spMk id="51" creationId="{F7E15C8A-C788-46D0-9CEB-988FEEFC371A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54" creationId="{FCDC5CEC-E77B-4C7D-BE4F-AFE1BA79C008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55" creationId="{2B644190-74C2-4745-8195-AF844F388D15}"/>
          </ac:spMkLst>
        </pc:spChg>
        <pc:spChg chg="mod">
          <ac:chgData name="倉下亮 NK-STAFF" userId="96ef8ed2-32df-4ebd-bfc9-b4de2c4378de" providerId="ADAL" clId="{1652D87E-2724-6742-8BCE-8CA18BC34CC1}" dt="2022-04-10T13:34:20.181" v="2241" actId="207"/>
          <ac:spMkLst>
            <pc:docMk/>
            <pc:sldMk cId="457261325" sldId="340"/>
            <ac:spMk id="56" creationId="{6EC80B6F-65AF-469E-ABF8-656F15E5D233}"/>
          </ac:spMkLst>
        </pc:spChg>
        <pc:spChg chg="mod">
          <ac:chgData name="倉下亮 NK-STAFF" userId="96ef8ed2-32df-4ebd-bfc9-b4de2c4378de" providerId="ADAL" clId="{1652D87E-2724-6742-8BCE-8CA18BC34CC1}" dt="2022-04-10T13:34:59.141" v="2245" actId="207"/>
          <ac:spMkLst>
            <pc:docMk/>
            <pc:sldMk cId="457261325" sldId="340"/>
            <ac:spMk id="58" creationId="{057DC14D-16DB-4B9F-91FF-086EF16E9AD4}"/>
          </ac:spMkLst>
        </pc:spChg>
        <pc:spChg chg="mod">
          <ac:chgData name="倉下亮 NK-STAFF" userId="96ef8ed2-32df-4ebd-bfc9-b4de2c4378de" providerId="ADAL" clId="{1652D87E-2724-6742-8BCE-8CA18BC34CC1}" dt="2022-04-10T13:34:55.033" v="2244" actId="207"/>
          <ac:spMkLst>
            <pc:docMk/>
            <pc:sldMk cId="457261325" sldId="340"/>
            <ac:spMk id="59" creationId="{6F62ED15-2BA3-4BAE-AD1A-4B98E2164765}"/>
          </ac:spMkLst>
        </pc:spChg>
        <pc:spChg chg="mod">
          <ac:chgData name="倉下亮 NK-STAFF" userId="96ef8ed2-32df-4ebd-bfc9-b4de2c4378de" providerId="ADAL" clId="{1652D87E-2724-6742-8BCE-8CA18BC34CC1}" dt="2022-04-10T13:36:54.319" v="2309" actId="20577"/>
          <ac:spMkLst>
            <pc:docMk/>
            <pc:sldMk cId="457261325" sldId="340"/>
            <ac:spMk id="60" creationId="{5C78C7BD-A8B8-43B6-B70A-A8A292974D9B}"/>
          </ac:spMkLst>
        </pc:sp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0T07:52:58.677" v="670" actId="27636"/>
        <pc:sldMkLst>
          <pc:docMk/>
          <pc:sldMk cId="3783005249" sldId="341"/>
        </pc:sldMkLst>
        <pc:spChg chg="mod ord">
          <ac:chgData name="倉下亮 NK-STAFF" userId="96ef8ed2-32df-4ebd-bfc9-b4de2c4378de" providerId="ADAL" clId="{1652D87E-2724-6742-8BCE-8CA18BC34CC1}" dt="2022-04-10T07:52:58.618" v="669"/>
          <ac:spMkLst>
            <pc:docMk/>
            <pc:sldMk cId="3783005249" sldId="341"/>
            <ac:spMk id="2" creationId="{260A844D-EC8A-4BD4-B42B-ECA18DEC0982}"/>
          </ac:spMkLst>
        </pc:spChg>
        <pc:spChg chg="mod ord">
          <ac:chgData name="倉下亮 NK-STAFF" userId="96ef8ed2-32df-4ebd-bfc9-b4de2c4378de" providerId="ADAL" clId="{1652D87E-2724-6742-8BCE-8CA18BC34CC1}" dt="2022-04-10T07:52:58.618" v="669"/>
          <ac:spMkLst>
            <pc:docMk/>
            <pc:sldMk cId="3783005249" sldId="341"/>
            <ac:spMk id="3" creationId="{4B537D22-0695-4C06-A49B-5DFEC7D70AFD}"/>
          </ac:spMkLst>
        </pc:spChg>
        <pc:spChg chg="mod ord">
          <ac:chgData name="倉下亮 NK-STAFF" userId="96ef8ed2-32df-4ebd-bfc9-b4de2c4378de" providerId="ADAL" clId="{1652D87E-2724-6742-8BCE-8CA18BC34CC1}" dt="2022-04-10T07:52:58.618" v="669"/>
          <ac:spMkLst>
            <pc:docMk/>
            <pc:sldMk cId="3783005249" sldId="341"/>
            <ac:spMk id="4" creationId="{B99A6A63-D59A-420A-8338-86AB941922AA}"/>
          </ac:spMkLst>
        </pc:spChg>
        <pc:spChg chg="mod ord">
          <ac:chgData name="倉下亮 NK-STAFF" userId="96ef8ed2-32df-4ebd-bfc9-b4de2c4378de" providerId="ADAL" clId="{1652D87E-2724-6742-8BCE-8CA18BC34CC1}" dt="2022-04-10T07:52:58.677" v="670" actId="27636"/>
          <ac:spMkLst>
            <pc:docMk/>
            <pc:sldMk cId="3783005249" sldId="341"/>
            <ac:spMk id="5" creationId="{78C4A005-C0DA-442E-8139-A9FEF8D8552E}"/>
          </ac:spMkLst>
        </pc:spChg>
        <pc:spChg chg="add del mod">
          <ac:chgData name="倉下亮 NK-STAFF" userId="96ef8ed2-32df-4ebd-bfc9-b4de2c4378de" providerId="ADAL" clId="{1652D87E-2724-6742-8BCE-8CA18BC34CC1}" dt="2022-04-10T07:52:58.618" v="669"/>
          <ac:spMkLst>
            <pc:docMk/>
            <pc:sldMk cId="3783005249" sldId="341"/>
            <ac:spMk id="6" creationId="{A04EE2BB-A65C-0549-8440-96049C6CB8B1}"/>
          </ac:spMkLst>
        </pc:spChg>
        <pc:spChg chg="add del mod">
          <ac:chgData name="倉下亮 NK-STAFF" userId="96ef8ed2-32df-4ebd-bfc9-b4de2c4378de" providerId="ADAL" clId="{1652D87E-2724-6742-8BCE-8CA18BC34CC1}" dt="2022-04-10T07:52:58.618" v="669"/>
          <ac:spMkLst>
            <pc:docMk/>
            <pc:sldMk cId="3783005249" sldId="341"/>
            <ac:spMk id="7" creationId="{AD03400E-08BC-F346-9758-1C01F9B130C5}"/>
          </ac:spMkLst>
        </pc:spChg>
        <pc:spChg chg="add del mod">
          <ac:chgData name="倉下亮 NK-STAFF" userId="96ef8ed2-32df-4ebd-bfc9-b4de2c4378de" providerId="ADAL" clId="{1652D87E-2724-6742-8BCE-8CA18BC34CC1}" dt="2022-04-10T07:52:58.618" v="669"/>
          <ac:spMkLst>
            <pc:docMk/>
            <pc:sldMk cId="3783005249" sldId="341"/>
            <ac:spMk id="8" creationId="{B0794D4D-2F2D-7B4D-B09F-31437962ADB4}"/>
          </ac:spMkLst>
        </pc:spChg>
        <pc:spChg chg="add del mod">
          <ac:chgData name="倉下亮 NK-STAFF" userId="96ef8ed2-32df-4ebd-bfc9-b4de2c4378de" providerId="ADAL" clId="{1652D87E-2724-6742-8BCE-8CA18BC34CC1}" dt="2022-04-10T07:52:58.618" v="669"/>
          <ac:spMkLst>
            <pc:docMk/>
            <pc:sldMk cId="3783005249" sldId="341"/>
            <ac:spMk id="9" creationId="{73D24607-A7D1-A64B-ABD1-20CB47E57E1A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783005249" sldId="341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783005249" sldId="341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783005249" sldId="341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783005249" sldId="341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783005249" sldId="341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783005249" sldId="341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783005249" sldId="341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783005249" sldId="341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783005249" sldId="341"/>
            <ac:picMk id="18" creationId="{7185CF21-0594-48C0-9F3E-254D6BCE9D9B}"/>
          </ac:picMkLst>
        </pc:picChg>
      </pc:sldChg>
      <pc:sldChg chg="addSp delSp modSp del mod setBg delDesignElem">
        <pc:chgData name="倉下亮 NK-STAFF" userId="96ef8ed2-32df-4ebd-bfc9-b4de2c4378de" providerId="ADAL" clId="{1652D87E-2724-6742-8BCE-8CA18BC34CC1}" dt="2022-04-10T07:29:26.791" v="429" actId="2696"/>
        <pc:sldMkLst>
          <pc:docMk/>
          <pc:sldMk cId="3295881066" sldId="342"/>
        </pc:sldMkLst>
        <pc:spChg chg="mod">
          <ac:chgData name="倉下亮 NK-STAFF" userId="96ef8ed2-32df-4ebd-bfc9-b4de2c4378de" providerId="ADAL" clId="{1652D87E-2724-6742-8BCE-8CA18BC34CC1}" dt="2022-04-10T07:29:06.908" v="425" actId="21"/>
          <ac:spMkLst>
            <pc:docMk/>
            <pc:sldMk cId="3295881066" sldId="342"/>
            <ac:spMk id="2" creationId="{49C50C39-396D-4AFF-9EBD-59C7D1755CC5}"/>
          </ac:spMkLst>
        </pc:spChg>
        <pc:spChg chg="mod ord">
          <ac:chgData name="倉下亮 NK-STAFF" userId="96ef8ed2-32df-4ebd-bfc9-b4de2c4378de" providerId="ADAL" clId="{1652D87E-2724-6742-8BCE-8CA18BC34CC1}" dt="2022-04-10T07:29:15.629" v="427" actId="21"/>
          <ac:spMkLst>
            <pc:docMk/>
            <pc:sldMk cId="3295881066" sldId="342"/>
            <ac:spMk id="3" creationId="{DDCC72DC-F043-464F-84B5-FD39BD30A0FA}"/>
          </ac:spMkLst>
        </pc:spChg>
        <pc:spChg chg="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295881066" sldId="342"/>
            <ac:spMk id="4" creationId="{DCE4E083-E1C7-4E72-8032-136121CC5AED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3295881066" sldId="342"/>
            <ac:spMk id="5" creationId="{85FC1A07-9F72-4AE6-8B04-79AA9D7DEA87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295881066" sldId="342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5881066" sldId="342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295881066" sldId="342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5881066" sldId="342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295881066" sldId="342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295881066" sldId="342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5881066" sldId="342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5881066" sldId="342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5881066" sldId="342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5881066" sldId="342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5881066" sldId="342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3295881066" sldId="342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3295881066" sldId="342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295881066" sldId="342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295881066" sldId="342"/>
            <ac:picMk id="18" creationId="{7185CF21-0594-48C0-9F3E-254D6BCE9D9B}"/>
          </ac:picMkLst>
        </pc:picChg>
      </pc:sldChg>
      <pc:sldChg chg="addSp delSp modSp del mod setBg delDesignElem">
        <pc:chgData name="倉下亮 NK-STAFF" userId="96ef8ed2-32df-4ebd-bfc9-b4de2c4378de" providerId="ADAL" clId="{1652D87E-2724-6742-8BCE-8CA18BC34CC1}" dt="2022-04-10T07:28:13.991" v="417" actId="2696"/>
        <pc:sldMkLst>
          <pc:docMk/>
          <pc:sldMk cId="2834182418" sldId="343"/>
        </pc:sldMkLst>
        <pc:spChg chg="mod">
          <ac:chgData name="倉下亮 NK-STAFF" userId="96ef8ed2-32df-4ebd-bfc9-b4de2c4378de" providerId="ADAL" clId="{1652D87E-2724-6742-8BCE-8CA18BC34CC1}" dt="2022-04-10T07:27:52.780" v="412" actId="21"/>
          <ac:spMkLst>
            <pc:docMk/>
            <pc:sldMk cId="2834182418" sldId="343"/>
            <ac:spMk id="2" creationId="{425FD1F0-DDDA-49D7-B0F7-3481CA9A03A7}"/>
          </ac:spMkLst>
        </pc:spChg>
        <pc:spChg chg="mod ord">
          <ac:chgData name="倉下亮 NK-STAFF" userId="96ef8ed2-32df-4ebd-bfc9-b4de2c4378de" providerId="ADAL" clId="{1652D87E-2724-6742-8BCE-8CA18BC34CC1}" dt="2022-04-10T07:28:01.345" v="414" actId="21"/>
          <ac:spMkLst>
            <pc:docMk/>
            <pc:sldMk cId="2834182418" sldId="343"/>
            <ac:spMk id="3" creationId="{53401183-D51A-4CF4-A77C-FCED9B7ECFC7}"/>
          </ac:spMkLst>
        </pc:spChg>
        <pc:spChg chg="mod ord">
          <ac:chgData name="倉下亮 NK-STAFF" userId="96ef8ed2-32df-4ebd-bfc9-b4de2c4378de" providerId="ADAL" clId="{1652D87E-2724-6742-8BCE-8CA18BC34CC1}" dt="2022-04-10T07:27:25.826" v="410"/>
          <ac:spMkLst>
            <pc:docMk/>
            <pc:sldMk cId="2834182418" sldId="343"/>
            <ac:spMk id="4" creationId="{2E0A5E35-C00B-483A-853D-79D893F64F9D}"/>
          </ac:spMkLst>
        </pc:spChg>
        <pc:spChg chg="mod">
          <ac:chgData name="倉下亮 NK-STAFF" userId="96ef8ed2-32df-4ebd-bfc9-b4de2c4378de" providerId="ADAL" clId="{1652D87E-2724-6742-8BCE-8CA18BC34CC1}" dt="2022-04-10T07:27:25.826" v="410"/>
          <ac:spMkLst>
            <pc:docMk/>
            <pc:sldMk cId="2834182418" sldId="343"/>
            <ac:spMk id="5" creationId="{5BEA1B58-4AD0-454C-8E3B-FBAE821AF41D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4182418" sldId="343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834182418" sldId="343"/>
            <ac:spMk id="11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4182418" sldId="343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4182418" sldId="343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834182418" sldId="343"/>
            <ac:spMk id="17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834182418" sldId="343"/>
            <ac:spMk id="19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4182418" sldId="343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834182418" sldId="343"/>
            <ac:spMk id="21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4182418" sldId="343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4182418" sldId="343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4182418" sldId="343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834182418" sldId="343"/>
            <ac:picMk id="13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834182418" sldId="343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834182418" sldId="343"/>
            <ac:picMk id="15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834182418" sldId="343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0T08:52:20.604" v="1679" actId="20577"/>
        <pc:sldMkLst>
          <pc:docMk/>
          <pc:sldMk cId="2547146097" sldId="344"/>
        </pc:sldMkLst>
        <pc:spChg chg="mod ord">
          <ac:chgData name="倉下亮 NK-STAFF" userId="96ef8ed2-32df-4ebd-bfc9-b4de2c4378de" providerId="ADAL" clId="{1652D87E-2724-6742-8BCE-8CA18BC34CC1}" dt="2022-04-10T07:50:37.254" v="625"/>
          <ac:spMkLst>
            <pc:docMk/>
            <pc:sldMk cId="2547146097" sldId="344"/>
            <ac:spMk id="2" creationId="{49C50C39-396D-4AFF-9EBD-59C7D1755CC5}"/>
          </ac:spMkLst>
        </pc:spChg>
        <pc:spChg chg="add del mod ord">
          <ac:chgData name="倉下亮 NK-STAFF" userId="96ef8ed2-32df-4ebd-bfc9-b4de2c4378de" providerId="ADAL" clId="{1652D87E-2724-6742-8BCE-8CA18BC34CC1}" dt="2022-04-10T08:48:18.244" v="1653" actId="12084"/>
          <ac:spMkLst>
            <pc:docMk/>
            <pc:sldMk cId="2547146097" sldId="344"/>
            <ac:spMk id="3" creationId="{DDCC72DC-F043-464F-84B5-FD39BD30A0FA}"/>
          </ac:spMkLst>
        </pc:spChg>
        <pc:spChg chg="mod ord">
          <ac:chgData name="倉下亮 NK-STAFF" userId="96ef8ed2-32df-4ebd-bfc9-b4de2c4378de" providerId="ADAL" clId="{1652D87E-2724-6742-8BCE-8CA18BC34CC1}" dt="2022-04-10T07:50:37.254" v="625"/>
          <ac:spMkLst>
            <pc:docMk/>
            <pc:sldMk cId="2547146097" sldId="344"/>
            <ac:spMk id="4" creationId="{DCE4E083-E1C7-4E72-8032-136121CC5AED}"/>
          </ac:spMkLst>
        </pc:spChg>
        <pc:spChg chg="mod ord">
          <ac:chgData name="倉下亮 NK-STAFF" userId="96ef8ed2-32df-4ebd-bfc9-b4de2c4378de" providerId="ADAL" clId="{1652D87E-2724-6742-8BCE-8CA18BC34CC1}" dt="2022-04-10T07:50:37.254" v="625"/>
          <ac:spMkLst>
            <pc:docMk/>
            <pc:sldMk cId="2547146097" sldId="344"/>
            <ac:spMk id="5" creationId="{85FC1A07-9F72-4AE6-8B04-79AA9D7DEA87}"/>
          </ac:spMkLst>
        </pc:spChg>
        <pc:spChg chg="add del mod">
          <ac:chgData name="倉下亮 NK-STAFF" userId="96ef8ed2-32df-4ebd-bfc9-b4de2c4378de" providerId="ADAL" clId="{1652D87E-2724-6742-8BCE-8CA18BC34CC1}" dt="2022-04-10T07:50:37.254" v="625"/>
          <ac:spMkLst>
            <pc:docMk/>
            <pc:sldMk cId="2547146097" sldId="344"/>
            <ac:spMk id="6" creationId="{8F509DBB-1371-854E-BCDC-4B3D260E32A1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547146097" sldId="344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547146097" sldId="344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547146097" sldId="344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547146097" sldId="344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547146097" sldId="344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547146097" sldId="344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547146097" sldId="344"/>
            <ac:spMk id="16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50:37.254" v="625"/>
          <ac:spMkLst>
            <pc:docMk/>
            <pc:sldMk cId="2547146097" sldId="344"/>
            <ac:spMk id="17" creationId="{E4381F6C-9972-5E42-B045-7396324544DB}"/>
          </ac:spMkLst>
        </pc:spChg>
        <pc:spChg chg="add del mod">
          <ac:chgData name="倉下亮 NK-STAFF" userId="96ef8ed2-32df-4ebd-bfc9-b4de2c4378de" providerId="ADAL" clId="{1652D87E-2724-6742-8BCE-8CA18BC34CC1}" dt="2022-04-10T07:50:37.254" v="625"/>
          <ac:spMkLst>
            <pc:docMk/>
            <pc:sldMk cId="2547146097" sldId="344"/>
            <ac:spMk id="19" creationId="{F5CE8E13-73D2-0744-9663-9C1AEBBECF27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547146097" sldId="344"/>
            <ac:spMk id="20" creationId="{41F8C064-2DC5-4758-B49C-76BFF64052AF}"/>
          </ac:spMkLst>
        </pc:spChg>
        <pc:spChg chg="add del mod">
          <ac:chgData name="倉下亮 NK-STAFF" userId="96ef8ed2-32df-4ebd-bfc9-b4de2c4378de" providerId="ADAL" clId="{1652D87E-2724-6742-8BCE-8CA18BC34CC1}" dt="2022-04-10T07:50:37.254" v="625"/>
          <ac:spMkLst>
            <pc:docMk/>
            <pc:sldMk cId="2547146097" sldId="344"/>
            <ac:spMk id="21" creationId="{E9A84A01-C85D-3645-9407-F9829977097C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547146097" sldId="344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547146097" sldId="344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547146097" sldId="344"/>
            <ac:spMk id="26" creationId="{332A6F87-AC28-4AA8-B8A6-AEBC67BD0D64}"/>
          </ac:spMkLst>
        </pc:spChg>
        <pc:graphicFrameChg chg="add del mod">
          <ac:chgData name="倉下亮 NK-STAFF" userId="96ef8ed2-32df-4ebd-bfc9-b4de2c4378de" providerId="ADAL" clId="{1652D87E-2724-6742-8BCE-8CA18BC34CC1}" dt="2022-04-10T08:47:44.554" v="1647" actId="12084"/>
          <ac:graphicFrameMkLst>
            <pc:docMk/>
            <pc:sldMk cId="2547146097" sldId="344"/>
            <ac:graphicFrameMk id="23" creationId="{BA251841-939C-424D-998E-528DBB82BB14}"/>
          </ac:graphicFrameMkLst>
        </pc:graphicFrameChg>
        <pc:graphicFrameChg chg="add del mod">
          <ac:chgData name="倉下亮 NK-STAFF" userId="96ef8ed2-32df-4ebd-bfc9-b4de2c4378de" providerId="ADAL" clId="{1652D87E-2724-6742-8BCE-8CA18BC34CC1}" dt="2022-04-10T08:48:09.539" v="1652" actId="12084"/>
          <ac:graphicFrameMkLst>
            <pc:docMk/>
            <pc:sldMk cId="2547146097" sldId="344"/>
            <ac:graphicFrameMk id="25" creationId="{D14D305A-89D2-E242-8F90-CED2AAB655C9}"/>
          </ac:graphicFrameMkLst>
        </pc:graphicFrameChg>
        <pc:graphicFrameChg chg="add mod">
          <ac:chgData name="倉下亮 NK-STAFF" userId="96ef8ed2-32df-4ebd-bfc9-b4de2c4378de" providerId="ADAL" clId="{1652D87E-2724-6742-8BCE-8CA18BC34CC1}" dt="2022-04-10T08:52:20.604" v="1679" actId="20577"/>
          <ac:graphicFrameMkLst>
            <pc:docMk/>
            <pc:sldMk cId="2547146097" sldId="344"/>
            <ac:graphicFrameMk id="27" creationId="{9D9A1980-D022-834C-B63B-4579D002DFF0}"/>
          </ac:graphicFrameMkLst>
        </pc:graphicFrame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547146097" sldId="344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547146097" sldId="344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547146097" sldId="344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547146097" sldId="344"/>
            <ac:picMk id="18" creationId="{7185CF21-0594-48C0-9F3E-254D6BCE9D9B}"/>
          </ac:picMkLst>
        </pc:picChg>
      </pc:sldChg>
      <pc:sldChg chg="addSp delSp modSp del mod setBg delDesignElem">
        <pc:chgData name="倉下亮 NK-STAFF" userId="96ef8ed2-32df-4ebd-bfc9-b4de2c4378de" providerId="ADAL" clId="{1652D87E-2724-6742-8BCE-8CA18BC34CC1}" dt="2022-04-10T07:30:43.811" v="450" actId="2696"/>
        <pc:sldMkLst>
          <pc:docMk/>
          <pc:sldMk cId="435694589" sldId="345"/>
        </pc:sldMkLst>
        <pc:spChg chg="mod">
          <ac:chgData name="倉下亮 NK-STAFF" userId="96ef8ed2-32df-4ebd-bfc9-b4de2c4378de" providerId="ADAL" clId="{1652D87E-2724-6742-8BCE-8CA18BC34CC1}" dt="2022-04-10T07:29:41.573" v="432" actId="21"/>
          <ac:spMkLst>
            <pc:docMk/>
            <pc:sldMk cId="435694589" sldId="345"/>
            <ac:spMk id="2" creationId="{49C50C39-396D-4AFF-9EBD-59C7D1755CC5}"/>
          </ac:spMkLst>
        </pc:spChg>
        <pc:spChg chg="mod ord">
          <ac:chgData name="倉下亮 NK-STAFF" userId="96ef8ed2-32df-4ebd-bfc9-b4de2c4378de" providerId="ADAL" clId="{1652D87E-2724-6742-8BCE-8CA18BC34CC1}" dt="2022-04-10T07:29:50.195" v="434" actId="21"/>
          <ac:spMkLst>
            <pc:docMk/>
            <pc:sldMk cId="435694589" sldId="345"/>
            <ac:spMk id="3" creationId="{DDCC72DC-F043-464F-84B5-FD39BD30A0FA}"/>
          </ac:spMkLst>
        </pc:spChg>
        <pc:spChg chg="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435694589" sldId="345"/>
            <ac:spMk id="4" creationId="{DCE4E083-E1C7-4E72-8032-136121CC5AED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435694589" sldId="345"/>
            <ac:spMk id="5" creationId="{85FC1A07-9F72-4AE6-8B04-79AA9D7DEA87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435694589" sldId="345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35694589" sldId="345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435694589" sldId="345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35694589" sldId="345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435694589" sldId="345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435694589" sldId="345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35694589" sldId="345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35694589" sldId="345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35694589" sldId="345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35694589" sldId="345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35694589" sldId="345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435694589" sldId="345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435694589" sldId="345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35694589" sldId="345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35694589" sldId="345"/>
            <ac:picMk id="18" creationId="{7185CF21-0594-48C0-9F3E-254D6BCE9D9B}"/>
          </ac:picMkLst>
        </pc:picChg>
      </pc:sldChg>
      <pc:sldChg chg="addSp delSp modSp del mod setBg delDesignElem">
        <pc:chgData name="倉下亮 NK-STAFF" userId="96ef8ed2-32df-4ebd-bfc9-b4de2c4378de" providerId="ADAL" clId="{1652D87E-2724-6742-8BCE-8CA18BC34CC1}" dt="2022-04-10T07:30:43.811" v="450" actId="2696"/>
        <pc:sldMkLst>
          <pc:docMk/>
          <pc:sldMk cId="3823477733" sldId="346"/>
        </pc:sldMkLst>
        <pc:spChg chg="mod">
          <ac:chgData name="倉下亮 NK-STAFF" userId="96ef8ed2-32df-4ebd-bfc9-b4de2c4378de" providerId="ADAL" clId="{1652D87E-2724-6742-8BCE-8CA18BC34CC1}" dt="2022-04-10T07:30:22.172" v="443" actId="21"/>
          <ac:spMkLst>
            <pc:docMk/>
            <pc:sldMk cId="3823477733" sldId="346"/>
            <ac:spMk id="2" creationId="{49C50C39-396D-4AFF-9EBD-59C7D1755CC5}"/>
          </ac:spMkLst>
        </pc:spChg>
        <pc:spChg chg="mod ord">
          <ac:chgData name="倉下亮 NK-STAFF" userId="96ef8ed2-32df-4ebd-bfc9-b4de2c4378de" providerId="ADAL" clId="{1652D87E-2724-6742-8BCE-8CA18BC34CC1}" dt="2022-04-10T07:30:29.124" v="445" actId="21"/>
          <ac:spMkLst>
            <pc:docMk/>
            <pc:sldMk cId="3823477733" sldId="346"/>
            <ac:spMk id="3" creationId="{DDCC72DC-F043-464F-84B5-FD39BD30A0FA}"/>
          </ac:spMkLst>
        </pc:spChg>
        <pc:spChg chg="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823477733" sldId="346"/>
            <ac:spMk id="4" creationId="{DCE4E083-E1C7-4E72-8032-136121CC5AED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3823477733" sldId="346"/>
            <ac:spMk id="5" creationId="{85FC1A07-9F72-4AE6-8B04-79AA9D7DEA87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823477733" sldId="346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823477733" sldId="346"/>
            <ac:spMk id="11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823477733" sldId="346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823477733" sldId="346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823477733" sldId="346"/>
            <ac:spMk id="17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823477733" sldId="346"/>
            <ac:spMk id="19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823477733" sldId="346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3823477733" sldId="346"/>
            <ac:spMk id="21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823477733" sldId="346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823477733" sldId="346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823477733" sldId="346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3823477733" sldId="346"/>
            <ac:picMk id="13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823477733" sldId="346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3823477733" sldId="346"/>
            <ac:picMk id="15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823477733" sldId="346"/>
            <ac:picMk id="18" creationId="{7185CF21-0594-48C0-9F3E-254D6BCE9D9B}"/>
          </ac:picMkLst>
        </pc:picChg>
      </pc:sldChg>
      <pc:sldChg chg="addSp delSp modSp del mod setBg delDesignElem">
        <pc:chgData name="倉下亮 NK-STAFF" userId="96ef8ed2-32df-4ebd-bfc9-b4de2c4378de" providerId="ADAL" clId="{1652D87E-2724-6742-8BCE-8CA18BC34CC1}" dt="2022-04-10T07:28:39.319" v="422" actId="2696"/>
        <pc:sldMkLst>
          <pc:docMk/>
          <pc:sldMk cId="1667958141" sldId="347"/>
        </pc:sldMkLst>
        <pc:spChg chg="mod">
          <ac:chgData name="倉下亮 NK-STAFF" userId="96ef8ed2-32df-4ebd-bfc9-b4de2c4378de" providerId="ADAL" clId="{1652D87E-2724-6742-8BCE-8CA18BC34CC1}" dt="2022-04-10T07:23:48.672" v="390" actId="27636"/>
          <ac:spMkLst>
            <pc:docMk/>
            <pc:sldMk cId="1667958141" sldId="347"/>
            <ac:spMk id="3" creationId="{4B58878E-1309-4A09-AE89-3C0C26AB956A}"/>
          </ac:spMkLst>
        </pc:spChg>
        <pc:spChg chg="mod ord">
          <ac:chgData name="倉下亮 NK-STAFF" userId="96ef8ed2-32df-4ebd-bfc9-b4de2c4378de" providerId="ADAL" clId="{1652D87E-2724-6742-8BCE-8CA18BC34CC1}" dt="2022-04-10T07:11:52.303" v="223" actId="26606"/>
          <ac:spMkLst>
            <pc:docMk/>
            <pc:sldMk cId="1667958141" sldId="347"/>
            <ac:spMk id="4" creationId="{9EAE8111-AFAD-4265-9471-096D6399D49A}"/>
          </ac:spMkLst>
        </pc:spChg>
        <pc:spChg chg="mod">
          <ac:chgData name="倉下亮 NK-STAFF" userId="96ef8ed2-32df-4ebd-bfc9-b4de2c4378de" providerId="ADAL" clId="{1652D87E-2724-6742-8BCE-8CA18BC34CC1}" dt="2022-04-10T07:28:30.058" v="420" actId="21"/>
          <ac:spMkLst>
            <pc:docMk/>
            <pc:sldMk cId="1667958141" sldId="347"/>
            <ac:spMk id="5" creationId="{1240AF97-72BF-4B47-A4AC-BAFC18257AF4}"/>
          </ac:spMkLst>
        </pc:spChg>
        <pc:spChg chg="mod">
          <ac:chgData name="倉下亮 NK-STAFF" userId="96ef8ed2-32df-4ebd-bfc9-b4de2c4378de" providerId="ADAL" clId="{1652D87E-2724-6742-8BCE-8CA18BC34CC1}" dt="2022-04-10T07:11:52.303" v="223" actId="26606"/>
          <ac:spMkLst>
            <pc:docMk/>
            <pc:sldMk cId="1667958141" sldId="347"/>
            <ac:spMk id="6" creationId="{D8403F9E-32AF-4BC9-9DAC-7427517F4D96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67958141" sldId="347"/>
            <ac:spMk id="10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67958141" sldId="347"/>
            <ac:spMk id="12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67958141" sldId="347"/>
            <ac:spMk id="14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15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67958141" sldId="347"/>
            <ac:spMk id="16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17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67958141" sldId="347"/>
            <ac:spMk id="18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19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67958141" sldId="347"/>
            <ac:spMk id="20" creationId="{92806DFD-E192-42CC-B190-3C4C95B8FF4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21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667958141" sldId="347"/>
            <ac:spMk id="22" creationId="{558A0B6A-DEC0-46AC-8D12-B6E45FCD1EA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23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25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29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33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35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667958141" sldId="347"/>
            <ac:spMk id="37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667958141" sldId="347"/>
            <ac:picMk id="8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667958141" sldId="347"/>
            <ac:picMk id="9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667958141" sldId="347"/>
            <ac:picMk id="11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667958141" sldId="347"/>
            <ac:picMk id="13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667958141" sldId="347"/>
            <ac:picMk id="24" creationId="{8C1A506D-EB69-4549-9782-F0EBB2A9AE9C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667958141" sldId="347"/>
            <ac:picMk id="27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667958141" sldId="347"/>
            <ac:picMk id="31" creationId="{7185CF21-0594-48C0-9F3E-254D6BCE9D9B}"/>
          </ac:picMkLst>
        </pc:picChg>
      </pc:sldChg>
      <pc:sldChg chg="addSp delSp modSp mod setBg delDesignElem">
        <pc:chgData name="倉下亮 NK-STAFF" userId="96ef8ed2-32df-4ebd-bfc9-b4de2c4378de" providerId="ADAL" clId="{1652D87E-2724-6742-8BCE-8CA18BC34CC1}" dt="2022-04-10T07:36:11.821" v="511"/>
        <pc:sldMkLst>
          <pc:docMk/>
          <pc:sldMk cId="1988360335" sldId="348"/>
        </pc:sldMkLst>
        <pc:spChg chg="add del mo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2" creationId="{6AECF618-17AE-864A-ACFC-AF19F792F2FC}"/>
          </ac:spMkLst>
        </pc:spChg>
        <pc:spChg chg="add del mo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3" creationId="{93955579-9336-DA41-9FF4-E4B18EF3DD3B}"/>
          </ac:spMkLst>
        </pc:spChg>
        <pc:spChg chg="mo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4" creationId="{1B62561E-84AA-4BDC-A112-FCE2C68B7778}"/>
          </ac:spMkLst>
        </pc:spChg>
        <pc:spChg chg="mod or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5" creationId="{F4D1BBC2-4396-4BD0-AB5B-C86A0A0A66D6}"/>
          </ac:spMkLst>
        </pc:spChg>
        <pc:spChg chg="mo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6" creationId="{B70AED0E-D67C-48BC-8324-67797AAEEC0C}"/>
          </ac:spMkLst>
        </pc:spChg>
        <pc:spChg chg="del mo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7" creationId="{0DB48EB7-844E-43C3-A3A5-85A677EA768A}"/>
          </ac:spMkLst>
        </pc:spChg>
        <pc:spChg chg="add del mo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8" creationId="{96DA84BF-8D50-F44A-B628-4D362FD8224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88360335" sldId="348"/>
            <ac:spMk id="11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88360335" sldId="348"/>
            <ac:spMk id="13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88360335" sldId="348"/>
            <ac:spMk id="15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16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88360335" sldId="348"/>
            <ac:spMk id="17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18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88360335" sldId="348"/>
            <ac:spMk id="19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20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88360335" sldId="348"/>
            <ac:spMk id="21" creationId="{92806DFD-E192-42CC-B190-3C4C95B8FF4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22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88360335" sldId="348"/>
            <ac:spMk id="23" creationId="{558A0B6A-DEC0-46AC-8D12-B6E45FCD1EA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24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26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30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3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36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88360335" sldId="348"/>
            <ac:spMk id="38" creationId="{332A6F87-AC28-4AA8-B8A6-AEBC67BD0D64}"/>
          </ac:spMkLst>
        </pc:spChg>
        <pc:spChg chg="add mod">
          <ac:chgData name="倉下亮 NK-STAFF" userId="96ef8ed2-32df-4ebd-bfc9-b4de2c4378de" providerId="ADAL" clId="{1652D87E-2724-6742-8BCE-8CA18BC34CC1}" dt="2022-04-10T07:36:11.821" v="511"/>
          <ac:spMkLst>
            <pc:docMk/>
            <pc:sldMk cId="1988360335" sldId="348"/>
            <ac:spMk id="92" creationId="{ECF6EFA9-B9D8-C14F-A9A6-1E7774D72078}"/>
          </ac:spMkLst>
        </pc:spChg>
        <pc:grpChg chg="add del">
          <ac:chgData name="倉下亮 NK-STAFF" userId="96ef8ed2-32df-4ebd-bfc9-b4de2c4378de" providerId="ADAL" clId="{1652D87E-2724-6742-8BCE-8CA18BC34CC1}" dt="2022-04-10T07:36:11.821" v="511"/>
          <ac:grpSpMkLst>
            <pc:docMk/>
            <pc:sldMk cId="1988360335" sldId="348"/>
            <ac:grpSpMk id="70" creationId="{82EEA7F3-64E0-47B1-9B06-0677EA6FD79E}"/>
          </ac:grpSpMkLst>
        </pc:grpChg>
        <pc:grpChg chg="add del">
          <ac:chgData name="倉下亮 NK-STAFF" userId="96ef8ed2-32df-4ebd-bfc9-b4de2c4378de" providerId="ADAL" clId="{1652D87E-2724-6742-8BCE-8CA18BC34CC1}" dt="2022-04-10T07:36:11.821" v="511"/>
          <ac:grpSpMkLst>
            <pc:docMk/>
            <pc:sldMk cId="1988360335" sldId="348"/>
            <ac:grpSpMk id="73" creationId="{FF5EAD09-B81D-415F-8BCF-73C81AE05F21}"/>
          </ac:grpSpMkLst>
        </pc:gr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88360335" sldId="348"/>
            <ac:picMk id="9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88360335" sldId="348"/>
            <ac:picMk id="10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88360335" sldId="348"/>
            <ac:picMk id="12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88360335" sldId="348"/>
            <ac:picMk id="14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88360335" sldId="348"/>
            <ac:picMk id="25" creationId="{8C1A506D-EB69-4549-9782-F0EBB2A9AE9C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88360335" sldId="348"/>
            <ac:picMk id="2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88360335" sldId="348"/>
            <ac:picMk id="32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7:36:11.821" v="511"/>
          <ac:picMkLst>
            <pc:docMk/>
            <pc:sldMk cId="1988360335" sldId="348"/>
            <ac:picMk id="69" creationId="{9ACD3AF8-B16E-4174-8C1A-41F683C4AF8A}"/>
          </ac:picMkLst>
        </pc:picChg>
      </pc:sldChg>
      <pc:sldChg chg="addSp delSp modSp del mod setBg delDesignElem">
        <pc:chgData name="倉下亮 NK-STAFF" userId="96ef8ed2-32df-4ebd-bfc9-b4de2c4378de" providerId="ADAL" clId="{1652D87E-2724-6742-8BCE-8CA18BC34CC1}" dt="2022-04-10T07:34:25.119" v="489" actId="2696"/>
        <pc:sldMkLst>
          <pc:docMk/>
          <pc:sldMk cId="971934484" sldId="349"/>
        </pc:sldMkLst>
        <pc:spChg chg="mod">
          <ac:chgData name="倉下亮 NK-STAFF" userId="96ef8ed2-32df-4ebd-bfc9-b4de2c4378de" providerId="ADAL" clId="{1652D87E-2724-6742-8BCE-8CA18BC34CC1}" dt="2022-04-10T07:32:46.321" v="470" actId="21"/>
          <ac:spMkLst>
            <pc:docMk/>
            <pc:sldMk cId="971934484" sldId="349"/>
            <ac:spMk id="2" creationId="{49C50C39-396D-4AFF-9EBD-59C7D1755CC5}"/>
          </ac:spMkLst>
        </pc:spChg>
        <pc:spChg chg="mod ord">
          <ac:chgData name="倉下亮 NK-STAFF" userId="96ef8ed2-32df-4ebd-bfc9-b4de2c4378de" providerId="ADAL" clId="{1652D87E-2724-6742-8BCE-8CA18BC34CC1}" dt="2022-04-10T07:32:58.454" v="472" actId="21"/>
          <ac:spMkLst>
            <pc:docMk/>
            <pc:sldMk cId="971934484" sldId="349"/>
            <ac:spMk id="3" creationId="{DDCC72DC-F043-464F-84B5-FD39BD30A0FA}"/>
          </ac:spMkLst>
        </pc:spChg>
        <pc:spChg chg="mod ord">
          <ac:chgData name="倉下亮 NK-STAFF" userId="96ef8ed2-32df-4ebd-bfc9-b4de2c4378de" providerId="ADAL" clId="{1652D87E-2724-6742-8BCE-8CA18BC34CC1}" dt="2022-04-10T07:32:24.566" v="468" actId="26606"/>
          <ac:spMkLst>
            <pc:docMk/>
            <pc:sldMk cId="971934484" sldId="349"/>
            <ac:spMk id="4" creationId="{DCE4E083-E1C7-4E72-8032-136121CC5AED}"/>
          </ac:spMkLst>
        </pc:spChg>
        <pc:spChg chg="mod">
          <ac:chgData name="倉下亮 NK-STAFF" userId="96ef8ed2-32df-4ebd-bfc9-b4de2c4378de" providerId="ADAL" clId="{1652D87E-2724-6742-8BCE-8CA18BC34CC1}" dt="2022-04-10T07:32:24.566" v="468" actId="26606"/>
          <ac:spMkLst>
            <pc:docMk/>
            <pc:sldMk cId="971934484" sldId="349"/>
            <ac:spMk id="5" creationId="{85FC1A07-9F72-4AE6-8B04-79AA9D7DEA87}"/>
          </ac:spMkLst>
        </pc:spChg>
        <pc:spChg chg="add del mod">
          <ac:chgData name="倉下亮 NK-STAFF" userId="96ef8ed2-32df-4ebd-bfc9-b4de2c4378de" providerId="ADAL" clId="{1652D87E-2724-6742-8BCE-8CA18BC34CC1}" dt="2022-04-10T07:32:22.229" v="467"/>
          <ac:spMkLst>
            <pc:docMk/>
            <pc:sldMk cId="971934484" sldId="349"/>
            <ac:spMk id="6" creationId="{A188CCAB-5133-E443-97ED-AF39E1BD83D1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971934484" sldId="349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971934484" sldId="349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971934484" sldId="349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971934484" sldId="349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971934484" sldId="349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971934484" sldId="349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971934484" sldId="349"/>
            <ac:spMk id="16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32:22.229" v="467"/>
          <ac:spMkLst>
            <pc:docMk/>
            <pc:sldMk cId="971934484" sldId="349"/>
            <ac:spMk id="17" creationId="{166868A8-327E-724D-BDAB-7009478C333A}"/>
          </ac:spMkLst>
        </pc:spChg>
        <pc:spChg chg="add del mod">
          <ac:chgData name="倉下亮 NK-STAFF" userId="96ef8ed2-32df-4ebd-bfc9-b4de2c4378de" providerId="ADAL" clId="{1652D87E-2724-6742-8BCE-8CA18BC34CC1}" dt="2022-04-10T07:32:22.229" v="467"/>
          <ac:spMkLst>
            <pc:docMk/>
            <pc:sldMk cId="971934484" sldId="349"/>
            <ac:spMk id="19" creationId="{CFDB68D8-3AF9-284A-9D86-17A1391D1E1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971934484" sldId="349"/>
            <ac:spMk id="20" creationId="{41F8C064-2DC5-4758-B49C-76BFF64052AF}"/>
          </ac:spMkLst>
        </pc:spChg>
        <pc:spChg chg="add del mod">
          <ac:chgData name="倉下亮 NK-STAFF" userId="96ef8ed2-32df-4ebd-bfc9-b4de2c4378de" providerId="ADAL" clId="{1652D87E-2724-6742-8BCE-8CA18BC34CC1}" dt="2022-04-10T07:32:22.229" v="467"/>
          <ac:spMkLst>
            <pc:docMk/>
            <pc:sldMk cId="971934484" sldId="349"/>
            <ac:spMk id="21" creationId="{FCE7EC8E-3730-B443-8332-217539E11AF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971934484" sldId="349"/>
            <ac:spMk id="22" creationId="{FBD68200-BC03-4015-860B-CD5C30CD76B8}"/>
          </ac:spMkLst>
        </pc:spChg>
        <pc:spChg chg="add del mod">
          <ac:chgData name="倉下亮 NK-STAFF" userId="96ef8ed2-32df-4ebd-bfc9-b4de2c4378de" providerId="ADAL" clId="{1652D87E-2724-6742-8BCE-8CA18BC34CC1}" dt="2022-04-10T07:32:21.496" v="465"/>
          <ac:spMkLst>
            <pc:docMk/>
            <pc:sldMk cId="971934484" sldId="349"/>
            <ac:spMk id="23" creationId="{20C1C68B-0948-F94D-B2B2-1FDCB2DCA24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971934484" sldId="349"/>
            <ac:spMk id="24" creationId="{A0B5529D-5CAA-4BF2-B5C9-34705E7661F9}"/>
          </ac:spMkLst>
        </pc:spChg>
        <pc:spChg chg="add del mod">
          <ac:chgData name="倉下亮 NK-STAFF" userId="96ef8ed2-32df-4ebd-bfc9-b4de2c4378de" providerId="ADAL" clId="{1652D87E-2724-6742-8BCE-8CA18BC34CC1}" dt="2022-04-10T07:32:21.496" v="465"/>
          <ac:spMkLst>
            <pc:docMk/>
            <pc:sldMk cId="971934484" sldId="349"/>
            <ac:spMk id="25" creationId="{99377506-1A2C-1C40-A26E-6A02CF7008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971934484" sldId="349"/>
            <ac:spMk id="26" creationId="{332A6F87-AC28-4AA8-B8A6-AEBC67BD0D64}"/>
          </ac:spMkLst>
        </pc:spChg>
        <pc:spChg chg="add del mod">
          <ac:chgData name="倉下亮 NK-STAFF" userId="96ef8ed2-32df-4ebd-bfc9-b4de2c4378de" providerId="ADAL" clId="{1652D87E-2724-6742-8BCE-8CA18BC34CC1}" dt="2022-04-10T07:32:21.496" v="465"/>
          <ac:spMkLst>
            <pc:docMk/>
            <pc:sldMk cId="971934484" sldId="349"/>
            <ac:spMk id="27" creationId="{6F486133-4F09-A54C-BDED-1F30E66D59FB}"/>
          </ac:spMkLst>
        </pc:spChg>
        <pc:spChg chg="add del mod">
          <ac:chgData name="倉下亮 NK-STAFF" userId="96ef8ed2-32df-4ebd-bfc9-b4de2c4378de" providerId="ADAL" clId="{1652D87E-2724-6742-8BCE-8CA18BC34CC1}" dt="2022-04-10T07:32:21.496" v="465"/>
          <ac:spMkLst>
            <pc:docMk/>
            <pc:sldMk cId="971934484" sldId="349"/>
            <ac:spMk id="28" creationId="{3653DB8A-57B0-C44F-B905-56920FEF30DA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971934484" sldId="349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971934484" sldId="349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971934484" sldId="349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971934484" sldId="349"/>
            <ac:picMk id="18" creationId="{7185CF21-0594-48C0-9F3E-254D6BCE9D9B}"/>
          </ac:picMkLst>
        </pc:picChg>
      </pc:sldChg>
      <pc:sldChg chg="addSp delSp modSp mod setBg delDesignElem">
        <pc:chgData name="倉下亮 NK-STAFF" userId="96ef8ed2-32df-4ebd-bfc9-b4de2c4378de" providerId="ADAL" clId="{1652D87E-2724-6742-8BCE-8CA18BC34CC1}" dt="2022-04-10T07:38:01.822" v="530"/>
        <pc:sldMkLst>
          <pc:docMk/>
          <pc:sldMk cId="283501430" sldId="350"/>
        </pc:sldMkLst>
        <pc:spChg chg="add del mo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2" creationId="{078771B2-066B-FC4E-9C98-0A2EC40A0B92}"/>
          </ac:spMkLst>
        </pc:spChg>
        <pc:spChg chg="add del mo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3" creationId="{8212F1B8-ECF3-9344-9938-48DFC404D6B5}"/>
          </ac:spMkLst>
        </pc:spChg>
        <pc:spChg chg="mo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4" creationId="{3B874704-D427-4EC2-8FAC-B2532980E238}"/>
          </ac:spMkLst>
        </pc:spChg>
        <pc:spChg chg="mod or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5" creationId="{F6CE2D22-8A23-4145-A1C9-B5CD6E3AE85F}"/>
          </ac:spMkLst>
        </pc:spChg>
        <pc:spChg chg="mo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6" creationId="{F0973392-3E40-488D-A9C3-476314F24C0B}"/>
          </ac:spMkLst>
        </pc:spChg>
        <pc:spChg chg="del mo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7" creationId="{400F952D-10D1-4729-9D75-CBBAF28A3B54}"/>
          </ac:spMkLst>
        </pc:spChg>
        <pc:spChg chg="add del mo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8" creationId="{F08034C1-2D4C-C74A-9061-FB92A2D162EB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16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18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20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22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24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26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30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3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36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83501430" sldId="350"/>
            <ac:spMk id="38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7:37:59.620" v="527" actId="26606"/>
          <ac:spMkLst>
            <pc:docMk/>
            <pc:sldMk cId="283501430" sldId="350"/>
            <ac:spMk id="137" creationId="{7A070EAD-1DCD-4F3D-BA84-799B891A0E19}"/>
          </ac:spMkLst>
        </pc:spChg>
        <pc:spChg chg="add mod">
          <ac:chgData name="倉下亮 NK-STAFF" userId="96ef8ed2-32df-4ebd-bfc9-b4de2c4378de" providerId="ADAL" clId="{1652D87E-2724-6742-8BCE-8CA18BC34CC1}" dt="2022-04-10T07:38:01.822" v="530"/>
          <ac:spMkLst>
            <pc:docMk/>
            <pc:sldMk cId="283501430" sldId="350"/>
            <ac:spMk id="138" creationId="{636CD78E-62E6-3140-B10C-7615225E396E}"/>
          </ac:spMkLst>
        </pc:spChg>
        <pc:grpChg chg="add del">
          <ac:chgData name="倉下亮 NK-STAFF" userId="96ef8ed2-32df-4ebd-bfc9-b4de2c4378de" providerId="ADAL" clId="{1652D87E-2724-6742-8BCE-8CA18BC34CC1}" dt="2022-04-10T07:22:20.059" v="342" actId="26606"/>
          <ac:grpSpMkLst>
            <pc:docMk/>
            <pc:sldMk cId="283501430" sldId="350"/>
            <ac:grpSpMk id="10" creationId="{FF5EAD09-B81D-415F-8BCF-73C81AE05F21}"/>
          </ac:grpSpMkLst>
        </pc:grpChg>
        <pc:grpChg chg="add del">
          <ac:chgData name="倉下亮 NK-STAFF" userId="96ef8ed2-32df-4ebd-bfc9-b4de2c4378de" providerId="ADAL" clId="{1652D87E-2724-6742-8BCE-8CA18BC34CC1}" dt="2022-04-10T07:37:59.620" v="527" actId="26606"/>
          <ac:grpSpMkLst>
            <pc:docMk/>
            <pc:sldMk cId="283501430" sldId="350"/>
            <ac:grpSpMk id="13" creationId="{FF5EAD09-B81D-415F-8BCF-73C81AE05F21}"/>
          </ac:grpSpMkLst>
        </pc:grpChg>
        <pc:grpChg chg="add del">
          <ac:chgData name="倉下亮 NK-STAFF" userId="96ef8ed2-32df-4ebd-bfc9-b4de2c4378de" providerId="ADAL" clId="{1652D87E-2724-6742-8BCE-8CA18BC34CC1}" dt="2022-04-10T07:22:20.059" v="342" actId="26606"/>
          <ac:grpSpMkLst>
            <pc:docMk/>
            <pc:sldMk cId="283501430" sldId="350"/>
            <ac:grpSpMk id="70" creationId="{82EEA7F3-64E0-47B1-9B06-0677EA6FD79E}"/>
          </ac:grpSpMkLst>
        </pc:grpChg>
        <pc:grpChg chg="add del">
          <ac:chgData name="倉下亮 NK-STAFF" userId="96ef8ed2-32df-4ebd-bfc9-b4de2c4378de" providerId="ADAL" clId="{1652D87E-2724-6742-8BCE-8CA18BC34CC1}" dt="2022-04-10T07:37:59.620" v="527" actId="26606"/>
          <ac:grpSpMkLst>
            <pc:docMk/>
            <pc:sldMk cId="283501430" sldId="350"/>
            <ac:grpSpMk id="72" creationId="{DE471E13-6104-4637-8A8F-B545529B1D11}"/>
          </ac:grpSpMkLst>
        </pc:grpChg>
        <pc:grpChg chg="add del">
          <ac:chgData name="倉下亮 NK-STAFF" userId="96ef8ed2-32df-4ebd-bfc9-b4de2c4378de" providerId="ADAL" clId="{1652D87E-2724-6742-8BCE-8CA18BC34CC1}" dt="2022-04-10T07:38:01.822" v="530"/>
          <ac:grpSpMkLst>
            <pc:docMk/>
            <pc:sldMk cId="283501430" sldId="350"/>
            <ac:grpSpMk id="140" creationId="{FF5EAD09-B81D-415F-8BCF-73C81AE05F21}"/>
          </ac:grpSpMkLst>
        </pc:grpChg>
        <pc:grpChg chg="add del">
          <ac:chgData name="倉下亮 NK-STAFF" userId="96ef8ed2-32df-4ebd-bfc9-b4de2c4378de" providerId="ADAL" clId="{1652D87E-2724-6742-8BCE-8CA18BC34CC1}" dt="2022-04-10T07:38:01.822" v="530"/>
          <ac:grpSpMkLst>
            <pc:docMk/>
            <pc:sldMk cId="283501430" sldId="350"/>
            <ac:grpSpMk id="153" creationId="{82EEA7F3-64E0-47B1-9B06-0677EA6FD79E}"/>
          </ac:grpSpMkLst>
        </pc:grpChg>
        <pc:picChg chg="add del">
          <ac:chgData name="倉下亮 NK-STAFF" userId="96ef8ed2-32df-4ebd-bfc9-b4de2c4378de" providerId="ADAL" clId="{1652D87E-2724-6742-8BCE-8CA18BC34CC1}" dt="2022-04-10T07:22:20.059" v="342" actId="26606"/>
          <ac:picMkLst>
            <pc:docMk/>
            <pc:sldMk cId="283501430" sldId="350"/>
            <ac:picMk id="9" creationId="{9ACD3AF8-B16E-4174-8C1A-41F683C4AF8A}"/>
          </ac:picMkLst>
        </pc:picChg>
        <pc:picChg chg="add del">
          <ac:chgData name="倉下亮 NK-STAFF" userId="96ef8ed2-32df-4ebd-bfc9-b4de2c4378de" providerId="ADAL" clId="{1652D87E-2724-6742-8BCE-8CA18BC34CC1}" dt="2022-04-10T07:37:59.620" v="527" actId="26606"/>
          <ac:picMkLst>
            <pc:docMk/>
            <pc:sldMk cId="283501430" sldId="350"/>
            <ac:picMk id="11" creationId="{9ACD3AF8-B16E-4174-8C1A-41F683C4AF8A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83501430" sldId="350"/>
            <ac:picMk id="12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83501430" sldId="350"/>
            <ac:picMk id="14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83501430" sldId="350"/>
            <ac:picMk id="2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83501430" sldId="350"/>
            <ac:picMk id="32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7:38:01.822" v="530"/>
          <ac:picMkLst>
            <pc:docMk/>
            <pc:sldMk cId="283501430" sldId="350"/>
            <ac:picMk id="139" creationId="{9ACD3AF8-B16E-4174-8C1A-41F683C4AF8A}"/>
          </ac:picMkLst>
        </pc:picChg>
      </pc:sldChg>
      <pc:sldChg chg="modSp mod">
        <pc:chgData name="倉下亮 NK-STAFF" userId="96ef8ed2-32df-4ebd-bfc9-b4de2c4378de" providerId="ADAL" clId="{1652D87E-2724-6742-8BCE-8CA18BC34CC1}" dt="2022-04-10T14:07:08.995" v="2791" actId="20577"/>
        <pc:sldMkLst>
          <pc:docMk/>
          <pc:sldMk cId="3218924694" sldId="351"/>
        </pc:sldMkLst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3218924694" sldId="351"/>
            <ac:spMk id="4" creationId="{38E58285-C799-4287-B50C-42DEBCCC2E23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3218924694" sldId="351"/>
            <ac:spMk id="5" creationId="{606F5D4E-B92D-410C-BA2E-20D8069E43FD}"/>
          </ac:spMkLst>
        </pc:spChg>
        <pc:spChg chg="mod">
          <ac:chgData name="倉下亮 NK-STAFF" userId="96ef8ed2-32df-4ebd-bfc9-b4de2c4378de" providerId="ADAL" clId="{1652D87E-2724-6742-8BCE-8CA18BC34CC1}" dt="2022-04-10T14:02:09.720" v="2614" actId="20577"/>
          <ac:spMkLst>
            <pc:docMk/>
            <pc:sldMk cId="3218924694" sldId="351"/>
            <ac:spMk id="6" creationId="{C9E18165-4201-436F-B267-E7D30301452F}"/>
          </ac:spMkLst>
        </pc:spChg>
        <pc:spChg chg="mod">
          <ac:chgData name="倉下亮 NK-STAFF" userId="96ef8ed2-32df-4ebd-bfc9-b4de2c4378de" providerId="ADAL" clId="{1652D87E-2724-6742-8BCE-8CA18BC34CC1}" dt="2022-04-10T14:07:08.995" v="2791" actId="20577"/>
          <ac:spMkLst>
            <pc:docMk/>
            <pc:sldMk cId="3218924694" sldId="351"/>
            <ac:spMk id="7" creationId="{B93FFDF3-F498-4864-95AD-B03F42D4D00F}"/>
          </ac:spMkLst>
        </pc:spChg>
      </pc:sldChg>
      <pc:sldChg chg="modSp ord">
        <pc:chgData name="倉下亮 NK-STAFF" userId="96ef8ed2-32df-4ebd-bfc9-b4de2c4378de" providerId="ADAL" clId="{1652D87E-2724-6742-8BCE-8CA18BC34CC1}" dt="2022-04-10T13:38:44.535" v="2318" actId="20578"/>
        <pc:sldMkLst>
          <pc:docMk/>
          <pc:sldMk cId="126220286" sldId="353"/>
        </pc:sldMkLst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126220286" sldId="353"/>
            <ac:spMk id="4" creationId="{38E58285-C799-4287-B50C-42DEBCCC2E23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126220286" sldId="353"/>
            <ac:spMk id="5" creationId="{606F5D4E-B92D-410C-BA2E-20D8069E43FD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126220286" sldId="353"/>
            <ac:spMk id="6" creationId="{C9E18165-4201-436F-B267-E7D30301452F}"/>
          </ac:spMkLst>
        </pc:spChg>
        <pc:spChg chg="mod">
          <ac:chgData name="倉下亮 NK-STAFF" userId="96ef8ed2-32df-4ebd-bfc9-b4de2c4378de" providerId="ADAL" clId="{1652D87E-2724-6742-8BCE-8CA18BC34CC1}" dt="2022-04-10T07:27:15.312" v="409"/>
          <ac:spMkLst>
            <pc:docMk/>
            <pc:sldMk cId="126220286" sldId="353"/>
            <ac:spMk id="7" creationId="{B93FFDF3-F498-4864-95AD-B03F42D4D00F}"/>
          </ac:spMkLst>
        </pc:spChg>
      </pc:sldChg>
      <pc:sldChg chg="addSp delSp modSp mod setBg delDesignElem">
        <pc:chgData name="倉下亮 NK-STAFF" userId="96ef8ed2-32df-4ebd-bfc9-b4de2c4378de" providerId="ADAL" clId="{1652D87E-2724-6742-8BCE-8CA18BC34CC1}" dt="2022-04-10T07:36:00.691" v="507"/>
        <pc:sldMkLst>
          <pc:docMk/>
          <pc:sldMk cId="1958117689" sldId="355"/>
        </pc:sldMkLst>
        <pc:spChg chg="mo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2" creationId="{1DC3972B-75C8-4422-888F-7C07AA561F47}"/>
          </ac:spMkLst>
        </pc:spChg>
        <pc:spChg chg="del mo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3" creationId="{4DB33296-C4C1-490A-B0E8-1213D0E2DDC5}"/>
          </ac:spMkLst>
        </pc:spChg>
        <pc:spChg chg="mo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4" creationId="{746B99D6-B63F-45D1-BC9E-976021D75CC3}"/>
          </ac:spMkLst>
        </pc:spChg>
        <pc:spChg chg="mod or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5" creationId="{1C2E971E-63B0-4ECF-82F1-370B5C474956}"/>
          </ac:spMkLst>
        </pc:spChg>
        <pc:spChg chg="add del mo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6" creationId="{15569157-97E6-1D4C-8BF8-E8AEC7B6BCB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8117689" sldId="355"/>
            <ac:spMk id="9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8117689" sldId="355"/>
            <ac:spMk id="11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8117689" sldId="355"/>
            <ac:spMk id="13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14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8117689" sldId="355"/>
            <ac:spMk id="15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16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8117689" sldId="355"/>
            <ac:spMk id="17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18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8117689" sldId="355"/>
            <ac:spMk id="19" creationId="{92806DFD-E192-42CC-B190-3C4C95B8FF4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20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58117689" sldId="355"/>
            <ac:spMk id="21" creationId="{558A0B6A-DEC0-46AC-8D12-B6E45FCD1EA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22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24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28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32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34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58117689" sldId="355"/>
            <ac:spMk id="36" creationId="{332A6F87-AC28-4AA8-B8A6-AEBC67BD0D64}"/>
          </ac:spMkLst>
        </pc:spChg>
        <pc:spChg chg="add del mo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90" creationId="{CFFE8FE5-71EF-6943-BB5A-7BD56303598E}"/>
          </ac:spMkLst>
        </pc:spChg>
        <pc:spChg chg="add del mo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91" creationId="{16083F72-4F8F-7B41-B998-6F196A262D06}"/>
          </ac:spMkLst>
        </pc:spChg>
        <pc:spChg chg="add mod">
          <ac:chgData name="倉下亮 NK-STAFF" userId="96ef8ed2-32df-4ebd-bfc9-b4de2c4378de" providerId="ADAL" clId="{1652D87E-2724-6742-8BCE-8CA18BC34CC1}" dt="2022-04-10T07:36:00.691" v="507"/>
          <ac:spMkLst>
            <pc:docMk/>
            <pc:sldMk cId="1958117689" sldId="355"/>
            <ac:spMk id="92" creationId="{5AB285EA-DE35-DA48-980A-DA60C23A0BDD}"/>
          </ac:spMkLst>
        </pc:spChg>
        <pc:grpChg chg="add del">
          <ac:chgData name="倉下亮 NK-STAFF" userId="96ef8ed2-32df-4ebd-bfc9-b4de2c4378de" providerId="ADAL" clId="{1652D87E-2724-6742-8BCE-8CA18BC34CC1}" dt="2022-04-10T07:36:00.691" v="507"/>
          <ac:grpSpMkLst>
            <pc:docMk/>
            <pc:sldMk cId="1958117689" sldId="355"/>
            <ac:grpSpMk id="68" creationId="{82EEA7F3-64E0-47B1-9B06-0677EA6FD79E}"/>
          </ac:grpSpMkLst>
        </pc:grpChg>
        <pc:grpChg chg="add del">
          <ac:chgData name="倉下亮 NK-STAFF" userId="96ef8ed2-32df-4ebd-bfc9-b4de2c4378de" providerId="ADAL" clId="{1652D87E-2724-6742-8BCE-8CA18BC34CC1}" dt="2022-04-10T07:36:00.691" v="507"/>
          <ac:grpSpMkLst>
            <pc:docMk/>
            <pc:sldMk cId="1958117689" sldId="355"/>
            <ac:grpSpMk id="71" creationId="{FF5EAD09-B81D-415F-8BCF-73C81AE05F21}"/>
          </ac:grpSpMkLst>
        </pc:gr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58117689" sldId="355"/>
            <ac:picMk id="7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58117689" sldId="355"/>
            <ac:picMk id="8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58117689" sldId="355"/>
            <ac:picMk id="10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58117689" sldId="355"/>
            <ac:picMk id="12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58117689" sldId="355"/>
            <ac:picMk id="23" creationId="{8C1A506D-EB69-4549-9782-F0EBB2A9AE9C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58117689" sldId="355"/>
            <ac:picMk id="26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58117689" sldId="355"/>
            <ac:picMk id="30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7:36:00.691" v="507"/>
          <ac:picMkLst>
            <pc:docMk/>
            <pc:sldMk cId="1958117689" sldId="355"/>
            <ac:picMk id="67" creationId="{9ACD3AF8-B16E-4174-8C1A-41F683C4AF8A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612" v="3820" actId="27636"/>
        <pc:sldMkLst>
          <pc:docMk/>
          <pc:sldMk cId="3036835508" sldId="356"/>
        </pc:sldMkLst>
        <pc:spChg chg="add del mod">
          <ac:chgData name="倉下亮 NK-STAFF" userId="96ef8ed2-32df-4ebd-bfc9-b4de2c4378de" providerId="ADAL" clId="{1652D87E-2724-6742-8BCE-8CA18BC34CC1}" dt="2022-04-10T07:51:25.302" v="630"/>
          <ac:spMkLst>
            <pc:docMk/>
            <pc:sldMk cId="3036835508" sldId="356"/>
            <ac:spMk id="2" creationId="{C4B76C09-3BEC-8A4E-A8C8-BA948DAA71B1}"/>
          </ac:spMkLst>
        </pc:spChg>
        <pc:spChg chg="add del mod">
          <ac:chgData name="倉下亮 NK-STAFF" userId="96ef8ed2-32df-4ebd-bfc9-b4de2c4378de" providerId="ADAL" clId="{1652D87E-2724-6742-8BCE-8CA18BC34CC1}" dt="2022-04-10T07:51:25.302" v="630"/>
          <ac:spMkLst>
            <pc:docMk/>
            <pc:sldMk cId="3036835508" sldId="356"/>
            <ac:spMk id="3" creationId="{7C31B0C5-D51B-6A4D-B341-1F802FE85BBC}"/>
          </ac:spMkLst>
        </pc:spChg>
        <pc:spChg chg="mod ord">
          <ac:chgData name="倉下亮 NK-STAFF" userId="96ef8ed2-32df-4ebd-bfc9-b4de2c4378de" providerId="ADAL" clId="{1652D87E-2724-6742-8BCE-8CA18BC34CC1}" dt="2022-04-10T07:51:25.302" v="630"/>
          <ac:spMkLst>
            <pc:docMk/>
            <pc:sldMk cId="3036835508" sldId="356"/>
            <ac:spMk id="4" creationId="{67CE48B9-AC00-4ADE-8095-1823E2BD1B9C}"/>
          </ac:spMkLst>
        </pc:spChg>
        <pc:spChg chg="mod ord">
          <ac:chgData name="倉下亮 NK-STAFF" userId="96ef8ed2-32df-4ebd-bfc9-b4de2c4378de" providerId="ADAL" clId="{1652D87E-2724-6742-8BCE-8CA18BC34CC1}" dt="2022-04-10T07:51:25.302" v="630"/>
          <ac:spMkLst>
            <pc:docMk/>
            <pc:sldMk cId="3036835508" sldId="356"/>
            <ac:spMk id="5" creationId="{49E244A5-B94D-4557-8FD4-9B0BFD91A754}"/>
          </ac:spMkLst>
        </pc:spChg>
        <pc:spChg chg="mod ord">
          <ac:chgData name="倉下亮 NK-STAFF" userId="96ef8ed2-32df-4ebd-bfc9-b4de2c4378de" providerId="ADAL" clId="{1652D87E-2724-6742-8BCE-8CA18BC34CC1}" dt="2022-04-10T07:51:25.302" v="630"/>
          <ac:spMkLst>
            <pc:docMk/>
            <pc:sldMk cId="3036835508" sldId="356"/>
            <ac:spMk id="6" creationId="{0444FB94-5234-4CD8-99FE-67EA14A2F6FE}"/>
          </ac:spMkLst>
        </pc:spChg>
        <pc:spChg chg="mod ord">
          <ac:chgData name="倉下亮 NK-STAFF" userId="96ef8ed2-32df-4ebd-bfc9-b4de2c4378de" providerId="ADAL" clId="{1652D87E-2724-6742-8BCE-8CA18BC34CC1}" dt="2022-04-12T14:26:20.612" v="3820" actId="27636"/>
          <ac:spMkLst>
            <pc:docMk/>
            <pc:sldMk cId="3036835508" sldId="356"/>
            <ac:spMk id="7" creationId="{1D17DDDA-F318-4383-9653-B824A07BEB63}"/>
          </ac:spMkLst>
        </pc:spChg>
        <pc:spChg chg="add del mod">
          <ac:chgData name="倉下亮 NK-STAFF" userId="96ef8ed2-32df-4ebd-bfc9-b4de2c4378de" providerId="ADAL" clId="{1652D87E-2724-6742-8BCE-8CA18BC34CC1}" dt="2022-04-10T07:51:25.302" v="630"/>
          <ac:spMkLst>
            <pc:docMk/>
            <pc:sldMk cId="3036835508" sldId="356"/>
            <ac:spMk id="8" creationId="{6EE7E5C2-0AAD-FC48-8BD3-71933C3B3707}"/>
          </ac:spMkLst>
        </pc:spChg>
        <pc:spChg chg="add del mod">
          <ac:chgData name="倉下亮 NK-STAFF" userId="96ef8ed2-32df-4ebd-bfc9-b4de2c4378de" providerId="ADAL" clId="{1652D87E-2724-6742-8BCE-8CA18BC34CC1}" dt="2022-04-10T07:51:25.302" v="630"/>
          <ac:spMkLst>
            <pc:docMk/>
            <pc:sldMk cId="3036835508" sldId="356"/>
            <ac:spMk id="9" creationId="{C071FE7A-03B2-C44C-AB18-C683C027C267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036835508" sldId="356"/>
            <ac:spMk id="12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036835508" sldId="356"/>
            <ac:spMk id="14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036835508" sldId="356"/>
            <ac:spMk id="18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036835508" sldId="356"/>
            <ac:spMk id="22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036835508" sldId="356"/>
            <ac:spMk id="24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036835508" sldId="356"/>
            <ac:spMk id="26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036835508" sldId="356"/>
            <ac:spMk id="28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036835508" sldId="356"/>
            <ac:picMk id="16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036835508" sldId="356"/>
            <ac:picMk id="20" creationId="{7185CF21-0594-48C0-9F3E-254D6BCE9D9B}"/>
          </ac:picMkLst>
        </pc:picChg>
      </pc:sldChg>
      <pc:sldChg chg="addSp delSp modSp mod chgLayout">
        <pc:chgData name="倉下亮 NK-STAFF" userId="96ef8ed2-32df-4ebd-bfc9-b4de2c4378de" providerId="ADAL" clId="{1652D87E-2724-6742-8BCE-8CA18BC34CC1}" dt="2022-04-10T13:31:40.611" v="2237" actId="207"/>
        <pc:sldMkLst>
          <pc:docMk/>
          <pc:sldMk cId="0" sldId="358"/>
        </pc:sldMkLst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16.187" v="2198" actId="2085"/>
          <ac:spMkLst>
            <pc:docMk/>
            <pc:sldMk cId="0" sldId="358"/>
            <ac:spMk id="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08.814" v="2197" actId="2085"/>
          <ac:spMkLst>
            <pc:docMk/>
            <pc:sldMk cId="0" sldId="358"/>
            <ac:spMk id="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4:27.147" v="2165" actId="2085"/>
          <ac:spMkLst>
            <pc:docMk/>
            <pc:sldMk cId="0" sldId="358"/>
            <ac:spMk id="1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9:56.471" v="2232" actId="2085"/>
          <ac:spMkLst>
            <pc:docMk/>
            <pc:sldMk cId="0" sldId="358"/>
            <ac:spMk id="1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3" creationId="{00000000-0000-0000-0000-000000000000}"/>
          </ac:spMkLst>
        </pc:spChg>
        <pc:spChg chg="del mod topLvl">
          <ac:chgData name="倉下亮 NK-STAFF" userId="96ef8ed2-32df-4ebd-bfc9-b4de2c4378de" providerId="ADAL" clId="{1652D87E-2724-6742-8BCE-8CA18BC34CC1}" dt="2022-04-10T13:30:33.117" v="2234" actId="478"/>
          <ac:spMkLst>
            <pc:docMk/>
            <pc:sldMk cId="0" sldId="358"/>
            <ac:spMk id="1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2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31:15.948" v="2235" actId="207"/>
          <ac:spMkLst>
            <pc:docMk/>
            <pc:sldMk cId="0" sldId="358"/>
            <ac:spMk id="2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2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31:40.611" v="2237" actId="207"/>
          <ac:spMkLst>
            <pc:docMk/>
            <pc:sldMk cId="0" sldId="358"/>
            <ac:spMk id="2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2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2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2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31:30.874" v="2236" actId="207"/>
          <ac:spMkLst>
            <pc:docMk/>
            <pc:sldMk cId="0" sldId="358"/>
            <ac:spMk id="2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25.890" v="2136" actId="166"/>
          <ac:spMkLst>
            <pc:docMk/>
            <pc:sldMk cId="0" sldId="358"/>
            <ac:spMk id="2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3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5:40.341" v="2178" actId="2085"/>
          <ac:spMkLst>
            <pc:docMk/>
            <pc:sldMk cId="0" sldId="358"/>
            <ac:spMk id="3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08.814" v="2197" actId="2085"/>
          <ac:spMkLst>
            <pc:docMk/>
            <pc:sldMk cId="0" sldId="358"/>
            <ac:spMk id="3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4:33.222" v="2166" actId="14100"/>
          <ac:spMkLst>
            <pc:docMk/>
            <pc:sldMk cId="0" sldId="358"/>
            <ac:spMk id="3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6:04.645" v="2184" actId="2085"/>
          <ac:spMkLst>
            <pc:docMk/>
            <pc:sldMk cId="0" sldId="358"/>
            <ac:spMk id="4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4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4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4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4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5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5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5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5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48.116" v="2203" actId="2085"/>
          <ac:spMkLst>
            <pc:docMk/>
            <pc:sldMk cId="0" sldId="358"/>
            <ac:spMk id="5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36.989" v="2201" actId="2085"/>
          <ac:spMkLst>
            <pc:docMk/>
            <pc:sldMk cId="0" sldId="358"/>
            <ac:spMk id="6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33.952" v="2200" actId="2085"/>
          <ac:spMkLst>
            <pc:docMk/>
            <pc:sldMk cId="0" sldId="358"/>
            <ac:spMk id="6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6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6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7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22.410" v="2199" actId="2085"/>
          <ac:spMkLst>
            <pc:docMk/>
            <pc:sldMk cId="0" sldId="358"/>
            <ac:spMk id="7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7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4:27.147" v="2165" actId="2085"/>
          <ac:spMkLst>
            <pc:docMk/>
            <pc:sldMk cId="0" sldId="358"/>
            <ac:spMk id="7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8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8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8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8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8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8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0:31.679" v="2140" actId="2085"/>
          <ac:spMkLst>
            <pc:docMk/>
            <pc:sldMk cId="0" sldId="358"/>
            <ac:spMk id="8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1:04.806" v="2145" actId="2085"/>
          <ac:spMkLst>
            <pc:docMk/>
            <pc:sldMk cId="0" sldId="358"/>
            <ac:spMk id="8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9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2:26.923" v="2150" actId="2085"/>
          <ac:spMkLst>
            <pc:docMk/>
            <pc:sldMk cId="0" sldId="358"/>
            <ac:spMk id="9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9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9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2:45.025" v="2152" actId="14100"/>
          <ac:spMkLst>
            <pc:docMk/>
            <pc:sldMk cId="0" sldId="358"/>
            <ac:spMk id="9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3:53.722" v="2159" actId="14100"/>
          <ac:spMkLst>
            <pc:docMk/>
            <pc:sldMk cId="0" sldId="358"/>
            <ac:spMk id="9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3:28.044" v="2157" actId="2085"/>
          <ac:spMkLst>
            <pc:docMk/>
            <pc:sldMk cId="0" sldId="358"/>
            <ac:spMk id="9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0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3:28.044" v="2157" actId="2085"/>
          <ac:spMkLst>
            <pc:docMk/>
            <pc:sldMk cId="0" sldId="358"/>
            <ac:spMk id="10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33.952" v="2200" actId="2085"/>
          <ac:spMkLst>
            <pc:docMk/>
            <pc:sldMk cId="0" sldId="358"/>
            <ac:spMk id="10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0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0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7:43.328" v="2202" actId="2085"/>
          <ac:spMkLst>
            <pc:docMk/>
            <pc:sldMk cId="0" sldId="358"/>
            <ac:spMk id="10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0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8:00.607" v="2206" actId="2085"/>
          <ac:spMkLst>
            <pc:docMk/>
            <pc:sldMk cId="0" sldId="358"/>
            <ac:spMk id="10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1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8:18.640" v="2209" actId="2085"/>
          <ac:spMkLst>
            <pc:docMk/>
            <pc:sldMk cId="0" sldId="358"/>
            <ac:spMk id="111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12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9:35.771" v="2229" actId="2085"/>
          <ac:spMkLst>
            <pc:docMk/>
            <pc:sldMk cId="0" sldId="358"/>
            <ac:spMk id="113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14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9:11.817" v="2225" actId="2085"/>
          <ac:spMkLst>
            <pc:docMk/>
            <pc:sldMk cId="0" sldId="358"/>
            <ac:spMk id="11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16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8:59.342" v="2222" actId="14100"/>
          <ac:spMkLst>
            <pc:docMk/>
            <pc:sldMk cId="0" sldId="358"/>
            <ac:spMk id="11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1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8:21.859" v="2210" actId="2085"/>
          <ac:spMkLst>
            <pc:docMk/>
            <pc:sldMk cId="0" sldId="358"/>
            <ac:spMk id="11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9:02.745" v="2135" actId="338"/>
          <ac:spMkLst>
            <pc:docMk/>
            <pc:sldMk cId="0" sldId="358"/>
            <ac:spMk id="12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28:35.468" v="2217" actId="1035"/>
          <ac:spMkLst>
            <pc:docMk/>
            <pc:sldMk cId="0" sldId="358"/>
            <ac:spMk id="12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2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2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10.918" v="2164" actId="2085"/>
          <ac:spMkLst>
            <pc:docMk/>
            <pc:sldMk cId="0" sldId="358"/>
            <ac:spMk id="12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07.812" v="2163" actId="2085"/>
          <ac:spMkLst>
            <pc:docMk/>
            <pc:sldMk cId="0" sldId="358"/>
            <ac:spMk id="12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2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3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01.243" v="2161" actId="2085"/>
          <ac:spMkLst>
            <pc:docMk/>
            <pc:sldMk cId="0" sldId="358"/>
            <ac:spMk id="13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04.628" v="2162" actId="2085"/>
          <ac:spMkLst>
            <pc:docMk/>
            <pc:sldMk cId="0" sldId="358"/>
            <ac:spMk id="13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2:56.577" v="2155" actId="2085"/>
          <ac:spMkLst>
            <pc:docMk/>
            <pc:sldMk cId="0" sldId="358"/>
            <ac:spMk id="13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2:52.096" v="2154" actId="2085"/>
          <ac:spMkLst>
            <pc:docMk/>
            <pc:sldMk cId="0" sldId="358"/>
            <ac:spMk id="13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3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3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3:12.843" v="2156" actId="2085"/>
          <ac:spMkLst>
            <pc:docMk/>
            <pc:sldMk cId="0" sldId="358"/>
            <ac:spMk id="14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2:48.674" v="2153" actId="2085"/>
          <ac:spMkLst>
            <pc:docMk/>
            <pc:sldMk cId="0" sldId="358"/>
            <ac:spMk id="14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4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4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2:16.013" v="2149" actId="2085"/>
          <ac:spMkLst>
            <pc:docMk/>
            <pc:sldMk cId="0" sldId="358"/>
            <ac:spMk id="14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2:12.196" v="2148" actId="2085"/>
          <ac:spMkLst>
            <pc:docMk/>
            <pc:sldMk cId="0" sldId="358"/>
            <ac:spMk id="14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4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4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0:52.730" v="2141" actId="2085"/>
          <ac:spMkLst>
            <pc:docMk/>
            <pc:sldMk cId="0" sldId="358"/>
            <ac:spMk id="15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1:01.438" v="2144" actId="2085"/>
          <ac:spMkLst>
            <pc:docMk/>
            <pc:sldMk cId="0" sldId="358"/>
            <ac:spMk id="15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5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5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5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0:27.110" v="2139" actId="2085"/>
          <ac:spMkLst>
            <pc:docMk/>
            <pc:sldMk cId="0" sldId="358"/>
            <ac:spMk id="15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0:27.110" v="2139" actId="2085"/>
          <ac:spMkLst>
            <pc:docMk/>
            <pc:sldMk cId="0" sldId="358"/>
            <ac:spMk id="15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5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6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16.588" v="2176" actId="2085"/>
          <ac:spMkLst>
            <pc:docMk/>
            <pc:sldMk cId="0" sldId="358"/>
            <ac:spMk id="16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13.335" v="2175" actId="2085"/>
          <ac:spMkLst>
            <pc:docMk/>
            <pc:sldMk cId="0" sldId="358"/>
            <ac:spMk id="16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6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6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07.497" v="2173" actId="2085"/>
          <ac:spMkLst>
            <pc:docMk/>
            <pc:sldMk cId="0" sldId="358"/>
            <ac:spMk id="16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10.331" v="2174" actId="2085"/>
          <ac:spMkLst>
            <pc:docMk/>
            <pc:sldMk cId="0" sldId="358"/>
            <ac:spMk id="17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7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7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7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7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47.564" v="2167" actId="2085"/>
          <ac:spMkLst>
            <pc:docMk/>
            <pc:sldMk cId="0" sldId="358"/>
            <ac:spMk id="17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50.600" v="2168" actId="2085"/>
          <ac:spMkLst>
            <pc:docMk/>
            <pc:sldMk cId="0" sldId="358"/>
            <ac:spMk id="17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59.575" v="2171" actId="2085"/>
          <ac:spMkLst>
            <pc:docMk/>
            <pc:sldMk cId="0" sldId="358"/>
            <ac:spMk id="18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02.912" v="2172" actId="2085"/>
          <ac:spMkLst>
            <pc:docMk/>
            <pc:sldMk cId="0" sldId="358"/>
            <ac:spMk id="18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8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8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53.321" v="2169" actId="2085"/>
          <ac:spMkLst>
            <pc:docMk/>
            <pc:sldMk cId="0" sldId="358"/>
            <ac:spMk id="18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4:55.923" v="2170" actId="2085"/>
          <ac:spMkLst>
            <pc:docMk/>
            <pc:sldMk cId="0" sldId="358"/>
            <ac:spMk id="18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8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8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9:41.525" v="2230" actId="2085"/>
          <ac:spMkLst>
            <pc:docMk/>
            <pc:sldMk cId="0" sldId="358"/>
            <ac:spMk id="19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9:49.301" v="2231" actId="2085"/>
          <ac:spMkLst>
            <pc:docMk/>
            <pc:sldMk cId="0" sldId="358"/>
            <ac:spMk id="19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9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9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9:29.032" v="2228" actId="2085"/>
          <ac:spMkLst>
            <pc:docMk/>
            <pc:sldMk cId="0" sldId="358"/>
            <ac:spMk id="19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9:24.494" v="2227" actId="2085"/>
          <ac:spMkLst>
            <pc:docMk/>
            <pc:sldMk cId="0" sldId="358"/>
            <ac:spMk id="19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9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19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0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0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0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0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8:11.482" v="2208" actId="2085"/>
          <ac:spMkLst>
            <pc:docMk/>
            <pc:sldMk cId="0" sldId="358"/>
            <ac:spMk id="20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8:05.395" v="2207" actId="2085"/>
          <ac:spMkLst>
            <pc:docMk/>
            <pc:sldMk cId="0" sldId="358"/>
            <ac:spMk id="20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9:05.510" v="2224" actId="2085"/>
          <ac:spMkLst>
            <pc:docMk/>
            <pc:sldMk cId="0" sldId="358"/>
            <ac:spMk id="20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9:02.226" v="2223" actId="2085"/>
          <ac:spMkLst>
            <pc:docMk/>
            <pc:sldMk cId="0" sldId="358"/>
            <ac:spMk id="20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1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1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8:28.381" v="2212" actId="2085"/>
          <ac:spMkLst>
            <pc:docMk/>
            <pc:sldMk cId="0" sldId="358"/>
            <ac:spMk id="21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8:46.694" v="2219" actId="2085"/>
          <ac:spMkLst>
            <pc:docMk/>
            <pc:sldMk cId="0" sldId="358"/>
            <ac:spMk id="21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1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1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8:42.376" v="2218" actId="2085"/>
          <ac:spMkLst>
            <pc:docMk/>
            <pc:sldMk cId="0" sldId="358"/>
            <ac:spMk id="21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8:48.967" v="2220" actId="2085"/>
          <ac:spMkLst>
            <pc:docMk/>
            <pc:sldMk cId="0" sldId="358"/>
            <ac:spMk id="21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2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2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2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2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2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7:52.685" v="2204" actId="2085"/>
          <ac:spMkLst>
            <pc:docMk/>
            <pc:sldMk cId="0" sldId="358"/>
            <ac:spMk id="22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7:56.087" v="2205" actId="2085"/>
          <ac:spMkLst>
            <pc:docMk/>
            <pc:sldMk cId="0" sldId="358"/>
            <ac:spMk id="22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2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3:57.502" v="2160" actId="2085"/>
          <ac:spMkLst>
            <pc:docMk/>
            <pc:sldMk cId="0" sldId="358"/>
            <ac:spMk id="22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3:47.313" v="2158" actId="2085"/>
          <ac:spMkLst>
            <pc:docMk/>
            <pc:sldMk cId="0" sldId="358"/>
            <ac:spMk id="22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0:55.916" v="2142" actId="2085"/>
          <ac:spMkLst>
            <pc:docMk/>
            <pc:sldMk cId="0" sldId="358"/>
            <ac:spMk id="23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0:58.553" v="2143" actId="2085"/>
          <ac:spMkLst>
            <pc:docMk/>
            <pc:sldMk cId="0" sldId="358"/>
            <ac:spMk id="23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3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3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2:05.339" v="2147" actId="2085"/>
          <ac:spMkLst>
            <pc:docMk/>
            <pc:sldMk cId="0" sldId="358"/>
            <ac:spMk id="23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1:11.161" v="2146" actId="2085"/>
          <ac:spMkLst>
            <pc:docMk/>
            <pc:sldMk cId="0" sldId="358"/>
            <ac:spMk id="23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3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4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35.688" v="2191" actId="2085"/>
          <ac:spMkLst>
            <pc:docMk/>
            <pc:sldMk cId="0" sldId="358"/>
            <ac:spMk id="24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39.387" v="2192" actId="2085"/>
          <ac:spMkLst>
            <pc:docMk/>
            <pc:sldMk cId="0" sldId="358"/>
            <ac:spMk id="24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4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4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43.161" v="2193" actId="2085"/>
          <ac:spMkLst>
            <pc:docMk/>
            <pc:sldMk cId="0" sldId="358"/>
            <ac:spMk id="24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46.563" v="2194" actId="2085"/>
          <ac:spMkLst>
            <pc:docMk/>
            <pc:sldMk cId="0" sldId="358"/>
            <ac:spMk id="24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4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5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26.548" v="2189" actId="2085"/>
          <ac:spMkLst>
            <pc:docMk/>
            <pc:sldMk cId="0" sldId="358"/>
            <ac:spMk id="25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30.685" v="2190" actId="2085"/>
          <ac:spMkLst>
            <pc:docMk/>
            <pc:sldMk cId="0" sldId="358"/>
            <ac:spMk id="25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5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5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50.200" v="2195" actId="2085"/>
          <ac:spMkLst>
            <pc:docMk/>
            <pc:sldMk cId="0" sldId="358"/>
            <ac:spMk id="25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55.306" v="2196" actId="2085"/>
          <ac:spMkLst>
            <pc:docMk/>
            <pc:sldMk cId="0" sldId="358"/>
            <ac:spMk id="25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5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6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57.831" v="2182" actId="2085"/>
          <ac:spMkLst>
            <pc:docMk/>
            <pc:sldMk cId="0" sldId="358"/>
            <ac:spMk id="26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01.193" v="2183" actId="2085"/>
          <ac:spMkLst>
            <pc:docMk/>
            <pc:sldMk cId="0" sldId="358"/>
            <ac:spMk id="26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6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6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37.256" v="2177" actId="2085"/>
          <ac:spMkLst>
            <pc:docMk/>
            <pc:sldMk cId="0" sldId="358"/>
            <ac:spMk id="26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44.997" v="2179" actId="2085"/>
          <ac:spMkLst>
            <pc:docMk/>
            <pc:sldMk cId="0" sldId="358"/>
            <ac:spMk id="26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6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7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7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7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7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7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17.973" v="2187" actId="2085"/>
          <ac:spMkLst>
            <pc:docMk/>
            <pc:sldMk cId="0" sldId="358"/>
            <ac:spMk id="27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21.660" v="2188" actId="2085"/>
          <ac:spMkLst>
            <pc:docMk/>
            <pc:sldMk cId="0" sldId="358"/>
            <ac:spMk id="278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79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8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08.228" v="2185" actId="2085"/>
          <ac:spMkLst>
            <pc:docMk/>
            <pc:sldMk cId="0" sldId="358"/>
            <ac:spMk id="28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6:11.920" v="2186" actId="2085"/>
          <ac:spMkLst>
            <pc:docMk/>
            <pc:sldMk cId="0" sldId="358"/>
            <ac:spMk id="28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8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85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6:30.112" v="2115" actId="165"/>
          <ac:spMkLst>
            <pc:docMk/>
            <pc:sldMk cId="0" sldId="358"/>
            <ac:spMk id="288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6:30.112" v="2115" actId="165"/>
          <ac:spMkLst>
            <pc:docMk/>
            <pc:sldMk cId="0" sldId="358"/>
            <ac:spMk id="28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6:30.112" v="2115" actId="165"/>
          <ac:spMkLst>
            <pc:docMk/>
            <pc:sldMk cId="0" sldId="358"/>
            <ac:spMk id="290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6:30.112" v="2115" actId="165"/>
          <ac:spMkLst>
            <pc:docMk/>
            <pc:sldMk cId="0" sldId="358"/>
            <ac:spMk id="29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48.964" v="2180" actId="2085"/>
          <ac:spMkLst>
            <pc:docMk/>
            <pc:sldMk cId="0" sldId="358"/>
            <ac:spMk id="29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25:52.584" v="2181" actId="2085"/>
          <ac:spMkLst>
            <pc:docMk/>
            <pc:sldMk cId="0" sldId="358"/>
            <ac:spMk id="29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9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297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8:34.401" v="2131" actId="2085"/>
          <ac:spMkLst>
            <pc:docMk/>
            <pc:sldMk cId="0" sldId="358"/>
            <ac:spMk id="299" creationId="{00000000-0000-0000-0000-000000000000}"/>
          </ac:spMkLst>
        </pc:spChg>
        <pc:spChg chg="mod topLvl">
          <ac:chgData name="倉下亮 NK-STAFF" userId="96ef8ed2-32df-4ebd-bfc9-b4de2c4378de" providerId="ADAL" clId="{1652D87E-2724-6742-8BCE-8CA18BC34CC1}" dt="2022-04-10T13:18:39.620" v="2132" actId="2085"/>
          <ac:spMkLst>
            <pc:docMk/>
            <pc:sldMk cId="0" sldId="358"/>
            <ac:spMk id="300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301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30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30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306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307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0T13:14:35.979" v="2098" actId="1076"/>
          <ac:spMkLst>
            <pc:docMk/>
            <pc:sldMk cId="0" sldId="358"/>
            <ac:spMk id="308" creationId="{00000000-0000-0000-0000-000000000000}"/>
          </ac:spMkLst>
        </pc:spChg>
        <pc:spChg chg="del mod">
          <ac:chgData name="倉下亮 NK-STAFF" userId="96ef8ed2-32df-4ebd-bfc9-b4de2c4378de" providerId="ADAL" clId="{1652D87E-2724-6742-8BCE-8CA18BC34CC1}" dt="2022-04-10T13:18:48.815" v="2133" actId="478"/>
          <ac:spMkLst>
            <pc:docMk/>
            <pc:sldMk cId="0" sldId="358"/>
            <ac:spMk id="314" creationId="{00000000-0000-0000-0000-000000000000}"/>
          </ac:spMkLst>
        </pc:spChg>
        <pc:spChg chg="del mod">
          <ac:chgData name="倉下亮 NK-STAFF" userId="96ef8ed2-32df-4ebd-bfc9-b4de2c4378de" providerId="ADAL" clId="{1652D87E-2724-6742-8BCE-8CA18BC34CC1}" dt="2022-04-10T13:19:44.422" v="2138" actId="478"/>
          <ac:spMkLst>
            <pc:docMk/>
            <pc:sldMk cId="0" sldId="358"/>
            <ac:spMk id="315" creationId="{00000000-0000-0000-0000-000000000000}"/>
          </ac:spMkLst>
        </pc:spChg>
        <pc:spChg chg="del mod">
          <ac:chgData name="倉下亮 NK-STAFF" userId="96ef8ed2-32df-4ebd-bfc9-b4de2c4378de" providerId="ADAL" clId="{1652D87E-2724-6742-8BCE-8CA18BC34CC1}" dt="2022-04-10T13:19:39.180" v="2137" actId="478"/>
          <ac:spMkLst>
            <pc:docMk/>
            <pc:sldMk cId="0" sldId="358"/>
            <ac:spMk id="316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12:24:28.888" v="1825" actId="478"/>
          <ac:spMkLst>
            <pc:docMk/>
            <pc:sldMk cId="0" sldId="358"/>
            <ac:spMk id="317" creationId="{00000000-0000-0000-0000-000000000000}"/>
          </ac:spMkLst>
        </pc:spChg>
        <pc:spChg chg="del">
          <ac:chgData name="倉下亮 NK-STAFF" userId="96ef8ed2-32df-4ebd-bfc9-b4de2c4378de" providerId="ADAL" clId="{1652D87E-2724-6742-8BCE-8CA18BC34CC1}" dt="2022-04-10T12:24:24.864" v="1824" actId="478"/>
          <ac:spMkLst>
            <pc:docMk/>
            <pc:sldMk cId="0" sldId="358"/>
            <ac:spMk id="318" creationId="{00000000-0000-0000-0000-000000000000}"/>
          </ac:spMkLst>
        </pc:spChg>
        <pc:spChg chg="add del mod">
          <ac:chgData name="倉下亮 NK-STAFF" userId="96ef8ed2-32df-4ebd-bfc9-b4de2c4378de" providerId="ADAL" clId="{1652D87E-2724-6742-8BCE-8CA18BC34CC1}" dt="2022-04-10T13:13:20.694" v="2089" actId="478"/>
          <ac:spMkLst>
            <pc:docMk/>
            <pc:sldMk cId="0" sldId="358"/>
            <ac:spMk id="319" creationId="{4A981829-2488-AD41-A009-EDE7C3190D8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21" creationId="{7CAFBC80-1903-F847-BA74-52795C410F9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22" creationId="{802AF59E-3E90-814B-BFF3-545DE0CA94A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23" creationId="{98AE77EE-2AB1-1B41-93A7-5A59FCA528B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25" creationId="{9CEBA6ED-5073-C043-87B4-198B3A4B65C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26" creationId="{2F9799ED-E241-A447-9743-9A99F0EDD39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27" creationId="{F999DFD6-0121-8547-A811-522E4953DEA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28" creationId="{7EAAEA62-C43F-6C4F-AE66-5BE5E7C58EB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30" creationId="{7AD84CF1-4CF8-DD4E-87A9-BA25B94B761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31" creationId="{FC504868-8405-684D-82EE-20ACC559A6B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34" creationId="{6040EB75-B168-7B49-9CF6-2DA3E399BC1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35" creationId="{837B3F76-7C5B-3B4F-B7F4-5D868D43B68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42" creationId="{482344CA-B2F9-874E-A0C7-FD7C2BC5D5B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43" creationId="{70467DA9-8544-7E4E-BCE0-950CF8EAFEC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44" creationId="{30CF49F1-E3DD-7E4C-B57F-B158979E0E6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46" creationId="{0B52BB33-71C2-4D4F-8A76-DF14115D7F2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47" creationId="{87F7115B-2466-DD4D-A22A-391FE4A3592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48" creationId="{0E3890A0-0DA5-164A-BF4C-AE2EE479862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0" creationId="{3D571A58-8307-2C4B-BB99-FF4569067E5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1" creationId="{E33E66A5-D5F8-D041-BF25-1BAF0D68011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2" creationId="{1EDADF39-7DB0-A948-B3BE-5D943F3361D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3" creationId="{14741E6A-4A51-FB49-88C7-8B4E50A22B0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4" creationId="{4CAC313C-3867-BD4E-A9C0-8909B610291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5" creationId="{AB521784-C9A0-9542-8217-696CC7A9A42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6" creationId="{4A3E7340-4735-C941-87E0-86DA3210063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7" creationId="{801AF67B-3EC4-8145-B2A4-7EEBFA96CAF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8" creationId="{364946FF-679F-1F49-B7E8-A09F6ADB4A4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59" creationId="{397B580E-5078-B741-A35D-D5FBFD687BB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0" creationId="{9095555E-07B9-C448-B3B8-93FC11AA7BC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1" creationId="{34D88837-3AF7-F841-BC9B-CFA79EFA621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2" creationId="{0E70CF5B-730D-4149-85E9-F23E9F45793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3" creationId="{4B7720A1-6AEF-E74E-8B75-0DB5298CD9F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4" creationId="{0E8570E3-7090-4840-99E6-08C67640B32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5" creationId="{1095F6CB-8700-0848-ACC2-A3C0E061447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6" creationId="{91147862-F02E-4944-86FA-61C7C56DF4D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7" creationId="{09BCAE4F-A246-2D43-B714-7C5674E3C89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8" creationId="{485FB6F3-3A98-D046-883C-B757ED96B05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69" creationId="{70B59D18-BF07-9A41-9B34-9223B8015C7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70" creationId="{E0584FA4-3659-D74F-A7C9-34FD1102ECE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72" creationId="{2F1D0B63-5AE4-9247-94A4-FA9EB4CB397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73" creationId="{0C1473BF-9DD2-A741-99ED-E56CB876D21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75" creationId="{8AFB75A0-F364-8B4A-BF22-07F1A08C61E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79" creationId="{A9ABB6D4-C0F9-DD42-8A20-D8C4E124726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80" creationId="{FD621196-7203-7644-BA4C-CE10867E4AC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81" creationId="{9A9A3C1F-9E83-084F-9DA6-838EF408A71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83" creationId="{E3AA1165-B69E-F54D-A6BB-5223FF326B6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84" creationId="{A9A8AFDC-C6B3-8A44-9EE0-818118BE44C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86" creationId="{1E31B0C2-9512-F445-A8BB-4D843691460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89" creationId="{5F04E559-DCFB-2841-9D2C-5F3B1B3B538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93" creationId="{EA52A8E6-FEF4-934D-9E57-6C99E90B693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96" creationId="{481B339C-92FD-DD4B-AEC0-1A849F8E818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397" creationId="{B9775CA7-D90D-5C46-A4CD-A4E94AD5F39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01" creationId="{A163495A-E97C-664E-B345-B565821360D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02" creationId="{72E30D94-6728-2140-AE6C-6BCB9146370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03" creationId="{5A1FE94D-F97F-624F-A299-9B8D92EF157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08" creationId="{A1B5F76A-DBFA-E442-B46F-FD2FCC79B32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09" creationId="{FD3444B4-F7B2-3246-8188-F4244EBD480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17" creationId="{2D9207C4-3481-6C46-A7C1-71580A33E01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18" creationId="{2412A597-AE63-164B-B4CB-92FC6A4A9CD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23" creationId="{5785FD48-6320-0B42-8159-7F2A9DE700A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24" creationId="{7C119B44-6EDC-CD4F-8078-3E8CDB4E747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26" creationId="{5C2954AB-8F99-B74B-A41D-6587ED9F8E3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33" creationId="{E465B62F-AE08-574F-9ABB-5CAB419AEC3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39" creationId="{F92F491D-19B0-514F-95E9-567FCAF6E43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48" creationId="{DD1517EA-38D9-594E-89A3-CDBAA135B6F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52" creationId="{7FD449D3-2D31-D04D-9822-1CB8DAB16F5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53" creationId="{3D83AFD4-D3B4-E74C-AA75-8E3EF782BC1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54" creationId="{974C8E6C-707B-0A40-9700-E4D43233548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57" creationId="{1EA9AE76-B9C0-3E45-A5AB-3C3748BBF18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58" creationId="{83411713-09A4-484E-B920-FD172B44D2B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59" creationId="{8418AD86-1665-8A43-BDB0-E64BD6C15FC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0" creationId="{4CA6BA87-734A-8240-84CA-843C1C4ECE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1" creationId="{DBBE29F1-3223-DE4D-803C-EC1BE466610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2" creationId="{F7DCAC32-CCFE-764C-BC32-4994D4E4F5C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3" creationId="{07AF29FF-A362-A940-B6BF-963B903BCB4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4" creationId="{E4F007FE-861D-3C4B-A1CF-5B271AD7BB2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5" creationId="{2F373370-E8EF-084E-9270-332D9DBFCAF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6" creationId="{3DDB3451-70C6-D94A-B541-647B522A31D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68" creationId="{47A0986C-FA5C-6B47-AEEE-6D1E41B2779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77" creationId="{08B103AD-420F-C440-8EFA-AFEE170E20B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78" creationId="{F2DDFDC3-DB11-0248-8B8D-232A9023699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81" creationId="{2A278EFC-FAE3-4B4B-AA09-DE4092F4516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82" creationId="{95A0D587-A61C-F943-B1E6-A06744A8FB2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87" creationId="{B5F85631-1BD9-7C44-B35D-A5F56261AE1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88" creationId="{DC3B9EA6-9EB0-B04B-9BE0-636D4F556EF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89" creationId="{BFFCA54B-898C-3048-9D58-6F9D6381E29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0" creationId="{7475D516-96A8-E84E-8C0C-11C3D4426D4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1" creationId="{381E353C-B729-B84A-B0B0-5DF546460EC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2" creationId="{DAFBE8BE-0522-204A-8FA5-CDB150E8F50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3" creationId="{5F92E72D-E331-B941-9C94-45349119B32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4" creationId="{17372728-0DD5-3D4D-BB34-45055BE13B4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5" creationId="{625080AE-B19A-4E4C-9848-5D9E78B1C1D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6" creationId="{37890A97-12D1-C74D-9E03-6E7932266D0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7" creationId="{38853987-21FF-534B-BB43-E5882709C1D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8" creationId="{FAC8247E-DD9C-A64E-948B-B882E23DADF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499" creationId="{3D92F02B-B5D6-574D-8144-ADFD0FD2953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0" creationId="{84051557-A486-C64C-A610-94BC2FBC191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1" creationId="{FF8FDDF1-6A7B-7341-9CAC-8B93C3B5D95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2" creationId="{55261ABD-5884-BA4E-9B8C-F2FB2268568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3" creationId="{ACC4C13A-6B3E-E946-9F0E-1D6F3249CD8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4" creationId="{7BA2FF57-666F-5E43-B8C6-B8C79310B37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5" creationId="{60934B8E-A892-8642-B356-0FD778E05A7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6" creationId="{30F27EB7-3918-EA4B-8FB9-FABBB9494A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7" creationId="{6AF83CB0-BDC3-DF42-8140-ABB9920C9FA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09" creationId="{2870D8BE-F6D6-2440-80EB-4DCD8BBB58D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10" creationId="{91A4C6B9-F952-C848-899B-375C48E806E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13" creationId="{0D174633-7532-B84A-A58C-B8170569356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18" creationId="{A6CE046C-C475-BD49-91F1-7FB790B6E56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23" creationId="{F94F9F97-6AED-6149-93C3-F609E480A0E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29" creationId="{29295D99-CBD1-EC42-931A-B4340FEFEAE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32" creationId="{272ACBAB-3B50-F041-8DF2-2E6C55C0D06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33" creationId="{7FE61C97-2114-724B-88D0-148A70FD1E7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39" creationId="{20D6FD3A-4343-0042-8AE8-596E1CF8E7E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41" creationId="{AA4FFB56-B2B2-8448-BCD7-0DA9467932B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43" creationId="{539C2405-A1E9-884E-9960-7E9F86EDFCF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45" creationId="{CFAF1F2F-5FF5-9B44-8799-6D2BBE98304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46" creationId="{CCD9E8BF-7BC2-4047-89BE-BAB57AAFE21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53" creationId="{738DF946-7457-6148-A409-F47CE1B43F9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54" creationId="{5B7E75D7-19CC-A64C-8CE2-72097B50FB7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58" creationId="{EE976DD9-88ED-574B-89D5-FA58C4088A8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59" creationId="{3EF16D00-CDC1-154E-A8FE-C9871220EE1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60" creationId="{B7CC999A-79FF-7944-B710-CF60AEE2DA2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61" creationId="{C3951892-334E-2F44-BF13-F137908351D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64" creationId="{747AD784-3FFB-4145-9783-54AF8DA4B8B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66" creationId="{E182E0EF-7B09-0949-BB50-36461342A9A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67" creationId="{8F2C7EF1-1C1C-E040-92DD-C666800593D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68" creationId="{C1E1A8A3-FEEE-6349-97C8-CE3EDC72CA0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69" creationId="{10434C9E-A5D5-6444-B8BB-A77CF01ECBE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73" creationId="{85217672-A59B-DC45-AA89-4BA8F2E40F1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74" creationId="{03C21D27-2F83-DD4B-805A-23276D7EB97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75" creationId="{39C43C3E-A97B-354C-9ECC-2FB14F34C78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76" creationId="{9846B967-20A7-5046-854E-86CF33B1E8E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78" creationId="{18DF9D31-1D7E-9344-B9B3-A34A097C775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79" creationId="{82E25668-EF2A-C54C-8442-EFCAAB083FB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0" creationId="{B799E8E1-91AA-E743-BCD0-13262185D7C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1" creationId="{D7F41977-C22E-AA4D-BCB1-09F107BB6ED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3" creationId="{AC03F39F-F78E-FF44-9744-00368E989EE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4" creationId="{1453BE7F-EACD-DF48-82D8-EC6ED9C2BF5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5" creationId="{60A371DF-6F94-9F4A-8910-D946520EA4E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6" creationId="{4968D2A2-C8A7-A440-8857-59E0D4D67FA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8" creationId="{FC077B9A-01E3-9E43-BD4C-606BA5CD040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89" creationId="{7B8D958E-B000-0848-B29E-95FB88357A8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0" creationId="{1C3904B3-3C11-4D42-A5B9-CE02FC6C360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1" creationId="{79E6C25B-F48F-E547-9C47-01F341388C2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2" creationId="{268B4FB0-7F5C-444D-A80B-17C8B7443D6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3" creationId="{CE33009A-5832-2D4E-942F-8A525132C46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6" creationId="{D807E48A-4CB0-F94A-AC7A-31B6AB1E7B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7" creationId="{5D464D4C-7F8C-BF47-8A5E-7547D69BC14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8" creationId="{3FFC10FC-A7B8-C64A-8B44-42AFE6CEA09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599" creationId="{AD1DBB07-FB63-2A49-8840-7F8F1CDD7E1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02" creationId="{27E1BAB0-2152-B944-8C0C-46212173EBA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03" creationId="{04DA6137-F41C-2849-8922-B2D6501C5AB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04" creationId="{427087D6-ADC7-0841-9FBC-4DC6F3265A1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05" creationId="{EDB36E58-8D31-6A45-9628-1076BDD685C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06" creationId="{8D05AFB1-1227-9746-A13F-55CDB2F9ED1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08" creationId="{1E1294D2-5A20-804D-A708-80A1CEAFAFD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09" creationId="{B50078DA-B0A3-9C47-9E26-0C960F25F9D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11" creationId="{B8BF0CB4-834E-3F41-B203-AAD62EDD3B2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12" creationId="{4550A372-6EB7-AD41-8D5C-0B7388C535B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14" creationId="{77F91BB4-52BC-0244-8B4F-A9B30252BB6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15" creationId="{8F445D63-58F6-9F4F-B409-B27D05D2CE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17" creationId="{C93BF5BC-18D6-DE4F-8137-4490284CB1C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18" creationId="{EBC1A394-A9E4-0B4E-997F-DDCFFC864FF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20" creationId="{7C2EFED6-23F7-9B48-9697-F4AAB214E72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21" creationId="{4D2960ED-5985-6D49-926D-90B45069411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23" creationId="{5C74650C-BB6A-F947-AEAC-196A7726584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24" creationId="{F349EE0D-175F-CA4A-A913-6F9611C343B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26" creationId="{CFBFC880-CFC2-E949-83CF-4BDCE15E623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27" creationId="{07515A5C-F484-8F49-90A6-2C47B69B22C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29" creationId="{95CD768B-DD5B-0442-9619-19152D82DE5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30" creationId="{7D1D5E34-8CE5-B140-8E26-AFEF86821F0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32" creationId="{50D1DB29-BD3B-A948-8DE8-22E231911D1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33" creationId="{9A6732AC-7B61-B34E-A80A-EFAEFC587C4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35" creationId="{14BED877-8986-784D-8D02-51E823C6B6E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36" creationId="{10860C06-BDCC-A846-96FC-DE9F6707DE0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38" creationId="{A51A3235-D41C-DB4E-A70C-233C4C86232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39" creationId="{59A434EA-7C8B-2D45-A140-223A0D9ADDC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0" creationId="{53DE8547-8CE6-F549-A288-DEC3E3014A7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1" creationId="{DA70F8D9-695C-C440-98C0-28D86481467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2" creationId="{A5BE017B-BC00-3748-9691-7473E1D36D8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3" creationId="{3A5CA43B-7136-FB48-9716-797B59089EA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4" creationId="{8133EB2D-9493-DA41-98BA-3ED6A3CE452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5" creationId="{54630945-1B57-2C45-BCCC-8BC2F9FC89C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6" creationId="{D5B36A3D-9C52-C74E-8AD2-7BA026B88EC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7" creationId="{EF62E1E6-8A7E-D541-80F8-0F57DF735D7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8" creationId="{75C4BF77-9124-CA46-921A-83052BE95F4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49" creationId="{B4D4D1D5-43A7-B04C-B279-DBFE0B2BC93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0" creationId="{AC4AAE32-3EBB-FC42-AFC3-8A50DD0FDA2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1" creationId="{77CD9A77-7CB6-644E-9140-99CB4A3B46D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2" creationId="{6A9DF69C-1193-FE40-9816-669197D1CC9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3" creationId="{7C08AE49-82E1-0A48-BE69-E28DCD4AF87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4" creationId="{02A57875-9857-A548-A5A7-50850EB6482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5" creationId="{342EA8E4-0AE0-A043-9372-6B45C19EEBD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6" creationId="{4D2880E6-789E-A241-A71B-FF3BE0C9B04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7" creationId="{954295C3-9BA3-014B-9928-9D881E07E31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8" creationId="{6B3A82D9-BC3A-2B4E-A61C-B6BA8DA86F4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59" creationId="{F89645B6-46B9-0145-B126-4476C2C21A4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0" creationId="{AC03D087-78F8-6D41-979F-61BFC37F525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1" creationId="{FBB4642D-B502-7F41-A182-C0424DE124B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2" creationId="{88A27551-0A50-5D49-9B12-0B68A53B128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3" creationId="{7929913B-0CCF-864C-8945-15DEBA60528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4" creationId="{71CCF3E9-13F8-F148-B9EA-CC14FAB3F89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5" creationId="{7698B6D8-3DA1-8D44-889B-5EC049C9542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6" creationId="{558040B5-3739-A44F-97E2-01AA17784FD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7" creationId="{C872F2D3-F544-EB48-83B2-1EA1FF7BB2B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8" creationId="{2200018E-40A3-034A-A25F-A84C9EE7E3D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69" creationId="{D1B1F87E-E6B1-5041-97C5-9BE3A3E9872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0" creationId="{2911A9CD-6FCB-4140-9748-4FA1D6379C7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1" creationId="{38D07898-6470-4940-8493-FE749E94250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2" creationId="{E3F56816-8ADF-AD44-82D2-09EF638D084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3" creationId="{B7444A7D-13C0-5246-B830-66B3D64B2AF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4" creationId="{D3500B0C-057D-244D-88DF-E0EB790ACE4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5" creationId="{64F04FE2-C8D9-7E43-80EE-EC21CBFBBF8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6" creationId="{C516009C-1722-1C41-B1D7-D5EB1068074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7" creationId="{84859755-C1AE-6640-8A5D-B955A416CE1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8" creationId="{B7DAE3CC-F65E-C14C-AE49-C1C336B1E77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79" creationId="{0ED4473E-B7D0-244B-8767-DFE507F879B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0" creationId="{FF55D445-ADBC-AE4A-B86C-ADAEEF56546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1" creationId="{8519FD12-DCB3-1A46-9627-6A63982853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2" creationId="{95FC416A-3016-BE4C-B916-F760A290078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3" creationId="{44E66CC3-D79E-EF44-82C8-1A577A1C065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4" creationId="{7DF4B7EF-E55B-504C-87BC-87A3158F3F4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5" creationId="{7D855321-B962-C349-87AE-9ED995A2A5B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6" creationId="{778AE0E0-9CAB-904E-BC85-35C54A4EC59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7" creationId="{CD22C50E-378D-FB47-8640-A91A28AB775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8" creationId="{BB4955C0-7F3F-CE48-B111-44F4ACB54F8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89" creationId="{B81CC703-E0D2-F744-9125-2299EC10CB1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0" creationId="{C757D51E-4D92-6540-916C-827B30DEC4B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1" creationId="{905AD32E-73AD-3845-9D4F-694A5E83A62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2" creationId="{96B769F0-A73A-F643-A7A4-C0004EED5C5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3" creationId="{105233CB-B513-5D42-A911-53AA25EAC76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4" creationId="{FB77E4E6-B80B-DF46-B757-9FF0EC5845B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5" creationId="{6FD10574-5EFD-8E4D-A19C-E5F538099B8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6" creationId="{C8B0DF33-DD2E-D240-AADE-784E4EE81F1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7" creationId="{C6C73541-37EC-374E-88D6-6691C991F40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8" creationId="{C9C5620E-E1E9-2840-B646-E0CED9AD5AD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699" creationId="{CC20A325-7A2C-FA4C-8CB7-0EEF253DCE5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0" creationId="{302DB76A-06CB-EE49-83B8-F7CD79A10F9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1" creationId="{6F98C9ED-F0DC-114A-A4A9-73EA79899FF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2" creationId="{550DB9D5-DE16-CD4C-A8CB-8B7173A2177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3" creationId="{2947295A-4812-B24D-9E0D-D9C42639B26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4" creationId="{7E4F2DAE-EA79-D647-9727-BA4102E4B05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5" creationId="{1A06230C-321C-D44A-A544-AD15FBF7CF7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6" creationId="{76A39D7A-81DB-1B47-9C41-B7555A51B56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7" creationId="{015FA79F-71A6-F843-9FED-2620755C715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8" creationId="{5165F6DE-E250-2345-A29F-4D47EBA8EBA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09" creationId="{580E71E2-25F4-9A40-9C03-BCFB6063880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0" creationId="{85EBD2D6-C33D-8A42-A3FE-7D5A36CB08F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1" creationId="{50DCDE96-FCB8-1A4B-9BC0-F8421F599F6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2" creationId="{10AAFC92-B8D8-7F44-B41C-4AD3D130C1D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3" creationId="{02662F1D-7E67-F94B-A84D-AD45B52C6D1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4" creationId="{6203D322-73CA-7A4D-8295-9DC1E61D0EE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5" creationId="{0B1D1A03-4495-A042-B5C9-692B73012BE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6" creationId="{B9477000-F38D-D847-9E5E-6F9A53CFEAA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7" creationId="{D1BDEA87-9E5A-F340-96F3-3D7CBCAF415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8" creationId="{E7A491DF-DBB5-9145-B08B-C15E894B277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19" creationId="{ECA1925D-3672-8A4C-84ED-EC07CC2DD3D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0" creationId="{4F3B5DD2-F506-A441-AF23-BD99A4C5D30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1" creationId="{0C7F496E-5733-6847-A062-671F075CE72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2" creationId="{302E510C-72DD-0443-9A43-F1D9B460F76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3" creationId="{0B0834B2-8ED2-404D-9B00-70B33FC2D5B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4" creationId="{0091161D-F5ED-D942-AA0A-9B633C6B6E1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5" creationId="{41F32AAE-322D-B244-95AA-B063F867707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6" creationId="{EA6BB193-24E3-8D4D-A4D7-EBABC74016F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7" creationId="{04CBE1C2-9F00-7F4B-BE05-3CF4E7B4CAA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8" creationId="{F7A3D2F6-8D9A-9F43-801D-B67FB133831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29" creationId="{453D7CCD-E902-204C-AEAF-9B888F30BBC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0" creationId="{42074692-EA01-1D42-939A-8858649AB6C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1" creationId="{B32B35F6-2D4A-554B-89D6-16FABD7EAE1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2" creationId="{68144ED4-7984-5344-B1D3-174051EC27F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3" creationId="{CB09853A-1E97-6543-B588-2D95F534A2B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4" creationId="{1AE1B373-8D75-4F41-B743-45F76230CCA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5" creationId="{E3F0BD31-6B87-2B48-ADA4-175B9F55C68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6" creationId="{371AEA47-5113-034D-9904-BFA1FCEC9EC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7" creationId="{E4C404EE-C781-B44A-AEC2-2C6F57CB29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8" creationId="{ED3CF592-C61E-204C-B8E6-A636863A52A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39" creationId="{C5E6F5E9-3B5C-7D46-8FB2-6713107B702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0" creationId="{3AE50AEF-B24B-D44E-9C68-EAE8C2245F6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1" creationId="{AE3577D0-F6CC-5240-B1F8-EFB505DEAB4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2" creationId="{F84586AF-7F50-DD4A-A2DF-45D290B68E8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3" creationId="{1FD34D25-67BF-9341-B65E-0EF703D02F2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4" creationId="{F932EE00-4736-854F-9507-E928B343FCD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5" creationId="{377F6286-3C83-C640-B175-D1357DF3882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6" creationId="{BEED4A9A-31E2-B241-9DE6-2E81181E4FD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7" creationId="{396906E1-3A82-284B-900F-B27982B2FB1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8" creationId="{4C64311B-712F-8F40-864A-A10B1C437B5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49" creationId="{58827E4F-F818-7547-AC74-C8BE1B8A45A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0" creationId="{72C5337B-FC1F-194E-8B93-FB1E70DA7F8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1" creationId="{0D59F822-5F7B-314F-B895-64F0779C734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2" creationId="{2D43EE9C-890A-BB40-918C-F94BC095472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3" creationId="{879EF488-FD49-1144-A19B-3139A143B45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4" creationId="{F1410622-B92D-484D-AEF3-52D266BBACF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5" creationId="{7A8E2918-0B6A-124F-A657-153D5FA5651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7" creationId="{0ACD6D03-A402-9841-8951-4C43B1562D1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8" creationId="{64D9484E-72CF-4141-A4DB-98D8236EB3C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59" creationId="{BB374C89-04DB-8D44-B54A-F2145C69501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0" creationId="{3A93AC09-6A62-6E43-8EB4-734C56EF2A4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2" creationId="{C98926FB-4FB9-E441-8E04-23572D138FE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3" creationId="{EE3D5613-8A59-0448-903E-CF3C430B332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4" creationId="{12AB2FA1-0097-964E-AB09-8F626EA27E3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5" creationId="{921BA54A-CCA3-CB4C-A1B3-0095064D317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7" creationId="{12EB41A1-3AED-934B-B603-660A217313C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8" creationId="{97894C81-949E-3745-932F-88D7B98C19B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69" creationId="{7ED984E2-CA23-6D45-9B84-6F7FE4EDAA9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0" creationId="{13067078-C93D-D64E-AD68-2F874B54C36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2" creationId="{1F65E6C3-A8E2-8645-A429-B5F717D2F49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3" creationId="{D4577BEB-C007-6741-8D83-818B1BF3D97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4" creationId="{382694F6-7126-CC47-8D99-562F6490507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5" creationId="{822BCB1D-921D-9243-BB75-3A8524B75B7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7" creationId="{6DFF3964-AE54-7D41-AF9C-3FC60A7D507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8" creationId="{471F15EE-B2F1-0C46-B630-EBD32B8EC03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79" creationId="{74DF3940-D96B-8A49-9F3F-BAFBBB2B07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0" creationId="{B64E5CDE-2A6C-1B4F-B3BE-EF4FF923BD4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2" creationId="{B3FFBFB7-0F67-824B-AAFC-19C3D06D3C1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3" creationId="{45A1EF11-D37A-C44A-858F-6CD18DD5AB8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4" creationId="{00D2430A-D66B-E341-BE1C-AFA4883A81F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5" creationId="{7EE45104-A7A7-3C48-B5DB-F40E1F17A0B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7" creationId="{B6336FB7-B999-0843-B791-FF2C67A19DF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8" creationId="{83BF8391-75F9-8842-80C7-756BCD299E8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89" creationId="{21FB087C-AE15-A842-81BB-AC6DCD8AF9C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90" creationId="{9FCAABEE-8CDD-3049-AF56-9B51FFE5A86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93" creationId="{DA86AF7B-71FB-8F4C-9BBE-CB1DE22D2B2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94" creationId="{B9C258C2-6841-C64E-BC6E-51286128274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95" creationId="{555BEA83-7164-0441-8F45-12BBF49D608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96" creationId="{F866C1ED-5CB9-FE43-BEA1-EDE0D994FE6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97" creationId="{F8708D11-9949-5B48-B130-8188538DDFA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799" creationId="{6CDF28AD-909A-2943-863B-B3DBA417162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1" creationId="{F8472A17-E2DC-5440-B1E1-DFA60839B83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2" creationId="{331AE584-F024-2841-AF04-57FE069FAD5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3" creationId="{1A5FB27B-8EDB-974C-B9AE-AE2C2C0E48B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4" creationId="{A960B389-2AAD-2B4B-B4AC-2F8BEF26E2A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5" creationId="{D0776EE5-C261-4E47-8F0A-E0DB8749884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6" creationId="{1935FC00-7989-834C-B9C8-0817649DA29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8" creationId="{B85E442E-9875-5941-B05E-0AEDB7D03D5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09" creationId="{3394788E-76A3-8546-90C9-2194ECF2023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0" creationId="{E1F0D89E-0CB3-9A4D-AF83-B7F1E3AD5D4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1" creationId="{85216030-19F0-C24F-B92D-F6F9211AC9E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3" creationId="{2620BDD6-6A47-834A-B9E6-F3D0AA14EB3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4" creationId="{861A7984-3D38-8B4C-A4DE-EFFAAD3B5FB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5" creationId="{8B3CEE50-C983-9A4B-B013-51EFC748DA1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6" creationId="{DB1ED8A9-8217-1049-8311-FD223BE3734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8" creationId="{7162A975-F1F1-6A4E-9470-A52D0DAEAE4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19" creationId="{26E9439C-3C1A-BC4D-A844-7D9839FDC51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0" creationId="{E0B89EFD-4989-4F4D-95F1-C3864078183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1" creationId="{8FD0CC99-7E13-7443-A3EE-19F170E7DD0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3" creationId="{AEEEBA04-B9F5-4046-99D5-C16CC26967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4" creationId="{E597F680-EDC4-F349-A031-A5E4866A3A5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5" creationId="{DC995498-8F7E-CB4C-8EFA-7849E221119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6" creationId="{D4A53CB4-17DC-E345-BE7A-2209320D244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8" creationId="{31FDB287-BA5E-8A4F-80DC-7D834DF6D3B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29" creationId="{50378A31-079E-2F4E-A060-26EEF0868B9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0" creationId="{3991450D-4ECA-BB42-98A3-4F9E86591C1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1" creationId="{F9511951-2482-BF48-A93C-3ED869ECF2E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3" creationId="{8D8F2665-F1FE-9C47-B03D-C5845F264E2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4" creationId="{8806F0D5-BC9E-AA46-A59A-B8FA74B11E1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5" creationId="{E1E00B93-BC76-8041-9186-F83D8A19A8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6" creationId="{CF5AACE4-8702-9641-B8D4-EC952C75F78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8" creationId="{A1E68F9E-F60F-0C4B-B20E-E919BA6B7EB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39" creationId="{C650D305-ED49-DB47-BD16-3EDB8259013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0" creationId="{F81985C0-D614-6F4D-A55E-5FD23C8866F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1" creationId="{32F81FE8-04AA-0346-8565-D9884D4FFCD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2" creationId="{1F5F2F17-AC8C-E741-907C-0550894B224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3" creationId="{14E2408E-034B-C940-BBF0-3079FC89B0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4" creationId="{AB1B18F9-212A-8F49-A05D-FF483468BD1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5" creationId="{19DA307E-7365-6546-98B9-911359A654F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6" creationId="{4163E482-7584-C54C-9341-99B508E4F16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7" creationId="{FE064A13-51F5-5142-872B-5607BAE3D85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8" creationId="{1EDFC7F4-C162-234E-8662-1F3F43928EC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49" creationId="{32A91949-EA4B-3644-974B-B4AD4772BBF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0" creationId="{7BECD31E-431C-6F4C-A647-F01FD3E3EF4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2" creationId="{55DE1F00-03E3-1346-A71B-E9DA7FAD983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3" creationId="{021BDA57-FC48-0945-9665-8B72B3C753E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4" creationId="{17DDCAD5-4883-5C45-9D6F-570953B1FE5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5" creationId="{CD39817E-6C09-A341-A873-78AEFE998C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6" creationId="{195039E6-6033-9646-90E7-892953CA7C6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8" creationId="{289A5F6A-BCB1-704C-8E1A-6496E7B9240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59" creationId="{DABC98DB-9BFE-3C40-8A9B-88C84BCFE1A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0" creationId="{6B82BC06-DC53-6E4B-A7E3-890B8BEFF75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1" creationId="{81006133-2F42-9E40-83CA-3A395D1D3DB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3" creationId="{E58B4199-9644-3746-813B-101EE94CB9C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4" creationId="{613489BA-DB28-2244-BC96-1E5F074D417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5" creationId="{BE4B9BD4-BE16-3C4D-A8CF-EFD9B8D470A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6" creationId="{75126160-0C0C-6C42-8EF1-144891A7B03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7" creationId="{407FD7C9-440E-914B-8B09-00D19421BB7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8" creationId="{C574E7A7-BB9B-F344-BE9B-DE8F0FD51B4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69" creationId="{0A09B483-CD05-D84A-B582-47EBE8D9676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0" creationId="{5E12C5FF-DB66-B345-B524-2158FE59573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2" creationId="{4A51783A-C4AE-2E48-93D2-44A871B6694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3" creationId="{1DBE024F-0101-654B-8FE6-0DD838BDA2C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4" creationId="{DDEEE07E-A1A0-8D44-81D3-A023918793D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5" creationId="{D9C4109D-C203-5742-9719-120A31B0D2E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7" creationId="{A9D2F024-4C08-7B44-8358-954F8556BC4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8" creationId="{07877C01-00B5-2147-B369-801B825F4CC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79" creationId="{4C0F5C61-19D6-A94B-8F31-2B1C93D4AA5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0" creationId="{FBBBA35E-2B42-D14E-9388-1B2D35C9894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1" creationId="{7256AEF4-6EDD-784A-9AC7-3B856AA09B9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2" creationId="{D7C48A9F-CB22-554F-B87D-FB5F94A09C2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3" creationId="{A1786A70-8543-0F4C-8154-57C16D0C95C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4" creationId="{67F27680-0627-BA48-93F7-44AD0B82F4C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6" creationId="{451219C3-3202-3942-80E5-E380E350C7E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7" creationId="{19C7B0E0-F53A-9B4A-936B-B4A92A063AC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8" creationId="{68570E24-DF97-9B4D-8EDF-63D95BA074D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89" creationId="{D2A3E3D2-3010-614D-B28D-F372AD797FE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0" creationId="{506B8954-123E-934B-A367-4C6C1B5ABA5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1" creationId="{D2B3A11F-4A7F-E343-BA83-B7C163EBD15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2" creationId="{6A092E1D-8102-084F-AFD8-91D78701FB0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3" creationId="{93EB3674-EDC3-0B47-9FC8-BDA98670A9C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4" creationId="{C59455C6-5BAB-4640-A43B-602F29BD3DC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5" creationId="{CE2F49F9-9123-274C-822D-B14F63820CC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6" creationId="{1496948F-6B11-364E-9BD0-CB7F90810A6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7" creationId="{BF974012-211F-D641-A6A8-A9C37DF888D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8" creationId="{34E5169F-C1E0-EC4B-811F-88967EF7E0D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899" creationId="{47DF64CB-0DD1-BE41-9649-AB8847DE320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0" creationId="{616AF2A4-3F38-0440-BA5B-8784EB9D5A4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1" creationId="{06958C3C-A728-F349-B1F1-CEF90363065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2" creationId="{912D5183-5225-4542-8574-A0306C3FCAA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3" creationId="{5D86EFF9-0A05-B24F-96B8-862AA72E3D7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4" creationId="{C88B1485-4BAA-064F-8E0B-FA1D9AA5EB9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5" creationId="{1C9C8026-98FA-2748-A178-3E1FB8D71E9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6" creationId="{633D0316-212C-FA44-B51C-E318303B092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7" creationId="{5661BDF1-0359-2C41-998F-ED8E33CDEDC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8" creationId="{3A559705-DA47-D845-9E25-A9EA7A600DE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09" creationId="{515BD74D-107D-9B48-9B03-DB1814DDA01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1" creationId="{3993BE4C-A836-044D-840D-FCD943D3CE6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2" creationId="{84492365-A4FF-DE42-9864-48671163EDD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3" creationId="{991D2BA9-F0A9-F641-B74E-60DE475C15F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4" creationId="{0F700313-8000-314B-B306-95B1F0A49EC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5" creationId="{A2DF15AE-5F7F-9343-A510-7885693D010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6" creationId="{B475E0EE-187D-8643-9FF6-804365A0C03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7" creationId="{410269A9-A999-4048-9AA0-B277943AAC5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8" creationId="{28EBB44B-8626-AB48-ACDE-B11ABF5D486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19" creationId="{87AC801A-73AF-FC4D-9E38-08A76061FE8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0" creationId="{15571D86-2F36-2D4C-A6D7-1F843BB812D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3" creationId="{CCB2685B-1376-4546-9987-977A10193FB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4" creationId="{F4B53685-0D84-524D-963C-6AF15344912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5" creationId="{A0D76D3D-D76D-FA4C-B3EE-B288C39EBF7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6" creationId="{7B8BEB73-A3AD-BC4B-973E-C3719188235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7" creationId="{AEFCC63F-2108-244E-B567-E26CDBCDD21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8" creationId="{1BF4718B-2C84-DA4E-B423-04AAA5B73A5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29" creationId="{F37893D6-2BC6-BC4D-AF37-E45BCE2AA5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0" creationId="{BD693E1F-69B4-8345-A5C2-638BF39FF52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2" creationId="{6DBC1425-8FB5-3E44-96A7-A9A99D5A75B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3" creationId="{142D6C11-E7FE-0846-87DD-9AE7E8C89A5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4" creationId="{50CE12B0-4DC6-2C44-A5E5-B0136503365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5" creationId="{6F16E316-F95F-0E4A-9446-8FA3EF1F902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6" creationId="{736BCF27-6F87-C245-9B69-1C86F737DD4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7" creationId="{E13F27A2-63BD-2841-BF58-6491FB3B1D3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8" creationId="{25C6CC6D-439E-834B-9A53-DFA3548FC79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39" creationId="{8793FAB6-C4E5-9648-BCDB-F62B0A11D25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1" creationId="{71946D2A-549B-044F-87B7-77035E43B89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2" creationId="{3A7B6762-4363-9F47-BAB3-DA7BB091E1D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3" creationId="{9903B7C7-93AE-0D4F-9BD9-DA4D60D77F0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4" creationId="{EBD4A3CA-29B1-7945-8DA2-60EA64B556E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6" creationId="{A61435E7-0646-8C45-93A0-8F7489DB19B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7" creationId="{D981E86C-744F-4942-A61D-A01BA8ED124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8" creationId="{97180A04-6ABC-164F-96BC-7536E02B297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49" creationId="{84925610-2975-4542-87EF-AE0C2DFF02A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0" creationId="{877938AC-C472-D64D-8E72-C5482C25FE1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1" creationId="{C3AEE502-4AF2-7747-9FEB-0FA6E410D7E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2" creationId="{AC493948-CF9C-BF4F-840F-7996838A6E1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3" creationId="{A3E065D8-3A8E-1B49-93A3-A83A33DD539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5" creationId="{08307C82-DC8B-974A-9074-B9923B7B186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6" creationId="{832765D8-C83B-8344-912C-752D5B32690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7" creationId="{2CA8334F-6137-884D-AD96-738A64B0E9A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8" creationId="{316CCF7A-2134-914E-B451-8C2E095D96E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59" creationId="{A0E5BE51-DCEB-7B46-98CF-6DD687AC342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0" creationId="{3ED8ECBA-3AFA-CE40-A7C9-196CCCF6A37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1" creationId="{F5042D82-AA33-1043-A37E-575F82BCC45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2" creationId="{FC220C40-3851-F048-AC3F-1A0BEB478D3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3" creationId="{AD364DE4-0B96-3C4F-9737-90D81264590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4" creationId="{7FB67526-C348-DA4C-A9AD-A03ACAEA19C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5" creationId="{79606A7F-A6A3-2C42-B7D7-4391574EF72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6" creationId="{D19515EA-BCDC-8D41-9F10-019B70693AF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7" creationId="{BB640334-CEBE-9240-AC67-04A62BB2A0E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8" creationId="{D24DF196-716A-5A4D-B9C4-205CFD438FC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69" creationId="{2102AD76-9281-E04B-B509-45DFAEC3131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0" creationId="{C80D0F17-7D91-EE45-8A03-FF2F62A7B58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1" creationId="{DC65E65B-3A46-B842-84FD-718F3451EF8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2" creationId="{4122CFB1-7513-454E-80DD-DFC96E201FB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3" creationId="{CFBDA559-6D50-2B4D-A454-E471B35D494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4" creationId="{ACFD6194-D1B0-8041-B12A-4ABF161CADA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5" creationId="{EA5EC6E0-9300-B945-997D-637703A4D27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6" creationId="{F916A3E7-A8AC-A94D-B198-E12CC2ADF96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7" creationId="{D67FE9CA-B11B-2142-B601-C1E91AC8A24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8" creationId="{81E1D4E2-6E57-174C-A57A-362ADC430F4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79" creationId="{F6ECB35C-C218-2A43-934B-E3CE5977826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0" creationId="{AE8202D0-AEEF-5744-81B5-21D5F5F576F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1" creationId="{A4593AB2-E378-BE45-AAB7-1838F74E716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2" creationId="{E5EDD35D-1500-0E47-8961-C048A9AEC5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3" creationId="{F65E324D-D09A-5C45-A740-146F77B01BD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4" creationId="{48328B3A-6EF7-BD48-A753-BF97F093470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5" creationId="{943A8DCA-3876-0242-8717-40DAFC768A7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6" creationId="{FB5E0636-2BFE-D140-B295-36F110BA45C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7" creationId="{BAD98674-1DFE-5442-B650-687374A9A19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8" creationId="{BB8351B3-4903-5C4E-B30E-8B157D74091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89" creationId="{EA58A602-725F-B94A-9926-09A744B27BE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0" creationId="{7D9F25B6-B548-D843-97E1-32F922216DF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1" creationId="{A7DBB2AC-0252-0C48-A15D-DFD7CF1F334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2" creationId="{0DEB679F-9565-294D-9B8F-18D06C0153B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3" creationId="{69B5931E-F86C-8D4E-9311-EAD6E8C31D6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4" creationId="{3AF0303D-F3BE-6649-9277-BA4F8DE9225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5" creationId="{6CE0C835-05D2-5947-A2FF-C3AF8636865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6" creationId="{7D975544-7054-BC43-9AFE-56BB00AB1AB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7" creationId="{E0437FEB-3332-A043-AB65-CBC69B862E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8" creationId="{B399185D-32AA-D346-841A-51262E60D50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999" creationId="{326F24FF-B730-DD4B-A72C-AA7E79E4874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0" creationId="{0570F253-AA72-494B-A681-0ADF39E343D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1" creationId="{B78250BB-53FC-4748-9A6F-FAB38D80498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2" creationId="{2C365272-B1DB-0F4F-91AB-517A0CD45E4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3" creationId="{BF621FEE-3C64-184B-92E3-6A52DCC51A6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4" creationId="{351C050E-9A8B-1D4E-BF33-6938F481BAE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6" creationId="{6FADA621-C7A4-9349-B089-9E60D33AC0C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7" creationId="{88B1FE0A-A51D-2A4C-967C-C9BDFB778C4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8" creationId="{048CFE3F-099A-7045-AD45-EE01EC69424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09" creationId="{6AAA53FD-698B-B645-AEAF-79ECF966BF6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0" creationId="{566CD119-55A7-044B-AC7E-5B922D463C5B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1" creationId="{4F0DAFB8-80B2-1545-8E7F-FC32235D775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2" creationId="{FF5C7772-D7A6-A74F-9692-CD61A1FA998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3" creationId="{B73B18D4-881C-6B44-9BCA-BA46D0C8457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4" creationId="{E2AC703F-5C0E-5849-B858-CF02B52653A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5" creationId="{A3FEEE7A-4339-924F-8F1C-A01E4E5355B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6" creationId="{E33E99F0-E652-DF40-84A5-1AF8375B340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7" creationId="{24BD8F30-E269-A74E-AF85-D23FDD07952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8" creationId="{111DF5AE-576C-914E-829A-91CC1CA7006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19" creationId="{D19EDC38-5BF1-D44C-9061-41B71EBF92B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0" creationId="{263901A4-3D39-D840-ABD2-8685564E834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1" creationId="{E62115C8-9D72-7B48-870E-FDD33EC327C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2" creationId="{35852BC5-2D2B-2245-8FE9-78A906E1CAF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3" creationId="{939F0B11-231F-A246-8047-B768B2F87F6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4" creationId="{FBE457AB-B6CC-444F-A174-162DCC59BDA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5" creationId="{9EB6742E-EFC1-5147-8544-D7A0D90BEEB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7" creationId="{EC990C28-3132-5048-A528-06FD4913F59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8" creationId="{44904DDC-5B96-F647-9FE3-A92026EC46A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29" creationId="{42239FBF-213D-504D-8E79-513ABB35C6C3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0" creationId="{9CFE90FD-6104-CC4A-A2E9-D68DCC7F0527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1" creationId="{4D89FD97-73B9-5B4A-A3BD-AE9995EF1B1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2" creationId="{8504FC96-9426-634D-AE00-1AA4B1A86F9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4" creationId="{71EB4DDC-2BF7-2443-8877-1D77B229E17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5" creationId="{77511A69-0C82-6F4B-8CD5-6D6F2A96B1F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6" creationId="{8BCC9E6D-704E-EB4D-9890-74B66C67DC2A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7" creationId="{183AAB4F-DBDC-2042-BF0E-E08AFC8470B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39" creationId="{1BB945C0-E830-AD4D-A301-1282708B06B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0" creationId="{FC0D75FE-0EA4-E648-B7E6-4B00EC29AA5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1" creationId="{D12ADCDF-BDD3-FE40-AA2F-A3E59C40E344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2" creationId="{6E5D4986-0320-C04B-A05D-2E52D70D39B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4" creationId="{6A0FF48D-E35A-EF4B-B388-D33672AC65EE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5" creationId="{1A11534C-B0A0-6E4D-8A91-858CA65C6D1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6" creationId="{F7E47319-90C4-4D49-9060-6AE6A675E25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7" creationId="{ACAE15A9-F251-F346-AD9B-6E707009622C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49" creationId="{8CB52826-E63B-314E-924F-34A4E41CCE6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0" creationId="{8949F137-26B0-D648-A18C-E4325B53EFF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1" creationId="{61953075-5896-C048-B055-08893D30471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2" creationId="{099CA179-B128-DE4C-ADDE-E9A54D9A5581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4" creationId="{1A25EE0A-24D7-EF41-B30A-C4DA93E53BC8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5" creationId="{3CEE5E6A-3492-1D42-9F80-061D4D04AA5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6" creationId="{515E57FA-B049-2E4F-AEDF-AC22A97DE06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7" creationId="{42BA87E0-5239-A148-8E34-2E4FB2B304F2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8" creationId="{8675C5BB-B355-D04B-B6F8-D5E7CC196A8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59" creationId="{1F0E24F3-0464-5446-9F2D-C18416E5E16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1" creationId="{FF530FCC-629E-1D43-9C31-529FBD95103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2" creationId="{6E5DF608-DFC4-E74F-BDFA-398C40B7E67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3" creationId="{77359D83-3479-A24C-9C73-4E58168979E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4" creationId="{B13DC95C-D161-BA44-A203-B60D51663525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5" creationId="{50C789DC-AC3D-6F48-A09D-DDCA1110CB60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6" creationId="{3024DFC1-36EC-C14F-9A2F-C78244F7878F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7" creationId="{D6D13E1A-E13A-1545-B807-3C0301152646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8" creationId="{394BA86A-878B-F24B-B29B-5FD4FC4691BD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69" creationId="{E63D5A76-6951-F04B-9513-CD4DEFD5AED9}"/>
          </ac:spMkLst>
        </pc:spChg>
        <pc:spChg chg="mod">
          <ac:chgData name="倉下亮 NK-STAFF" userId="96ef8ed2-32df-4ebd-bfc9-b4de2c4378de" providerId="ADAL" clId="{1652D87E-2724-6742-8BCE-8CA18BC34CC1}" dt="2022-04-10T13:13:35.786" v="2090"/>
          <ac:spMkLst>
            <pc:docMk/>
            <pc:sldMk cId="0" sldId="358"/>
            <ac:spMk id="1070" creationId="{2EBE674A-3455-2F4A-A07E-9C9C8787763D}"/>
          </ac:spMkLst>
        </pc:spChg>
        <pc:spChg chg="add del mod topLvl">
          <ac:chgData name="倉下亮 NK-STAFF" userId="96ef8ed2-32df-4ebd-bfc9-b4de2c4378de" providerId="ADAL" clId="{1652D87E-2724-6742-8BCE-8CA18BC34CC1}" dt="2022-04-10T13:17:45.196" v="2128" actId="478"/>
          <ac:spMkLst>
            <pc:docMk/>
            <pc:sldMk cId="0" sldId="358"/>
            <ac:spMk id="1071" creationId="{771BB305-E254-FF44-AE30-E8F8D3956FA1}"/>
          </ac:spMkLst>
        </pc:spChg>
        <pc:spChg chg="add del mod topLvl">
          <ac:chgData name="倉下亮 NK-STAFF" userId="96ef8ed2-32df-4ebd-bfc9-b4de2c4378de" providerId="ADAL" clId="{1652D87E-2724-6742-8BCE-8CA18BC34CC1}" dt="2022-04-10T13:17:36.608" v="2126"/>
          <ac:spMkLst>
            <pc:docMk/>
            <pc:sldMk cId="0" sldId="358"/>
            <ac:spMk id="1072" creationId="{EA099B3A-2226-E649-A02D-AD91E2B8E1D9}"/>
          </ac:spMkLst>
        </pc:spChg>
        <pc:grpChg chg="del mod">
          <ac:chgData name="倉下亮 NK-STAFF" userId="96ef8ed2-32df-4ebd-bfc9-b4de2c4378de" providerId="ADAL" clId="{1652D87E-2724-6742-8BCE-8CA18BC34CC1}" dt="2022-04-10T13:14:27.133" v="2096" actId="165"/>
          <ac:grpSpMkLst>
            <pc:docMk/>
            <pc:sldMk cId="0" sldId="358"/>
            <ac:grpSpMk id="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16" creationId="{00000000-0000-0000-0000-000000000000}"/>
          </ac:grpSpMkLst>
        </pc:grpChg>
        <pc:grpChg chg="del mod topLvl">
          <ac:chgData name="倉下亮 NK-STAFF" userId="96ef8ed2-32df-4ebd-bfc9-b4de2c4378de" providerId="ADAL" clId="{1652D87E-2724-6742-8BCE-8CA18BC34CC1}" dt="2022-04-10T13:18:27.875" v="2130" actId="165"/>
          <ac:grpSpMkLst>
            <pc:docMk/>
            <pc:sldMk cId="0" sldId="358"/>
            <ac:grpSpMk id="2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30" creationId="{00000000-0000-0000-0000-000000000000}"/>
          </ac:grpSpMkLst>
        </pc:grpChg>
        <pc:grpChg chg="add del mod topLvl">
          <ac:chgData name="倉下亮 NK-STAFF" userId="96ef8ed2-32df-4ebd-bfc9-b4de2c4378de" providerId="ADAL" clId="{1652D87E-2724-6742-8BCE-8CA18BC34CC1}" dt="2022-04-10T13:15:08.979" v="2103" actId="165"/>
          <ac:grpSpMkLst>
            <pc:docMk/>
            <pc:sldMk cId="0" sldId="358"/>
            <ac:grpSpMk id="3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3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3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3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3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4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4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4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4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45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51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5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5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5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5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62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6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6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6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6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29:17.605" v="2226" actId="2085"/>
          <ac:grpSpMkLst>
            <pc:docMk/>
            <pc:sldMk cId="0" sldId="358"/>
            <ac:grpSpMk id="6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7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74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7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7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7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79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8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88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9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96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97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100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10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2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2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2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3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3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3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4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4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5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5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61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6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6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6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74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7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79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8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8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9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19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0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0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1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1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30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35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3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41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4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51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5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61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6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71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76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81" creationId="{00000000-0000-0000-0000-000000000000}"/>
          </ac:grpSpMkLst>
        </pc:grpChg>
        <pc:grpChg chg="del mod topLvl">
          <ac:chgData name="倉下亮 NK-STAFF" userId="96ef8ed2-32df-4ebd-bfc9-b4de2c4378de" providerId="ADAL" clId="{1652D87E-2724-6742-8BCE-8CA18BC34CC1}" dt="2022-04-10T13:15:17.254" v="2104" actId="165"/>
          <ac:grpSpMkLst>
            <pc:docMk/>
            <pc:sldMk cId="0" sldId="358"/>
            <ac:grpSpMk id="286" creationId="{00000000-0000-0000-0000-000000000000}"/>
          </ac:grpSpMkLst>
        </pc:grpChg>
        <pc:grpChg chg="del mod topLvl">
          <ac:chgData name="倉下亮 NK-STAFF" userId="96ef8ed2-32df-4ebd-bfc9-b4de2c4378de" providerId="ADAL" clId="{1652D87E-2724-6742-8BCE-8CA18BC34CC1}" dt="2022-04-10T13:16:30.112" v="2115" actId="165"/>
          <ac:grpSpMkLst>
            <pc:docMk/>
            <pc:sldMk cId="0" sldId="358"/>
            <ac:grpSpMk id="287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92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293" creationId="{00000000-0000-0000-0000-000000000000}"/>
          </ac:grpSpMkLst>
        </pc:grpChg>
        <pc:grpChg chg="mod topLvl">
          <ac:chgData name="倉下亮 NK-STAFF" userId="96ef8ed2-32df-4ebd-bfc9-b4de2c4378de" providerId="ADAL" clId="{1652D87E-2724-6742-8BCE-8CA18BC34CC1}" dt="2022-04-10T13:18:27.875" v="2130" actId="165"/>
          <ac:grpSpMkLst>
            <pc:docMk/>
            <pc:sldMk cId="0" sldId="358"/>
            <ac:grpSpMk id="298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303" creationId="{00000000-0000-0000-0000-000000000000}"/>
          </ac:grpSpMkLst>
        </pc:grpChg>
        <pc:grpChg chg="mod">
          <ac:chgData name="倉下亮 NK-STAFF" userId="96ef8ed2-32df-4ebd-bfc9-b4de2c4378de" providerId="ADAL" clId="{1652D87E-2724-6742-8BCE-8CA18BC34CC1}" dt="2022-04-10T13:14:35.979" v="2098" actId="1076"/>
          <ac:grpSpMkLst>
            <pc:docMk/>
            <pc:sldMk cId="0" sldId="358"/>
            <ac:grpSpMk id="305" creationId="{00000000-0000-0000-0000-000000000000}"/>
          </ac:grpSpMkLst>
        </pc:grpChg>
        <pc:grpChg chg="del mod topLvl">
          <ac:chgData name="倉下亮 NK-STAFF" userId="96ef8ed2-32df-4ebd-bfc9-b4de2c4378de" providerId="ADAL" clId="{1652D87E-2724-6742-8BCE-8CA18BC34CC1}" dt="2022-04-10T13:16:30.112" v="2115" actId="165"/>
          <ac:grpSpMkLst>
            <pc:docMk/>
            <pc:sldMk cId="0" sldId="358"/>
            <ac:grpSpMk id="310" creationId="{D82959DD-D8C3-764C-A507-44093265C4D9}"/>
          </ac:grpSpMkLst>
        </pc:grpChg>
        <pc:grpChg chg="del mod topLvl">
          <ac:chgData name="倉下亮 NK-STAFF" userId="96ef8ed2-32df-4ebd-bfc9-b4de2c4378de" providerId="ADAL" clId="{1652D87E-2724-6742-8BCE-8CA18BC34CC1}" dt="2022-04-10T13:16:24.263" v="2114" actId="165"/>
          <ac:grpSpMkLst>
            <pc:docMk/>
            <pc:sldMk cId="0" sldId="358"/>
            <ac:grpSpMk id="311" creationId="{386D5511-BC2B-4C43-AA4A-0FE1B70CF787}"/>
          </ac:grpSpMkLst>
        </pc:grpChg>
        <pc:grpChg chg="add del">
          <ac:chgData name="倉下亮 NK-STAFF" userId="96ef8ed2-32df-4ebd-bfc9-b4de2c4378de" providerId="ADAL" clId="{1652D87E-2724-6742-8BCE-8CA18BC34CC1}" dt="2022-04-10T13:15:39.880" v="2108" actId="338"/>
          <ac:grpSpMkLst>
            <pc:docMk/>
            <pc:sldMk cId="0" sldId="358"/>
            <ac:grpSpMk id="312" creationId="{C0B81B9E-EB14-7E40-83F8-419956FA2AF1}"/>
          </ac:grpSpMkLst>
        </pc:grpChg>
        <pc:grpChg chg="add del">
          <ac:chgData name="倉下亮 NK-STAFF" userId="96ef8ed2-32df-4ebd-bfc9-b4de2c4378de" providerId="ADAL" clId="{1652D87E-2724-6742-8BCE-8CA18BC34CC1}" dt="2022-04-10T13:16:13.355" v="2112" actId="338"/>
          <ac:grpSpMkLst>
            <pc:docMk/>
            <pc:sldMk cId="0" sldId="358"/>
            <ac:grpSpMk id="313" creationId="{D1B2B8FC-A5C7-0945-810E-0BCF6085FF6D}"/>
          </ac:grpSpMkLst>
        </pc:grpChg>
        <pc:grpChg chg="add del mod">
          <ac:chgData name="倉下亮 NK-STAFF" userId="96ef8ed2-32df-4ebd-bfc9-b4de2c4378de" providerId="ADAL" clId="{1652D87E-2724-6742-8BCE-8CA18BC34CC1}" dt="2022-04-10T13:13:39.582" v="2091"/>
          <ac:grpSpMkLst>
            <pc:docMk/>
            <pc:sldMk cId="0" sldId="358"/>
            <ac:grpSpMk id="320" creationId="{CF79F0B0-6898-2B49-82FF-8052E10BDB8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24" creationId="{E1C96624-C838-6F4B-A868-47B4AA6152F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29" creationId="{56778515-2BE4-404C-9621-C9036C4A795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32" creationId="{82710EE4-3E77-4149-A582-FBE4436CD22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33" creationId="{EAF0C49F-EF17-7842-AB29-BA9F8C9ACBA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36" creationId="{31BE4403-3D4A-1349-A3C4-8534A14A780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37" creationId="{77C14D5B-D52E-B241-B3C0-FE4E910AA6D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38" creationId="{C0A0733A-0E09-1F46-9241-8D6E0C3A01C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39" creationId="{A99E7E32-FA4F-7645-83F9-8B79CE41687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40" creationId="{7A2DF00F-B85D-D048-917D-ADBC117DF95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41" creationId="{019451ED-B7D6-294A-92A2-1AEE957B6B4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45" creationId="{7F0FEB11-E19C-4F4D-AB1F-B67A60B5652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49" creationId="{7A51D015-77FC-3847-9805-48565AB8BFE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71" creationId="{6625001D-43B1-7A4C-B106-87EE634EE79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74" creationId="{EA2D91E6-C301-FE4C-AE5C-6CAD18AFF2F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76" creationId="{7027849C-476D-7946-9053-88855508602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77" creationId="{D3266BD2-DC70-BF43-9857-918A738D05D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78" creationId="{86DFA8CA-33D4-A24A-A698-2C448B19DDC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82" creationId="{B672198A-EB48-5D4C-945F-6A7145CAA4E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85" creationId="{7293E7FC-B739-2B41-99B9-9EFD8C8FC5F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87" creationId="{ECF263DF-B62A-D74F-8C09-D2D52583996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88" creationId="{9471598B-82C8-DC43-920E-2D16492385B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90" creationId="{3F324A1A-28FB-504E-8A4E-E8AE169B681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91" creationId="{B163D139-C920-B640-8395-2796BFEA4A8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92" creationId="{7FAD62D3-433B-054C-B935-FC229B3B0DB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94" creationId="{F47023C6-6E81-8B4B-ACA2-C5DCCC1B3C5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95" creationId="{2571FEFF-66D2-C94B-9732-DDF12BA1473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98" creationId="{D2E6AD3C-3047-784B-A6CD-6058915BA5D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399" creationId="{3A8210AC-20FB-F04F-908F-AC75301C586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00" creationId="{A75BA50D-1C49-2345-BB92-0C3430D55C7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04" creationId="{CCC66B2C-57D3-2348-8AA0-E3ABD8E921E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05" creationId="{39B5063A-422E-424D-B571-CA3F5BC9ED7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06" creationId="{FCBB8C17-988E-704C-B7D1-D324273B5B3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07" creationId="{14BF5238-8D1A-C94D-83A1-D7A3871D1B91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0" creationId="{B7420A9A-1B45-3F4D-BD72-C19EDC1BF8C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1" creationId="{39159EA0-1F4D-0544-9F18-9F3848406AB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2" creationId="{9AF32356-5892-2240-98AA-89A7BF50F59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3" creationId="{2C18E728-6FB8-924A-9B2A-39B299E438E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4" creationId="{DE377DE1-E1E3-A34D-A150-AD2F7D51A4B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5" creationId="{2FD965ED-290F-8546-AA7D-11732704FBB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6" creationId="{CB3A0916-BD09-4E46-A25E-5B12828E4B91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19" creationId="{5926AD56-87CF-2341-8062-5A9D138A0EF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20" creationId="{014C63E2-E531-A14F-A553-34C337094D4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21" creationId="{0D37B5C3-DA1C-7645-AD49-463892EF655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22" creationId="{052E9B4F-EC01-8D46-A66B-2F30E26BEB3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25" creationId="{BCEC8886-49A9-D94D-8E2B-0BD0A9E644D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27" creationId="{FFD3CA1C-D769-A643-8A02-B3EFCC508E2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28" creationId="{F8AAC928-6C45-DA48-A75D-BE6743DDF3A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29" creationId="{B3838BA9-A53A-D445-87D9-48A03DD09B8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0" creationId="{FBD275D1-DEC6-124F-87DD-FA7E5B4DE29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1" creationId="{D4B442DF-D83D-EE49-9FD1-CB36BB8B9B3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2" creationId="{E9634C9B-22D4-7248-829F-73662FB3850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4" creationId="{14C0D86F-B578-4747-9247-9AB687D25D5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5" creationId="{C81C2122-051F-BA4A-BB73-D16FA3264B9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6" creationId="{B6295F3A-D0CA-844B-8D6A-65BA57F8BB4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7" creationId="{C75EDC4D-0F6A-284B-A948-E6ECF4672E4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38" creationId="{716D34EE-D9BC-A34D-9ACF-551E744A9F7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0" creationId="{481FD28B-6D47-794F-8127-68148F708BD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1" creationId="{9860FA0F-6074-7E4C-939D-E0CA5F95BCD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2" creationId="{59AF29AC-4DE9-D849-9480-6F4753977C6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3" creationId="{4D40BF83-2537-9647-850A-5B003E159FC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4" creationId="{1D7ED91B-CC5B-524A-8098-61C9D149DEA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5" creationId="{650A8174-4A62-3340-B532-18131FD3458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6" creationId="{BED63558-A4EC-E648-ACCF-43E5F2E0F4F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7" creationId="{6A0CC1F9-8853-954D-97DC-43EFA3D3A0A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49" creationId="{F4F074D9-A4AE-2C4D-B67C-71653EE7DB7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50" creationId="{76587074-B40A-9D4C-B093-B29F4658410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51" creationId="{4E4576B7-171B-E548-8B8B-34C16A2D148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55" creationId="{3EF3D730-299B-CA47-8CBD-79633E103B2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56" creationId="{016702E0-2F19-DE4A-911C-E28F6A973951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67" creationId="{4DB087E2-6EAD-E04D-A473-CFC78F05279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69" creationId="{D6F63457-3CD0-BB45-A012-0DF0C228A3B1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0" creationId="{6B97F257-F254-8A43-92BE-9CAE8E16985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1" creationId="{6C9FAAF5-2C63-C541-B3AE-79CE9C5DBAD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2" creationId="{3367D7AF-CECF-D342-87FC-5180F9FFA8E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3" creationId="{D3DAAF72-32E9-B442-A213-93126160477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4" creationId="{9B2228DA-0522-A149-B798-363B5D732F9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5" creationId="{7C5A3479-0DAB-AC48-9D0F-48003EA151E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6" creationId="{B0DCB2A3-5388-1149-AE47-C4E1BE2840D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79" creationId="{0C27944E-157A-794E-A60C-8DCD9AB3267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80" creationId="{D2D3FACB-F45D-444C-9E0D-24B0B8CA53B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83" creationId="{B63F01A7-010A-2540-ADB9-43F37EF6AE2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84" creationId="{3FD47AB8-2B75-1344-B42A-EDDC658159B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85" creationId="{E341B1B9-0E1C-2047-B215-10BD48F1E10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486" creationId="{D8906442-EC46-F94E-BA90-A30A33C15D7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08" creationId="{79CF4949-B371-AC44-A733-1C3665D1375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11" creationId="{74F0080B-95DD-934E-A687-4E7819DCF9E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12" creationId="{71CC0F70-0D86-3145-95F3-3D7CDC03FE0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14" creationId="{191BD067-D1FD-FB4C-AE9B-FCB8F21376E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15" creationId="{B966E5EA-6709-4143-894E-AD32C5E77B9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16" creationId="{A9FAD31C-FB89-5346-8E93-5CD3B1F4B991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17" creationId="{146F2F56-CEAC-9C41-BDC0-AA6721875BD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19" creationId="{02AF8E40-593D-BD42-93E8-52EF5A0D56C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0" creationId="{AC98924A-E6A3-1547-AAED-FAB5D562378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1" creationId="{E47BC6E5-966C-9146-81CD-83241ABBFEF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2" creationId="{C7381CCB-DB38-D642-BEFB-8A655B5ADCE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4" creationId="{AF600359-C82F-3448-9AA8-319AFA13998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5" creationId="{3F153749-990B-2840-8831-988443E89A2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6" creationId="{63DC035B-1F92-9B40-A64A-DE730947137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7" creationId="{0B6C82BA-98F2-B44C-983F-3CBACAE9FB1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28" creationId="{61B72DC3-7F57-0741-9392-2EB75C3F725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30" creationId="{B8E583DF-BFD9-0442-A7C0-2629E0338A1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31" creationId="{20332180-7EA3-D441-9208-D5AFBFC5919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34" creationId="{44C4B5ED-DAC6-4646-8701-1CDDBC0094E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35" creationId="{A2EBE442-A61A-D444-9C10-9748A48F7AB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36" creationId="{11381DB9-ABEB-0B45-8D45-587A3CF0BC5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37" creationId="{9A3FADE3-DE6F-824C-BE64-F5A6457633B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38" creationId="{435BCD16-8EF4-0F43-9AED-F79A9E1F486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40" creationId="{6B96AA63-3BAF-AA44-A2F4-8005316AE9B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42" creationId="{4CEFCBA1-2AAF-5744-866A-B03406D84C2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44" creationId="{808909C7-3D7B-714D-BE1F-7AD8FA4B5CF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47" creationId="{7A0D1302-B863-DD45-BDA4-27E4E41194E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48" creationId="{260F96EF-8D01-0B48-B3A4-B20700D05C4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49" creationId="{2658E73C-8C93-AD4F-B4A6-8F430143F59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50" creationId="{8477A6C7-D671-F449-87AD-6CC8CEDE949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51" creationId="{C2DC00B9-2025-9042-AE03-0C8EAF51697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52" creationId="{C1AD5FF7-B746-D94A-9900-C8AF15EDAE8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55" creationId="{99ED8A90-40E4-F948-9395-1631045A25D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56" creationId="{D0117020-B687-4B4E-9777-580C4AD7A30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57" creationId="{C29309C9-9CC2-624F-8681-4D8A4B59EEC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62" creationId="{BE558F75-0CCA-4546-A0C0-E58119687F1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63" creationId="{F5397714-1D4D-934F-AEAD-F7E807107FD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65" creationId="{BF512BF9-1F60-824D-B5FD-F8CD7221BE1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70" creationId="{732D095D-9141-DE40-BF66-C5FE3F0F91F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71" creationId="{CBCC9B83-1DB6-084C-AB12-06C19CA83D8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72" creationId="{2F995481-3CFE-9B49-9E29-8C9C600B191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77" creationId="{DC6576DF-26BD-D048-AE11-9FB2D448260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82" creationId="{623981F5-6116-FE4A-9F89-F793819453A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87" creationId="{B5D07186-3C33-1844-BC80-5D6BA195565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94" creationId="{3437FB24-1CFD-1944-AADF-B56E30AFD64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595" creationId="{778A217D-A433-BE42-A178-23CC7D561F8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00" creationId="{A9349D1E-6E27-4A44-90F7-9543BEAFBF6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01" creationId="{659CC2C9-685E-384C-9674-79A49481BFB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07" creationId="{6F121CE1-7E7F-254A-A4EF-FFA80B71FED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10" creationId="{6396956B-D390-1746-884A-27970E09755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13" creationId="{3E663963-14D9-AE4E-B20A-5F3D0D4DF33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16" creationId="{8505318B-66F2-C44E-974D-B9A5FDE1C036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19" creationId="{FD618C29-1967-BC41-BC34-FEF7CD7D215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22" creationId="{108AC681-4C16-EE40-B8E0-5C696774202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25" creationId="{2F51732B-B454-3F42-9F12-4CC992E2564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28" creationId="{BD703F6B-D6E8-1B4E-9572-EDA792B3700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31" creationId="{0A9D0A41-0BE6-3E48-A407-D30642793CE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34" creationId="{F03BFF57-556B-6B4D-BFAC-D632753AF84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637" creationId="{08559D47-C536-2646-B720-A3EAD52FC015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56" creationId="{5CB85C42-3387-4645-A72F-E681D42A5B7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61" creationId="{934B9806-DCC5-424F-88F6-264472C4B7B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66" creationId="{91CA869F-0B82-494A-88A3-BBBCFEF5994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71" creationId="{3AFFDD1D-F81C-E84D-A1D4-437B36ADC48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76" creationId="{616E23B2-ED0E-0E44-93F1-88C4F65C092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81" creationId="{39F557B9-87F2-6943-B1A9-97B584C433B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86" creationId="{7C6E1D88-FEB1-364A-BE95-469B8B336C9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91" creationId="{45B80A9A-4D2B-394F-88CB-9B52699CFC9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92" creationId="{0CBCE908-B5CD-DB4D-9EAC-5899ECE3651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798" creationId="{52BA565A-20E2-1948-9DF8-C219C38F5DE4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00" creationId="{77476712-9F99-1346-BB30-6E258D35E76B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07" creationId="{E461E2AA-78D0-FF47-AE8E-57CCC4C92F4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12" creationId="{F6162296-14E5-324D-98F6-BDBCF56E37F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17" creationId="{A0A7AD60-AD69-9A4D-B30A-A4DC1221871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22" creationId="{E8EDDDC6-01FC-3F41-84F6-ABF327E770E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27" creationId="{F244B3A9-09FD-1545-8365-0161B5B8A78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32" creationId="{58C3C655-3C04-9D4E-A019-3D9B4EA355F3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37" creationId="{C7E5E45F-7363-754D-8E52-EA6568FF2E9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51" creationId="{6F06AA09-324F-524F-BE8B-0C469D995DE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57" creationId="{D89840B7-62FD-974C-B86C-F74966CEA45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62" creationId="{AD63368F-6942-3244-B058-C6C395E08E3D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71" creationId="{00B01FC1-E551-A446-9DC9-85C8A1BB591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76" creationId="{07536C2D-AAB7-804C-BEC8-5A255A9F99D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885" creationId="{870CF0E3-EA2D-4648-88CA-D1FC0596306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910" creationId="{3A58D00E-A13B-EF47-8704-A54404E104CA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921" creationId="{3A720CC7-4B8B-6542-8647-CEEB2FAC1DC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922" creationId="{A8E3DE0F-6B98-3A48-9F55-3FEC0222A68F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931" creationId="{D4605EBE-229A-B340-99C5-E2220DAD54B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940" creationId="{E32E173F-5B7E-DB49-823D-DDE8F73E0D31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945" creationId="{741AD38F-CD09-DE42-86A7-FC883AA93CE9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954" creationId="{7B8489A1-6367-EC4C-9EE6-955ADE935E71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05" creationId="{CAE69395-EFD5-234E-9DF6-947948E824A8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26" creationId="{CEE850A6-B073-E84B-8854-95DA5AC94817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33" creationId="{3E94283B-963F-3F4B-B934-D657EE3A869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38" creationId="{5FD09CBD-BD4E-A040-BB8A-00C3527FC510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43" creationId="{ACFC6A65-BE19-4D46-A632-2671DB78765C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48" creationId="{AAEEBEBA-9EAB-2149-8599-894B0F33B2BE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53" creationId="{8B7196CC-6DD0-DA43-A2A9-50786C0D3B92}"/>
          </ac:grpSpMkLst>
        </pc:grpChg>
        <pc:grpChg chg="mod">
          <ac:chgData name="倉下亮 NK-STAFF" userId="96ef8ed2-32df-4ebd-bfc9-b4de2c4378de" providerId="ADAL" clId="{1652D87E-2724-6742-8BCE-8CA18BC34CC1}" dt="2022-04-10T13:13:35.786" v="2090"/>
          <ac:grpSpMkLst>
            <pc:docMk/>
            <pc:sldMk cId="0" sldId="358"/>
            <ac:grpSpMk id="1060" creationId="{6EB601D1-347A-F34C-89B9-EDCA8C2026ED}"/>
          </ac:grpSpMkLst>
        </pc:grpChg>
        <pc:grpChg chg="topLv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1075" creationId="{B9783AE5-27D0-6046-BBC2-6433C012E7B4}"/>
          </ac:grpSpMkLst>
        </pc:grpChg>
        <pc:grpChg chg="add del topLvl">
          <ac:chgData name="倉下亮 NK-STAFF" userId="96ef8ed2-32df-4ebd-bfc9-b4de2c4378de" providerId="ADAL" clId="{1652D87E-2724-6742-8BCE-8CA18BC34CC1}" dt="2022-04-10T13:17:33.225" v="2124" actId="338"/>
          <ac:grpSpMkLst>
            <pc:docMk/>
            <pc:sldMk cId="0" sldId="358"/>
            <ac:grpSpMk id="1076" creationId="{6B74F31E-B534-C043-843C-1F4DFD65B0E7}"/>
          </ac:grpSpMkLst>
        </pc:grpChg>
        <pc:grpChg chg="add del">
          <ac:chgData name="倉下亮 NK-STAFF" userId="96ef8ed2-32df-4ebd-bfc9-b4de2c4378de" providerId="ADAL" clId="{1652D87E-2724-6742-8BCE-8CA18BC34CC1}" dt="2022-04-10T13:17:29.932" v="2122" actId="164"/>
          <ac:grpSpMkLst>
            <pc:docMk/>
            <pc:sldMk cId="0" sldId="358"/>
            <ac:grpSpMk id="1077" creationId="{81E8D460-B60D-554B-ACED-DA426AD33706}"/>
          </ac:grpSpMkLst>
        </pc:grpChg>
        <pc:grpChg chg="mod topLvl">
          <ac:chgData name="倉下亮 NK-STAFF" userId="96ef8ed2-32df-4ebd-bfc9-b4de2c4378de" providerId="ADAL" clId="{1652D87E-2724-6742-8BCE-8CA18BC34CC1}" dt="2022-04-10T13:19:25.890" v="2136" actId="166"/>
          <ac:grpSpMkLst>
            <pc:docMk/>
            <pc:sldMk cId="0" sldId="358"/>
            <ac:grpSpMk id="1078" creationId="{1B1A9A79-ECCE-114C-AA7B-722DCCA44C52}"/>
          </ac:grpSpMkLst>
        </pc:grpChg>
        <pc:grpChg chg="add del">
          <ac:chgData name="倉下亮 NK-STAFF" userId="96ef8ed2-32df-4ebd-bfc9-b4de2c4378de" providerId="ADAL" clId="{1652D87E-2724-6742-8BCE-8CA18BC34CC1}" dt="2022-04-10T13:19:02.745" v="2135" actId="338"/>
          <ac:grpSpMkLst>
            <pc:docMk/>
            <pc:sldMk cId="0" sldId="358"/>
            <ac:grpSpMk id="1079" creationId="{7BEBE8A9-6D73-5043-8584-7DC66337AD8F}"/>
          </ac:grpSpMkLst>
        </pc:grp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637" v="3821" actId="27636"/>
        <pc:sldMkLst>
          <pc:docMk/>
          <pc:sldMk cId="3299407761" sldId="359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3299407761" sldId="359"/>
            <ac:spMk id="2" creationId="{B71A3E3C-A711-4BD5-A0D3-BFB084D73FD9}"/>
          </ac:spMkLst>
        </pc:spChg>
        <pc:spChg chg="mod ord">
          <ac:chgData name="倉下亮 NK-STAFF" userId="96ef8ed2-32df-4ebd-bfc9-b4de2c4378de" providerId="ADAL" clId="{1652D87E-2724-6742-8BCE-8CA18BC34CC1}" dt="2022-04-12T14:26:20.637" v="3821" actId="27636"/>
          <ac:spMkLst>
            <pc:docMk/>
            <pc:sldMk cId="3299407761" sldId="359"/>
            <ac:spMk id="3" creationId="{BFBF9E66-EF1F-4761-83C3-71A86B40061B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3299407761" sldId="359"/>
            <ac:spMk id="4" creationId="{B8E456F8-5E28-42F8-87B7-30E1A5B29B29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3299407761" sldId="359"/>
            <ac:spMk id="5" creationId="{FA918924-A771-4C0A-99F1-C0A401E20C0C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299407761" sldId="359"/>
            <ac:spMk id="6" creationId="{2A6F2EC1-343D-3042-B901-2527CB58A1E0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299407761" sldId="359"/>
            <ac:spMk id="7" creationId="{2705A1AD-A260-8341-971B-342AB11EE5C2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299407761" sldId="359"/>
            <ac:spMk id="8" creationId="{96F0772F-FB8B-F443-A7AB-1E56799066D8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299407761" sldId="359"/>
            <ac:spMk id="9" creationId="{B6FBD09E-F488-DE44-BC7F-AE91F498808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9407761" sldId="359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9407761" sldId="359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9407761" sldId="359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9407761" sldId="359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9407761" sldId="359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9407761" sldId="359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299407761" sldId="359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299407761" sldId="359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299407761" sldId="359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652" v="3822" actId="27636"/>
        <pc:sldMkLst>
          <pc:docMk/>
          <pc:sldMk cId="4116005797" sldId="360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116005797" sldId="360"/>
            <ac:spMk id="2" creationId="{B71A3E3C-A711-4BD5-A0D3-BFB084D73FD9}"/>
          </ac:spMkLst>
        </pc:spChg>
        <pc:spChg chg="del mod ord">
          <ac:chgData name="倉下亮 NK-STAFF" userId="96ef8ed2-32df-4ebd-bfc9-b4de2c4378de" providerId="ADAL" clId="{1652D87E-2724-6742-8BCE-8CA18BC34CC1}" dt="2022-04-10T07:51:37.089" v="632" actId="700"/>
          <ac:spMkLst>
            <pc:docMk/>
            <pc:sldMk cId="4116005797" sldId="360"/>
            <ac:spMk id="3" creationId="{BFBF9E66-EF1F-4761-83C3-71A86B40061B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116005797" sldId="360"/>
            <ac:spMk id="4" creationId="{B8E456F8-5E28-42F8-87B7-30E1A5B29B29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116005797" sldId="360"/>
            <ac:spMk id="5" creationId="{FA918924-A771-4C0A-99F1-C0A401E20C0C}"/>
          </ac:spMkLst>
        </pc:spChg>
        <pc:spChg chg="add del 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116005797" sldId="360"/>
            <ac:spMk id="6" creationId="{9871C993-6004-3045-BFAA-92F13D908E13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116005797" sldId="360"/>
            <ac:spMk id="7" creationId="{68A55D09-1672-5841-BAB9-0BACF884C51B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116005797" sldId="360"/>
            <ac:spMk id="8" creationId="{DFED650F-2D18-364E-84C6-F0CF14277AAF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116005797" sldId="360"/>
            <ac:spMk id="9" creationId="{F9523463-CF93-BB4E-9419-A2016B6CBF81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116005797" sldId="360"/>
            <ac:spMk id="10" creationId="{8F3CF990-ACB8-443A-BB74-D36EC8A00B02}"/>
          </ac:spMkLst>
        </pc:spChg>
        <pc:spChg chg="add mod">
          <ac:chgData name="倉下亮 NK-STAFF" userId="96ef8ed2-32df-4ebd-bfc9-b4de2c4378de" providerId="ADAL" clId="{1652D87E-2724-6742-8BCE-8CA18BC34CC1}" dt="2022-04-12T14:26:20.652" v="3822" actId="27636"/>
          <ac:spMkLst>
            <pc:docMk/>
            <pc:sldMk cId="4116005797" sldId="360"/>
            <ac:spMk id="11" creationId="{5C4DE289-8855-3042-A7DF-3049D7FB42C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116005797" sldId="360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116005797" sldId="360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116005797" sldId="360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116005797" sldId="360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116005797" sldId="360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116005797" sldId="360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116005797" sldId="360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116005797" sldId="360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684" v="3823" actId="27636"/>
        <pc:sldMkLst>
          <pc:docMk/>
          <pc:sldMk cId="4099344036" sldId="363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99344036" sldId="363"/>
            <ac:spMk id="2" creationId="{B71A3E3C-A711-4BD5-A0D3-BFB084D73FD9}"/>
          </ac:spMkLst>
        </pc:spChg>
        <pc:spChg chg="del mod ord">
          <ac:chgData name="倉下亮 NK-STAFF" userId="96ef8ed2-32df-4ebd-bfc9-b4de2c4378de" providerId="ADAL" clId="{1652D87E-2724-6742-8BCE-8CA18BC34CC1}" dt="2022-04-10T07:51:37.089" v="632" actId="700"/>
          <ac:spMkLst>
            <pc:docMk/>
            <pc:sldMk cId="4099344036" sldId="363"/>
            <ac:spMk id="3" creationId="{BFBF9E66-EF1F-4761-83C3-71A86B40061B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99344036" sldId="363"/>
            <ac:spMk id="4" creationId="{B8E456F8-5E28-42F8-87B7-30E1A5B29B29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99344036" sldId="363"/>
            <ac:spMk id="5" creationId="{FA918924-A771-4C0A-99F1-C0A401E20C0C}"/>
          </ac:spMkLst>
        </pc:spChg>
        <pc:spChg chg="add del 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99344036" sldId="363"/>
            <ac:spMk id="6" creationId="{E6D1EB7F-32C2-624F-BB2D-EA6C9C210327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099344036" sldId="363"/>
            <ac:spMk id="7" creationId="{56ACD38B-C262-1C4D-AE65-1AC80C438F60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099344036" sldId="363"/>
            <ac:spMk id="8" creationId="{B59F501E-40F5-884F-8FAE-DB44CE4A9B6C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099344036" sldId="363"/>
            <ac:spMk id="9" creationId="{2D3257A4-3C79-6E41-95F6-B711B1E31821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99344036" sldId="363"/>
            <ac:spMk id="10" creationId="{8F3CF990-ACB8-443A-BB74-D36EC8A00B02}"/>
          </ac:spMkLst>
        </pc:spChg>
        <pc:spChg chg="add mod">
          <ac:chgData name="倉下亮 NK-STAFF" userId="96ef8ed2-32df-4ebd-bfc9-b4de2c4378de" providerId="ADAL" clId="{1652D87E-2724-6742-8BCE-8CA18BC34CC1}" dt="2022-04-12T14:26:20.684" v="3823" actId="27636"/>
          <ac:spMkLst>
            <pc:docMk/>
            <pc:sldMk cId="4099344036" sldId="363"/>
            <ac:spMk id="11" creationId="{44C0F6DB-B41F-854B-B4BB-4EA050B9B5F0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99344036" sldId="363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99344036" sldId="363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99344036" sldId="363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99344036" sldId="363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99344036" sldId="363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99344036" sldId="363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099344036" sldId="363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099344036" sldId="363"/>
            <ac:picMk id="18" creationId="{7185CF21-0594-48C0-9F3E-254D6BCE9D9B}"/>
          </ac:picMkLst>
        </pc:picChg>
      </pc:sldChg>
      <pc:sldChg chg="delSp modSp del mod">
        <pc:chgData name="倉下亮 NK-STAFF" userId="96ef8ed2-32df-4ebd-bfc9-b4de2c4378de" providerId="ADAL" clId="{1652D87E-2724-6742-8BCE-8CA18BC34CC1}" dt="2022-04-10T07:14:09.831" v="239" actId="2696"/>
        <pc:sldMkLst>
          <pc:docMk/>
          <pc:sldMk cId="1247489611" sldId="364"/>
        </pc:sldMkLst>
        <pc:spChg chg="mod">
          <ac:chgData name="倉下亮 NK-STAFF" userId="96ef8ed2-32df-4ebd-bfc9-b4de2c4378de" providerId="ADAL" clId="{1652D87E-2724-6742-8BCE-8CA18BC34CC1}" dt="2022-04-10T07:13:29.357" v="235" actId="21"/>
          <ac:spMkLst>
            <pc:docMk/>
            <pc:sldMk cId="1247489611" sldId="364"/>
            <ac:spMk id="2" creationId="{411E5E38-0953-4752-ABBC-489C97E6403C}"/>
          </ac:spMkLst>
        </pc:spChg>
        <pc:spChg chg="mod">
          <ac:chgData name="倉下亮 NK-STAFF" userId="96ef8ed2-32df-4ebd-bfc9-b4de2c4378de" providerId="ADAL" clId="{1652D87E-2724-6742-8BCE-8CA18BC34CC1}" dt="2022-04-10T06:54:26.820" v="206"/>
          <ac:spMkLst>
            <pc:docMk/>
            <pc:sldMk cId="1247489611" sldId="364"/>
            <ac:spMk id="4" creationId="{E26F1E55-6F1D-43DC-9F22-673CFAAE2E00}"/>
          </ac:spMkLst>
        </pc:spChg>
        <pc:spChg chg="mod">
          <ac:chgData name="倉下亮 NK-STAFF" userId="96ef8ed2-32df-4ebd-bfc9-b4de2c4378de" providerId="ADAL" clId="{1652D87E-2724-6742-8BCE-8CA18BC34CC1}" dt="2022-04-10T06:54:26.820" v="206"/>
          <ac:spMkLst>
            <pc:docMk/>
            <pc:sldMk cId="1247489611" sldId="364"/>
            <ac:spMk id="5" creationId="{E9E0F57A-FDB6-4EEF-B70B-819A464D5135}"/>
          </ac:spMkLst>
        </pc:spChg>
        <pc:spChg chg="del">
          <ac:chgData name="倉下亮 NK-STAFF" userId="96ef8ed2-32df-4ebd-bfc9-b4de2c4378de" providerId="ADAL" clId="{1652D87E-2724-6742-8BCE-8CA18BC34CC1}" dt="2022-04-10T07:14:01.062" v="237" actId="21"/>
          <ac:spMkLst>
            <pc:docMk/>
            <pc:sldMk cId="1247489611" sldId="364"/>
            <ac:spMk id="7" creationId="{D30ABD5F-15FA-4870-985D-0BD3508BCAC5}"/>
          </ac:spMkLst>
        </pc:spChg>
        <pc:spChg chg="del">
          <ac:chgData name="倉下亮 NK-STAFF" userId="96ef8ed2-32df-4ebd-bfc9-b4de2c4378de" providerId="ADAL" clId="{1652D87E-2724-6742-8BCE-8CA18BC34CC1}" dt="2022-04-10T07:14:01.062" v="237" actId="21"/>
          <ac:spMkLst>
            <pc:docMk/>
            <pc:sldMk cId="1247489611" sldId="364"/>
            <ac:spMk id="16" creationId="{DF2A2EAE-25CE-48F0-A9A9-31EBD882EB37}"/>
          </ac:spMkLst>
        </pc:spChg>
        <pc:spChg chg="del">
          <ac:chgData name="倉下亮 NK-STAFF" userId="96ef8ed2-32df-4ebd-bfc9-b4de2c4378de" providerId="ADAL" clId="{1652D87E-2724-6742-8BCE-8CA18BC34CC1}" dt="2022-04-10T07:14:01.062" v="237" actId="21"/>
          <ac:spMkLst>
            <pc:docMk/>
            <pc:sldMk cId="1247489611" sldId="364"/>
            <ac:spMk id="17" creationId="{F231F074-2B28-49F8-8658-CDBE0DA7D362}"/>
          </ac:spMkLst>
        </pc:spChg>
        <pc:graphicFrameChg chg="del">
          <ac:chgData name="倉下亮 NK-STAFF" userId="96ef8ed2-32df-4ebd-bfc9-b4de2c4378de" providerId="ADAL" clId="{1652D87E-2724-6742-8BCE-8CA18BC34CC1}" dt="2022-04-10T07:14:01.062" v="237" actId="21"/>
          <ac:graphicFrameMkLst>
            <pc:docMk/>
            <pc:sldMk cId="1247489611" sldId="364"/>
            <ac:graphicFrameMk id="10" creationId="{EBC25310-88C8-49CC-B0DA-0FEA4C5EBEF0}"/>
          </ac:graphicFrameMkLst>
        </pc:graphicFrameChg>
        <pc:picChg chg="del">
          <ac:chgData name="倉下亮 NK-STAFF" userId="96ef8ed2-32df-4ebd-bfc9-b4de2c4378de" providerId="ADAL" clId="{1652D87E-2724-6742-8BCE-8CA18BC34CC1}" dt="2022-04-10T07:14:01.062" v="237" actId="21"/>
          <ac:picMkLst>
            <pc:docMk/>
            <pc:sldMk cId="1247489611" sldId="364"/>
            <ac:picMk id="12" creationId="{C344F80E-CED7-4B4C-ADA8-30DAB3485CE8}"/>
          </ac:picMkLst>
        </pc:picChg>
        <pc:picChg chg="del">
          <ac:chgData name="倉下亮 NK-STAFF" userId="96ef8ed2-32df-4ebd-bfc9-b4de2c4378de" providerId="ADAL" clId="{1652D87E-2724-6742-8BCE-8CA18BC34CC1}" dt="2022-04-10T07:14:01.062" v="237" actId="21"/>
          <ac:picMkLst>
            <pc:docMk/>
            <pc:sldMk cId="1247489611" sldId="364"/>
            <ac:picMk id="13" creationId="{CAC156A8-6952-41B8-8CF2-F4DF4C94DA61}"/>
          </ac:picMkLst>
        </pc:picChg>
        <pc:picChg chg="del">
          <ac:chgData name="倉下亮 NK-STAFF" userId="96ef8ed2-32df-4ebd-bfc9-b4de2c4378de" providerId="ADAL" clId="{1652D87E-2724-6742-8BCE-8CA18BC34CC1}" dt="2022-04-10T07:14:01.062" v="237" actId="21"/>
          <ac:picMkLst>
            <pc:docMk/>
            <pc:sldMk cId="1247489611" sldId="364"/>
            <ac:picMk id="14" creationId="{3998BC2F-4043-463E-BB6E-207CCF66E9CE}"/>
          </ac:picMkLst>
        </pc:picChg>
        <pc:picChg chg="del">
          <ac:chgData name="倉下亮 NK-STAFF" userId="96ef8ed2-32df-4ebd-bfc9-b4de2c4378de" providerId="ADAL" clId="{1652D87E-2724-6742-8BCE-8CA18BC34CC1}" dt="2022-04-10T07:14:01.062" v="237" actId="21"/>
          <ac:picMkLst>
            <pc:docMk/>
            <pc:sldMk cId="1247489611" sldId="364"/>
            <ac:picMk id="15" creationId="{448C0B08-8662-4EBB-90BF-7E420AC7856A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716" v="3824" actId="27636"/>
        <pc:sldMkLst>
          <pc:docMk/>
          <pc:sldMk cId="4001484243" sldId="365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01484243" sldId="365"/>
            <ac:spMk id="2" creationId="{F22399DE-1F21-4D95-A9FC-82EE278F1E6E}"/>
          </ac:spMkLst>
        </pc:spChg>
        <pc:spChg chg="del mod ord">
          <ac:chgData name="倉下亮 NK-STAFF" userId="96ef8ed2-32df-4ebd-bfc9-b4de2c4378de" providerId="ADAL" clId="{1652D87E-2724-6742-8BCE-8CA18BC34CC1}" dt="2022-04-10T07:51:37.089" v="632" actId="700"/>
          <ac:spMkLst>
            <pc:docMk/>
            <pc:sldMk cId="4001484243" sldId="365"/>
            <ac:spMk id="3" creationId="{22890808-6305-440B-B934-DE4DA2664F44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01484243" sldId="365"/>
            <ac:spMk id="4" creationId="{6FD1C8A4-CD73-4E65-B249-D1CE0887AB48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01484243" sldId="365"/>
            <ac:spMk id="5" creationId="{3A55DA84-2076-43EB-80B0-519728249560}"/>
          </ac:spMkLst>
        </pc:spChg>
        <pc:spChg chg="add del 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4001484243" sldId="365"/>
            <ac:spMk id="6" creationId="{5679BDBD-22FB-BB42-A465-6BD5D5E30D72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001484243" sldId="365"/>
            <ac:spMk id="7" creationId="{D6777514-9D70-D44A-AE67-90E5201A75B8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001484243" sldId="365"/>
            <ac:spMk id="8" creationId="{032DEE0E-B197-2848-B8EA-6D7132AA30AB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4001484243" sldId="365"/>
            <ac:spMk id="9" creationId="{7FD6E553-657D-3047-A728-92FA717ED25A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01484243" sldId="365"/>
            <ac:spMk id="10" creationId="{8F3CF990-ACB8-443A-BB74-D36EC8A00B02}"/>
          </ac:spMkLst>
        </pc:spChg>
        <pc:spChg chg="add mod">
          <ac:chgData name="倉下亮 NK-STAFF" userId="96ef8ed2-32df-4ebd-bfc9-b4de2c4378de" providerId="ADAL" clId="{1652D87E-2724-6742-8BCE-8CA18BC34CC1}" dt="2022-04-12T14:26:20.716" v="3824" actId="27636"/>
          <ac:spMkLst>
            <pc:docMk/>
            <pc:sldMk cId="4001484243" sldId="365"/>
            <ac:spMk id="11" creationId="{BC91ED8B-040C-E944-8451-B62ECE48DE5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01484243" sldId="365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01484243" sldId="365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01484243" sldId="365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01484243" sldId="365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01484243" sldId="365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4001484243" sldId="365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001484243" sldId="365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4001484243" sldId="365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0T07:51:39.346" v="633"/>
        <pc:sldMkLst>
          <pc:docMk/>
          <pc:sldMk cId="1359363159" sldId="366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2" creationId="{1E4E7661-5A10-4686-B48C-0BAF63AEDF6F}"/>
          </ac:spMkLst>
        </pc:spChg>
        <pc:spChg chg="del mod ord">
          <ac:chgData name="倉下亮 NK-STAFF" userId="96ef8ed2-32df-4ebd-bfc9-b4de2c4378de" providerId="ADAL" clId="{1652D87E-2724-6742-8BCE-8CA18BC34CC1}" dt="2022-04-10T07:51:37.089" v="632" actId="700"/>
          <ac:spMkLst>
            <pc:docMk/>
            <pc:sldMk cId="1359363159" sldId="366"/>
            <ac:spMk id="3" creationId="{2FD3438B-AEC3-448C-AE27-BFF5CC6E2E00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4" creationId="{1008FBE3-7CE4-4B7D-86FA-A5F5A1DE9204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5" creationId="{224457DE-D67D-4156-98D4-074C15AEBE67}"/>
          </ac:spMkLst>
        </pc:spChg>
        <pc:spChg chg="add del 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6" creationId="{EFEA7B0A-FCB0-0A43-9245-7DF199B01384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7" creationId="{48260C4D-327F-1645-9877-34563ABCB548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8" creationId="{A44B2530-4CF8-5E40-A42A-A6C486D97264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9" creationId="{E51110A7-A2FA-0548-BD94-F6C91EE854EB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359363159" sldId="366"/>
            <ac:spMk id="10" creationId="{8F3CF990-ACB8-443A-BB74-D36EC8A00B02}"/>
          </ac:spMkLst>
        </pc:spChg>
        <pc:spChg chg="add mod">
          <ac:chgData name="倉下亮 NK-STAFF" userId="96ef8ed2-32df-4ebd-bfc9-b4de2c4378de" providerId="ADAL" clId="{1652D87E-2724-6742-8BCE-8CA18BC34CC1}" dt="2022-04-10T07:51:39.346" v="633"/>
          <ac:spMkLst>
            <pc:docMk/>
            <pc:sldMk cId="1359363159" sldId="366"/>
            <ac:spMk id="11" creationId="{CFC02970-654B-8545-90EB-5BCF23EEC4CD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359363159" sldId="366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359363159" sldId="366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359363159" sldId="366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359363159" sldId="366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359363159" sldId="366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359363159" sldId="366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359363159" sldId="366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359363159" sldId="366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0T07:51:39.346" v="633"/>
        <pc:sldMkLst>
          <pc:docMk/>
          <pc:sldMk cId="2314290567" sldId="367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2" creationId="{BB09AF74-C41E-4ED6-8EC4-8FB52CC94331}"/>
          </ac:spMkLst>
        </pc:spChg>
        <pc:spChg chg="del mod ord">
          <ac:chgData name="倉下亮 NK-STAFF" userId="96ef8ed2-32df-4ebd-bfc9-b4de2c4378de" providerId="ADAL" clId="{1652D87E-2724-6742-8BCE-8CA18BC34CC1}" dt="2022-04-10T07:51:37.089" v="632" actId="700"/>
          <ac:spMkLst>
            <pc:docMk/>
            <pc:sldMk cId="2314290567" sldId="367"/>
            <ac:spMk id="3" creationId="{7C39458B-ED17-411A-9552-E80201E7DA2C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4" creationId="{283C7B9C-F8C3-4762-93E3-369B9B88B257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5" creationId="{AABF5883-CD0E-4955-80EE-9554C00B1F37}"/>
          </ac:spMkLst>
        </pc:spChg>
        <pc:spChg chg="add del 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6" creationId="{2BB498D0-4D9C-3340-ADE9-B707E36316EF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7" creationId="{1F077449-B1B8-3E4D-B993-3B4C8F4A4F15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8" creationId="{3C6D0700-761A-F14A-800F-598962B91304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9" creationId="{FB5D3B2F-02B5-4D46-AD91-421C5A730B8C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314290567" sldId="367"/>
            <ac:spMk id="10" creationId="{8F3CF990-ACB8-443A-BB74-D36EC8A00B02}"/>
          </ac:spMkLst>
        </pc:spChg>
        <pc:spChg chg="add mod">
          <ac:chgData name="倉下亮 NK-STAFF" userId="96ef8ed2-32df-4ebd-bfc9-b4de2c4378de" providerId="ADAL" clId="{1652D87E-2724-6742-8BCE-8CA18BC34CC1}" dt="2022-04-10T07:51:39.346" v="633"/>
          <ac:spMkLst>
            <pc:docMk/>
            <pc:sldMk cId="2314290567" sldId="367"/>
            <ac:spMk id="11" creationId="{B7D94C73-46B5-AC41-99DF-CC5B60F44FB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314290567" sldId="367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314290567" sldId="367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314290567" sldId="367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314290567" sldId="367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314290567" sldId="367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314290567" sldId="367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314290567" sldId="367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314290567" sldId="367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772" v="3826" actId="27636"/>
        <pc:sldMkLst>
          <pc:docMk/>
          <pc:sldMk cId="3184486408" sldId="368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3184486408" sldId="368"/>
            <ac:spMk id="2" creationId="{4E06082F-3B18-4104-9585-51FA865734D4}"/>
          </ac:spMkLst>
        </pc:spChg>
        <pc:spChg chg="mod ord">
          <ac:chgData name="倉下亮 NK-STAFF" userId="96ef8ed2-32df-4ebd-bfc9-b4de2c4378de" providerId="ADAL" clId="{1652D87E-2724-6742-8BCE-8CA18BC34CC1}" dt="2022-04-12T14:26:20.772" v="3826" actId="27636"/>
          <ac:spMkLst>
            <pc:docMk/>
            <pc:sldMk cId="3184486408" sldId="368"/>
            <ac:spMk id="3" creationId="{F0C38AE4-BD7E-4BE0-AD16-5025F0D4A2A9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3184486408" sldId="368"/>
            <ac:spMk id="4" creationId="{34C44180-526A-424F-890F-6CEB9EDE1047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3184486408" sldId="368"/>
            <ac:spMk id="5" creationId="{5EAD8BE8-F671-48AB-8DED-A5A675CE9740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184486408" sldId="368"/>
            <ac:spMk id="6" creationId="{89997272-9C7B-754E-89F4-C51925E9F6F9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184486408" sldId="368"/>
            <ac:spMk id="7" creationId="{282C83E1-42B2-4B40-BA10-31D2C46F5743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184486408" sldId="368"/>
            <ac:spMk id="8" creationId="{B4612F6F-5D88-F74A-B2A0-97F6FAA0DB62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3184486408" sldId="368"/>
            <ac:spMk id="9" creationId="{8A22A2CD-3A5E-EA42-ACD8-B050A81634D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184486408" sldId="368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184486408" sldId="368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184486408" sldId="368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184486408" sldId="368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184486408" sldId="368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184486408" sldId="368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3184486408" sldId="368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184486408" sldId="368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3184486408" sldId="368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786" v="3827" actId="27636"/>
        <pc:sldMkLst>
          <pc:docMk/>
          <pc:sldMk cId="1227749160" sldId="369"/>
        </pc:sldMkLst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1227749160" sldId="369"/>
            <ac:spMk id="2" creationId="{3C83CE88-5716-468E-8133-034669780D59}"/>
          </ac:spMkLst>
        </pc:spChg>
        <pc:spChg chg="mod ord">
          <ac:chgData name="倉下亮 NK-STAFF" userId="96ef8ed2-32df-4ebd-bfc9-b4de2c4378de" providerId="ADAL" clId="{1652D87E-2724-6742-8BCE-8CA18BC34CC1}" dt="2022-04-12T14:26:20.786" v="3827" actId="27636"/>
          <ac:spMkLst>
            <pc:docMk/>
            <pc:sldMk cId="1227749160" sldId="369"/>
            <ac:spMk id="3" creationId="{5040F17C-8E8F-45E3-B742-16248F697EE5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1227749160" sldId="369"/>
            <ac:spMk id="4" creationId="{851687A9-34C3-4FBD-B01A-B76E6D8B8819}"/>
          </ac:spMkLst>
        </pc:spChg>
        <pc:spChg chg="mod ord">
          <ac:chgData name="倉下亮 NK-STAFF" userId="96ef8ed2-32df-4ebd-bfc9-b4de2c4378de" providerId="ADAL" clId="{1652D87E-2724-6742-8BCE-8CA18BC34CC1}" dt="2022-04-10T07:51:39.346" v="633"/>
          <ac:spMkLst>
            <pc:docMk/>
            <pc:sldMk cId="1227749160" sldId="369"/>
            <ac:spMk id="5" creationId="{F266F857-79B4-459B-A9D0-C7FB5E5EE3D0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1227749160" sldId="369"/>
            <ac:spMk id="6" creationId="{DD6821D9-E939-9D46-9ECA-2D17CFCE5F43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1227749160" sldId="369"/>
            <ac:spMk id="7" creationId="{F424F76F-FBD9-AC4B-83FD-D0F84CF0B164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1227749160" sldId="369"/>
            <ac:spMk id="8" creationId="{47FDCC0E-934D-1F4C-9E52-CBEE5A1A19EC}"/>
          </ac:spMkLst>
        </pc:spChg>
        <pc:spChg chg="add del mod">
          <ac:chgData name="倉下亮 NK-STAFF" userId="96ef8ed2-32df-4ebd-bfc9-b4de2c4378de" providerId="ADAL" clId="{1652D87E-2724-6742-8BCE-8CA18BC34CC1}" dt="2022-04-10T07:51:39.346" v="633"/>
          <ac:spMkLst>
            <pc:docMk/>
            <pc:sldMk cId="1227749160" sldId="369"/>
            <ac:spMk id="9" creationId="{2853563E-5C92-0B48-98CA-FC5EC99B6271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227749160" sldId="369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227749160" sldId="369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227749160" sldId="369"/>
            <ac:spMk id="16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227749160" sldId="369"/>
            <ac:spMk id="20" creationId="{41F8C064-2DC5-4758-B49C-76BFF64052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227749160" sldId="369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227749160" sldId="369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227749160" sldId="369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227749160" sldId="369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227749160" sldId="369"/>
            <ac:picMk id="18" creationId="{7185CF21-0594-48C0-9F3E-254D6BCE9D9B}"/>
          </ac:picMkLst>
        </pc:picChg>
      </pc:sldChg>
      <pc:sldChg chg="addSp delSp modSp del mod setBg modClrScheme addAnim delDesignElem chgLayout">
        <pc:chgData name="倉下亮 NK-STAFF" userId="96ef8ed2-32df-4ebd-bfc9-b4de2c4378de" providerId="ADAL" clId="{1652D87E-2724-6742-8BCE-8CA18BC34CC1}" dt="2022-04-10T07:52:44.277" v="667" actId="2696"/>
        <pc:sldMkLst>
          <pc:docMk/>
          <pc:sldMk cId="642975687" sldId="370"/>
        </pc:sldMkLst>
        <pc:spChg chg="mod ord">
          <ac:chgData name="倉下亮 NK-STAFF" userId="96ef8ed2-32df-4ebd-bfc9-b4de2c4378de" providerId="ADAL" clId="{1652D87E-2724-6742-8BCE-8CA18BC34CC1}" dt="2022-04-10T07:37:29.192" v="524" actId="700"/>
          <ac:spMkLst>
            <pc:docMk/>
            <pc:sldMk cId="642975687" sldId="370"/>
            <ac:spMk id="7" creationId="{0970884A-52FE-4F79-8DE0-E0FE4CC38D37}"/>
          </ac:spMkLst>
        </pc:spChg>
        <pc:spChg chg="mod ord">
          <ac:chgData name="倉下亮 NK-STAFF" userId="96ef8ed2-32df-4ebd-bfc9-b4de2c4378de" providerId="ADAL" clId="{1652D87E-2724-6742-8BCE-8CA18BC34CC1}" dt="2022-04-10T07:37:29.192" v="524" actId="700"/>
          <ac:spMkLst>
            <pc:docMk/>
            <pc:sldMk cId="642975687" sldId="370"/>
            <ac:spMk id="8" creationId="{FBB3C186-F5C1-44E8-A174-B9CCA2B01190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42975687" sldId="370"/>
            <ac:spMk id="13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42975687" sldId="370"/>
            <ac:spMk id="17" creationId="{65F94F98-3A57-49AA-838E-91AAF600B6E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42975687" sldId="370"/>
            <ac:spMk id="2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42975687" sldId="370"/>
            <ac:spMk id="2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42975687" sldId="370"/>
            <ac:spMk id="25" creationId="{332A6F87-AC28-4AA8-B8A6-AEBC67BD0D64}"/>
          </ac:spMkLst>
        </pc:spChg>
        <pc:grpChg chg="add del">
          <ac:chgData name="倉下亮 NK-STAFF" userId="96ef8ed2-32df-4ebd-bfc9-b4de2c4378de" providerId="ADAL" clId="{1652D87E-2724-6742-8BCE-8CA18BC34CC1}" dt="2022-04-10T07:22:20.243" v="343" actId="26606"/>
          <ac:grpSpMkLst>
            <pc:docMk/>
            <pc:sldMk cId="642975687" sldId="370"/>
            <ac:grpSpMk id="10" creationId="{82EEA7F3-64E0-47B1-9B06-0677EA6FD79E}"/>
          </ac:grpSpMkLst>
        </pc:grpChg>
        <pc:grpChg chg="add del">
          <ac:chgData name="倉下亮 NK-STAFF" userId="96ef8ed2-32df-4ebd-bfc9-b4de2c4378de" providerId="ADAL" clId="{1652D87E-2724-6742-8BCE-8CA18BC34CC1}" dt="2022-04-10T07:37:26.845" v="523" actId="700"/>
          <ac:grpSpMkLst>
            <pc:docMk/>
            <pc:sldMk cId="642975687" sldId="370"/>
            <ac:grpSpMk id="11" creationId="{82EEA7F3-64E0-47B1-9B06-0677EA6FD79E}"/>
          </ac:grpSpMkLst>
        </pc:grp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642975687" sldId="370"/>
            <ac:picMk id="15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642975687" sldId="370"/>
            <ac:picMk id="19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527" v="3816" actId="27636"/>
        <pc:sldMkLst>
          <pc:docMk/>
          <pc:sldMk cId="1997497805" sldId="371"/>
        </pc:sldMkLst>
        <pc:spChg chg="mod ord">
          <ac:chgData name="倉下亮 NK-STAFF" userId="96ef8ed2-32df-4ebd-bfc9-b4de2c4378de" providerId="ADAL" clId="{1652D87E-2724-6742-8BCE-8CA18BC34CC1}" dt="2022-04-10T07:49:48.014" v="610"/>
          <ac:spMkLst>
            <pc:docMk/>
            <pc:sldMk cId="1997497805" sldId="371"/>
            <ac:spMk id="2" creationId="{4474F454-B23F-4421-8CFE-77DE3575351E}"/>
          </ac:spMkLst>
        </pc:spChg>
        <pc:spChg chg="mod ord">
          <ac:chgData name="倉下亮 NK-STAFF" userId="96ef8ed2-32df-4ebd-bfc9-b4de2c4378de" providerId="ADAL" clId="{1652D87E-2724-6742-8BCE-8CA18BC34CC1}" dt="2022-04-12T14:26:20.527" v="3816" actId="27636"/>
          <ac:spMkLst>
            <pc:docMk/>
            <pc:sldMk cId="1997497805" sldId="371"/>
            <ac:spMk id="3" creationId="{00F0943E-8D5E-4CEE-BD84-9CB95AB8E681}"/>
          </ac:spMkLst>
        </pc:spChg>
        <pc:spChg chg="mod ord">
          <ac:chgData name="倉下亮 NK-STAFF" userId="96ef8ed2-32df-4ebd-bfc9-b4de2c4378de" providerId="ADAL" clId="{1652D87E-2724-6742-8BCE-8CA18BC34CC1}" dt="2022-04-10T07:49:48.014" v="610"/>
          <ac:spMkLst>
            <pc:docMk/>
            <pc:sldMk cId="1997497805" sldId="371"/>
            <ac:spMk id="4" creationId="{54863E05-FC40-436A-997C-C98F73AC15AD}"/>
          </ac:spMkLst>
        </pc:spChg>
        <pc:spChg chg="mod ord">
          <ac:chgData name="倉下亮 NK-STAFF" userId="96ef8ed2-32df-4ebd-bfc9-b4de2c4378de" providerId="ADAL" clId="{1652D87E-2724-6742-8BCE-8CA18BC34CC1}" dt="2022-04-10T07:49:48.014" v="610"/>
          <ac:spMkLst>
            <pc:docMk/>
            <pc:sldMk cId="1997497805" sldId="371"/>
            <ac:spMk id="5" creationId="{4139A5F2-6E60-4526-8682-091C28A0880F}"/>
          </ac:spMkLst>
        </pc:spChg>
        <pc:spChg chg="add del mod">
          <ac:chgData name="倉下亮 NK-STAFF" userId="96ef8ed2-32df-4ebd-bfc9-b4de2c4378de" providerId="ADAL" clId="{1652D87E-2724-6742-8BCE-8CA18BC34CC1}" dt="2022-04-10T07:35:38.568" v="500"/>
          <ac:spMkLst>
            <pc:docMk/>
            <pc:sldMk cId="1997497805" sldId="371"/>
            <ac:spMk id="6" creationId="{E5A08D4C-A9C7-094B-876B-699DCD6A1A94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97497805" sldId="371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97497805" sldId="371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97497805" sldId="371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97497805" sldId="371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97497805" sldId="371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997497805" sldId="371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97497805" sldId="371"/>
            <ac:spMk id="16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35:38.568" v="500"/>
          <ac:spMkLst>
            <pc:docMk/>
            <pc:sldMk cId="1997497805" sldId="371"/>
            <ac:spMk id="17" creationId="{2D4BA592-C03D-B74C-9344-057F76EA8BE3}"/>
          </ac:spMkLst>
        </pc:spChg>
        <pc:spChg chg="add del mod">
          <ac:chgData name="倉下亮 NK-STAFF" userId="96ef8ed2-32df-4ebd-bfc9-b4de2c4378de" providerId="ADAL" clId="{1652D87E-2724-6742-8BCE-8CA18BC34CC1}" dt="2022-04-10T07:35:38.568" v="500"/>
          <ac:spMkLst>
            <pc:docMk/>
            <pc:sldMk cId="1997497805" sldId="371"/>
            <ac:spMk id="19" creationId="{49DDD4B7-9F62-7044-8E0A-53122E6EF1D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97497805" sldId="371"/>
            <ac:spMk id="20" creationId="{41F8C064-2DC5-4758-B49C-76BFF64052AF}"/>
          </ac:spMkLst>
        </pc:spChg>
        <pc:spChg chg="add del mod">
          <ac:chgData name="倉下亮 NK-STAFF" userId="96ef8ed2-32df-4ebd-bfc9-b4de2c4378de" providerId="ADAL" clId="{1652D87E-2724-6742-8BCE-8CA18BC34CC1}" dt="2022-04-10T07:35:38.568" v="500"/>
          <ac:spMkLst>
            <pc:docMk/>
            <pc:sldMk cId="1997497805" sldId="371"/>
            <ac:spMk id="21" creationId="{10FA6E56-99EE-B642-B228-76D7FCDBF657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97497805" sldId="371"/>
            <ac:spMk id="22" creationId="{FBD68200-BC03-4015-860B-CD5C30CD76B8}"/>
          </ac:spMkLst>
        </pc:spChg>
        <pc:spChg chg="add del mod">
          <ac:chgData name="倉下亮 NK-STAFF" userId="96ef8ed2-32df-4ebd-bfc9-b4de2c4378de" providerId="ADAL" clId="{1652D87E-2724-6742-8BCE-8CA18BC34CC1}" dt="2022-04-10T07:49:48.014" v="610"/>
          <ac:spMkLst>
            <pc:docMk/>
            <pc:sldMk cId="1997497805" sldId="371"/>
            <ac:spMk id="23" creationId="{80C6115A-EEAD-9C46-B0AE-C501303B42D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97497805" sldId="371"/>
            <ac:spMk id="24" creationId="{A0B5529D-5CAA-4BF2-B5C9-34705E7661F9}"/>
          </ac:spMkLst>
        </pc:spChg>
        <pc:spChg chg="add del mod">
          <ac:chgData name="倉下亮 NK-STAFF" userId="96ef8ed2-32df-4ebd-bfc9-b4de2c4378de" providerId="ADAL" clId="{1652D87E-2724-6742-8BCE-8CA18BC34CC1}" dt="2022-04-10T07:49:48.014" v="610"/>
          <ac:spMkLst>
            <pc:docMk/>
            <pc:sldMk cId="1997497805" sldId="371"/>
            <ac:spMk id="25" creationId="{B56CE64A-E2C3-D440-AA24-01382E98B41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997497805" sldId="371"/>
            <ac:spMk id="26" creationId="{332A6F87-AC28-4AA8-B8A6-AEBC67BD0D64}"/>
          </ac:spMkLst>
        </pc:spChg>
        <pc:spChg chg="add del mod">
          <ac:chgData name="倉下亮 NK-STAFF" userId="96ef8ed2-32df-4ebd-bfc9-b4de2c4378de" providerId="ADAL" clId="{1652D87E-2724-6742-8BCE-8CA18BC34CC1}" dt="2022-04-10T07:49:48.014" v="610"/>
          <ac:spMkLst>
            <pc:docMk/>
            <pc:sldMk cId="1997497805" sldId="371"/>
            <ac:spMk id="27" creationId="{E5C48E75-21E0-BE4C-B31B-B636DC4FC14E}"/>
          </ac:spMkLst>
        </pc:spChg>
        <pc:spChg chg="add del mod">
          <ac:chgData name="倉下亮 NK-STAFF" userId="96ef8ed2-32df-4ebd-bfc9-b4de2c4378de" providerId="ADAL" clId="{1652D87E-2724-6742-8BCE-8CA18BC34CC1}" dt="2022-04-10T07:49:48.014" v="610"/>
          <ac:spMkLst>
            <pc:docMk/>
            <pc:sldMk cId="1997497805" sldId="371"/>
            <ac:spMk id="28" creationId="{B70B49B1-6DC0-554D-8F98-9E3361EB9143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97497805" sldId="371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997497805" sldId="371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97497805" sldId="371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997497805" sldId="371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553" v="3817" actId="27636"/>
        <pc:sldMkLst>
          <pc:docMk/>
          <pc:sldMk cId="1557137958" sldId="372"/>
        </pc:sldMkLst>
        <pc:spChg chg="mod ord">
          <ac:chgData name="倉下亮 NK-STAFF" userId="96ef8ed2-32df-4ebd-bfc9-b4de2c4378de" providerId="ADAL" clId="{1652D87E-2724-6742-8BCE-8CA18BC34CC1}" dt="2022-04-10T07:50:06.698" v="615"/>
          <ac:spMkLst>
            <pc:docMk/>
            <pc:sldMk cId="1557137958" sldId="372"/>
            <ac:spMk id="2" creationId="{CD56A8EB-DC56-41F9-AA73-5BAE3A181D0B}"/>
          </ac:spMkLst>
        </pc:spChg>
        <pc:spChg chg="mod ord">
          <ac:chgData name="倉下亮 NK-STAFF" userId="96ef8ed2-32df-4ebd-bfc9-b4de2c4378de" providerId="ADAL" clId="{1652D87E-2724-6742-8BCE-8CA18BC34CC1}" dt="2022-04-12T14:26:20.553" v="3817" actId="27636"/>
          <ac:spMkLst>
            <pc:docMk/>
            <pc:sldMk cId="1557137958" sldId="372"/>
            <ac:spMk id="3" creationId="{390F66B3-E9A3-4184-841B-740AA8DCA8AF}"/>
          </ac:spMkLst>
        </pc:spChg>
        <pc:spChg chg="mod ord">
          <ac:chgData name="倉下亮 NK-STAFF" userId="96ef8ed2-32df-4ebd-bfc9-b4de2c4378de" providerId="ADAL" clId="{1652D87E-2724-6742-8BCE-8CA18BC34CC1}" dt="2022-04-10T07:50:06.698" v="615"/>
          <ac:spMkLst>
            <pc:docMk/>
            <pc:sldMk cId="1557137958" sldId="372"/>
            <ac:spMk id="4" creationId="{2A25ED53-3DD5-4460-BFD7-D8AD8FC655F0}"/>
          </ac:spMkLst>
        </pc:spChg>
        <pc:spChg chg="mod ord">
          <ac:chgData name="倉下亮 NK-STAFF" userId="96ef8ed2-32df-4ebd-bfc9-b4de2c4378de" providerId="ADAL" clId="{1652D87E-2724-6742-8BCE-8CA18BC34CC1}" dt="2022-04-10T07:50:06.698" v="615"/>
          <ac:spMkLst>
            <pc:docMk/>
            <pc:sldMk cId="1557137958" sldId="372"/>
            <ac:spMk id="5" creationId="{1BA777C3-473B-4399-9956-8D3F290AE5B0}"/>
          </ac:spMkLst>
        </pc:spChg>
        <pc:spChg chg="add del mod">
          <ac:chgData name="倉下亮 NK-STAFF" userId="96ef8ed2-32df-4ebd-bfc9-b4de2c4378de" providerId="ADAL" clId="{1652D87E-2724-6742-8BCE-8CA18BC34CC1}" dt="2022-04-10T07:49:55.766" v="612"/>
          <ac:spMkLst>
            <pc:docMk/>
            <pc:sldMk cId="1557137958" sldId="372"/>
            <ac:spMk id="6" creationId="{1B466769-3B9B-FE48-9338-D6D8327D0A36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557137958" sldId="372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557137958" sldId="372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557137958" sldId="372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557137958" sldId="372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557137958" sldId="372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557137958" sldId="372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557137958" sldId="372"/>
            <ac:spMk id="16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49:55.766" v="612"/>
          <ac:spMkLst>
            <pc:docMk/>
            <pc:sldMk cId="1557137958" sldId="372"/>
            <ac:spMk id="17" creationId="{E792152F-2FA3-A041-A7D6-2610074887AD}"/>
          </ac:spMkLst>
        </pc:spChg>
        <pc:spChg chg="add del mod">
          <ac:chgData name="倉下亮 NK-STAFF" userId="96ef8ed2-32df-4ebd-bfc9-b4de2c4378de" providerId="ADAL" clId="{1652D87E-2724-6742-8BCE-8CA18BC34CC1}" dt="2022-04-10T07:49:55.766" v="612"/>
          <ac:spMkLst>
            <pc:docMk/>
            <pc:sldMk cId="1557137958" sldId="372"/>
            <ac:spMk id="19" creationId="{3043B1F5-D6E7-2747-8FA4-BC746FD2532D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557137958" sldId="372"/>
            <ac:spMk id="20" creationId="{41F8C064-2DC5-4758-B49C-76BFF64052AF}"/>
          </ac:spMkLst>
        </pc:spChg>
        <pc:spChg chg="add del mod">
          <ac:chgData name="倉下亮 NK-STAFF" userId="96ef8ed2-32df-4ebd-bfc9-b4de2c4378de" providerId="ADAL" clId="{1652D87E-2724-6742-8BCE-8CA18BC34CC1}" dt="2022-04-10T07:49:55.766" v="612"/>
          <ac:spMkLst>
            <pc:docMk/>
            <pc:sldMk cId="1557137958" sldId="372"/>
            <ac:spMk id="21" creationId="{62AB6467-D19B-7943-9E74-D049A8266AA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557137958" sldId="372"/>
            <ac:spMk id="22" creationId="{FBD68200-BC03-4015-860B-CD5C30CD76B8}"/>
          </ac:spMkLst>
        </pc:spChg>
        <pc:spChg chg="add del mod">
          <ac:chgData name="倉下亮 NK-STAFF" userId="96ef8ed2-32df-4ebd-bfc9-b4de2c4378de" providerId="ADAL" clId="{1652D87E-2724-6742-8BCE-8CA18BC34CC1}" dt="2022-04-10T07:50:06.698" v="615"/>
          <ac:spMkLst>
            <pc:docMk/>
            <pc:sldMk cId="1557137958" sldId="372"/>
            <ac:spMk id="23" creationId="{3D67CA64-220F-9843-A2C4-76E4957ED75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557137958" sldId="372"/>
            <ac:spMk id="24" creationId="{A0B5529D-5CAA-4BF2-B5C9-34705E7661F9}"/>
          </ac:spMkLst>
        </pc:spChg>
        <pc:spChg chg="add del mod">
          <ac:chgData name="倉下亮 NK-STAFF" userId="96ef8ed2-32df-4ebd-bfc9-b4de2c4378de" providerId="ADAL" clId="{1652D87E-2724-6742-8BCE-8CA18BC34CC1}" dt="2022-04-10T07:50:06.698" v="615"/>
          <ac:spMkLst>
            <pc:docMk/>
            <pc:sldMk cId="1557137958" sldId="372"/>
            <ac:spMk id="25" creationId="{1350A89F-5955-B24A-A1C3-5129C92798C1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557137958" sldId="372"/>
            <ac:spMk id="26" creationId="{332A6F87-AC28-4AA8-B8A6-AEBC67BD0D64}"/>
          </ac:spMkLst>
        </pc:spChg>
        <pc:spChg chg="add del mod">
          <ac:chgData name="倉下亮 NK-STAFF" userId="96ef8ed2-32df-4ebd-bfc9-b4de2c4378de" providerId="ADAL" clId="{1652D87E-2724-6742-8BCE-8CA18BC34CC1}" dt="2022-04-10T07:50:06.698" v="615"/>
          <ac:spMkLst>
            <pc:docMk/>
            <pc:sldMk cId="1557137958" sldId="372"/>
            <ac:spMk id="27" creationId="{24DAA2F0-96ED-DB4B-8457-0067DE9AF9A8}"/>
          </ac:spMkLst>
        </pc:spChg>
        <pc:spChg chg="add del mod">
          <ac:chgData name="倉下亮 NK-STAFF" userId="96ef8ed2-32df-4ebd-bfc9-b4de2c4378de" providerId="ADAL" clId="{1652D87E-2724-6742-8BCE-8CA18BC34CC1}" dt="2022-04-10T07:50:06.698" v="615"/>
          <ac:spMkLst>
            <pc:docMk/>
            <pc:sldMk cId="1557137958" sldId="372"/>
            <ac:spMk id="28" creationId="{53030F4B-2E7F-D94C-BEFE-412EC2BEC5CE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557137958" sldId="372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557137958" sldId="372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557137958" sldId="372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557137958" sldId="372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576" v="3818" actId="27636"/>
        <pc:sldMkLst>
          <pc:docMk/>
          <pc:sldMk cId="659598153" sldId="373"/>
        </pc:sldMkLst>
        <pc:spChg chg="mod ord">
          <ac:chgData name="倉下亮 NK-STAFF" userId="96ef8ed2-32df-4ebd-bfc9-b4de2c4378de" providerId="ADAL" clId="{1652D87E-2724-6742-8BCE-8CA18BC34CC1}" dt="2022-04-10T07:50:13.023" v="618"/>
          <ac:spMkLst>
            <pc:docMk/>
            <pc:sldMk cId="659598153" sldId="373"/>
            <ac:spMk id="2" creationId="{75416F72-B13D-4CF5-83A2-8ADC913EC59E}"/>
          </ac:spMkLst>
        </pc:spChg>
        <pc:spChg chg="mod ord">
          <ac:chgData name="倉下亮 NK-STAFF" userId="96ef8ed2-32df-4ebd-bfc9-b4de2c4378de" providerId="ADAL" clId="{1652D87E-2724-6742-8BCE-8CA18BC34CC1}" dt="2022-04-12T14:26:20.576" v="3818" actId="27636"/>
          <ac:spMkLst>
            <pc:docMk/>
            <pc:sldMk cId="659598153" sldId="373"/>
            <ac:spMk id="3" creationId="{4448CD5E-E848-499D-814A-AF7E1CD63F50}"/>
          </ac:spMkLst>
        </pc:spChg>
        <pc:spChg chg="mod ord">
          <ac:chgData name="倉下亮 NK-STAFF" userId="96ef8ed2-32df-4ebd-bfc9-b4de2c4378de" providerId="ADAL" clId="{1652D87E-2724-6742-8BCE-8CA18BC34CC1}" dt="2022-04-10T07:50:13.023" v="618"/>
          <ac:spMkLst>
            <pc:docMk/>
            <pc:sldMk cId="659598153" sldId="373"/>
            <ac:spMk id="4" creationId="{399F9678-8DEE-4B86-BAC0-F7C50037F487}"/>
          </ac:spMkLst>
        </pc:spChg>
        <pc:spChg chg="mod ord">
          <ac:chgData name="倉下亮 NK-STAFF" userId="96ef8ed2-32df-4ebd-bfc9-b4de2c4378de" providerId="ADAL" clId="{1652D87E-2724-6742-8BCE-8CA18BC34CC1}" dt="2022-04-10T07:50:13.023" v="618"/>
          <ac:spMkLst>
            <pc:docMk/>
            <pc:sldMk cId="659598153" sldId="373"/>
            <ac:spMk id="5" creationId="{CE59F817-0650-49C7-8171-F452BD5AE4E6}"/>
          </ac:spMkLst>
        </pc:spChg>
        <pc:spChg chg="add del mod">
          <ac:chgData name="倉下亮 NK-STAFF" userId="96ef8ed2-32df-4ebd-bfc9-b4de2c4378de" providerId="ADAL" clId="{1652D87E-2724-6742-8BCE-8CA18BC34CC1}" dt="2022-04-10T07:50:13.023" v="618"/>
          <ac:spMkLst>
            <pc:docMk/>
            <pc:sldMk cId="659598153" sldId="373"/>
            <ac:spMk id="6" creationId="{481CD000-DD00-1A43-BB53-31A333819B5C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659598153" sldId="373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59598153" sldId="373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659598153" sldId="373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59598153" sldId="373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659598153" sldId="373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659598153" sldId="373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59598153" sldId="373"/>
            <ac:spMk id="16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50:13.023" v="618"/>
          <ac:spMkLst>
            <pc:docMk/>
            <pc:sldMk cId="659598153" sldId="373"/>
            <ac:spMk id="17" creationId="{8AC552F3-408C-F147-8A20-AA7F29ACD95E}"/>
          </ac:spMkLst>
        </pc:spChg>
        <pc:spChg chg="add del mod">
          <ac:chgData name="倉下亮 NK-STAFF" userId="96ef8ed2-32df-4ebd-bfc9-b4de2c4378de" providerId="ADAL" clId="{1652D87E-2724-6742-8BCE-8CA18BC34CC1}" dt="2022-04-10T07:50:13.023" v="618"/>
          <ac:spMkLst>
            <pc:docMk/>
            <pc:sldMk cId="659598153" sldId="373"/>
            <ac:spMk id="19" creationId="{89BA2AED-AE85-7A43-81B9-13B26A70B0B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59598153" sldId="373"/>
            <ac:spMk id="20" creationId="{41F8C064-2DC5-4758-B49C-76BFF64052AF}"/>
          </ac:spMkLst>
        </pc:spChg>
        <pc:spChg chg="add del mod">
          <ac:chgData name="倉下亮 NK-STAFF" userId="96ef8ed2-32df-4ebd-bfc9-b4de2c4378de" providerId="ADAL" clId="{1652D87E-2724-6742-8BCE-8CA18BC34CC1}" dt="2022-04-10T07:50:13.023" v="618"/>
          <ac:spMkLst>
            <pc:docMk/>
            <pc:sldMk cId="659598153" sldId="373"/>
            <ac:spMk id="21" creationId="{15BA6A2D-5098-8E4C-A9C0-0E81DFEE31A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59598153" sldId="373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59598153" sldId="373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659598153" sldId="373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659598153" sldId="373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659598153" sldId="373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659598153" sldId="373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659598153" sldId="373"/>
            <ac:picMk id="18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2T14:26:20.587" v="3819" actId="27636"/>
        <pc:sldMkLst>
          <pc:docMk/>
          <pc:sldMk cId="1703137365" sldId="374"/>
        </pc:sldMkLst>
        <pc:spChg chg="mod ord">
          <ac:chgData name="倉下亮 NK-STAFF" userId="96ef8ed2-32df-4ebd-bfc9-b4de2c4378de" providerId="ADAL" clId="{1652D87E-2724-6742-8BCE-8CA18BC34CC1}" dt="2022-04-10T07:50:20.173" v="621"/>
          <ac:spMkLst>
            <pc:docMk/>
            <pc:sldMk cId="1703137365" sldId="374"/>
            <ac:spMk id="2" creationId="{4FC1C847-8225-4367-82EC-DBE0373B254D}"/>
          </ac:spMkLst>
        </pc:spChg>
        <pc:spChg chg="mod ord">
          <ac:chgData name="倉下亮 NK-STAFF" userId="96ef8ed2-32df-4ebd-bfc9-b4de2c4378de" providerId="ADAL" clId="{1652D87E-2724-6742-8BCE-8CA18BC34CC1}" dt="2022-04-12T14:26:20.587" v="3819" actId="27636"/>
          <ac:spMkLst>
            <pc:docMk/>
            <pc:sldMk cId="1703137365" sldId="374"/>
            <ac:spMk id="3" creationId="{40DB87C1-89E9-4AD0-B6A0-87EF571688FD}"/>
          </ac:spMkLst>
        </pc:spChg>
        <pc:spChg chg="mod ord">
          <ac:chgData name="倉下亮 NK-STAFF" userId="96ef8ed2-32df-4ebd-bfc9-b4de2c4378de" providerId="ADAL" clId="{1652D87E-2724-6742-8BCE-8CA18BC34CC1}" dt="2022-04-10T07:50:20.173" v="621"/>
          <ac:spMkLst>
            <pc:docMk/>
            <pc:sldMk cId="1703137365" sldId="374"/>
            <ac:spMk id="4" creationId="{7FBB7C2C-8228-41C0-98E2-F35A543F11BE}"/>
          </ac:spMkLst>
        </pc:spChg>
        <pc:spChg chg="mod ord">
          <ac:chgData name="倉下亮 NK-STAFF" userId="96ef8ed2-32df-4ebd-bfc9-b4de2c4378de" providerId="ADAL" clId="{1652D87E-2724-6742-8BCE-8CA18BC34CC1}" dt="2022-04-10T07:50:20.173" v="621"/>
          <ac:spMkLst>
            <pc:docMk/>
            <pc:sldMk cId="1703137365" sldId="374"/>
            <ac:spMk id="5" creationId="{7634CE81-DE09-4489-8A6E-73E2908A4D63}"/>
          </ac:spMkLst>
        </pc:spChg>
        <pc:spChg chg="add del mod">
          <ac:chgData name="倉下亮 NK-STAFF" userId="96ef8ed2-32df-4ebd-bfc9-b4de2c4378de" providerId="ADAL" clId="{1652D87E-2724-6742-8BCE-8CA18BC34CC1}" dt="2022-04-10T07:50:20.173" v="621"/>
          <ac:spMkLst>
            <pc:docMk/>
            <pc:sldMk cId="1703137365" sldId="374"/>
            <ac:spMk id="6" creationId="{FCA5D03F-C897-7343-9A34-314B103B2BFE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703137365" sldId="374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703137365" sldId="374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703137365" sldId="374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703137365" sldId="374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703137365" sldId="374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703137365" sldId="374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703137365" sldId="374"/>
            <ac:spMk id="16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50:20.173" v="621"/>
          <ac:spMkLst>
            <pc:docMk/>
            <pc:sldMk cId="1703137365" sldId="374"/>
            <ac:spMk id="17" creationId="{EEE6F80A-CD05-5741-814F-44D51EB6B62C}"/>
          </ac:spMkLst>
        </pc:spChg>
        <pc:spChg chg="add del mod">
          <ac:chgData name="倉下亮 NK-STAFF" userId="96ef8ed2-32df-4ebd-bfc9-b4de2c4378de" providerId="ADAL" clId="{1652D87E-2724-6742-8BCE-8CA18BC34CC1}" dt="2022-04-10T07:50:20.173" v="621"/>
          <ac:spMkLst>
            <pc:docMk/>
            <pc:sldMk cId="1703137365" sldId="374"/>
            <ac:spMk id="19" creationId="{2E17C856-5735-FE42-9E70-107F630D8C4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703137365" sldId="374"/>
            <ac:spMk id="20" creationId="{41F8C064-2DC5-4758-B49C-76BFF64052AF}"/>
          </ac:spMkLst>
        </pc:spChg>
        <pc:spChg chg="add del mod">
          <ac:chgData name="倉下亮 NK-STAFF" userId="96ef8ed2-32df-4ebd-bfc9-b4de2c4378de" providerId="ADAL" clId="{1652D87E-2724-6742-8BCE-8CA18BC34CC1}" dt="2022-04-10T07:50:20.173" v="621"/>
          <ac:spMkLst>
            <pc:docMk/>
            <pc:sldMk cId="1703137365" sldId="374"/>
            <ac:spMk id="21" creationId="{A0047B94-AFDC-6046-BC8A-B896CE1698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703137365" sldId="374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703137365" sldId="374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703137365" sldId="374"/>
            <ac:spMk id="26" creationId="{332A6F87-AC28-4AA8-B8A6-AEBC67BD0D64}"/>
          </ac:spMkLst>
        </pc:s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703137365" sldId="374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703137365" sldId="374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703137365" sldId="374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703137365" sldId="374"/>
            <ac:picMk id="18" creationId="{7185CF21-0594-48C0-9F3E-254D6BCE9D9B}"/>
          </ac:picMkLst>
        </pc:picChg>
      </pc:sldChg>
      <pc:sldChg chg="addSp delSp modSp del mod setBg modClrScheme addAnim delDesignElem chgLayout">
        <pc:chgData name="倉下亮 NK-STAFF" userId="96ef8ed2-32df-4ebd-bfc9-b4de2c4378de" providerId="ADAL" clId="{1652D87E-2724-6742-8BCE-8CA18BC34CC1}" dt="2022-04-10T07:49:29.576" v="607" actId="2696"/>
        <pc:sldMkLst>
          <pc:docMk/>
          <pc:sldMk cId="2657789092" sldId="375"/>
        </pc:sldMkLst>
        <pc:spChg chg="add del mod ord">
          <ac:chgData name="倉下亮 NK-STAFF" userId="96ef8ed2-32df-4ebd-bfc9-b4de2c4378de" providerId="ADAL" clId="{1652D87E-2724-6742-8BCE-8CA18BC34CC1}" dt="2022-04-10T07:34:42.215" v="494" actId="700"/>
          <ac:spMkLst>
            <pc:docMk/>
            <pc:sldMk cId="2657789092" sldId="375"/>
            <ac:spMk id="2" creationId="{5F84D1C1-95A5-A84B-9989-1730EE1E0E1C}"/>
          </ac:spMkLst>
        </pc:spChg>
        <pc:spChg chg="add del mod ord">
          <ac:chgData name="倉下亮 NK-STAFF" userId="96ef8ed2-32df-4ebd-bfc9-b4de2c4378de" providerId="ADAL" clId="{1652D87E-2724-6742-8BCE-8CA18BC34CC1}" dt="2022-04-10T07:34:45.692" v="495"/>
          <ac:spMkLst>
            <pc:docMk/>
            <pc:sldMk cId="2657789092" sldId="375"/>
            <ac:spMk id="3" creationId="{4E1832AA-1ABB-8B4D-9A22-1A6F53724972}"/>
          </ac:spMkLst>
        </pc:spChg>
        <pc:spChg chg="mod ord">
          <ac:chgData name="倉下亮 NK-STAFF" userId="96ef8ed2-32df-4ebd-bfc9-b4de2c4378de" providerId="ADAL" clId="{1652D87E-2724-6742-8BCE-8CA18BC34CC1}" dt="2022-04-10T07:49:01.213" v="594" actId="700"/>
          <ac:spMkLst>
            <pc:docMk/>
            <pc:sldMk cId="2657789092" sldId="375"/>
            <ac:spMk id="4" creationId="{92A4E0DE-9964-4881-B402-A569481FC0B4}"/>
          </ac:spMkLst>
        </pc:spChg>
        <pc:spChg chg="mod ord">
          <ac:chgData name="倉下亮 NK-STAFF" userId="96ef8ed2-32df-4ebd-bfc9-b4de2c4378de" providerId="ADAL" clId="{1652D87E-2724-6742-8BCE-8CA18BC34CC1}" dt="2022-04-10T07:49:01.213" v="594" actId="700"/>
          <ac:spMkLst>
            <pc:docMk/>
            <pc:sldMk cId="2657789092" sldId="375"/>
            <ac:spMk id="5" creationId="{45D0B604-141A-4D99-9892-C5035E716B02}"/>
          </ac:spMkLst>
        </pc:spChg>
        <pc:spChg chg="mod ord">
          <ac:chgData name="倉下亮 NK-STAFF" userId="96ef8ed2-32df-4ebd-bfc9-b4de2c4378de" providerId="ADAL" clId="{1652D87E-2724-6742-8BCE-8CA18BC34CC1}" dt="2022-04-10T07:49:01.213" v="594" actId="700"/>
          <ac:spMkLst>
            <pc:docMk/>
            <pc:sldMk cId="2657789092" sldId="375"/>
            <ac:spMk id="6" creationId="{BB696C26-2DB0-4E3F-85AA-2BBCE45EB685}"/>
          </ac:spMkLst>
        </pc:spChg>
        <pc:spChg chg="del mod ord">
          <ac:chgData name="倉下亮 NK-STAFF" userId="96ef8ed2-32df-4ebd-bfc9-b4de2c4378de" providerId="ADAL" clId="{1652D87E-2724-6742-8BCE-8CA18BC34CC1}" dt="2022-04-10T07:34:33.513" v="490" actId="700"/>
          <ac:spMkLst>
            <pc:docMk/>
            <pc:sldMk cId="2657789092" sldId="375"/>
            <ac:spMk id="7" creationId="{17B62AAB-AD58-4B44-8DF4-F032F8141A3A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657789092" sldId="375"/>
            <ac:spMk id="11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657789092" sldId="375"/>
            <ac:spMk id="13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657789092" sldId="375"/>
            <ac:spMk id="15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16" creationId="{7BA5DE79-30D1-4A10-8DB9-0A6E523A972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657789092" sldId="375"/>
            <ac:spMk id="17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18" creationId="{9ABD0D63-D23F-4AE7-8270-4185EF9C1C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657789092" sldId="375"/>
            <ac:spMk id="19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20" creationId="{72168E9E-94E9-4BE3-B88C-C8A468117753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657789092" sldId="375"/>
            <ac:spMk id="21" creationId="{92806DFD-E192-42CC-B190-3C4C95B8FF4E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22" creationId="{12107AC1-AA0D-4097-B03D-FD3C632AB886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2657789092" sldId="375"/>
            <ac:spMk id="23" creationId="{558A0B6A-DEC0-46AC-8D12-B6E45FCD1EA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24" creationId="{7C8D231A-EC46-4736-B00F-76D30708220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26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30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34:45.692" v="495"/>
          <ac:spMkLst>
            <pc:docMk/>
            <pc:sldMk cId="2657789092" sldId="375"/>
            <ac:spMk id="31" creationId="{43F6897D-C44E-BD46-850D-0DE6C35EEBB7}"/>
          </ac:spMkLst>
        </pc:spChg>
        <pc:spChg chg="add del mod">
          <ac:chgData name="倉下亮 NK-STAFF" userId="96ef8ed2-32df-4ebd-bfc9-b4de2c4378de" providerId="ADAL" clId="{1652D87E-2724-6742-8BCE-8CA18BC34CC1}" dt="2022-04-10T07:34:45.692" v="495"/>
          <ac:spMkLst>
            <pc:docMk/>
            <pc:sldMk cId="2657789092" sldId="375"/>
            <ac:spMk id="33" creationId="{465FF644-27B1-3247-A837-19CF5507DC5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34" creationId="{A0B5529D-5CAA-4BF2-B5C9-34705E7661F9}"/>
          </ac:spMkLst>
        </pc:spChg>
        <pc:spChg chg="add del mod">
          <ac:chgData name="倉下亮 NK-STAFF" userId="96ef8ed2-32df-4ebd-bfc9-b4de2c4378de" providerId="ADAL" clId="{1652D87E-2724-6742-8BCE-8CA18BC34CC1}" dt="2022-04-10T07:34:45.692" v="495"/>
          <ac:spMkLst>
            <pc:docMk/>
            <pc:sldMk cId="2657789092" sldId="375"/>
            <ac:spMk id="35" creationId="{77FAF71B-FF33-1249-B375-A6F1E5C0C9FA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36" creationId="{FBD68200-BC03-4015-860B-CD5C30CD76B8}"/>
          </ac:spMkLst>
        </pc:spChg>
        <pc:spChg chg="add del mod">
          <ac:chgData name="倉下亮 NK-STAFF" userId="96ef8ed2-32df-4ebd-bfc9-b4de2c4378de" providerId="ADAL" clId="{1652D87E-2724-6742-8BCE-8CA18BC34CC1}" dt="2022-04-10T07:49:01.213" v="594" actId="700"/>
          <ac:spMkLst>
            <pc:docMk/>
            <pc:sldMk cId="2657789092" sldId="375"/>
            <ac:spMk id="37" creationId="{8F671C1F-EB27-F14B-9D83-9C4241E95427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2657789092" sldId="375"/>
            <ac:spMk id="38" creationId="{332A6F87-AC28-4AA8-B8A6-AEBC67BD0D64}"/>
          </ac:spMkLst>
        </pc:spChg>
        <pc:spChg chg="add mod ord">
          <ac:chgData name="倉下亮 NK-STAFF" userId="96ef8ed2-32df-4ebd-bfc9-b4de2c4378de" providerId="ADAL" clId="{1652D87E-2724-6742-8BCE-8CA18BC34CC1}" dt="2022-04-10T07:49:01.213" v="594" actId="700"/>
          <ac:spMkLst>
            <pc:docMk/>
            <pc:sldMk cId="2657789092" sldId="375"/>
            <ac:spMk id="39" creationId="{A9CE8F10-6C02-F740-87B8-B975D8385183}"/>
          </ac:spMkLst>
        </pc:spChg>
        <pc:grpChg chg="add del">
          <ac:chgData name="倉下亮 NK-STAFF" userId="96ef8ed2-32df-4ebd-bfc9-b4de2c4378de" providerId="ADAL" clId="{1652D87E-2724-6742-8BCE-8CA18BC34CC1}" dt="2022-04-10T07:34:42.215" v="494" actId="700"/>
          <ac:grpSpMkLst>
            <pc:docMk/>
            <pc:sldMk cId="2657789092" sldId="375"/>
            <ac:grpSpMk id="8" creationId="{82EEA7F3-64E0-47B1-9B06-0677EA6FD79E}"/>
          </ac:grpSpMkLst>
        </pc:grp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657789092" sldId="375"/>
            <ac:picMk id="9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657789092" sldId="375"/>
            <ac:picMk id="10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657789092" sldId="375"/>
            <ac:picMk id="12" creationId="{3DBBA26C-89C3-411F-9753-606A413F89AF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657789092" sldId="375"/>
            <ac:picMk id="14" creationId="{EEAD2215-6311-4D1C-B6B5-F57CB6BFCBCA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2657789092" sldId="375"/>
            <ac:picMk id="25" creationId="{8C1A506D-EB69-4549-9782-F0EBB2A9AE9C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657789092" sldId="375"/>
            <ac:picMk id="2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2657789092" sldId="375"/>
            <ac:picMk id="32" creationId="{7185CF21-0594-48C0-9F3E-254D6BCE9D9B}"/>
          </ac:picMkLst>
        </pc:picChg>
      </pc:sldChg>
      <pc:sldChg chg="addSp delSp modSp mod setBg modClrScheme delDesignElem chgLayout">
        <pc:chgData name="倉下亮 NK-STAFF" userId="96ef8ed2-32df-4ebd-bfc9-b4de2c4378de" providerId="ADAL" clId="{1652D87E-2724-6742-8BCE-8CA18BC34CC1}" dt="2022-04-10T08:46:35.300" v="1645"/>
        <pc:sldMkLst>
          <pc:docMk/>
          <pc:sldMk cId="18994598" sldId="376"/>
        </pc:sldMkLst>
        <pc:spChg chg="mod ord">
          <ac:chgData name="倉下亮 NK-STAFF" userId="96ef8ed2-32df-4ebd-bfc9-b4de2c4378de" providerId="ADAL" clId="{1652D87E-2724-6742-8BCE-8CA18BC34CC1}" dt="2022-04-10T08:36:16.765" v="1469" actId="20577"/>
          <ac:spMkLst>
            <pc:docMk/>
            <pc:sldMk cId="18994598" sldId="376"/>
            <ac:spMk id="2" creationId="{0CF57402-52FB-4016-BDB1-252A4CE613BD}"/>
          </ac:spMkLst>
        </pc:spChg>
        <pc:spChg chg="del mod ord">
          <ac:chgData name="倉下亮 NK-STAFF" userId="96ef8ed2-32df-4ebd-bfc9-b4de2c4378de" providerId="ADAL" clId="{1652D87E-2724-6742-8BCE-8CA18BC34CC1}" dt="2022-04-10T08:18:14.965" v="826" actId="700"/>
          <ac:spMkLst>
            <pc:docMk/>
            <pc:sldMk cId="18994598" sldId="376"/>
            <ac:spMk id="3" creationId="{A611EDB7-D878-4150-8216-C5AB84F2A770}"/>
          </ac:spMkLst>
        </pc:spChg>
        <pc:spChg chg="mod ord">
          <ac:chgData name="倉下亮 NK-STAFF" userId="96ef8ed2-32df-4ebd-bfc9-b4de2c4378de" providerId="ADAL" clId="{1652D87E-2724-6742-8BCE-8CA18BC34CC1}" dt="2022-04-10T08:18:14.965" v="826" actId="700"/>
          <ac:spMkLst>
            <pc:docMk/>
            <pc:sldMk cId="18994598" sldId="376"/>
            <ac:spMk id="4" creationId="{57E4D686-66D5-4577-8D04-8C1539A95D70}"/>
          </ac:spMkLst>
        </pc:spChg>
        <pc:spChg chg="mod ord">
          <ac:chgData name="倉下亮 NK-STAFF" userId="96ef8ed2-32df-4ebd-bfc9-b4de2c4378de" providerId="ADAL" clId="{1652D87E-2724-6742-8BCE-8CA18BC34CC1}" dt="2022-04-10T08:18:14.965" v="826" actId="700"/>
          <ac:spMkLst>
            <pc:docMk/>
            <pc:sldMk cId="18994598" sldId="376"/>
            <ac:spMk id="5" creationId="{74F86BBA-31F8-4A74-B58F-EBE1C0FED9B9}"/>
          </ac:spMkLst>
        </pc:spChg>
        <pc:spChg chg="add del mod">
          <ac:chgData name="倉下亮 NK-STAFF" userId="96ef8ed2-32df-4ebd-bfc9-b4de2c4378de" providerId="ADAL" clId="{1652D87E-2724-6742-8BCE-8CA18BC34CC1}" dt="2022-04-10T07:50:25.670" v="623"/>
          <ac:spMkLst>
            <pc:docMk/>
            <pc:sldMk cId="18994598" sldId="376"/>
            <ac:spMk id="6" creationId="{A3305012-828C-114C-8E91-4C7E9BEBE625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8994598" sldId="376"/>
            <ac:spMk id="7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8994598" sldId="376"/>
            <ac:spMk id="10" creationId="{8F3CF990-ACB8-443A-BB74-D36EC8A00B02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8994598" sldId="376"/>
            <ac:spMk id="11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8994598" sldId="376"/>
            <ac:spMk id="12" creationId="{2601900C-265D-4146-A578-477541E3DF2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8994598" sldId="376"/>
            <ac:spMk id="13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7:22:35.327" v="382"/>
          <ac:spMkLst>
            <pc:docMk/>
            <pc:sldMk cId="18994598" sldId="376"/>
            <ac:spMk id="15" creationId="{332A6F87-AC28-4AA8-B8A6-AEBC67BD0D64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8994598" sldId="376"/>
            <ac:spMk id="16" creationId="{65F94F98-3A57-49AA-838E-91AAF600B6EE}"/>
          </ac:spMkLst>
        </pc:spChg>
        <pc:spChg chg="add del mod">
          <ac:chgData name="倉下亮 NK-STAFF" userId="96ef8ed2-32df-4ebd-bfc9-b4de2c4378de" providerId="ADAL" clId="{1652D87E-2724-6742-8BCE-8CA18BC34CC1}" dt="2022-04-10T07:50:25.670" v="623"/>
          <ac:spMkLst>
            <pc:docMk/>
            <pc:sldMk cId="18994598" sldId="376"/>
            <ac:spMk id="17" creationId="{24F399CC-DADC-F64D-8814-72FF75389FE1}"/>
          </ac:spMkLst>
        </pc:spChg>
        <pc:spChg chg="add del mod">
          <ac:chgData name="倉下亮 NK-STAFF" userId="96ef8ed2-32df-4ebd-bfc9-b4de2c4378de" providerId="ADAL" clId="{1652D87E-2724-6742-8BCE-8CA18BC34CC1}" dt="2022-04-10T07:50:25.670" v="623"/>
          <ac:spMkLst>
            <pc:docMk/>
            <pc:sldMk cId="18994598" sldId="376"/>
            <ac:spMk id="19" creationId="{DED0BEAD-406F-D94C-86F1-AF29511DDCAF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8994598" sldId="376"/>
            <ac:spMk id="20" creationId="{41F8C064-2DC5-4758-B49C-76BFF64052AF}"/>
          </ac:spMkLst>
        </pc:spChg>
        <pc:spChg chg="add del mod">
          <ac:chgData name="倉下亮 NK-STAFF" userId="96ef8ed2-32df-4ebd-bfc9-b4de2c4378de" providerId="ADAL" clId="{1652D87E-2724-6742-8BCE-8CA18BC34CC1}" dt="2022-04-10T07:50:25.670" v="623"/>
          <ac:spMkLst>
            <pc:docMk/>
            <pc:sldMk cId="18994598" sldId="376"/>
            <ac:spMk id="21" creationId="{06373078-F41E-1F4F-BF64-1EA0EBF6C7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8994598" sldId="376"/>
            <ac:spMk id="22" creationId="{FBD68200-BC03-4015-860B-CD5C30CD76B8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8994598" sldId="376"/>
            <ac:spMk id="24" creationId="{A0B5529D-5CAA-4BF2-B5C9-34705E7661F9}"/>
          </ac:spMkLst>
        </pc:spChg>
        <pc:spChg chg="add del">
          <ac:chgData name="倉下亮 NK-STAFF" userId="96ef8ed2-32df-4ebd-bfc9-b4de2c4378de" providerId="ADAL" clId="{1652D87E-2724-6742-8BCE-8CA18BC34CC1}" dt="2022-04-10T06:53:41.693" v="97"/>
          <ac:spMkLst>
            <pc:docMk/>
            <pc:sldMk cId="18994598" sldId="376"/>
            <ac:spMk id="26" creationId="{332A6F87-AC28-4AA8-B8A6-AEBC67BD0D64}"/>
          </ac:spMkLst>
        </pc:spChg>
        <pc:graphicFrameChg chg="add del mod modGraphic">
          <ac:chgData name="倉下亮 NK-STAFF" userId="96ef8ed2-32df-4ebd-bfc9-b4de2c4378de" providerId="ADAL" clId="{1652D87E-2724-6742-8BCE-8CA18BC34CC1}" dt="2022-04-10T08:21:13.479" v="852" actId="478"/>
          <ac:graphicFrameMkLst>
            <pc:docMk/>
            <pc:sldMk cId="18994598" sldId="376"/>
            <ac:graphicFrameMk id="23" creationId="{062949C7-1D59-1D40-8E67-B7F84474BEB1}"/>
          </ac:graphicFrameMkLst>
        </pc:graphicFrameChg>
        <pc:graphicFrameChg chg="add mod modGraphic">
          <ac:chgData name="倉下亮 NK-STAFF" userId="96ef8ed2-32df-4ebd-bfc9-b4de2c4378de" providerId="ADAL" clId="{1652D87E-2724-6742-8BCE-8CA18BC34CC1}" dt="2022-04-10T08:46:35.300" v="1645"/>
          <ac:graphicFrameMkLst>
            <pc:docMk/>
            <pc:sldMk cId="18994598" sldId="376"/>
            <ac:graphicFrameMk id="25" creationId="{0635FB31-C755-1A44-B514-3D1679E84CD6}"/>
          </ac:graphicFrameMkLst>
        </pc:graphicFrame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8994598" sldId="376"/>
            <ac:picMk id="8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7:22:35.327" v="382"/>
          <ac:picMkLst>
            <pc:docMk/>
            <pc:sldMk cId="18994598" sldId="376"/>
            <ac:picMk id="9" creationId="{7185CF21-0594-48C0-9F3E-254D6BCE9D9B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8994598" sldId="376"/>
            <ac:picMk id="14" creationId="{00B98862-BEE1-44FB-A335-A1B9106B445E}"/>
          </ac:picMkLst>
        </pc:picChg>
        <pc:picChg chg="add del">
          <ac:chgData name="倉下亮 NK-STAFF" userId="96ef8ed2-32df-4ebd-bfc9-b4de2c4378de" providerId="ADAL" clId="{1652D87E-2724-6742-8BCE-8CA18BC34CC1}" dt="2022-04-10T06:53:41.693" v="97"/>
          <ac:picMkLst>
            <pc:docMk/>
            <pc:sldMk cId="18994598" sldId="376"/>
            <ac:picMk id="18" creationId="{7185CF21-0594-48C0-9F3E-254D6BCE9D9B}"/>
          </ac:picMkLst>
        </pc:picChg>
      </pc:sldChg>
      <pc:sldChg chg="addSp delSp modSp new mod modClrScheme chgLayout">
        <pc:chgData name="倉下亮 NK-STAFF" userId="96ef8ed2-32df-4ebd-bfc9-b4de2c4378de" providerId="ADAL" clId="{1652D87E-2724-6742-8BCE-8CA18BC34CC1}" dt="2022-04-10T08:02:49.059" v="697" actId="207"/>
        <pc:sldMkLst>
          <pc:docMk/>
          <pc:sldMk cId="3235451880" sldId="377"/>
        </pc:sldMkLst>
        <pc:spChg chg="del mod ord">
          <ac:chgData name="倉下亮 NK-STAFF" userId="96ef8ed2-32df-4ebd-bfc9-b4de2c4378de" providerId="ADAL" clId="{1652D87E-2724-6742-8BCE-8CA18BC34CC1}" dt="2022-04-10T07:13:20.690" v="234" actId="700"/>
          <ac:spMkLst>
            <pc:docMk/>
            <pc:sldMk cId="3235451880" sldId="377"/>
            <ac:spMk id="2" creationId="{2108FCF1-0C97-8244-87D1-BF6E219361A0}"/>
          </ac:spMkLst>
        </pc:spChg>
        <pc:spChg chg="del">
          <ac:chgData name="倉下亮 NK-STAFF" userId="96ef8ed2-32df-4ebd-bfc9-b4de2c4378de" providerId="ADAL" clId="{1652D87E-2724-6742-8BCE-8CA18BC34CC1}" dt="2022-04-10T07:13:20.690" v="234" actId="700"/>
          <ac:spMkLst>
            <pc:docMk/>
            <pc:sldMk cId="3235451880" sldId="377"/>
            <ac:spMk id="3" creationId="{CCB4EB97-EDA1-C548-B107-D759A4310200}"/>
          </ac:spMkLst>
        </pc:spChg>
        <pc:spChg chg="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235451880" sldId="377"/>
            <ac:spMk id="4" creationId="{4614CC02-67E6-9A49-975B-1F80C18A6B8E}"/>
          </ac:spMkLst>
        </pc:spChg>
        <pc:spChg chg="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235451880" sldId="377"/>
            <ac:spMk id="5" creationId="{219D6FFE-97F4-184C-AC25-F6CF93BC0334}"/>
          </ac:spMkLst>
        </pc:spChg>
        <pc:spChg chg="add 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235451880" sldId="377"/>
            <ac:spMk id="6" creationId="{135E9CB5-2A57-EC4E-ACAD-C707D166E091}"/>
          </ac:spMkLst>
        </pc:spChg>
        <pc:spChg chg="add mod">
          <ac:chgData name="倉下亮 NK-STAFF" userId="96ef8ed2-32df-4ebd-bfc9-b4de2c4378de" providerId="ADAL" clId="{1652D87E-2724-6742-8BCE-8CA18BC34CC1}" dt="2022-04-10T08:00:36.288" v="690" actId="207"/>
          <ac:spMkLst>
            <pc:docMk/>
            <pc:sldMk cId="3235451880" sldId="377"/>
            <ac:spMk id="7" creationId="{13266168-3CDC-A240-B429-8C0D16FC4651}"/>
          </ac:spMkLst>
        </pc:spChg>
        <pc:spChg chg="add mod">
          <ac:chgData name="倉下亮 NK-STAFF" userId="96ef8ed2-32df-4ebd-bfc9-b4de2c4378de" providerId="ADAL" clId="{1652D87E-2724-6742-8BCE-8CA18BC34CC1}" dt="2022-04-10T08:02:10.572" v="693" actId="692"/>
          <ac:spMkLst>
            <pc:docMk/>
            <pc:sldMk cId="3235451880" sldId="377"/>
            <ac:spMk id="13" creationId="{68AE6BA1-DA9C-DA45-950F-1047826E61FD}"/>
          </ac:spMkLst>
        </pc:spChg>
        <pc:spChg chg="add mod">
          <ac:chgData name="倉下亮 NK-STAFF" userId="96ef8ed2-32df-4ebd-bfc9-b4de2c4378de" providerId="ADAL" clId="{1652D87E-2724-6742-8BCE-8CA18BC34CC1}" dt="2022-04-10T08:02:24.217" v="696" actId="207"/>
          <ac:spMkLst>
            <pc:docMk/>
            <pc:sldMk cId="3235451880" sldId="377"/>
            <ac:spMk id="14" creationId="{E27B9878-0BCF-004B-AED6-BC41BBFED21E}"/>
          </ac:spMkLst>
        </pc:spChg>
        <pc:graphicFrameChg chg="add mod">
          <ac:chgData name="倉下亮 NK-STAFF" userId="96ef8ed2-32df-4ebd-bfc9-b4de2c4378de" providerId="ADAL" clId="{1652D87E-2724-6742-8BCE-8CA18BC34CC1}" dt="2022-04-10T08:00:29.789" v="689"/>
          <ac:graphicFrameMkLst>
            <pc:docMk/>
            <pc:sldMk cId="3235451880" sldId="377"/>
            <ac:graphicFrameMk id="8" creationId="{DA71A5BC-41EB-244B-AE66-58FF54D505D1}"/>
          </ac:graphicFrameMkLst>
        </pc:graphicFrameChg>
        <pc:picChg chg="add mod">
          <ac:chgData name="倉下亮 NK-STAFF" userId="96ef8ed2-32df-4ebd-bfc9-b4de2c4378de" providerId="ADAL" clId="{1652D87E-2724-6742-8BCE-8CA18BC34CC1}" dt="2022-04-10T08:02:49.059" v="697" actId="207"/>
          <ac:picMkLst>
            <pc:docMk/>
            <pc:sldMk cId="3235451880" sldId="377"/>
            <ac:picMk id="9" creationId="{3A79E8D5-163A-8348-866E-5A0A7BAFC214}"/>
          </ac:picMkLst>
        </pc:picChg>
        <pc:picChg chg="add mod">
          <ac:chgData name="倉下亮 NK-STAFF" userId="96ef8ed2-32df-4ebd-bfc9-b4de2c4378de" providerId="ADAL" clId="{1652D87E-2724-6742-8BCE-8CA18BC34CC1}" dt="2022-04-10T08:02:49.059" v="697" actId="207"/>
          <ac:picMkLst>
            <pc:docMk/>
            <pc:sldMk cId="3235451880" sldId="377"/>
            <ac:picMk id="10" creationId="{73621981-4B3C-AA44-B691-12DCBADE7153}"/>
          </ac:picMkLst>
        </pc:picChg>
        <pc:picChg chg="add mod">
          <ac:chgData name="倉下亮 NK-STAFF" userId="96ef8ed2-32df-4ebd-bfc9-b4de2c4378de" providerId="ADAL" clId="{1652D87E-2724-6742-8BCE-8CA18BC34CC1}" dt="2022-04-10T08:02:49.059" v="697" actId="207"/>
          <ac:picMkLst>
            <pc:docMk/>
            <pc:sldMk cId="3235451880" sldId="377"/>
            <ac:picMk id="11" creationId="{363DBC55-AD5C-3542-96E4-5B252E04E7CB}"/>
          </ac:picMkLst>
        </pc:picChg>
        <pc:picChg chg="add mod">
          <ac:chgData name="倉下亮 NK-STAFF" userId="96ef8ed2-32df-4ebd-bfc9-b4de2c4378de" providerId="ADAL" clId="{1652D87E-2724-6742-8BCE-8CA18BC34CC1}" dt="2022-04-10T08:02:49.059" v="697" actId="207"/>
          <ac:picMkLst>
            <pc:docMk/>
            <pc:sldMk cId="3235451880" sldId="377"/>
            <ac:picMk id="12" creationId="{E70727ED-7249-194D-84C2-3085FA18C458}"/>
          </ac:picMkLst>
        </pc:picChg>
      </pc:sldChg>
      <pc:sldChg chg="addSp delSp modSp new mod modClrScheme chgLayout">
        <pc:chgData name="倉下亮 NK-STAFF" userId="96ef8ed2-32df-4ebd-bfc9-b4de2c4378de" providerId="ADAL" clId="{1652D87E-2724-6742-8BCE-8CA18BC34CC1}" dt="2022-04-10T09:04:43.077" v="1786" actId="1038"/>
        <pc:sldMkLst>
          <pc:docMk/>
          <pc:sldMk cId="3833951082" sldId="378"/>
        </pc:sldMkLst>
        <pc:spChg chg="del mod ord">
          <ac:chgData name="倉下亮 NK-STAFF" userId="96ef8ed2-32df-4ebd-bfc9-b4de2c4378de" providerId="ADAL" clId="{1652D87E-2724-6742-8BCE-8CA18BC34CC1}" dt="2022-04-10T07:15:09.336" v="248" actId="700"/>
          <ac:spMkLst>
            <pc:docMk/>
            <pc:sldMk cId="3833951082" sldId="378"/>
            <ac:spMk id="2" creationId="{A49A620C-351E-2D46-9DFC-43DB3950C16D}"/>
          </ac:spMkLst>
        </pc:spChg>
        <pc:spChg chg="del">
          <ac:chgData name="倉下亮 NK-STAFF" userId="96ef8ed2-32df-4ebd-bfc9-b4de2c4378de" providerId="ADAL" clId="{1652D87E-2724-6742-8BCE-8CA18BC34CC1}" dt="2022-04-10T07:15:09.336" v="248" actId="700"/>
          <ac:spMkLst>
            <pc:docMk/>
            <pc:sldMk cId="3833951082" sldId="378"/>
            <ac:spMk id="3" creationId="{45044FD0-38DD-7B41-BD67-F276E2D3AB03}"/>
          </ac:spMkLst>
        </pc:spChg>
        <pc:spChg chg="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833951082" sldId="378"/>
            <ac:spMk id="4" creationId="{3E4B47E9-AAFB-7142-A02B-C9B4D9C0F5BA}"/>
          </ac:spMkLst>
        </pc:spChg>
        <pc:spChg chg="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833951082" sldId="378"/>
            <ac:spMk id="5" creationId="{B7ABC336-5DDF-024F-A804-5042133D2E46}"/>
          </ac:spMkLst>
        </pc:spChg>
        <pc:spChg chg="add mod ord">
          <ac:chgData name="倉下亮 NK-STAFF" userId="96ef8ed2-32df-4ebd-bfc9-b4de2c4378de" providerId="ADAL" clId="{1652D87E-2724-6742-8BCE-8CA18BC34CC1}" dt="2022-04-10T07:27:15.312" v="409"/>
          <ac:spMkLst>
            <pc:docMk/>
            <pc:sldMk cId="3833951082" sldId="378"/>
            <ac:spMk id="6" creationId="{BD194AE5-D52E-3348-BF99-32F95A2FC76D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8" creationId="{4B6379DA-CA1F-0C41-B788-14492D501D17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9" creationId="{CEB7AC7D-FEFE-D246-B778-F809D2F987B4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0" creationId="{A7ED7EC3-4E66-B84D-99DE-3B2C2F8D4E33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1" creationId="{055F0F69-338C-FD49-9529-8AA990DEA8B3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2" creationId="{091DD910-EB1C-424B-9BC9-740DC9FEADF5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3" creationId="{376FEDD8-0FDE-5E41-9CF1-BE44F2232138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4" creationId="{781AC60E-B202-F240-BF49-2EAF95C4BC0E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5" creationId="{82A8125E-B6C4-A847-AFA5-335121D7BA16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6" creationId="{CB51D7D4-887F-6640-86E7-D5DA7BB05D07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7" creationId="{F9457E77-F8A4-0A44-BA5D-2115066C5D57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8" creationId="{E52591EF-7DA8-434B-AD9C-BC00984D8F2C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19" creationId="{74323341-7844-8E4A-BA00-FD8B9C0C6610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0" creationId="{5E6862F1-8EBE-3D4F-A31E-627E2DE2E106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1" creationId="{3B8D692D-2C86-F349-AA49-6EB9E740555C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2" creationId="{1667B81C-2585-DD43-AAEB-613678F9149E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3" creationId="{C148BE65-FC99-B847-9B2D-67D44A2136F2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4" creationId="{9F462F59-92F6-6843-9034-7CE5CB3CD01A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5" creationId="{24D0090B-70A2-7947-BB95-F5524BAD202E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6" creationId="{1737076C-6D2E-5C4F-B6FE-26BA4B713E03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7" creationId="{2F1083FF-28CE-A44D-B7C1-4C3875E5152C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8" creationId="{74D4E624-5749-5E4D-8BE8-94BF01580399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29" creationId="{08C1497E-CB79-CD40-8067-AC8DA1690638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0" creationId="{98F3F070-894C-2F42-BADF-F6F23E2B313D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1" creationId="{BA6443BB-FF5F-B944-847D-8BB1A458568B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2" creationId="{EE72DD14-15A9-5444-BA8A-A70EB44E6688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3" creationId="{19534C07-3C0E-5E46-B80E-A91CDB4F85F5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4" creationId="{8AECB3B4-B54F-F747-8441-F22F245DDFB4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5" creationId="{824A73E1-6B16-634D-8C0B-B7D0A8D2AB5A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6" creationId="{795FEF8F-EE9C-5C4F-982D-358DB28FDC29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7" creationId="{066FF5D9-AB7F-304E-B340-F7A9B587E543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8" creationId="{7B9C4386-E484-694B-B4B4-24EAB6366121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39" creationId="{D2CF30DE-666C-DE4E-8297-D2FB233C0F1C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0" creationId="{EA30D8AE-38CC-3241-A02F-713088CC00D1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1" creationId="{27C34B84-29D8-A44C-A686-142984F7558A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2" creationId="{DDBA77F8-0AA9-0F43-A3B5-F495CB14D2EF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3" creationId="{67FFBE6E-1EAF-414E-AB9A-CC4F6FE9A03B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4" creationId="{D4D77A7B-28FF-6B4F-AF82-091A2D16408D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5" creationId="{024E2C6F-AA44-B04D-A49E-B7AF0B73B865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6" creationId="{F17D19F9-07B3-A145-A06D-DA8782D4F393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7" creationId="{4EDBEED7-3BC5-AC44-AC20-CE85EDCD72AF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48" creationId="{24CED1BB-BE88-6942-81F4-718B744F97D7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0" creationId="{98CC91C7-3D8A-B849-ABB5-5029EA34ECA1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1" creationId="{12DA55C2-5FC8-154E-B8A5-F3A170B89DAF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2" creationId="{4225580E-4EF6-1A4D-A5A8-FD105F6A291A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3" creationId="{82FCEBFC-D2B5-F34D-8BFA-A00BAC656986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4" creationId="{6002AF68-0BC6-E348-99A1-2BFAB9A2B27A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5" creationId="{7D6FC495-4A0C-3440-9E3A-441EE3148E79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6" creationId="{4B7E0722-B83D-EE46-8B6F-F4EA055B5697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7" creationId="{13E01DFA-D03D-7B41-B7D4-9EA623EFCA7E}"/>
          </ac:spMkLst>
        </pc:spChg>
        <pc:spChg chg="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8" creationId="{B77FCA59-936B-EC4F-8E78-48A8B5B3122B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59" creationId="{DEF0CBB3-D592-094A-9FE7-4C1E3B89EA6A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60" creationId="{E2660A83-F111-F04B-B0AE-97CC0F9046E3}"/>
          </ac:spMkLst>
        </pc:spChg>
        <pc:spChg chg="add mod">
          <ac:chgData name="倉下亮 NK-STAFF" userId="96ef8ed2-32df-4ebd-bfc9-b4de2c4378de" providerId="ADAL" clId="{1652D87E-2724-6742-8BCE-8CA18BC34CC1}" dt="2022-04-10T09:04:43.077" v="1786" actId="1038"/>
          <ac:spMkLst>
            <pc:docMk/>
            <pc:sldMk cId="3833951082" sldId="378"/>
            <ac:spMk id="61" creationId="{07960DD7-5BAF-D24E-A503-C7EF6A8A125F}"/>
          </ac:spMkLst>
        </pc:spChg>
        <pc:grpChg chg="add mod">
          <ac:chgData name="倉下亮 NK-STAFF" userId="96ef8ed2-32df-4ebd-bfc9-b4de2c4378de" providerId="ADAL" clId="{1652D87E-2724-6742-8BCE-8CA18BC34CC1}" dt="2022-04-10T09:04:43.077" v="1786" actId="1038"/>
          <ac:grpSpMkLst>
            <pc:docMk/>
            <pc:sldMk cId="3833951082" sldId="378"/>
            <ac:grpSpMk id="7" creationId="{6F5E3064-BACB-2444-996F-8C80E1711B43}"/>
          </ac:grpSpMkLst>
        </pc:grpChg>
        <pc:grpChg chg="add mod">
          <ac:chgData name="倉下亮 NK-STAFF" userId="96ef8ed2-32df-4ebd-bfc9-b4de2c4378de" providerId="ADAL" clId="{1652D87E-2724-6742-8BCE-8CA18BC34CC1}" dt="2022-04-10T09:04:43.077" v="1786" actId="1038"/>
          <ac:grpSpMkLst>
            <pc:docMk/>
            <pc:sldMk cId="3833951082" sldId="378"/>
            <ac:grpSpMk id="49" creationId="{B66319E4-BA9F-7F4A-B1D0-3E7B7D4081B0}"/>
          </ac:grpSpMkLst>
        </pc:grpChg>
      </pc:sldChg>
      <pc:sldChg chg="addSp delSp modSp new mod ord modClrScheme chgLayout">
        <pc:chgData name="倉下亮 NK-STAFF" userId="96ef8ed2-32df-4ebd-bfc9-b4de2c4378de" providerId="ADAL" clId="{1652D87E-2724-6742-8BCE-8CA18BC34CC1}" dt="2022-04-10T07:55:46.548" v="675"/>
        <pc:sldMkLst>
          <pc:docMk/>
          <pc:sldMk cId="2753434494" sldId="379"/>
        </pc:sldMkLst>
        <pc:spChg chg="del mod ord">
          <ac:chgData name="倉下亮 NK-STAFF" userId="96ef8ed2-32df-4ebd-bfc9-b4de2c4378de" providerId="ADAL" clId="{1652D87E-2724-6742-8BCE-8CA18BC34CC1}" dt="2022-04-10T07:25:47.998" v="401" actId="700"/>
          <ac:spMkLst>
            <pc:docMk/>
            <pc:sldMk cId="2753434494" sldId="379"/>
            <ac:spMk id="2" creationId="{F7D756EA-2788-114C-BBA5-0652EBDF2E40}"/>
          </ac:spMkLst>
        </pc:spChg>
        <pc:spChg chg="del mod ord">
          <ac:chgData name="倉下亮 NK-STAFF" userId="96ef8ed2-32df-4ebd-bfc9-b4de2c4378de" providerId="ADAL" clId="{1652D87E-2724-6742-8BCE-8CA18BC34CC1}" dt="2022-04-10T07:25:47.998" v="401" actId="700"/>
          <ac:spMkLst>
            <pc:docMk/>
            <pc:sldMk cId="2753434494" sldId="379"/>
            <ac:spMk id="3" creationId="{4E01869E-09BE-EE47-9D85-E2D6811206BC}"/>
          </ac:spMkLst>
        </pc:spChg>
        <pc:spChg chg="del mod ord">
          <ac:chgData name="倉下亮 NK-STAFF" userId="96ef8ed2-32df-4ebd-bfc9-b4de2c4378de" providerId="ADAL" clId="{1652D87E-2724-6742-8BCE-8CA18BC34CC1}" dt="2022-04-10T07:55:46.548" v="675"/>
          <ac:spMkLst>
            <pc:docMk/>
            <pc:sldMk cId="2753434494" sldId="379"/>
            <ac:spMk id="4" creationId="{9263ACFA-269E-DA4D-AE4B-1C3230DBBC00}"/>
          </ac:spMkLst>
        </pc:spChg>
        <pc:spChg chg="del mod ord">
          <ac:chgData name="倉下亮 NK-STAFF" userId="96ef8ed2-32df-4ebd-bfc9-b4de2c4378de" providerId="ADAL" clId="{1652D87E-2724-6742-8BCE-8CA18BC34CC1}" dt="2022-04-10T07:55:46.548" v="675"/>
          <ac:spMkLst>
            <pc:docMk/>
            <pc:sldMk cId="2753434494" sldId="379"/>
            <ac:spMk id="5" creationId="{1F4A3BEC-6FB1-3940-B921-DA2BE8DBD6BA}"/>
          </ac:spMkLst>
        </pc:spChg>
        <pc:spChg chg="add mod ord">
          <ac:chgData name="倉下亮 NK-STAFF" userId="96ef8ed2-32df-4ebd-bfc9-b4de2c4378de" providerId="ADAL" clId="{1652D87E-2724-6742-8BCE-8CA18BC34CC1}" dt="2022-04-10T07:55:27.599" v="674" actId="700"/>
          <ac:spMkLst>
            <pc:docMk/>
            <pc:sldMk cId="2753434494" sldId="379"/>
            <ac:spMk id="6" creationId="{DCE3A9B9-6709-6043-B4B0-08EAEBADFF37}"/>
          </ac:spMkLst>
        </pc:spChg>
        <pc:spChg chg="add mod ord">
          <ac:chgData name="倉下亮 NK-STAFF" userId="96ef8ed2-32df-4ebd-bfc9-b4de2c4378de" providerId="ADAL" clId="{1652D87E-2724-6742-8BCE-8CA18BC34CC1}" dt="2022-04-10T07:55:27.599" v="674" actId="700"/>
          <ac:spMkLst>
            <pc:docMk/>
            <pc:sldMk cId="2753434494" sldId="379"/>
            <ac:spMk id="7" creationId="{337C652A-F0FF-CD4A-8199-E29AFA90F211}"/>
          </ac:spMkLst>
        </pc:spChg>
        <pc:spChg chg="add del mod">
          <ac:chgData name="倉下亮 NK-STAFF" userId="96ef8ed2-32df-4ebd-bfc9-b4de2c4378de" providerId="ADAL" clId="{1652D87E-2724-6742-8BCE-8CA18BC34CC1}" dt="2022-04-10T07:26:32.338" v="407"/>
          <ac:spMkLst>
            <pc:docMk/>
            <pc:sldMk cId="2753434494" sldId="379"/>
            <ac:spMk id="8" creationId="{05F114A0-714F-D347-95C1-87579EBA653F}"/>
          </ac:spMkLst>
        </pc:spChg>
        <pc:spChg chg="add del mod">
          <ac:chgData name="倉下亮 NK-STAFF" userId="96ef8ed2-32df-4ebd-bfc9-b4de2c4378de" providerId="ADAL" clId="{1652D87E-2724-6742-8BCE-8CA18BC34CC1}" dt="2022-04-10T07:26:32.338" v="407"/>
          <ac:spMkLst>
            <pc:docMk/>
            <pc:sldMk cId="2753434494" sldId="379"/>
            <ac:spMk id="9" creationId="{4FE0E3B6-0722-D541-9AF0-2492EE9AB180}"/>
          </ac:spMkLst>
        </pc:spChg>
        <pc:spChg chg="add del mod">
          <ac:chgData name="倉下亮 NK-STAFF" userId="96ef8ed2-32df-4ebd-bfc9-b4de2c4378de" providerId="ADAL" clId="{1652D87E-2724-6742-8BCE-8CA18BC34CC1}" dt="2022-04-10T07:26:32.338" v="407"/>
          <ac:spMkLst>
            <pc:docMk/>
            <pc:sldMk cId="2753434494" sldId="379"/>
            <ac:spMk id="10" creationId="{5F0A1D46-3C05-1547-B146-90D96EB71B7C}"/>
          </ac:spMkLst>
        </pc:spChg>
        <pc:spChg chg="add del mod">
          <ac:chgData name="倉下亮 NK-STAFF" userId="96ef8ed2-32df-4ebd-bfc9-b4de2c4378de" providerId="ADAL" clId="{1652D87E-2724-6742-8BCE-8CA18BC34CC1}" dt="2022-04-10T07:26:32.338" v="407"/>
          <ac:spMkLst>
            <pc:docMk/>
            <pc:sldMk cId="2753434494" sldId="379"/>
            <ac:spMk id="11" creationId="{DECAF821-F959-3A43-969E-E6C1214E979F}"/>
          </ac:spMkLst>
        </pc:spChg>
      </pc:sldChg>
      <pc:sldChg chg="delSp add del setBg delDesignElem">
        <pc:chgData name="倉下亮 NK-STAFF" userId="96ef8ed2-32df-4ebd-bfc9-b4de2c4378de" providerId="ADAL" clId="{1652D87E-2724-6742-8BCE-8CA18BC34CC1}" dt="2022-04-10T07:17:48.054" v="281" actId="2696"/>
        <pc:sldMkLst>
          <pc:docMk/>
          <pc:sldMk cId="3265089133" sldId="379"/>
        </pc:sldMkLst>
        <pc:spChg chg="del">
          <ac:chgData name="倉下亮 NK-STAFF" userId="96ef8ed2-32df-4ebd-bfc9-b4de2c4378de" providerId="ADAL" clId="{1652D87E-2724-6742-8BCE-8CA18BC34CC1}" dt="2022-04-10T07:17:29.944" v="280"/>
          <ac:spMkLst>
            <pc:docMk/>
            <pc:sldMk cId="3265089133" sldId="379"/>
            <ac:spMk id="7" creationId="{8F3CF990-ACB8-443A-BB74-D36EC8A00B02}"/>
          </ac:spMkLst>
        </pc:spChg>
        <pc:spChg chg="del">
          <ac:chgData name="倉下亮 NK-STAFF" userId="96ef8ed2-32df-4ebd-bfc9-b4de2c4378de" providerId="ADAL" clId="{1652D87E-2724-6742-8BCE-8CA18BC34CC1}" dt="2022-04-10T07:17:29.944" v="280"/>
          <ac:spMkLst>
            <pc:docMk/>
            <pc:sldMk cId="3265089133" sldId="379"/>
            <ac:spMk id="11" creationId="{A0B5529D-5CAA-4BF2-B5C9-34705E7661F9}"/>
          </ac:spMkLst>
        </pc:spChg>
        <pc:spChg chg="del">
          <ac:chgData name="倉下亮 NK-STAFF" userId="96ef8ed2-32df-4ebd-bfc9-b4de2c4378de" providerId="ADAL" clId="{1652D87E-2724-6742-8BCE-8CA18BC34CC1}" dt="2022-04-10T07:17:29.944" v="280"/>
          <ac:spMkLst>
            <pc:docMk/>
            <pc:sldMk cId="3265089133" sldId="379"/>
            <ac:spMk id="13" creationId="{FBD68200-BC03-4015-860B-CD5C30CD76B8}"/>
          </ac:spMkLst>
        </pc:spChg>
        <pc:spChg chg="del">
          <ac:chgData name="倉下亮 NK-STAFF" userId="96ef8ed2-32df-4ebd-bfc9-b4de2c4378de" providerId="ADAL" clId="{1652D87E-2724-6742-8BCE-8CA18BC34CC1}" dt="2022-04-10T07:17:29.944" v="280"/>
          <ac:spMkLst>
            <pc:docMk/>
            <pc:sldMk cId="3265089133" sldId="379"/>
            <ac:spMk id="15" creationId="{332A6F87-AC28-4AA8-B8A6-AEBC67BD0D64}"/>
          </ac:spMkLst>
        </pc:spChg>
        <pc:picChg chg="del">
          <ac:chgData name="倉下亮 NK-STAFF" userId="96ef8ed2-32df-4ebd-bfc9-b4de2c4378de" providerId="ADAL" clId="{1652D87E-2724-6742-8BCE-8CA18BC34CC1}" dt="2022-04-10T07:17:29.944" v="280"/>
          <ac:picMkLst>
            <pc:docMk/>
            <pc:sldMk cId="3265089133" sldId="379"/>
            <ac:picMk id="8" creationId="{00B98862-BEE1-44FB-A335-A1B9106B445E}"/>
          </ac:picMkLst>
        </pc:picChg>
        <pc:picChg chg="del">
          <ac:chgData name="倉下亮 NK-STAFF" userId="96ef8ed2-32df-4ebd-bfc9-b4de2c4378de" providerId="ADAL" clId="{1652D87E-2724-6742-8BCE-8CA18BC34CC1}" dt="2022-04-10T07:17:29.944" v="280"/>
          <ac:picMkLst>
            <pc:docMk/>
            <pc:sldMk cId="3265089133" sldId="379"/>
            <ac:picMk id="9" creationId="{7185CF21-0594-48C0-9F3E-254D6BCE9D9B}"/>
          </ac:picMkLst>
        </pc:picChg>
      </pc:sldChg>
      <pc:sldChg chg="addSp delSp modSp new">
        <pc:chgData name="倉下亮 NK-STAFF" userId="96ef8ed2-32df-4ebd-bfc9-b4de2c4378de" providerId="ADAL" clId="{1652D87E-2724-6742-8BCE-8CA18BC34CC1}" dt="2022-04-10T07:28:09.801" v="416"/>
        <pc:sldMkLst>
          <pc:docMk/>
          <pc:sldMk cId="523011655" sldId="380"/>
        </pc:sldMkLst>
        <pc:spChg chg="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2" creationId="{87A63819-2F8E-8C42-A92B-F09F5D496D42}"/>
          </ac:spMkLst>
        </pc:spChg>
        <pc:spChg chg="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3" creationId="{0AC2BC92-6955-3944-B158-DC2E0A4EEB55}"/>
          </ac:spMkLst>
        </pc:spChg>
        <pc:spChg chg="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4" creationId="{345766E0-FF7B-3E48-9483-CD85113ACADB}"/>
          </ac:spMkLst>
        </pc:spChg>
        <pc:spChg chg="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5" creationId="{A9FDAB4D-1A89-5347-9A12-82A37D52AC73}"/>
          </ac:spMkLst>
        </pc:spChg>
        <pc:spChg chg="add del 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6" creationId="{D4FB2CB0-4993-6B48-8CDC-BA4CCC6DB33A}"/>
          </ac:spMkLst>
        </pc:spChg>
        <pc:spChg chg="add del 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7" creationId="{3FA0187B-7B23-5643-A6C0-E19D0F3CA66A}"/>
          </ac:spMkLst>
        </pc:spChg>
        <pc:spChg chg="add del 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8" creationId="{71AAC513-383E-084B-A30B-C6102E1138AC}"/>
          </ac:spMkLst>
        </pc:spChg>
        <pc:spChg chg="add del mod">
          <ac:chgData name="倉下亮 NK-STAFF" userId="96ef8ed2-32df-4ebd-bfc9-b4de2c4378de" providerId="ADAL" clId="{1652D87E-2724-6742-8BCE-8CA18BC34CC1}" dt="2022-04-10T07:28:09.801" v="416"/>
          <ac:spMkLst>
            <pc:docMk/>
            <pc:sldMk cId="523011655" sldId="380"/>
            <ac:spMk id="9" creationId="{EC63FD8A-C1DF-BE4B-A5CB-DAF16A6386FB}"/>
          </ac:spMkLst>
        </pc:spChg>
      </pc:sldChg>
      <pc:sldChg chg="addSp delSp modSp new mod modClrScheme chgLayout">
        <pc:chgData name="倉下亮 NK-STAFF" userId="96ef8ed2-32df-4ebd-bfc9-b4de2c4378de" providerId="ADAL" clId="{1652D87E-2724-6742-8BCE-8CA18BC34CC1}" dt="2022-04-10T07:30:14.364" v="442"/>
        <pc:sldMkLst>
          <pc:docMk/>
          <pc:sldMk cId="2908819941" sldId="381"/>
        </pc:sldMkLst>
        <pc:spChg chg="del mod ord">
          <ac:chgData name="倉下亮 NK-STAFF" userId="96ef8ed2-32df-4ebd-bfc9-b4de2c4378de" providerId="ADAL" clId="{1652D87E-2724-6742-8BCE-8CA18BC34CC1}" dt="2022-04-10T07:28:24.278" v="419" actId="700"/>
          <ac:spMkLst>
            <pc:docMk/>
            <pc:sldMk cId="2908819941" sldId="381"/>
            <ac:spMk id="2" creationId="{231EA1B6-5F05-B24D-96DB-70BB0D0F126F}"/>
          </ac:spMkLst>
        </pc:spChg>
        <pc:spChg chg="del mod ord">
          <ac:chgData name="倉下亮 NK-STAFF" userId="96ef8ed2-32df-4ebd-bfc9-b4de2c4378de" providerId="ADAL" clId="{1652D87E-2724-6742-8BCE-8CA18BC34CC1}" dt="2022-04-10T07:28:24.278" v="419" actId="700"/>
          <ac:spMkLst>
            <pc:docMk/>
            <pc:sldMk cId="2908819941" sldId="381"/>
            <ac:spMk id="3" creationId="{5C640B48-6217-F84B-A4BF-8E7BC8F80328}"/>
          </ac:spMkLst>
        </pc:spChg>
        <pc:spChg chg="mod or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4" creationId="{6F433AEE-6078-2E43-AE52-8B5D78909840}"/>
          </ac:spMkLst>
        </pc:spChg>
        <pc:spChg chg="mod or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5" creationId="{5783FAF8-44BD-BE41-BC3F-D656F49A439C}"/>
          </ac:spMkLst>
        </pc:spChg>
        <pc:spChg chg="add mod or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6" creationId="{A81E677C-BA83-974A-9E69-35F0B989C6EE}"/>
          </ac:spMkLst>
        </pc:spChg>
        <pc:spChg chg="add del mod or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7" creationId="{D4E7BF40-5B0B-A54E-AE6E-8D13CD5E504F}"/>
          </ac:spMkLst>
        </pc:spChg>
        <pc:spChg chg="add del mo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8" creationId="{4883F706-916F-8C4C-AE5C-DAA5EC79012A}"/>
          </ac:spMkLst>
        </pc:spChg>
        <pc:spChg chg="add del mo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9" creationId="{F30E547D-4FE3-E843-B757-3DD3CDBAFF5F}"/>
          </ac:spMkLst>
        </pc:spChg>
        <pc:spChg chg="add del mo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10" creationId="{D29F4ACA-AB04-6D40-816B-AF9DB3CC1FCE}"/>
          </ac:spMkLst>
        </pc:spChg>
        <pc:spChg chg="add mod">
          <ac:chgData name="倉下亮 NK-STAFF" userId="96ef8ed2-32df-4ebd-bfc9-b4de2c4378de" providerId="ADAL" clId="{1652D87E-2724-6742-8BCE-8CA18BC34CC1}" dt="2022-04-10T07:30:14.364" v="442"/>
          <ac:spMkLst>
            <pc:docMk/>
            <pc:sldMk cId="2908819941" sldId="381"/>
            <ac:spMk id="11" creationId="{7F15C7D3-A48E-EC40-AD9F-B75360E24FFB}"/>
          </ac:spMkLst>
        </pc:spChg>
      </pc:sldChg>
      <pc:sldChg chg="addSp delSp modSp new mod modClrScheme chgLayout">
        <pc:chgData name="倉下亮 NK-STAFF" userId="96ef8ed2-32df-4ebd-bfc9-b4de2c4378de" providerId="ADAL" clId="{1652D87E-2724-6742-8BCE-8CA18BC34CC1}" dt="2022-04-12T14:26:20.468" v="3813" actId="27636"/>
        <pc:sldMkLst>
          <pc:docMk/>
          <pc:sldMk cId="3509695128" sldId="382"/>
        </pc:sldMkLst>
        <pc:spChg chg="del mod ord">
          <ac:chgData name="倉下亮 NK-STAFF" userId="96ef8ed2-32df-4ebd-bfc9-b4de2c4378de" providerId="ADAL" clId="{1652D87E-2724-6742-8BCE-8CA18BC34CC1}" dt="2022-04-10T07:28:59.677" v="424" actId="700"/>
          <ac:spMkLst>
            <pc:docMk/>
            <pc:sldMk cId="3509695128" sldId="382"/>
            <ac:spMk id="2" creationId="{2CDC6619-C911-9B49-A8DF-1D08660650A1}"/>
          </ac:spMkLst>
        </pc:spChg>
        <pc:spChg chg="del mod ord">
          <ac:chgData name="倉下亮 NK-STAFF" userId="96ef8ed2-32df-4ebd-bfc9-b4de2c4378de" providerId="ADAL" clId="{1652D87E-2724-6742-8BCE-8CA18BC34CC1}" dt="2022-04-10T07:28:59.677" v="424" actId="700"/>
          <ac:spMkLst>
            <pc:docMk/>
            <pc:sldMk cId="3509695128" sldId="382"/>
            <ac:spMk id="3" creationId="{8B814A9D-B045-9848-8463-EF6069DB15BE}"/>
          </ac:spMkLst>
        </pc:spChg>
        <pc:spChg chg="mod ord">
          <ac:chgData name="倉下亮 NK-STAFF" userId="96ef8ed2-32df-4ebd-bfc9-b4de2c4378de" providerId="ADAL" clId="{1652D87E-2724-6742-8BCE-8CA18BC34CC1}" dt="2022-04-10T07:30:09.395" v="440"/>
          <ac:spMkLst>
            <pc:docMk/>
            <pc:sldMk cId="3509695128" sldId="382"/>
            <ac:spMk id="4" creationId="{028D8A18-4ADF-B94E-A268-5420ED475B25}"/>
          </ac:spMkLst>
        </pc:spChg>
        <pc:spChg chg="mod ord">
          <ac:chgData name="倉下亮 NK-STAFF" userId="96ef8ed2-32df-4ebd-bfc9-b4de2c4378de" providerId="ADAL" clId="{1652D87E-2724-6742-8BCE-8CA18BC34CC1}" dt="2022-04-10T07:30:09.395" v="440"/>
          <ac:spMkLst>
            <pc:docMk/>
            <pc:sldMk cId="3509695128" sldId="382"/>
            <ac:spMk id="5" creationId="{5BB7BF18-CABD-B746-9B17-9DD54D33CB7D}"/>
          </ac:spMkLst>
        </pc:spChg>
        <pc:spChg chg="add mod ord">
          <ac:chgData name="倉下亮 NK-STAFF" userId="96ef8ed2-32df-4ebd-bfc9-b4de2c4378de" providerId="ADAL" clId="{1652D87E-2724-6742-8BCE-8CA18BC34CC1}" dt="2022-04-10T07:30:09.395" v="440"/>
          <ac:spMkLst>
            <pc:docMk/>
            <pc:sldMk cId="3509695128" sldId="382"/>
            <ac:spMk id="6" creationId="{AFC378E2-A7FB-984A-A2D2-F3EF4C053505}"/>
          </ac:spMkLst>
        </pc:spChg>
        <pc:spChg chg="add mod ord">
          <ac:chgData name="倉下亮 NK-STAFF" userId="96ef8ed2-32df-4ebd-bfc9-b4de2c4378de" providerId="ADAL" clId="{1652D87E-2724-6742-8BCE-8CA18BC34CC1}" dt="2022-04-12T14:26:20.468" v="3813" actId="27636"/>
          <ac:spMkLst>
            <pc:docMk/>
            <pc:sldMk cId="3509695128" sldId="382"/>
            <ac:spMk id="7" creationId="{B6B06E7B-F0AB-B841-B81D-D58E67F3D470}"/>
          </ac:spMkLst>
        </pc:spChg>
        <pc:spChg chg="add del mod">
          <ac:chgData name="倉下亮 NK-STAFF" userId="96ef8ed2-32df-4ebd-bfc9-b4de2c4378de" providerId="ADAL" clId="{1652D87E-2724-6742-8BCE-8CA18BC34CC1}" dt="2022-04-10T07:30:09.395" v="440"/>
          <ac:spMkLst>
            <pc:docMk/>
            <pc:sldMk cId="3509695128" sldId="382"/>
            <ac:spMk id="8" creationId="{A4784CAA-2230-B74D-BD7E-7D2AF5F13DA6}"/>
          </ac:spMkLst>
        </pc:spChg>
        <pc:spChg chg="add del mod">
          <ac:chgData name="倉下亮 NK-STAFF" userId="96ef8ed2-32df-4ebd-bfc9-b4de2c4378de" providerId="ADAL" clId="{1652D87E-2724-6742-8BCE-8CA18BC34CC1}" dt="2022-04-10T07:30:09.395" v="440"/>
          <ac:spMkLst>
            <pc:docMk/>
            <pc:sldMk cId="3509695128" sldId="382"/>
            <ac:spMk id="9" creationId="{F05F5387-647D-4146-99CF-31B4B5B2DB00}"/>
          </ac:spMkLst>
        </pc:spChg>
        <pc:spChg chg="add del mod">
          <ac:chgData name="倉下亮 NK-STAFF" userId="96ef8ed2-32df-4ebd-bfc9-b4de2c4378de" providerId="ADAL" clId="{1652D87E-2724-6742-8BCE-8CA18BC34CC1}" dt="2022-04-10T07:30:09.395" v="440"/>
          <ac:spMkLst>
            <pc:docMk/>
            <pc:sldMk cId="3509695128" sldId="382"/>
            <ac:spMk id="10" creationId="{2AC47321-8A1E-C947-85DC-EB15A901B716}"/>
          </ac:spMkLst>
        </pc:spChg>
        <pc:spChg chg="add del mod">
          <ac:chgData name="倉下亮 NK-STAFF" userId="96ef8ed2-32df-4ebd-bfc9-b4de2c4378de" providerId="ADAL" clId="{1652D87E-2724-6742-8BCE-8CA18BC34CC1}" dt="2022-04-10T07:30:09.395" v="440"/>
          <ac:spMkLst>
            <pc:docMk/>
            <pc:sldMk cId="3509695128" sldId="382"/>
            <ac:spMk id="11" creationId="{65FCA73E-F141-A34B-B312-822A80BCC2B8}"/>
          </ac:spMkLst>
        </pc:spChg>
      </pc:sldChg>
      <pc:sldChg chg="addSp delSp modSp new mod">
        <pc:chgData name="倉下亮 NK-STAFF" userId="96ef8ed2-32df-4ebd-bfc9-b4de2c4378de" providerId="ADAL" clId="{1652D87E-2724-6742-8BCE-8CA18BC34CC1}" dt="2022-04-12T14:26:20.485" v="3814" actId="27636"/>
        <pc:sldMkLst>
          <pc:docMk/>
          <pc:sldMk cId="3553754800" sldId="383"/>
        </pc:sldMkLst>
        <pc:spChg chg="mod">
          <ac:chgData name="倉下亮 NK-STAFF" userId="96ef8ed2-32df-4ebd-bfc9-b4de2c4378de" providerId="ADAL" clId="{1652D87E-2724-6742-8BCE-8CA18BC34CC1}" dt="2022-04-10T07:29:59.032" v="437"/>
          <ac:spMkLst>
            <pc:docMk/>
            <pc:sldMk cId="3553754800" sldId="383"/>
            <ac:spMk id="2" creationId="{77683B53-ADD9-204F-83F4-308FE0C8CEA1}"/>
          </ac:spMkLst>
        </pc:spChg>
        <pc:spChg chg="mod">
          <ac:chgData name="倉下亮 NK-STAFF" userId="96ef8ed2-32df-4ebd-bfc9-b4de2c4378de" providerId="ADAL" clId="{1652D87E-2724-6742-8BCE-8CA18BC34CC1}" dt="2022-04-12T14:26:20.485" v="3814" actId="27636"/>
          <ac:spMkLst>
            <pc:docMk/>
            <pc:sldMk cId="3553754800" sldId="383"/>
            <ac:spMk id="3" creationId="{742ABC03-7F34-4F4C-8C05-9C3125B50E50}"/>
          </ac:spMkLst>
        </pc:spChg>
        <pc:spChg chg="mod">
          <ac:chgData name="倉下亮 NK-STAFF" userId="96ef8ed2-32df-4ebd-bfc9-b4de2c4378de" providerId="ADAL" clId="{1652D87E-2724-6742-8BCE-8CA18BC34CC1}" dt="2022-04-10T07:29:59.032" v="437"/>
          <ac:spMkLst>
            <pc:docMk/>
            <pc:sldMk cId="3553754800" sldId="383"/>
            <ac:spMk id="4" creationId="{6EFE105F-00F2-594E-B690-958B9E9A2162}"/>
          </ac:spMkLst>
        </pc:spChg>
        <pc:spChg chg="mod">
          <ac:chgData name="倉下亮 NK-STAFF" userId="96ef8ed2-32df-4ebd-bfc9-b4de2c4378de" providerId="ADAL" clId="{1652D87E-2724-6742-8BCE-8CA18BC34CC1}" dt="2022-04-10T07:29:59.032" v="437"/>
          <ac:spMkLst>
            <pc:docMk/>
            <pc:sldMk cId="3553754800" sldId="383"/>
            <ac:spMk id="5" creationId="{81947323-0047-6046-B169-9608F8A55E2F}"/>
          </ac:spMkLst>
        </pc:spChg>
        <pc:spChg chg="add del mod">
          <ac:chgData name="倉下亮 NK-STAFF" userId="96ef8ed2-32df-4ebd-bfc9-b4de2c4378de" providerId="ADAL" clId="{1652D87E-2724-6742-8BCE-8CA18BC34CC1}" dt="2022-04-10T07:29:59.032" v="437"/>
          <ac:spMkLst>
            <pc:docMk/>
            <pc:sldMk cId="3553754800" sldId="383"/>
            <ac:spMk id="6" creationId="{E9C73869-2A6F-0542-8B30-9C6D770AC3C0}"/>
          </ac:spMkLst>
        </pc:spChg>
        <pc:spChg chg="add del mod">
          <ac:chgData name="倉下亮 NK-STAFF" userId="96ef8ed2-32df-4ebd-bfc9-b4de2c4378de" providerId="ADAL" clId="{1652D87E-2724-6742-8BCE-8CA18BC34CC1}" dt="2022-04-10T07:29:59.032" v="437"/>
          <ac:spMkLst>
            <pc:docMk/>
            <pc:sldMk cId="3553754800" sldId="383"/>
            <ac:spMk id="7" creationId="{8DEA0A4F-46FE-8C4C-B5D2-58B62FC67E57}"/>
          </ac:spMkLst>
        </pc:spChg>
        <pc:spChg chg="add del mod">
          <ac:chgData name="倉下亮 NK-STAFF" userId="96ef8ed2-32df-4ebd-bfc9-b4de2c4378de" providerId="ADAL" clId="{1652D87E-2724-6742-8BCE-8CA18BC34CC1}" dt="2022-04-10T07:29:59.032" v="437"/>
          <ac:spMkLst>
            <pc:docMk/>
            <pc:sldMk cId="3553754800" sldId="383"/>
            <ac:spMk id="8" creationId="{5956EA0E-9985-EC49-867E-EBBB35E37737}"/>
          </ac:spMkLst>
        </pc:spChg>
        <pc:spChg chg="add del mod">
          <ac:chgData name="倉下亮 NK-STAFF" userId="96ef8ed2-32df-4ebd-bfc9-b4de2c4378de" providerId="ADAL" clId="{1652D87E-2724-6742-8BCE-8CA18BC34CC1}" dt="2022-04-10T07:29:59.032" v="437"/>
          <ac:spMkLst>
            <pc:docMk/>
            <pc:sldMk cId="3553754800" sldId="383"/>
            <ac:spMk id="9" creationId="{DFE49F95-CDC3-B14E-97B2-3F922843135B}"/>
          </ac:spMkLst>
        </pc:spChg>
      </pc:sldChg>
      <pc:sldChg chg="addSp delSp modSp new mod">
        <pc:chgData name="倉下亮 NK-STAFF" userId="96ef8ed2-32df-4ebd-bfc9-b4de2c4378de" providerId="ADAL" clId="{1652D87E-2724-6742-8BCE-8CA18BC34CC1}" dt="2022-04-10T07:30:37.465" v="449"/>
        <pc:sldMkLst>
          <pc:docMk/>
          <pc:sldMk cId="3152728393" sldId="384"/>
        </pc:sldMkLst>
        <pc:spChg chg="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2" creationId="{E9DE1BEE-322D-ED40-8B05-F4D996095882}"/>
          </ac:spMkLst>
        </pc:spChg>
        <pc:spChg chg="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3" creationId="{59092F9A-D47D-0B43-AD0D-F05EA21E54B9}"/>
          </ac:spMkLst>
        </pc:spChg>
        <pc:spChg chg="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4" creationId="{C3C99063-53C3-AA40-9098-C59D4E413226}"/>
          </ac:spMkLst>
        </pc:spChg>
        <pc:spChg chg="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5" creationId="{5CAB8030-C251-7D4B-AA24-DE1F23827CFF}"/>
          </ac:spMkLst>
        </pc:spChg>
        <pc:spChg chg="add del 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6" creationId="{B1B4B276-2416-AD41-96D9-4764E5AA31F1}"/>
          </ac:spMkLst>
        </pc:spChg>
        <pc:spChg chg="add del 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7" creationId="{2FD106EB-6D74-A442-B89A-229E7B7F88D4}"/>
          </ac:spMkLst>
        </pc:spChg>
        <pc:spChg chg="add del 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8" creationId="{08E9E0FD-9AEE-4B4C-85FA-96816972BA9A}"/>
          </ac:spMkLst>
        </pc:spChg>
        <pc:spChg chg="add del mod">
          <ac:chgData name="倉下亮 NK-STAFF" userId="96ef8ed2-32df-4ebd-bfc9-b4de2c4378de" providerId="ADAL" clId="{1652D87E-2724-6742-8BCE-8CA18BC34CC1}" dt="2022-04-10T07:30:37.465" v="449"/>
          <ac:spMkLst>
            <pc:docMk/>
            <pc:sldMk cId="3152728393" sldId="384"/>
            <ac:spMk id="9" creationId="{25C7FD6C-FCFD-2746-B2F8-AD0B101BCB20}"/>
          </ac:spMkLst>
        </pc:spChg>
      </pc:sldChg>
      <pc:sldChg chg="addSp delSp modSp new del mod">
        <pc:chgData name="倉下亮 NK-STAFF" userId="96ef8ed2-32df-4ebd-bfc9-b4de2c4378de" providerId="ADAL" clId="{1652D87E-2724-6742-8BCE-8CA18BC34CC1}" dt="2022-04-10T07:34:25.119" v="489" actId="2696"/>
        <pc:sldMkLst>
          <pc:docMk/>
          <pc:sldMk cId="2570491661" sldId="385"/>
        </pc:sldMkLst>
        <pc:spChg chg="mod">
          <ac:chgData name="倉下亮 NK-STAFF" userId="96ef8ed2-32df-4ebd-bfc9-b4de2c4378de" providerId="ADAL" clId="{1652D87E-2724-6742-8BCE-8CA18BC34CC1}" dt="2022-04-10T07:34:13.550" v="485" actId="21"/>
          <ac:spMkLst>
            <pc:docMk/>
            <pc:sldMk cId="2570491661" sldId="385"/>
            <ac:spMk id="2" creationId="{300AE703-D4C5-3640-AFE5-A5767F1FE81B}"/>
          </ac:spMkLst>
        </pc:spChg>
        <pc:spChg chg="mod">
          <ac:chgData name="倉下亮 NK-STAFF" userId="96ef8ed2-32df-4ebd-bfc9-b4de2c4378de" providerId="ADAL" clId="{1652D87E-2724-6742-8BCE-8CA18BC34CC1}" dt="2022-04-10T07:34:03.546" v="482" actId="27636"/>
          <ac:spMkLst>
            <pc:docMk/>
            <pc:sldMk cId="2570491661" sldId="385"/>
            <ac:spMk id="3" creationId="{72B9F258-03EF-C840-B8E1-E3E0CBC86D69}"/>
          </ac:spMkLst>
        </pc:spChg>
        <pc:spChg chg="mod">
          <ac:chgData name="倉下亮 NK-STAFF" userId="96ef8ed2-32df-4ebd-bfc9-b4de2c4378de" providerId="ADAL" clId="{1652D87E-2724-6742-8BCE-8CA18BC34CC1}" dt="2022-04-10T07:33:05.562" v="474"/>
          <ac:spMkLst>
            <pc:docMk/>
            <pc:sldMk cId="2570491661" sldId="385"/>
            <ac:spMk id="4" creationId="{DC79BC26-41E4-6D43-A2E4-A6FF673A8ABE}"/>
          </ac:spMkLst>
        </pc:spChg>
        <pc:spChg chg="mod">
          <ac:chgData name="倉下亮 NK-STAFF" userId="96ef8ed2-32df-4ebd-bfc9-b4de2c4378de" providerId="ADAL" clId="{1652D87E-2724-6742-8BCE-8CA18BC34CC1}" dt="2022-04-10T07:33:05.562" v="474"/>
          <ac:spMkLst>
            <pc:docMk/>
            <pc:sldMk cId="2570491661" sldId="385"/>
            <ac:spMk id="5" creationId="{E2AA429F-AE3E-CE43-AAB1-7850B23C7D24}"/>
          </ac:spMkLst>
        </pc:spChg>
        <pc:spChg chg="add del mod">
          <ac:chgData name="倉下亮 NK-STAFF" userId="96ef8ed2-32df-4ebd-bfc9-b4de2c4378de" providerId="ADAL" clId="{1652D87E-2724-6742-8BCE-8CA18BC34CC1}" dt="2022-04-10T07:33:05.562" v="474"/>
          <ac:spMkLst>
            <pc:docMk/>
            <pc:sldMk cId="2570491661" sldId="385"/>
            <ac:spMk id="6" creationId="{CB34998D-778C-0248-B2C2-7125E8E7C194}"/>
          </ac:spMkLst>
        </pc:spChg>
        <pc:spChg chg="add del mod">
          <ac:chgData name="倉下亮 NK-STAFF" userId="96ef8ed2-32df-4ebd-bfc9-b4de2c4378de" providerId="ADAL" clId="{1652D87E-2724-6742-8BCE-8CA18BC34CC1}" dt="2022-04-10T07:33:05.562" v="474"/>
          <ac:spMkLst>
            <pc:docMk/>
            <pc:sldMk cId="2570491661" sldId="385"/>
            <ac:spMk id="7" creationId="{A543FCBC-DC60-FC48-BFEF-BCA651A7D3DF}"/>
          </ac:spMkLst>
        </pc:spChg>
        <pc:spChg chg="add del mod">
          <ac:chgData name="倉下亮 NK-STAFF" userId="96ef8ed2-32df-4ebd-bfc9-b4de2c4378de" providerId="ADAL" clId="{1652D87E-2724-6742-8BCE-8CA18BC34CC1}" dt="2022-04-10T07:33:05.562" v="474"/>
          <ac:spMkLst>
            <pc:docMk/>
            <pc:sldMk cId="2570491661" sldId="385"/>
            <ac:spMk id="8" creationId="{4EBE19F4-5BCD-C448-972F-F0F33DE73B5D}"/>
          </ac:spMkLst>
        </pc:spChg>
        <pc:spChg chg="add del mod">
          <ac:chgData name="倉下亮 NK-STAFF" userId="96ef8ed2-32df-4ebd-bfc9-b4de2c4378de" providerId="ADAL" clId="{1652D87E-2724-6742-8BCE-8CA18BC34CC1}" dt="2022-04-10T07:33:05.562" v="474"/>
          <ac:spMkLst>
            <pc:docMk/>
            <pc:sldMk cId="2570491661" sldId="385"/>
            <ac:spMk id="9" creationId="{2A7A60B9-9D88-E741-AAC0-F812E38B1541}"/>
          </ac:spMkLst>
        </pc:spChg>
      </pc:sldChg>
      <pc:sldChg chg="addSp delSp modSp add mod">
        <pc:chgData name="倉下亮 NK-STAFF" userId="96ef8ed2-32df-4ebd-bfc9-b4de2c4378de" providerId="ADAL" clId="{1652D87E-2724-6742-8BCE-8CA18BC34CC1}" dt="2022-04-12T14:26:20.509" v="3815" actId="27636"/>
        <pc:sldMkLst>
          <pc:docMk/>
          <pc:sldMk cId="616255163" sldId="386"/>
        </pc:sldMkLst>
        <pc:spChg chg="mod">
          <ac:chgData name="倉下亮 NK-STAFF" userId="96ef8ed2-32df-4ebd-bfc9-b4de2c4378de" providerId="ADAL" clId="{1652D87E-2724-6742-8BCE-8CA18BC34CC1}" dt="2022-04-10T07:59:05.475" v="687"/>
          <ac:spMkLst>
            <pc:docMk/>
            <pc:sldMk cId="616255163" sldId="386"/>
            <ac:spMk id="2" creationId="{E9DE1BEE-322D-ED40-8B05-F4D996095882}"/>
          </ac:spMkLst>
        </pc:spChg>
        <pc:spChg chg="mod">
          <ac:chgData name="倉下亮 NK-STAFF" userId="96ef8ed2-32df-4ebd-bfc9-b4de2c4378de" providerId="ADAL" clId="{1652D87E-2724-6742-8BCE-8CA18BC34CC1}" dt="2022-04-12T14:26:20.509" v="3815" actId="27636"/>
          <ac:spMkLst>
            <pc:docMk/>
            <pc:sldMk cId="616255163" sldId="386"/>
            <ac:spMk id="3" creationId="{59092F9A-D47D-0B43-AD0D-F05EA21E54B9}"/>
          </ac:spMkLst>
        </pc:spChg>
        <pc:spChg chg="mod">
          <ac:chgData name="倉下亮 NK-STAFF" userId="96ef8ed2-32df-4ebd-bfc9-b4de2c4378de" providerId="ADAL" clId="{1652D87E-2724-6742-8BCE-8CA18BC34CC1}" dt="2022-04-10T07:59:05.475" v="687"/>
          <ac:spMkLst>
            <pc:docMk/>
            <pc:sldMk cId="616255163" sldId="386"/>
            <ac:spMk id="4" creationId="{C3C99063-53C3-AA40-9098-C59D4E413226}"/>
          </ac:spMkLst>
        </pc:spChg>
        <pc:spChg chg="mod">
          <ac:chgData name="倉下亮 NK-STAFF" userId="96ef8ed2-32df-4ebd-bfc9-b4de2c4378de" providerId="ADAL" clId="{1652D87E-2724-6742-8BCE-8CA18BC34CC1}" dt="2022-04-10T07:59:05.475" v="687"/>
          <ac:spMkLst>
            <pc:docMk/>
            <pc:sldMk cId="616255163" sldId="386"/>
            <ac:spMk id="5" creationId="{5CAB8030-C251-7D4B-AA24-DE1F23827CFF}"/>
          </ac:spMkLst>
        </pc:spChg>
        <pc:spChg chg="add del mod">
          <ac:chgData name="倉下亮 NK-STAFF" userId="96ef8ed2-32df-4ebd-bfc9-b4de2c4378de" providerId="ADAL" clId="{1652D87E-2724-6742-8BCE-8CA18BC34CC1}" dt="2022-04-10T07:34:18.629" v="487"/>
          <ac:spMkLst>
            <pc:docMk/>
            <pc:sldMk cId="616255163" sldId="386"/>
            <ac:spMk id="6" creationId="{A5B583F7-5C94-D649-9B99-D516C5497899}"/>
          </ac:spMkLst>
        </pc:spChg>
        <pc:spChg chg="add del mod">
          <ac:chgData name="倉下亮 NK-STAFF" userId="96ef8ed2-32df-4ebd-bfc9-b4de2c4378de" providerId="ADAL" clId="{1652D87E-2724-6742-8BCE-8CA18BC34CC1}" dt="2022-04-10T07:34:18.629" v="487"/>
          <ac:spMkLst>
            <pc:docMk/>
            <pc:sldMk cId="616255163" sldId="386"/>
            <ac:spMk id="7" creationId="{0582CD9E-8DE5-1B43-9430-1CAB1C900512}"/>
          </ac:spMkLst>
        </pc:spChg>
        <pc:spChg chg="add del mod">
          <ac:chgData name="倉下亮 NK-STAFF" userId="96ef8ed2-32df-4ebd-bfc9-b4de2c4378de" providerId="ADAL" clId="{1652D87E-2724-6742-8BCE-8CA18BC34CC1}" dt="2022-04-10T07:34:18.629" v="487"/>
          <ac:spMkLst>
            <pc:docMk/>
            <pc:sldMk cId="616255163" sldId="386"/>
            <ac:spMk id="8" creationId="{438F093B-1B75-AC42-9D47-7AFC94297C73}"/>
          </ac:spMkLst>
        </pc:spChg>
        <pc:spChg chg="add del mod">
          <ac:chgData name="倉下亮 NK-STAFF" userId="96ef8ed2-32df-4ebd-bfc9-b4de2c4378de" providerId="ADAL" clId="{1652D87E-2724-6742-8BCE-8CA18BC34CC1}" dt="2022-04-10T07:34:18.629" v="487"/>
          <ac:spMkLst>
            <pc:docMk/>
            <pc:sldMk cId="616255163" sldId="386"/>
            <ac:spMk id="9" creationId="{FD1B4BF2-C60C-E14F-8B31-CFC4DF36AC5A}"/>
          </ac:spMkLst>
        </pc:spChg>
        <pc:spChg chg="add del mod">
          <ac:chgData name="倉下亮 NK-STAFF" userId="96ef8ed2-32df-4ebd-bfc9-b4de2c4378de" providerId="ADAL" clId="{1652D87E-2724-6742-8BCE-8CA18BC34CC1}" dt="2022-04-10T07:59:05.475" v="687"/>
          <ac:spMkLst>
            <pc:docMk/>
            <pc:sldMk cId="616255163" sldId="386"/>
            <ac:spMk id="10" creationId="{229EE707-9970-1B47-8FA6-592C55B19C9D}"/>
          </ac:spMkLst>
        </pc:spChg>
        <pc:spChg chg="add del mod">
          <ac:chgData name="倉下亮 NK-STAFF" userId="96ef8ed2-32df-4ebd-bfc9-b4de2c4378de" providerId="ADAL" clId="{1652D87E-2724-6742-8BCE-8CA18BC34CC1}" dt="2022-04-10T07:59:05.475" v="687"/>
          <ac:spMkLst>
            <pc:docMk/>
            <pc:sldMk cId="616255163" sldId="386"/>
            <ac:spMk id="11" creationId="{274EFB00-8173-3149-8EF7-83A29139693B}"/>
          </ac:spMkLst>
        </pc:spChg>
        <pc:spChg chg="add del mod">
          <ac:chgData name="倉下亮 NK-STAFF" userId="96ef8ed2-32df-4ebd-bfc9-b4de2c4378de" providerId="ADAL" clId="{1652D87E-2724-6742-8BCE-8CA18BC34CC1}" dt="2022-04-10T07:59:05.475" v="687"/>
          <ac:spMkLst>
            <pc:docMk/>
            <pc:sldMk cId="616255163" sldId="386"/>
            <ac:spMk id="12" creationId="{F924A947-4BE8-FF4F-9198-AB0DD2286E78}"/>
          </ac:spMkLst>
        </pc:spChg>
        <pc:spChg chg="add del mod">
          <ac:chgData name="倉下亮 NK-STAFF" userId="96ef8ed2-32df-4ebd-bfc9-b4de2c4378de" providerId="ADAL" clId="{1652D87E-2724-6742-8BCE-8CA18BC34CC1}" dt="2022-04-10T07:59:05.475" v="687"/>
          <ac:spMkLst>
            <pc:docMk/>
            <pc:sldMk cId="616255163" sldId="386"/>
            <ac:spMk id="13" creationId="{ED38C9CC-66E7-344E-A628-61AEFA62CE7C}"/>
          </ac:spMkLst>
        </pc:spChg>
      </pc:sldChg>
      <pc:sldChg chg="modSp add mod">
        <pc:chgData name="倉下亮 NK-STAFF" userId="96ef8ed2-32df-4ebd-bfc9-b4de2c4378de" providerId="ADAL" clId="{1652D87E-2724-6742-8BCE-8CA18BC34CC1}" dt="2022-04-10T07:49:24.448" v="606" actId="20577"/>
        <pc:sldMkLst>
          <pc:docMk/>
          <pc:sldMk cId="591963705" sldId="387"/>
        </pc:sldMkLst>
        <pc:spChg chg="mod">
          <ac:chgData name="倉下亮 NK-STAFF" userId="96ef8ed2-32df-4ebd-bfc9-b4de2c4378de" providerId="ADAL" clId="{1652D87E-2724-6742-8BCE-8CA18BC34CC1}" dt="2022-04-10T07:49:24.448" v="606" actId="20577"/>
          <ac:spMkLst>
            <pc:docMk/>
            <pc:sldMk cId="591963705" sldId="387"/>
            <ac:spMk id="6" creationId="{A81E677C-BA83-974A-9E69-35F0B989C6EE}"/>
          </ac:spMkLst>
        </pc:spChg>
      </pc:sldChg>
      <pc:sldChg chg="addSp delSp modSp add mod">
        <pc:chgData name="倉下亮 NK-STAFF" userId="96ef8ed2-32df-4ebd-bfc9-b4de2c4378de" providerId="ADAL" clId="{1652D87E-2724-6742-8BCE-8CA18BC34CC1}" dt="2022-04-10T07:55:46.548" v="675"/>
        <pc:sldMkLst>
          <pc:docMk/>
          <pc:sldMk cId="3606653919" sldId="388"/>
        </pc:sldMkLst>
        <pc:spChg chg="add del mod">
          <ac:chgData name="倉下亮 NK-STAFF" userId="96ef8ed2-32df-4ebd-bfc9-b4de2c4378de" providerId="ADAL" clId="{1652D87E-2724-6742-8BCE-8CA18BC34CC1}" dt="2022-04-10T07:52:13.201" v="635"/>
          <ac:spMkLst>
            <pc:docMk/>
            <pc:sldMk cId="3606653919" sldId="388"/>
            <ac:spMk id="2" creationId="{93330010-18C0-4F48-B10C-6F42CAC8ECCB}"/>
          </ac:spMkLst>
        </pc:spChg>
        <pc:spChg chg="add del mod">
          <ac:chgData name="倉下亮 NK-STAFF" userId="96ef8ed2-32df-4ebd-bfc9-b4de2c4378de" providerId="ADAL" clId="{1652D87E-2724-6742-8BCE-8CA18BC34CC1}" dt="2022-04-10T07:52:13.201" v="635"/>
          <ac:spMkLst>
            <pc:docMk/>
            <pc:sldMk cId="3606653919" sldId="388"/>
            <ac:spMk id="3" creationId="{01F6F155-6E7A-D941-831B-0BAC89AC0574}"/>
          </ac:spMkLst>
        </pc:spChg>
        <pc:spChg chg="del mod">
          <ac:chgData name="倉下亮 NK-STAFF" userId="96ef8ed2-32df-4ebd-bfc9-b4de2c4378de" providerId="ADAL" clId="{1652D87E-2724-6742-8BCE-8CA18BC34CC1}" dt="2022-04-10T07:55:46.548" v="675"/>
          <ac:spMkLst>
            <pc:docMk/>
            <pc:sldMk cId="3606653919" sldId="388"/>
            <ac:spMk id="4" creationId="{9263ACFA-269E-DA4D-AE4B-1C3230DBBC00}"/>
          </ac:spMkLst>
        </pc:spChg>
        <pc:spChg chg="del mod">
          <ac:chgData name="倉下亮 NK-STAFF" userId="96ef8ed2-32df-4ebd-bfc9-b4de2c4378de" providerId="ADAL" clId="{1652D87E-2724-6742-8BCE-8CA18BC34CC1}" dt="2022-04-10T07:55:46.548" v="675"/>
          <ac:spMkLst>
            <pc:docMk/>
            <pc:sldMk cId="3606653919" sldId="388"/>
            <ac:spMk id="5" creationId="{1F4A3BEC-6FB1-3940-B921-DA2BE8DBD6BA}"/>
          </ac:spMkLst>
        </pc:spChg>
        <pc:spChg chg="mod">
          <ac:chgData name="倉下亮 NK-STAFF" userId="96ef8ed2-32df-4ebd-bfc9-b4de2c4378de" providerId="ADAL" clId="{1652D87E-2724-6742-8BCE-8CA18BC34CC1}" dt="2022-04-10T07:52:13.201" v="635"/>
          <ac:spMkLst>
            <pc:docMk/>
            <pc:sldMk cId="3606653919" sldId="388"/>
            <ac:spMk id="6" creationId="{DCE3A9B9-6709-6043-B4B0-08EAEBADFF37}"/>
          </ac:spMkLst>
        </pc:spChg>
        <pc:spChg chg="mod">
          <ac:chgData name="倉下亮 NK-STAFF" userId="96ef8ed2-32df-4ebd-bfc9-b4de2c4378de" providerId="ADAL" clId="{1652D87E-2724-6742-8BCE-8CA18BC34CC1}" dt="2022-04-10T07:52:37.891" v="666" actId="20577"/>
          <ac:spMkLst>
            <pc:docMk/>
            <pc:sldMk cId="3606653919" sldId="388"/>
            <ac:spMk id="7" creationId="{337C652A-F0FF-CD4A-8199-E29AFA90F211}"/>
          </ac:spMkLst>
        </pc:spChg>
        <pc:spChg chg="add del mod">
          <ac:chgData name="倉下亮 NK-STAFF" userId="96ef8ed2-32df-4ebd-bfc9-b4de2c4378de" providerId="ADAL" clId="{1652D87E-2724-6742-8BCE-8CA18BC34CC1}" dt="2022-04-10T07:52:13.201" v="635"/>
          <ac:spMkLst>
            <pc:docMk/>
            <pc:sldMk cId="3606653919" sldId="388"/>
            <ac:spMk id="8" creationId="{0259497F-52E3-594E-8F23-D66D4F67BDA0}"/>
          </ac:spMkLst>
        </pc:spChg>
        <pc:spChg chg="add del mod">
          <ac:chgData name="倉下亮 NK-STAFF" userId="96ef8ed2-32df-4ebd-bfc9-b4de2c4378de" providerId="ADAL" clId="{1652D87E-2724-6742-8BCE-8CA18BC34CC1}" dt="2022-04-10T07:52:13.201" v="635"/>
          <ac:spMkLst>
            <pc:docMk/>
            <pc:sldMk cId="3606653919" sldId="388"/>
            <ac:spMk id="9" creationId="{5F80DA37-4927-2A43-8646-27F973822469}"/>
          </ac:spMkLst>
        </pc:spChg>
      </pc:sldChg>
      <pc:sldChg chg="addSp delSp modSp new mod">
        <pc:chgData name="倉下亮 NK-STAFF" userId="96ef8ed2-32df-4ebd-bfc9-b4de2c4378de" providerId="ADAL" clId="{1652D87E-2724-6742-8BCE-8CA18BC34CC1}" dt="2022-04-10T14:19:54.069" v="3138" actId="27636"/>
        <pc:sldMkLst>
          <pc:docMk/>
          <pc:sldMk cId="3220550513" sldId="389"/>
        </pc:sldMkLst>
        <pc:spChg chg="mod">
          <ac:chgData name="倉下亮 NK-STAFF" userId="96ef8ed2-32df-4ebd-bfc9-b4de2c4378de" providerId="ADAL" clId="{1652D87E-2724-6742-8BCE-8CA18BC34CC1}" dt="2022-04-10T14:19:24.933" v="3132" actId="27636"/>
          <ac:spMkLst>
            <pc:docMk/>
            <pc:sldMk cId="3220550513" sldId="389"/>
            <ac:spMk id="2" creationId="{0867BC18-0396-354C-B70C-5900423D0B71}"/>
          </ac:spMkLst>
        </pc:spChg>
        <pc:spChg chg="mod">
          <ac:chgData name="倉下亮 NK-STAFF" userId="96ef8ed2-32df-4ebd-bfc9-b4de2c4378de" providerId="ADAL" clId="{1652D87E-2724-6742-8BCE-8CA18BC34CC1}" dt="2022-04-10T14:19:54.069" v="3138" actId="27636"/>
          <ac:spMkLst>
            <pc:docMk/>
            <pc:sldMk cId="3220550513" sldId="389"/>
            <ac:spMk id="3" creationId="{10C6DD6D-C8EF-F646-AE39-50E6BFB9A53A}"/>
          </ac:spMkLst>
        </pc:spChg>
        <pc:spChg chg="mod">
          <ac:chgData name="倉下亮 NK-STAFF" userId="96ef8ed2-32df-4ebd-bfc9-b4de2c4378de" providerId="ADAL" clId="{1652D87E-2724-6742-8BCE-8CA18BC34CC1}" dt="2022-04-10T14:08:31.143" v="2800"/>
          <ac:spMkLst>
            <pc:docMk/>
            <pc:sldMk cId="3220550513" sldId="389"/>
            <ac:spMk id="4" creationId="{44BED35A-EE32-0C4D-832E-BEF0903FF05C}"/>
          </ac:spMkLst>
        </pc:spChg>
        <pc:spChg chg="mod">
          <ac:chgData name="倉下亮 NK-STAFF" userId="96ef8ed2-32df-4ebd-bfc9-b4de2c4378de" providerId="ADAL" clId="{1652D87E-2724-6742-8BCE-8CA18BC34CC1}" dt="2022-04-10T14:08:31.143" v="2800"/>
          <ac:spMkLst>
            <pc:docMk/>
            <pc:sldMk cId="3220550513" sldId="389"/>
            <ac:spMk id="5" creationId="{AA8CD2BF-9448-1441-A331-683D4742A903}"/>
          </ac:spMkLst>
        </pc:spChg>
        <pc:spChg chg="add del mod">
          <ac:chgData name="倉下亮 NK-STAFF" userId="96ef8ed2-32df-4ebd-bfc9-b4de2c4378de" providerId="ADAL" clId="{1652D87E-2724-6742-8BCE-8CA18BC34CC1}" dt="2022-04-10T14:08:31.143" v="2800"/>
          <ac:spMkLst>
            <pc:docMk/>
            <pc:sldMk cId="3220550513" sldId="389"/>
            <ac:spMk id="6" creationId="{50D591BD-7C01-884B-9D8E-0F43A42708F4}"/>
          </ac:spMkLst>
        </pc:spChg>
        <pc:spChg chg="add del mod">
          <ac:chgData name="倉下亮 NK-STAFF" userId="96ef8ed2-32df-4ebd-bfc9-b4de2c4378de" providerId="ADAL" clId="{1652D87E-2724-6742-8BCE-8CA18BC34CC1}" dt="2022-04-10T14:08:31.143" v="2800"/>
          <ac:spMkLst>
            <pc:docMk/>
            <pc:sldMk cId="3220550513" sldId="389"/>
            <ac:spMk id="7" creationId="{30201958-5497-2740-B5F7-9720A7EBB93A}"/>
          </ac:spMkLst>
        </pc:spChg>
        <pc:spChg chg="add del mod">
          <ac:chgData name="倉下亮 NK-STAFF" userId="96ef8ed2-32df-4ebd-bfc9-b4de2c4378de" providerId="ADAL" clId="{1652D87E-2724-6742-8BCE-8CA18BC34CC1}" dt="2022-04-10T14:08:31.143" v="2800"/>
          <ac:spMkLst>
            <pc:docMk/>
            <pc:sldMk cId="3220550513" sldId="389"/>
            <ac:spMk id="8" creationId="{958479FC-61DB-3349-A4C1-412E57CF3099}"/>
          </ac:spMkLst>
        </pc:spChg>
        <pc:spChg chg="add del mod">
          <ac:chgData name="倉下亮 NK-STAFF" userId="96ef8ed2-32df-4ebd-bfc9-b4de2c4378de" providerId="ADAL" clId="{1652D87E-2724-6742-8BCE-8CA18BC34CC1}" dt="2022-04-10T14:08:31.143" v="2800"/>
          <ac:spMkLst>
            <pc:docMk/>
            <pc:sldMk cId="3220550513" sldId="389"/>
            <ac:spMk id="9" creationId="{C3F3E414-49A8-F84A-8A8E-69A16491BB75}"/>
          </ac:spMkLst>
        </pc:spChg>
      </pc:sldChg>
      <pc:sldChg chg="addSp modSp new mod">
        <pc:chgData name="倉下亮 NK-STAFF" userId="96ef8ed2-32df-4ebd-bfc9-b4de2c4378de" providerId="ADAL" clId="{1652D87E-2724-6742-8BCE-8CA18BC34CC1}" dt="2022-04-10T14:50:10.459" v="3738" actId="14100"/>
        <pc:sldMkLst>
          <pc:docMk/>
          <pc:sldMk cId="81840215" sldId="390"/>
        </pc:sldMkLst>
        <pc:spChg chg="mod">
          <ac:chgData name="倉下亮 NK-STAFF" userId="96ef8ed2-32df-4ebd-bfc9-b4de2c4378de" providerId="ADAL" clId="{1652D87E-2724-6742-8BCE-8CA18BC34CC1}" dt="2022-04-10T14:48:56.112" v="3727" actId="20577"/>
          <ac:spMkLst>
            <pc:docMk/>
            <pc:sldMk cId="81840215" sldId="390"/>
            <ac:spMk id="2" creationId="{FAD788CB-A7C2-034E-A1A4-9FB5942B6C77}"/>
          </ac:spMkLst>
        </pc:spChg>
        <pc:spChg chg="mod">
          <ac:chgData name="倉下亮 NK-STAFF" userId="96ef8ed2-32df-4ebd-bfc9-b4de2c4378de" providerId="ADAL" clId="{1652D87E-2724-6742-8BCE-8CA18BC34CC1}" dt="2022-04-10T14:49:22.851" v="3730" actId="27636"/>
          <ac:spMkLst>
            <pc:docMk/>
            <pc:sldMk cId="81840215" sldId="390"/>
            <ac:spMk id="3" creationId="{9FCB3DDB-5887-DF41-B866-27AED223EAF5}"/>
          </ac:spMkLst>
        </pc:spChg>
        <pc:spChg chg="add mod">
          <ac:chgData name="倉下亮 NK-STAFF" userId="96ef8ed2-32df-4ebd-bfc9-b4de2c4378de" providerId="ADAL" clId="{1652D87E-2724-6742-8BCE-8CA18BC34CC1}" dt="2022-04-10T14:50:10.459" v="3738" actId="14100"/>
          <ac:spMkLst>
            <pc:docMk/>
            <pc:sldMk cId="81840215" sldId="390"/>
            <ac:spMk id="6" creationId="{772F567A-94E7-7B45-A775-B5D3B9F61737}"/>
          </ac:spMkLst>
        </pc:spChg>
      </pc:sldChg>
      <pc:sldChg chg="modSp new mod">
        <pc:chgData name="倉下亮 NK-STAFF" userId="96ef8ed2-32df-4ebd-bfc9-b4de2c4378de" providerId="ADAL" clId="{1652D87E-2724-6742-8BCE-8CA18BC34CC1}" dt="2022-04-10T14:40:11.984" v="3680" actId="27636"/>
        <pc:sldMkLst>
          <pc:docMk/>
          <pc:sldMk cId="2901646856" sldId="391"/>
        </pc:sldMkLst>
        <pc:spChg chg="mod">
          <ac:chgData name="倉下亮 NK-STAFF" userId="96ef8ed2-32df-4ebd-bfc9-b4de2c4378de" providerId="ADAL" clId="{1652D87E-2724-6742-8BCE-8CA18BC34CC1}" dt="2022-04-10T14:38:59.719" v="3669" actId="20577"/>
          <ac:spMkLst>
            <pc:docMk/>
            <pc:sldMk cId="2901646856" sldId="391"/>
            <ac:spMk id="2" creationId="{B144BE27-9B74-2D44-A742-BE9FC3DF2F8D}"/>
          </ac:spMkLst>
        </pc:spChg>
        <pc:spChg chg="mod">
          <ac:chgData name="倉下亮 NK-STAFF" userId="96ef8ed2-32df-4ebd-bfc9-b4de2c4378de" providerId="ADAL" clId="{1652D87E-2724-6742-8BCE-8CA18BC34CC1}" dt="2022-04-10T14:40:11.984" v="3680" actId="27636"/>
          <ac:spMkLst>
            <pc:docMk/>
            <pc:sldMk cId="2901646856" sldId="391"/>
            <ac:spMk id="3" creationId="{440EC877-1E59-0A4E-B60A-C775C8CE8103}"/>
          </ac:spMkLst>
        </pc:spChg>
      </pc:sldChg>
      <pc:sldChg chg="delSp modSp add mod">
        <pc:chgData name="倉下亮 NK-STAFF" userId="96ef8ed2-32df-4ebd-bfc9-b4de2c4378de" providerId="ADAL" clId="{1652D87E-2724-6742-8BCE-8CA18BC34CC1}" dt="2022-04-10T14:30:33.685" v="3377" actId="20577"/>
        <pc:sldMkLst>
          <pc:docMk/>
          <pc:sldMk cId="2796794982" sldId="392"/>
        </pc:sldMkLst>
        <pc:spChg chg="mod">
          <ac:chgData name="倉下亮 NK-STAFF" userId="96ef8ed2-32df-4ebd-bfc9-b4de2c4378de" providerId="ADAL" clId="{1652D87E-2724-6742-8BCE-8CA18BC34CC1}" dt="2022-04-10T13:58:52.329" v="2511" actId="20577"/>
          <ac:spMkLst>
            <pc:docMk/>
            <pc:sldMk cId="2796794982" sldId="392"/>
            <ac:spMk id="2" creationId="{A3798CA8-6EE8-4F1C-A428-E6CD104EC81D}"/>
          </ac:spMkLst>
        </pc:spChg>
        <pc:spChg chg="mod">
          <ac:chgData name="倉下亮 NK-STAFF" userId="96ef8ed2-32df-4ebd-bfc9-b4de2c4378de" providerId="ADAL" clId="{1652D87E-2724-6742-8BCE-8CA18BC34CC1}" dt="2022-04-10T14:30:33.685" v="3377" actId="20577"/>
          <ac:spMkLst>
            <pc:docMk/>
            <pc:sldMk cId="2796794982" sldId="392"/>
            <ac:spMk id="3" creationId="{D994EC9B-1B9B-4912-91DB-3D3FB97C3A20}"/>
          </ac:spMkLst>
        </pc:spChg>
        <pc:spChg chg="del">
          <ac:chgData name="倉下亮 NK-STAFF" userId="96ef8ed2-32df-4ebd-bfc9-b4de2c4378de" providerId="ADAL" clId="{1652D87E-2724-6742-8BCE-8CA18BC34CC1}" dt="2022-04-10T13:56:06.409" v="2495" actId="478"/>
          <ac:spMkLst>
            <pc:docMk/>
            <pc:sldMk cId="2796794982" sldId="392"/>
            <ac:spMk id="7" creationId="{1C504101-4358-4ADF-8F2B-8C10AE330171}"/>
          </ac:spMkLst>
        </pc:spChg>
      </pc:sldChg>
      <pc:sldChg chg="add del">
        <pc:chgData name="倉下亮 NK-STAFF" userId="96ef8ed2-32df-4ebd-bfc9-b4de2c4378de" providerId="ADAL" clId="{1652D87E-2724-6742-8BCE-8CA18BC34CC1}" dt="2022-04-10T14:29:58.885" v="3362" actId="2696"/>
        <pc:sldMkLst>
          <pc:docMk/>
          <pc:sldMk cId="2333975109" sldId="393"/>
        </pc:sldMkLst>
      </pc:sldChg>
      <pc:sldChg chg="modSp add mod">
        <pc:chgData name="倉下亮 NK-STAFF" userId="96ef8ed2-32df-4ebd-bfc9-b4de2c4378de" providerId="ADAL" clId="{1652D87E-2724-6742-8BCE-8CA18BC34CC1}" dt="2022-04-10T14:32:46.437" v="3472" actId="20577"/>
        <pc:sldMkLst>
          <pc:docMk/>
          <pc:sldMk cId="3321656593" sldId="394"/>
        </pc:sldMkLst>
        <pc:spChg chg="mod">
          <ac:chgData name="倉下亮 NK-STAFF" userId="96ef8ed2-32df-4ebd-bfc9-b4de2c4378de" providerId="ADAL" clId="{1652D87E-2724-6742-8BCE-8CA18BC34CC1}" dt="2022-04-10T14:20:30.706" v="3151" actId="20577"/>
          <ac:spMkLst>
            <pc:docMk/>
            <pc:sldMk cId="3321656593" sldId="394"/>
            <ac:spMk id="2" creationId="{0867BC18-0396-354C-B70C-5900423D0B71}"/>
          </ac:spMkLst>
        </pc:spChg>
        <pc:spChg chg="mod">
          <ac:chgData name="倉下亮 NK-STAFF" userId="96ef8ed2-32df-4ebd-bfc9-b4de2c4378de" providerId="ADAL" clId="{1652D87E-2724-6742-8BCE-8CA18BC34CC1}" dt="2022-04-10T14:32:46.437" v="3472" actId="20577"/>
          <ac:spMkLst>
            <pc:docMk/>
            <pc:sldMk cId="3321656593" sldId="394"/>
            <ac:spMk id="3" creationId="{10C6DD6D-C8EF-F646-AE39-50E6BFB9A53A}"/>
          </ac:spMkLst>
        </pc:spChg>
      </pc:sldChg>
      <pc:sldChg chg="modSp add mod">
        <pc:chgData name="倉下亮 NK-STAFF" userId="96ef8ed2-32df-4ebd-bfc9-b4de2c4378de" providerId="ADAL" clId="{1652D87E-2724-6742-8BCE-8CA18BC34CC1}" dt="2022-04-10T14:31:32.527" v="3413" actId="20577"/>
        <pc:sldMkLst>
          <pc:docMk/>
          <pc:sldMk cId="1140704917" sldId="395"/>
        </pc:sldMkLst>
        <pc:spChg chg="mod">
          <ac:chgData name="倉下亮 NK-STAFF" userId="96ef8ed2-32df-4ebd-bfc9-b4de2c4378de" providerId="ADAL" clId="{1652D87E-2724-6742-8BCE-8CA18BC34CC1}" dt="2022-04-10T14:31:27.262" v="3412" actId="20577"/>
          <ac:spMkLst>
            <pc:docMk/>
            <pc:sldMk cId="1140704917" sldId="395"/>
            <ac:spMk id="6" creationId="{C9E18165-4201-436F-B267-E7D30301452F}"/>
          </ac:spMkLst>
        </pc:spChg>
        <pc:spChg chg="mod">
          <ac:chgData name="倉下亮 NK-STAFF" userId="96ef8ed2-32df-4ebd-bfc9-b4de2c4378de" providerId="ADAL" clId="{1652D87E-2724-6742-8BCE-8CA18BC34CC1}" dt="2022-04-10T14:31:32.527" v="3413" actId="20577"/>
          <ac:spMkLst>
            <pc:docMk/>
            <pc:sldMk cId="1140704917" sldId="395"/>
            <ac:spMk id="7" creationId="{B93FFDF3-F498-4864-95AD-B03F42D4D00F}"/>
          </ac:spMkLst>
        </pc:spChg>
      </pc:sldChg>
      <pc:sldChg chg="addSp delSp modSp new mod modClrScheme chgLayout">
        <pc:chgData name="倉下亮 NK-STAFF" userId="96ef8ed2-32df-4ebd-bfc9-b4de2c4378de" providerId="ADAL" clId="{1652D87E-2724-6742-8BCE-8CA18BC34CC1}" dt="2022-04-10T14:35:31.498" v="3593" actId="15"/>
        <pc:sldMkLst>
          <pc:docMk/>
          <pc:sldMk cId="3272408397" sldId="396"/>
        </pc:sldMkLst>
        <pc:spChg chg="del mod ord">
          <ac:chgData name="倉下亮 NK-STAFF" userId="96ef8ed2-32df-4ebd-bfc9-b4de2c4378de" providerId="ADAL" clId="{1652D87E-2724-6742-8BCE-8CA18BC34CC1}" dt="2022-04-10T14:33:23.761" v="3474" actId="700"/>
          <ac:spMkLst>
            <pc:docMk/>
            <pc:sldMk cId="3272408397" sldId="396"/>
            <ac:spMk id="2" creationId="{E3AFD9AA-BAAB-5C49-AE9F-6A64ECDA1113}"/>
          </ac:spMkLst>
        </pc:spChg>
        <pc:spChg chg="del mod ord">
          <ac:chgData name="倉下亮 NK-STAFF" userId="96ef8ed2-32df-4ebd-bfc9-b4de2c4378de" providerId="ADAL" clId="{1652D87E-2724-6742-8BCE-8CA18BC34CC1}" dt="2022-04-10T14:33:23.761" v="3474" actId="700"/>
          <ac:spMkLst>
            <pc:docMk/>
            <pc:sldMk cId="3272408397" sldId="396"/>
            <ac:spMk id="3" creationId="{84589078-41CC-B544-B5F5-CF36DFBBF1E7}"/>
          </ac:spMkLst>
        </pc:spChg>
        <pc:spChg chg="mod ord">
          <ac:chgData name="倉下亮 NK-STAFF" userId="96ef8ed2-32df-4ebd-bfc9-b4de2c4378de" providerId="ADAL" clId="{1652D87E-2724-6742-8BCE-8CA18BC34CC1}" dt="2022-04-10T14:33:29.455" v="3475" actId="700"/>
          <ac:spMkLst>
            <pc:docMk/>
            <pc:sldMk cId="3272408397" sldId="396"/>
            <ac:spMk id="4" creationId="{9C437B4D-23B7-1543-8D44-7917CC05B18F}"/>
          </ac:spMkLst>
        </pc:spChg>
        <pc:spChg chg="mod ord">
          <ac:chgData name="倉下亮 NK-STAFF" userId="96ef8ed2-32df-4ebd-bfc9-b4de2c4378de" providerId="ADAL" clId="{1652D87E-2724-6742-8BCE-8CA18BC34CC1}" dt="2022-04-10T14:33:29.455" v="3475" actId="700"/>
          <ac:spMkLst>
            <pc:docMk/>
            <pc:sldMk cId="3272408397" sldId="396"/>
            <ac:spMk id="5" creationId="{B8FD22FE-EBEF-D34A-BDB8-A2B7DFD450CB}"/>
          </ac:spMkLst>
        </pc:spChg>
        <pc:spChg chg="add del mod ord">
          <ac:chgData name="倉下亮 NK-STAFF" userId="96ef8ed2-32df-4ebd-bfc9-b4de2c4378de" providerId="ADAL" clId="{1652D87E-2724-6742-8BCE-8CA18BC34CC1}" dt="2022-04-10T14:33:29.455" v="3475" actId="700"/>
          <ac:spMkLst>
            <pc:docMk/>
            <pc:sldMk cId="3272408397" sldId="396"/>
            <ac:spMk id="6" creationId="{49AAC5E8-3A3A-7E40-B9D8-6435ABFB66F7}"/>
          </ac:spMkLst>
        </pc:spChg>
        <pc:spChg chg="add del mod ord">
          <ac:chgData name="倉下亮 NK-STAFF" userId="96ef8ed2-32df-4ebd-bfc9-b4de2c4378de" providerId="ADAL" clId="{1652D87E-2724-6742-8BCE-8CA18BC34CC1}" dt="2022-04-10T14:33:29.455" v="3475" actId="700"/>
          <ac:spMkLst>
            <pc:docMk/>
            <pc:sldMk cId="3272408397" sldId="396"/>
            <ac:spMk id="7" creationId="{C9A0127A-C026-D040-BBD8-6295BB9EEB13}"/>
          </ac:spMkLst>
        </pc:spChg>
        <pc:spChg chg="add mod ord">
          <ac:chgData name="倉下亮 NK-STAFF" userId="96ef8ed2-32df-4ebd-bfc9-b4de2c4378de" providerId="ADAL" clId="{1652D87E-2724-6742-8BCE-8CA18BC34CC1}" dt="2022-04-10T14:33:29.455" v="3475" actId="700"/>
          <ac:spMkLst>
            <pc:docMk/>
            <pc:sldMk cId="3272408397" sldId="396"/>
            <ac:spMk id="8" creationId="{EBBCF694-9FA0-F84C-AF5F-3AD86A3A2E9B}"/>
          </ac:spMkLst>
        </pc:spChg>
        <pc:spChg chg="add mod ord">
          <ac:chgData name="倉下亮 NK-STAFF" userId="96ef8ed2-32df-4ebd-bfc9-b4de2c4378de" providerId="ADAL" clId="{1652D87E-2724-6742-8BCE-8CA18BC34CC1}" dt="2022-04-10T14:35:31.498" v="3593" actId="15"/>
          <ac:spMkLst>
            <pc:docMk/>
            <pc:sldMk cId="3272408397" sldId="396"/>
            <ac:spMk id="9" creationId="{1AB8C252-1B70-564D-8F91-F47225D197E9}"/>
          </ac:spMkLst>
        </pc:spChg>
      </pc:sldChg>
      <pc:sldChg chg="modSp add mod">
        <pc:chgData name="倉下亮 NK-STAFF" userId="96ef8ed2-32df-4ebd-bfc9-b4de2c4378de" providerId="ADAL" clId="{1652D87E-2724-6742-8BCE-8CA18BC34CC1}" dt="2022-04-10T14:36:34.091" v="3630" actId="20577"/>
        <pc:sldMkLst>
          <pc:docMk/>
          <pc:sldMk cId="543997258" sldId="397"/>
        </pc:sldMkLst>
        <pc:spChg chg="mod">
          <ac:chgData name="倉下亮 NK-STAFF" userId="96ef8ed2-32df-4ebd-bfc9-b4de2c4378de" providerId="ADAL" clId="{1652D87E-2724-6742-8BCE-8CA18BC34CC1}" dt="2022-04-10T14:36:34.091" v="3630" actId="20577"/>
          <ac:spMkLst>
            <pc:docMk/>
            <pc:sldMk cId="543997258" sldId="397"/>
            <ac:spMk id="6" creationId="{C9E18165-4201-436F-B267-E7D30301452F}"/>
          </ac:spMkLst>
        </pc:spChg>
      </pc:sldChg>
      <pc:sldChg chg="modSp add mod">
        <pc:chgData name="倉下亮 NK-STAFF" userId="96ef8ed2-32df-4ebd-bfc9-b4de2c4378de" providerId="ADAL" clId="{1652D87E-2724-6742-8BCE-8CA18BC34CC1}" dt="2022-04-10T14:37:09.041" v="3657" actId="20577"/>
        <pc:sldMkLst>
          <pc:docMk/>
          <pc:sldMk cId="1948392255" sldId="398"/>
        </pc:sldMkLst>
        <pc:spChg chg="mod">
          <ac:chgData name="倉下亮 NK-STAFF" userId="96ef8ed2-32df-4ebd-bfc9-b4de2c4378de" providerId="ADAL" clId="{1652D87E-2724-6742-8BCE-8CA18BC34CC1}" dt="2022-04-10T14:37:09.041" v="3657" actId="20577"/>
          <ac:spMkLst>
            <pc:docMk/>
            <pc:sldMk cId="1948392255" sldId="398"/>
            <ac:spMk id="6" creationId="{C9E18165-4201-436F-B267-E7D30301452F}"/>
          </ac:spMkLst>
        </pc:spChg>
      </pc:sldChg>
      <pc:sldChg chg="modSp add mod">
        <pc:chgData name="倉下亮 NK-STAFF" userId="96ef8ed2-32df-4ebd-bfc9-b4de2c4378de" providerId="ADAL" clId="{1652D87E-2724-6742-8BCE-8CA18BC34CC1}" dt="2022-04-10T14:40:03.345" v="3678" actId="20577"/>
        <pc:sldMkLst>
          <pc:docMk/>
          <pc:sldMk cId="3483398991" sldId="399"/>
        </pc:sldMkLst>
        <pc:spChg chg="mod">
          <ac:chgData name="倉下亮 NK-STAFF" userId="96ef8ed2-32df-4ebd-bfc9-b4de2c4378de" providerId="ADAL" clId="{1652D87E-2724-6742-8BCE-8CA18BC34CC1}" dt="2022-04-10T14:40:00.128" v="3677" actId="20577"/>
          <ac:spMkLst>
            <pc:docMk/>
            <pc:sldMk cId="3483398991" sldId="399"/>
            <ac:spMk id="2" creationId="{B144BE27-9B74-2D44-A742-BE9FC3DF2F8D}"/>
          </ac:spMkLst>
        </pc:spChg>
        <pc:spChg chg="mod">
          <ac:chgData name="倉下亮 NK-STAFF" userId="96ef8ed2-32df-4ebd-bfc9-b4de2c4378de" providerId="ADAL" clId="{1652D87E-2724-6742-8BCE-8CA18BC34CC1}" dt="2022-04-10T14:40:03.345" v="3678" actId="20577"/>
          <ac:spMkLst>
            <pc:docMk/>
            <pc:sldMk cId="3483398991" sldId="399"/>
            <ac:spMk id="3" creationId="{440EC877-1E59-0A4E-B60A-C775C8CE8103}"/>
          </ac:spMkLst>
        </pc:spChg>
      </pc:sldChg>
      <pc:sldChg chg="modSp add mod ord">
        <pc:chgData name="倉下亮 NK-STAFF" userId="96ef8ed2-32df-4ebd-bfc9-b4de2c4378de" providerId="ADAL" clId="{1652D87E-2724-6742-8BCE-8CA18BC34CC1}" dt="2022-04-10T14:48:14.698" v="3706" actId="20578"/>
        <pc:sldMkLst>
          <pc:docMk/>
          <pc:sldMk cId="20738869" sldId="400"/>
        </pc:sldMkLst>
        <pc:spChg chg="mod">
          <ac:chgData name="倉下亮 NK-STAFF" userId="96ef8ed2-32df-4ebd-bfc9-b4de2c4378de" providerId="ADAL" clId="{1652D87E-2724-6742-8BCE-8CA18BC34CC1}" dt="2022-04-10T14:48:09.755" v="3705" actId="20577"/>
          <ac:spMkLst>
            <pc:docMk/>
            <pc:sldMk cId="20738869" sldId="400"/>
            <ac:spMk id="3" creationId="{9FCB3DDB-5887-DF41-B866-27AED223EAF5}"/>
          </ac:spMkLst>
        </pc:spChg>
      </pc:sldChg>
      <pc:sldChg chg="modSp add mod">
        <pc:chgData name="倉下亮 NK-STAFF" userId="96ef8ed2-32df-4ebd-bfc9-b4de2c4378de" providerId="ADAL" clId="{1652D87E-2724-6742-8BCE-8CA18BC34CC1}" dt="2022-04-10T14:52:24.261" v="3772" actId="20577"/>
        <pc:sldMkLst>
          <pc:docMk/>
          <pc:sldMk cId="1978217539" sldId="401"/>
        </pc:sldMkLst>
        <pc:spChg chg="mod">
          <ac:chgData name="倉下亮 NK-STAFF" userId="96ef8ed2-32df-4ebd-bfc9-b4de2c4378de" providerId="ADAL" clId="{1652D87E-2724-6742-8BCE-8CA18BC34CC1}" dt="2022-04-10T14:52:24.261" v="3772" actId="20577"/>
          <ac:spMkLst>
            <pc:docMk/>
            <pc:sldMk cId="1978217539" sldId="401"/>
            <ac:spMk id="2" creationId="{FAD788CB-A7C2-034E-A1A4-9FB5942B6C77}"/>
          </ac:spMkLst>
        </pc:spChg>
        <pc:spChg chg="mod">
          <ac:chgData name="倉下亮 NK-STAFF" userId="96ef8ed2-32df-4ebd-bfc9-b4de2c4378de" providerId="ADAL" clId="{1652D87E-2724-6742-8BCE-8CA18BC34CC1}" dt="2022-04-10T14:51:58.118" v="3771" actId="27636"/>
          <ac:spMkLst>
            <pc:docMk/>
            <pc:sldMk cId="1978217539" sldId="401"/>
            <ac:spMk id="3" creationId="{9FCB3DDB-5887-DF41-B866-27AED223EAF5}"/>
          </ac:spMkLst>
        </pc:spChg>
      </pc:sldChg>
      <pc:sldChg chg="modSp add mod ord">
        <pc:chgData name="倉下亮 NK-STAFF" userId="96ef8ed2-32df-4ebd-bfc9-b4de2c4378de" providerId="ADAL" clId="{1652D87E-2724-6742-8BCE-8CA18BC34CC1}" dt="2022-04-10T14:51:36.770" v="3762" actId="20578"/>
        <pc:sldMkLst>
          <pc:docMk/>
          <pc:sldMk cId="3384583470" sldId="402"/>
        </pc:sldMkLst>
        <pc:spChg chg="mod">
          <ac:chgData name="倉下亮 NK-STAFF" userId="96ef8ed2-32df-4ebd-bfc9-b4de2c4378de" providerId="ADAL" clId="{1652D87E-2724-6742-8BCE-8CA18BC34CC1}" dt="2022-04-10T14:51:33.167" v="3761" actId="20577"/>
          <ac:spMkLst>
            <pc:docMk/>
            <pc:sldMk cId="3384583470" sldId="402"/>
            <ac:spMk id="3" creationId="{9FCB3DDB-5887-DF41-B866-27AED223EAF5}"/>
          </ac:spMkLst>
        </pc:spChg>
      </pc:sldChg>
      <pc:sldChg chg="modSp mod">
        <pc:chgData name="倉下亮 NK-STAFF" userId="96ef8ed2-32df-4ebd-bfc9-b4de2c4378de" providerId="ADAL" clId="{1652D87E-2724-6742-8BCE-8CA18BC34CC1}" dt="2022-04-12T14:26:20.748" v="3825" actId="27636"/>
        <pc:sldMkLst>
          <pc:docMk/>
          <pc:sldMk cId="1570376443" sldId="405"/>
        </pc:sldMkLst>
        <pc:spChg chg="mod">
          <ac:chgData name="倉下亮 NK-STAFF" userId="96ef8ed2-32df-4ebd-bfc9-b4de2c4378de" providerId="ADAL" clId="{1652D87E-2724-6742-8BCE-8CA18BC34CC1}" dt="2022-04-12T14:26:20.748" v="3825" actId="27636"/>
          <ac:spMkLst>
            <pc:docMk/>
            <pc:sldMk cId="1570376443" sldId="405"/>
            <ac:spMk id="3" creationId="{0C5C9330-1D90-492B-B428-C3A54FB934C3}"/>
          </ac:spMkLst>
        </pc:spChg>
      </pc:sldChg>
      <pc:sldMasterChg chg="modSldLayout">
        <pc:chgData name="倉下亮 NK-STAFF" userId="96ef8ed2-32df-4ebd-bfc9-b4de2c4378de" providerId="ADAL" clId="{1652D87E-2724-6742-8BCE-8CA18BC34CC1}" dt="2022-04-10T06:45:14.656" v="0"/>
        <pc:sldMasterMkLst>
          <pc:docMk/>
          <pc:sldMasterMk cId="3090114111" sldId="2147483801"/>
        </pc:sldMasterMkLst>
        <pc:sldLayoutChg chg="addSp">
          <pc:chgData name="倉下亮 NK-STAFF" userId="96ef8ed2-32df-4ebd-bfc9-b4de2c4378de" providerId="ADAL" clId="{1652D87E-2724-6742-8BCE-8CA18BC34CC1}" dt="2022-04-10T06:45:14.656" v="0"/>
          <pc:sldLayoutMkLst>
            <pc:docMk/>
            <pc:sldMasterMk cId="3090114111" sldId="2147483801"/>
            <pc:sldLayoutMk cId="3002658230" sldId="2147483802"/>
          </pc:sldLayoutMkLst>
          <pc:picChg chg="add">
            <ac:chgData name="倉下亮 NK-STAFF" userId="96ef8ed2-32df-4ebd-bfc9-b4de2c4378de" providerId="ADAL" clId="{1652D87E-2724-6742-8BCE-8CA18BC34CC1}" dt="2022-04-10T06:45:14.656" v="0"/>
            <ac:picMkLst>
              <pc:docMk/>
              <pc:sldMasterMk cId="3090114111" sldId="2147483801"/>
              <pc:sldLayoutMk cId="3002658230" sldId="2147483802"/>
              <ac:picMk id="10" creationId="{DEB1D478-14DE-1A44-AB6B-84CE2309075F}"/>
            </ac:picMkLst>
          </pc:picChg>
        </pc:sldLayoutChg>
        <pc:sldLayoutChg chg="delSp">
          <pc:chgData name="倉下亮 NK-STAFF" userId="96ef8ed2-32df-4ebd-bfc9-b4de2c4378de" providerId="ADAL" clId="{1652D87E-2724-6742-8BCE-8CA18BC34CC1}" dt="2022-04-10T06:45:14.656" v="0"/>
          <pc:sldLayoutMkLst>
            <pc:docMk/>
            <pc:sldMasterMk cId="3090114111" sldId="2147483801"/>
            <pc:sldLayoutMk cId="3498618924" sldId="2147483813"/>
          </pc:sldLayoutMkLst>
          <pc:picChg chg="del">
            <ac:chgData name="倉下亮 NK-STAFF" userId="96ef8ed2-32df-4ebd-bfc9-b4de2c4378de" providerId="ADAL" clId="{1652D87E-2724-6742-8BCE-8CA18BC34CC1}" dt="2022-04-10T06:45:14.656" v="0"/>
            <ac:picMkLst>
              <pc:docMk/>
              <pc:sldMasterMk cId="3090114111" sldId="2147483801"/>
              <pc:sldLayoutMk cId="3498618924" sldId="2147483813"/>
              <ac:picMk id="3" creationId="{00000000-0000-0000-0000-000000000000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6:53:41.693" v="97"/>
        <pc:sldMasterMkLst>
          <pc:docMk/>
          <pc:sldMasterMk cId="1532296518" sldId="2147483815"/>
        </pc:sldMasterMkLst>
        <pc:sldLayoutChg chg="addSp">
          <pc:chgData name="倉下亮 NK-STAFF" userId="96ef8ed2-32df-4ebd-bfc9-b4de2c4378de" providerId="ADAL" clId="{1652D87E-2724-6742-8BCE-8CA18BC34CC1}" dt="2022-04-10T06:53:41.693" v="97"/>
          <pc:sldLayoutMkLst>
            <pc:docMk/>
            <pc:sldMasterMk cId="1532296518" sldId="2147483815"/>
            <pc:sldLayoutMk cId="1928585699" sldId="2147483816"/>
          </pc:sldLayoutMkLst>
          <pc:picChg chg="add">
            <ac:chgData name="倉下亮 NK-STAFF" userId="96ef8ed2-32df-4ebd-bfc9-b4de2c4378de" providerId="ADAL" clId="{1652D87E-2724-6742-8BCE-8CA18BC34CC1}" dt="2022-04-10T06:53:41.693" v="97"/>
            <ac:picMkLst>
              <pc:docMk/>
              <pc:sldMasterMk cId="1532296518" sldId="2147483815"/>
              <pc:sldLayoutMk cId="1928585699" sldId="2147483816"/>
              <ac:picMk id="10" creationId="{5103665E-FEB8-C942-B114-0ADD2160F90A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6:53:46.437" v="98"/>
        <pc:sldMasterMkLst>
          <pc:docMk/>
          <pc:sldMasterMk cId="2659018825" sldId="2147483829"/>
        </pc:sldMasterMkLst>
        <pc:sldLayoutChg chg="addSp">
          <pc:chgData name="倉下亮 NK-STAFF" userId="96ef8ed2-32df-4ebd-bfc9-b4de2c4378de" providerId="ADAL" clId="{1652D87E-2724-6742-8BCE-8CA18BC34CC1}" dt="2022-04-10T06:53:46.437" v="98"/>
          <pc:sldLayoutMkLst>
            <pc:docMk/>
            <pc:sldMasterMk cId="2659018825" sldId="2147483829"/>
            <pc:sldLayoutMk cId="3087884829" sldId="2147483830"/>
          </pc:sldLayoutMkLst>
          <pc:picChg chg="add">
            <ac:chgData name="倉下亮 NK-STAFF" userId="96ef8ed2-32df-4ebd-bfc9-b4de2c4378de" providerId="ADAL" clId="{1652D87E-2724-6742-8BCE-8CA18BC34CC1}" dt="2022-04-10T06:53:46.437" v="98"/>
            <ac:picMkLst>
              <pc:docMk/>
              <pc:sldMasterMk cId="2659018825" sldId="2147483829"/>
              <pc:sldLayoutMk cId="3087884829" sldId="2147483830"/>
              <ac:picMk id="31" creationId="{510A1EF9-C979-F347-8A06-93ACBD47D19D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6:53:52.379" v="122"/>
        <pc:sldMasterMkLst>
          <pc:docMk/>
          <pc:sldMasterMk cId="1587219842" sldId="2147483843"/>
        </pc:sldMasterMkLst>
        <pc:sldLayoutChg chg="addSp">
          <pc:chgData name="倉下亮 NK-STAFF" userId="96ef8ed2-32df-4ebd-bfc9-b4de2c4378de" providerId="ADAL" clId="{1652D87E-2724-6742-8BCE-8CA18BC34CC1}" dt="2022-04-10T06:53:52.379" v="122"/>
          <pc:sldLayoutMkLst>
            <pc:docMk/>
            <pc:sldMasterMk cId="1587219842" sldId="2147483843"/>
            <pc:sldLayoutMk cId="1741953426" sldId="2147483844"/>
          </pc:sldLayoutMkLst>
          <pc:picChg chg="add">
            <ac:chgData name="倉下亮 NK-STAFF" userId="96ef8ed2-32df-4ebd-bfc9-b4de2c4378de" providerId="ADAL" clId="{1652D87E-2724-6742-8BCE-8CA18BC34CC1}" dt="2022-04-10T06:53:52.379" v="122"/>
            <ac:picMkLst>
              <pc:docMk/>
              <pc:sldMasterMk cId="1587219842" sldId="2147483843"/>
              <pc:sldLayoutMk cId="1741953426" sldId="2147483844"/>
              <ac:picMk id="8" creationId="{852C7D37-7207-174D-8D06-5FAB65CA6977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6:53:59.397" v="145"/>
        <pc:sldMasterMkLst>
          <pc:docMk/>
          <pc:sldMasterMk cId="3745945409" sldId="2147483857"/>
        </pc:sldMasterMkLst>
        <pc:sldLayoutChg chg="addSp">
          <pc:chgData name="倉下亮 NK-STAFF" userId="96ef8ed2-32df-4ebd-bfc9-b4de2c4378de" providerId="ADAL" clId="{1652D87E-2724-6742-8BCE-8CA18BC34CC1}" dt="2022-04-10T06:53:59.397" v="145"/>
          <pc:sldLayoutMkLst>
            <pc:docMk/>
            <pc:sldMasterMk cId="3745945409" sldId="2147483857"/>
            <pc:sldLayoutMk cId="3632823248" sldId="2147483858"/>
          </pc:sldLayoutMkLst>
          <pc:picChg chg="add">
            <ac:chgData name="倉下亮 NK-STAFF" userId="96ef8ed2-32df-4ebd-bfc9-b4de2c4378de" providerId="ADAL" clId="{1652D87E-2724-6742-8BCE-8CA18BC34CC1}" dt="2022-04-10T06:53:59.397" v="145"/>
            <ac:picMkLst>
              <pc:docMk/>
              <pc:sldMasterMk cId="3745945409" sldId="2147483857"/>
              <pc:sldLayoutMk cId="3632823248" sldId="2147483858"/>
              <ac:picMk id="10" creationId="{B84CD870-6252-BF4A-8CFB-A0F1CB7C9003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6:54:04.393" v="176"/>
        <pc:sldMasterMkLst>
          <pc:docMk/>
          <pc:sldMasterMk cId="4291399333" sldId="2147483871"/>
        </pc:sldMasterMkLst>
        <pc:sldLayoutChg chg="addSp">
          <pc:chgData name="倉下亮 NK-STAFF" userId="96ef8ed2-32df-4ebd-bfc9-b4de2c4378de" providerId="ADAL" clId="{1652D87E-2724-6742-8BCE-8CA18BC34CC1}" dt="2022-04-10T06:54:04.393" v="176"/>
          <pc:sldLayoutMkLst>
            <pc:docMk/>
            <pc:sldMasterMk cId="4291399333" sldId="2147483871"/>
            <pc:sldLayoutMk cId="2842539626" sldId="2147483872"/>
          </pc:sldLayoutMkLst>
          <pc:picChg chg="add">
            <ac:chgData name="倉下亮 NK-STAFF" userId="96ef8ed2-32df-4ebd-bfc9-b4de2c4378de" providerId="ADAL" clId="{1652D87E-2724-6742-8BCE-8CA18BC34CC1}" dt="2022-04-10T06:54:04.393" v="176"/>
            <ac:picMkLst>
              <pc:docMk/>
              <pc:sldMasterMk cId="4291399333" sldId="2147483871"/>
              <pc:sldLayoutMk cId="2842539626" sldId="2147483872"/>
              <ac:picMk id="13" creationId="{644BCDC4-D3E3-AF40-82EB-F6A9F049619A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6:54:26.820" v="206"/>
        <pc:sldMasterMkLst>
          <pc:docMk/>
          <pc:sldMasterMk cId="897851806" sldId="2147483885"/>
        </pc:sldMasterMkLst>
        <pc:sldLayoutChg chg="addSp">
          <pc:chgData name="倉下亮 NK-STAFF" userId="96ef8ed2-32df-4ebd-bfc9-b4de2c4378de" providerId="ADAL" clId="{1652D87E-2724-6742-8BCE-8CA18BC34CC1}" dt="2022-04-10T06:54:26.820" v="206"/>
          <pc:sldLayoutMkLst>
            <pc:docMk/>
            <pc:sldMasterMk cId="897851806" sldId="2147483885"/>
            <pc:sldLayoutMk cId="682004513" sldId="2147483886"/>
          </pc:sldLayoutMkLst>
          <pc:picChg chg="add">
            <ac:chgData name="倉下亮 NK-STAFF" userId="96ef8ed2-32df-4ebd-bfc9-b4de2c4378de" providerId="ADAL" clId="{1652D87E-2724-6742-8BCE-8CA18BC34CC1}" dt="2022-04-10T06:54:26.820" v="206"/>
            <ac:picMkLst>
              <pc:docMk/>
              <pc:sldMasterMk cId="897851806" sldId="2147483885"/>
              <pc:sldLayoutMk cId="682004513" sldId="2147483886"/>
              <ac:picMk id="10" creationId="{84BF538A-50AB-AF47-AA5D-FA8D47C46904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7:18:03.643" v="302"/>
        <pc:sldMasterMkLst>
          <pc:docMk/>
          <pc:sldMasterMk cId="422112355" sldId="2147483899"/>
        </pc:sldMasterMkLst>
        <pc:sldLayoutChg chg="addSp">
          <pc:chgData name="倉下亮 NK-STAFF" userId="96ef8ed2-32df-4ebd-bfc9-b4de2c4378de" providerId="ADAL" clId="{1652D87E-2724-6742-8BCE-8CA18BC34CC1}" dt="2022-04-10T07:18:03.643" v="302"/>
          <pc:sldLayoutMkLst>
            <pc:docMk/>
            <pc:sldMasterMk cId="422112355" sldId="2147483899"/>
            <pc:sldLayoutMk cId="853568558" sldId="2147483900"/>
          </pc:sldLayoutMkLst>
          <pc:picChg chg="add">
            <ac:chgData name="倉下亮 NK-STAFF" userId="96ef8ed2-32df-4ebd-bfc9-b4de2c4378de" providerId="ADAL" clId="{1652D87E-2724-6742-8BCE-8CA18BC34CC1}" dt="2022-04-10T07:18:03.643" v="302"/>
            <ac:picMkLst>
              <pc:docMk/>
              <pc:sldMasterMk cId="422112355" sldId="2147483899"/>
              <pc:sldLayoutMk cId="853568558" sldId="2147483900"/>
              <ac:picMk id="8" creationId="{EE345C68-E807-B842-BA09-F2A303D19614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7:22:35.327" v="382"/>
        <pc:sldMasterMkLst>
          <pc:docMk/>
          <pc:sldMasterMk cId="3113291664" sldId="2147483899"/>
        </pc:sldMasterMkLst>
        <pc:sldLayoutChg chg="addSp">
          <pc:chgData name="倉下亮 NK-STAFF" userId="96ef8ed2-32df-4ebd-bfc9-b4de2c4378de" providerId="ADAL" clId="{1652D87E-2724-6742-8BCE-8CA18BC34CC1}" dt="2022-04-10T07:22:35.327" v="382"/>
          <pc:sldLayoutMkLst>
            <pc:docMk/>
            <pc:sldMasterMk cId="3113291664" sldId="2147483899"/>
            <pc:sldLayoutMk cId="56900400" sldId="2147483900"/>
          </pc:sldLayoutMkLst>
          <pc:picChg chg="add">
            <ac:chgData name="倉下亮 NK-STAFF" userId="96ef8ed2-32df-4ebd-bfc9-b4de2c4378de" providerId="ADAL" clId="{1652D87E-2724-6742-8BCE-8CA18BC34CC1}" dt="2022-04-10T07:22:35.327" v="382"/>
            <ac:picMkLst>
              <pc:docMk/>
              <pc:sldMasterMk cId="3113291664" sldId="2147483899"/>
              <pc:sldLayoutMk cId="56900400" sldId="2147483900"/>
              <ac:picMk id="7" creationId="{08515A99-AFE5-F04D-8E20-CB87762EFD3E}"/>
            </ac:picMkLst>
          </pc:picChg>
        </pc:sldLayoutChg>
      </pc:sldMasterChg>
      <pc:sldMasterChg chg="modSp mod delSldLayout modSldLayout">
        <pc:chgData name="倉下亮 NK-STAFF" userId="96ef8ed2-32df-4ebd-bfc9-b4de2c4378de" providerId="ADAL" clId="{1652D87E-2724-6742-8BCE-8CA18BC34CC1}" dt="2022-04-12T14:32:37.923" v="3884" actId="14100"/>
        <pc:sldMasterMkLst>
          <pc:docMk/>
          <pc:sldMasterMk cId="2631304012" sldId="2147483913"/>
        </pc:sldMasterMkLst>
        <pc:spChg chg="mod">
          <ac:chgData name="倉下亮 NK-STAFF" userId="96ef8ed2-32df-4ebd-bfc9-b4de2c4378de" providerId="ADAL" clId="{1652D87E-2724-6742-8BCE-8CA18BC34CC1}" dt="2022-04-12T14:25:42.990" v="3810" actId="20577"/>
          <ac:spMkLst>
            <pc:docMk/>
            <pc:sldMasterMk cId="2631304012" sldId="2147483913"/>
            <ac:spMk id="2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2T14:26:04.075" v="3811" actId="14100"/>
          <ac:spMkLst>
            <pc:docMk/>
            <pc:sldMasterMk cId="2631304012" sldId="2147483913"/>
            <ac:spMk id="3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2T14:25:35.255" v="3809" actId="1036"/>
          <ac:spMkLst>
            <pc:docMk/>
            <pc:sldMasterMk cId="2631304012" sldId="2147483913"/>
            <ac:spMk id="4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2T14:25:35.255" v="3809" actId="1036"/>
          <ac:spMkLst>
            <pc:docMk/>
            <pc:sldMasterMk cId="2631304012" sldId="2147483913"/>
            <ac:spMk id="5" creationId="{00000000-0000-0000-0000-000000000000}"/>
          </ac:spMkLst>
        </pc:spChg>
        <pc:spChg chg="mod">
          <ac:chgData name="倉下亮 NK-STAFF" userId="96ef8ed2-32df-4ebd-bfc9-b4de2c4378de" providerId="ADAL" clId="{1652D87E-2724-6742-8BCE-8CA18BC34CC1}" dt="2022-04-12T14:25:35.255" v="3809" actId="1036"/>
          <ac:spMkLst>
            <pc:docMk/>
            <pc:sldMasterMk cId="2631304012" sldId="2147483913"/>
            <ac:spMk id="6" creationId="{00000000-0000-0000-0000-000000000000}"/>
          </ac:spMkLst>
        </pc:spChg>
        <pc:sldLayoutChg chg="del">
          <pc:chgData name="倉下亮 NK-STAFF" userId="96ef8ed2-32df-4ebd-bfc9-b4de2c4378de" providerId="ADAL" clId="{1652D87E-2724-6742-8BCE-8CA18BC34CC1}" dt="2022-04-10T07:46:34.292" v="579" actId="2696"/>
          <pc:sldLayoutMkLst>
            <pc:docMk/>
            <pc:sldMasterMk cId="2631304012" sldId="2147483913"/>
            <pc:sldLayoutMk cId="2335949608" sldId="2147483749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290" v="577" actId="2696"/>
          <pc:sldLayoutMkLst>
            <pc:docMk/>
            <pc:sldMasterMk cId="2631304012" sldId="2147483913"/>
            <pc:sldLayoutMk cId="806911027" sldId="2147483750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27" v="587" actId="2696"/>
          <pc:sldLayoutMkLst>
            <pc:docMk/>
            <pc:sldMasterMk cId="2631304012" sldId="2147483913"/>
            <pc:sldLayoutMk cId="4238779393" sldId="2147483751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28" v="588" actId="2696"/>
          <pc:sldLayoutMkLst>
            <pc:docMk/>
            <pc:sldMasterMk cId="2631304012" sldId="2147483913"/>
            <pc:sldLayoutMk cId="1122110064" sldId="2147483752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294" v="580" actId="2696"/>
          <pc:sldLayoutMkLst>
            <pc:docMk/>
            <pc:sldMasterMk cId="2631304012" sldId="2147483913"/>
            <pc:sldLayoutMk cId="3575378526" sldId="2147483753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14" v="585" actId="2696"/>
          <pc:sldLayoutMkLst>
            <pc:docMk/>
            <pc:sldMasterMk cId="2631304012" sldId="2147483913"/>
            <pc:sldLayoutMk cId="1853794499" sldId="2147483754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12" v="583" actId="2696"/>
          <pc:sldLayoutMkLst>
            <pc:docMk/>
            <pc:sldMasterMk cId="2631304012" sldId="2147483913"/>
            <pc:sldLayoutMk cId="3247697680" sldId="2147483755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295" v="581" actId="2696"/>
          <pc:sldLayoutMkLst>
            <pc:docMk/>
            <pc:sldMasterMk cId="2631304012" sldId="2147483913"/>
            <pc:sldLayoutMk cId="3981254365" sldId="2147483756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28" v="589" actId="2696"/>
          <pc:sldLayoutMkLst>
            <pc:docMk/>
            <pc:sldMasterMk cId="2631304012" sldId="2147483913"/>
            <pc:sldLayoutMk cId="964733791" sldId="2147483757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29" v="590" actId="2696"/>
          <pc:sldLayoutMkLst>
            <pc:docMk/>
            <pc:sldMasterMk cId="2631304012" sldId="2147483913"/>
            <pc:sldLayoutMk cId="828510141" sldId="2147483758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13" v="584" actId="2696"/>
          <pc:sldLayoutMkLst>
            <pc:docMk/>
            <pc:sldMasterMk cId="2631304012" sldId="2147483913"/>
            <pc:sldLayoutMk cId="3210642877" sldId="2147483759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291" v="578" actId="2696"/>
          <pc:sldLayoutMkLst>
            <pc:docMk/>
            <pc:sldMasterMk cId="2631304012" sldId="2147483913"/>
            <pc:sldLayoutMk cId="3172453371" sldId="2147483760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315" v="586" actId="2696"/>
          <pc:sldLayoutMkLst>
            <pc:docMk/>
            <pc:sldMasterMk cId="2631304012" sldId="2147483913"/>
            <pc:sldLayoutMk cId="3150038809" sldId="2147483761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296" v="582" actId="2696"/>
          <pc:sldLayoutMkLst>
            <pc:docMk/>
            <pc:sldMasterMk cId="2631304012" sldId="2147483913"/>
            <pc:sldLayoutMk cId="3717233869" sldId="2147483762"/>
          </pc:sldLayoutMkLst>
        </pc:sldLayoutChg>
        <pc:sldLayoutChg chg="del">
          <pc:chgData name="倉下亮 NK-STAFF" userId="96ef8ed2-32df-4ebd-bfc9-b4de2c4378de" providerId="ADAL" clId="{1652D87E-2724-6742-8BCE-8CA18BC34CC1}" dt="2022-04-10T07:46:34.263" v="576" actId="2696"/>
          <pc:sldLayoutMkLst>
            <pc:docMk/>
            <pc:sldMasterMk cId="2631304012" sldId="2147483913"/>
            <pc:sldLayoutMk cId="4040343737" sldId="2147483763"/>
          </pc:sldLayoutMkLst>
        </pc:sldLayoutChg>
        <pc:sldLayoutChg chg="addSp modSp mod">
          <pc:chgData name="倉下亮 NK-STAFF" userId="96ef8ed2-32df-4ebd-bfc9-b4de2c4378de" providerId="ADAL" clId="{1652D87E-2724-6742-8BCE-8CA18BC34CC1}" dt="2022-04-12T14:27:24.724" v="3868" actId="14100"/>
          <pc:sldLayoutMkLst>
            <pc:docMk/>
            <pc:sldMasterMk cId="2631304012" sldId="2147483913"/>
            <pc:sldLayoutMk cId="998428428" sldId="2147483914"/>
          </pc:sldLayoutMkLst>
          <pc:spChg chg="mod">
            <ac:chgData name="倉下亮 NK-STAFF" userId="96ef8ed2-32df-4ebd-bfc9-b4de2c4378de" providerId="ADAL" clId="{1652D87E-2724-6742-8BCE-8CA18BC34CC1}" dt="2022-04-10T07:38:52.527" v="532" actId="947"/>
            <ac:spMkLst>
              <pc:docMk/>
              <pc:sldMasterMk cId="2631304012" sldId="2147483913"/>
              <pc:sldLayoutMk cId="998428428" sldId="2147483914"/>
              <ac:spMk id="2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7:24.724" v="3868" actId="14100"/>
            <ac:spMkLst>
              <pc:docMk/>
              <pc:sldMasterMk cId="2631304012" sldId="2147483913"/>
              <pc:sldLayoutMk cId="998428428" sldId="2147483914"/>
              <ac:spMk id="3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7:12.763" v="3867" actId="1036"/>
            <ac:spMkLst>
              <pc:docMk/>
              <pc:sldMasterMk cId="2631304012" sldId="2147483913"/>
              <pc:sldLayoutMk cId="998428428" sldId="2147483914"/>
              <ac:spMk id="4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7:12.763" v="3867" actId="1036"/>
            <ac:spMkLst>
              <pc:docMk/>
              <pc:sldMasterMk cId="2631304012" sldId="2147483913"/>
              <pc:sldLayoutMk cId="998428428" sldId="2147483914"/>
              <ac:spMk id="5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7:12.763" v="3867" actId="1036"/>
            <ac:spMkLst>
              <pc:docMk/>
              <pc:sldMasterMk cId="2631304012" sldId="2147483913"/>
              <pc:sldLayoutMk cId="998428428" sldId="2147483914"/>
              <ac:spMk id="6" creationId="{00000000-0000-0000-0000-000000000000}"/>
            </ac:spMkLst>
          </pc:spChg>
          <pc:picChg chg="add">
            <ac:chgData name="倉下亮 NK-STAFF" userId="96ef8ed2-32df-4ebd-bfc9-b4de2c4378de" providerId="ADAL" clId="{1652D87E-2724-6742-8BCE-8CA18BC34CC1}" dt="2022-04-10T07:23:48.571" v="389"/>
            <ac:picMkLst>
              <pc:docMk/>
              <pc:sldMasterMk cId="2631304012" sldId="2147483913"/>
              <pc:sldLayoutMk cId="998428428" sldId="2147483914"/>
              <ac:picMk id="67" creationId="{DCDE8F9E-C25A-384E-BC6D-CC46E6A79EB6}"/>
            </ac:picMkLst>
          </pc:picChg>
        </pc:sldLayoutChg>
        <pc:sldLayoutChg chg="modSp mod">
          <pc:chgData name="倉下亮 NK-STAFF" userId="96ef8ed2-32df-4ebd-bfc9-b4de2c4378de" providerId="ADAL" clId="{1652D87E-2724-6742-8BCE-8CA18BC34CC1}" dt="2022-04-12T14:26:20.390" v="3812" actId="14100"/>
          <pc:sldLayoutMkLst>
            <pc:docMk/>
            <pc:sldMasterMk cId="2631304012" sldId="2147483913"/>
            <pc:sldLayoutMk cId="673836549" sldId="2147483915"/>
          </pc:sldLayoutMkLst>
          <pc:spChg chg="mod">
            <ac:chgData name="倉下亮 NK-STAFF" userId="96ef8ed2-32df-4ebd-bfc9-b4de2c4378de" providerId="ADAL" clId="{1652D87E-2724-6742-8BCE-8CA18BC34CC1}" dt="2022-04-10T07:40:47.397" v="544" actId="14100"/>
            <ac:spMkLst>
              <pc:docMk/>
              <pc:sldMasterMk cId="2631304012" sldId="2147483913"/>
              <pc:sldLayoutMk cId="673836549" sldId="2147483915"/>
              <ac:spMk id="2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6:20.390" v="3812" actId="14100"/>
            <ac:spMkLst>
              <pc:docMk/>
              <pc:sldMasterMk cId="2631304012" sldId="2147483913"/>
              <pc:sldLayoutMk cId="673836549" sldId="2147483915"/>
              <ac:spMk id="3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27:47.640" v="3869" actId="14100"/>
          <pc:sldLayoutMkLst>
            <pc:docMk/>
            <pc:sldMasterMk cId="2631304012" sldId="2147483913"/>
            <pc:sldLayoutMk cId="2286926205" sldId="2147483916"/>
          </pc:sldLayoutMkLst>
          <pc:spChg chg="mod">
            <ac:chgData name="倉下亮 NK-STAFF" userId="96ef8ed2-32df-4ebd-bfc9-b4de2c4378de" providerId="ADAL" clId="{1652D87E-2724-6742-8BCE-8CA18BC34CC1}" dt="2022-04-10T07:44:49.113" v="569" actId="947"/>
            <ac:spMkLst>
              <pc:docMk/>
              <pc:sldMasterMk cId="2631304012" sldId="2147483913"/>
              <pc:sldLayoutMk cId="2286926205" sldId="2147483916"/>
              <ac:spMk id="2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7:47.640" v="3869" actId="14100"/>
            <ac:spMkLst>
              <pc:docMk/>
              <pc:sldMasterMk cId="2631304012" sldId="2147483913"/>
              <pc:sldLayoutMk cId="2286926205" sldId="2147483916"/>
              <ac:spMk id="3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28:07.106" v="3872" actId="14100"/>
          <pc:sldLayoutMkLst>
            <pc:docMk/>
            <pc:sldMasterMk cId="2631304012" sldId="2147483913"/>
            <pc:sldLayoutMk cId="717884143" sldId="2147483917"/>
          </pc:sldLayoutMkLst>
          <pc:spChg chg="mod">
            <ac:chgData name="倉下亮 NK-STAFF" userId="96ef8ed2-32df-4ebd-bfc9-b4de2c4378de" providerId="ADAL" clId="{1652D87E-2724-6742-8BCE-8CA18BC34CC1}" dt="2022-04-12T14:28:07.106" v="3872" actId="14100"/>
            <ac:spMkLst>
              <pc:docMk/>
              <pc:sldMasterMk cId="2631304012" sldId="2147483913"/>
              <pc:sldLayoutMk cId="717884143" sldId="2147483917"/>
              <ac:spMk id="3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8:07.106" v="3872" actId="14100"/>
            <ac:spMkLst>
              <pc:docMk/>
              <pc:sldMasterMk cId="2631304012" sldId="2147483913"/>
              <pc:sldLayoutMk cId="717884143" sldId="2147483917"/>
              <ac:spMk id="4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28:16.456" v="3873" actId="14100"/>
          <pc:sldLayoutMkLst>
            <pc:docMk/>
            <pc:sldMasterMk cId="2631304012" sldId="2147483913"/>
            <pc:sldLayoutMk cId="2243228296" sldId="2147483918"/>
          </pc:sldLayoutMkLst>
          <pc:spChg chg="mod">
            <ac:chgData name="倉下亮 NK-STAFF" userId="96ef8ed2-32df-4ebd-bfc9-b4de2c4378de" providerId="ADAL" clId="{1652D87E-2724-6742-8BCE-8CA18BC34CC1}" dt="2022-04-10T07:45:30.423" v="573" actId="14100"/>
            <ac:spMkLst>
              <pc:docMk/>
              <pc:sldMasterMk cId="2631304012" sldId="2147483913"/>
              <pc:sldLayoutMk cId="2243228296" sldId="2147483918"/>
              <ac:spMk id="2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0T07:45:47.188" v="574" actId="1076"/>
            <ac:spMkLst>
              <pc:docMk/>
              <pc:sldMasterMk cId="2631304012" sldId="2147483913"/>
              <pc:sldLayoutMk cId="2243228296" sldId="2147483918"/>
              <ac:spMk id="3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8:16.456" v="3873" actId="14100"/>
            <ac:spMkLst>
              <pc:docMk/>
              <pc:sldMasterMk cId="2631304012" sldId="2147483913"/>
              <pc:sldLayoutMk cId="2243228296" sldId="2147483918"/>
              <ac:spMk id="4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0T07:45:47.188" v="574" actId="1076"/>
            <ac:spMkLst>
              <pc:docMk/>
              <pc:sldMasterMk cId="2631304012" sldId="2147483913"/>
              <pc:sldLayoutMk cId="2243228296" sldId="2147483918"/>
              <ac:spMk id="5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8:16.456" v="3873" actId="14100"/>
            <ac:spMkLst>
              <pc:docMk/>
              <pc:sldMasterMk cId="2631304012" sldId="2147483913"/>
              <pc:sldLayoutMk cId="2243228296" sldId="2147483918"/>
              <ac:spMk id="6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28:34.721" v="3875" actId="14100"/>
          <pc:sldLayoutMkLst>
            <pc:docMk/>
            <pc:sldMasterMk cId="2631304012" sldId="2147483913"/>
            <pc:sldLayoutMk cId="1367513913" sldId="2147483921"/>
          </pc:sldLayoutMkLst>
          <pc:spChg chg="mod">
            <ac:chgData name="倉下亮 NK-STAFF" userId="96ef8ed2-32df-4ebd-bfc9-b4de2c4378de" providerId="ADAL" clId="{1652D87E-2724-6742-8BCE-8CA18BC34CC1}" dt="2022-04-12T14:28:34.721" v="3875" actId="14100"/>
            <ac:spMkLst>
              <pc:docMk/>
              <pc:sldMasterMk cId="2631304012" sldId="2147483913"/>
              <pc:sldLayoutMk cId="1367513913" sldId="2147483921"/>
              <ac:spMk id="3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28:30.007" v="3874" actId="14100"/>
            <ac:spMkLst>
              <pc:docMk/>
              <pc:sldMasterMk cId="2631304012" sldId="2147483913"/>
              <pc:sldLayoutMk cId="1367513913" sldId="2147483921"/>
              <ac:spMk id="4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1:24.089" v="3877" actId="14100"/>
          <pc:sldLayoutMkLst>
            <pc:docMk/>
            <pc:sldMasterMk cId="2631304012" sldId="2147483913"/>
            <pc:sldLayoutMk cId="2659672783" sldId="2147483922"/>
          </pc:sldLayoutMkLst>
          <pc:spChg chg="mod">
            <ac:chgData name="倉下亮 NK-STAFF" userId="96ef8ed2-32df-4ebd-bfc9-b4de2c4378de" providerId="ADAL" clId="{1652D87E-2724-6742-8BCE-8CA18BC34CC1}" dt="2022-04-12T14:31:24.089" v="3877" actId="14100"/>
            <ac:spMkLst>
              <pc:docMk/>
              <pc:sldMasterMk cId="2631304012" sldId="2147483913"/>
              <pc:sldLayoutMk cId="2659672783" sldId="2147483922"/>
              <ac:spMk id="3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31:19.539" v="3876" actId="14100"/>
            <ac:spMkLst>
              <pc:docMk/>
              <pc:sldMasterMk cId="2631304012" sldId="2147483913"/>
              <pc:sldLayoutMk cId="2659672783" sldId="2147483922"/>
              <ac:spMk id="4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1:35.372" v="3878" actId="14100"/>
          <pc:sldLayoutMkLst>
            <pc:docMk/>
            <pc:sldMasterMk cId="2631304012" sldId="2147483913"/>
            <pc:sldLayoutMk cId="2229131987" sldId="2147483923"/>
          </pc:sldLayoutMkLst>
          <pc:spChg chg="mod">
            <ac:chgData name="倉下亮 NK-STAFF" userId="96ef8ed2-32df-4ebd-bfc9-b4de2c4378de" providerId="ADAL" clId="{1652D87E-2724-6742-8BCE-8CA18BC34CC1}" dt="2022-04-12T14:31:35.372" v="3878" actId="14100"/>
            <ac:spMkLst>
              <pc:docMk/>
              <pc:sldMasterMk cId="2631304012" sldId="2147483913"/>
              <pc:sldLayoutMk cId="2229131987" sldId="2147483923"/>
              <ac:spMk id="4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1:44.589" v="3879" actId="14100"/>
          <pc:sldLayoutMkLst>
            <pc:docMk/>
            <pc:sldMasterMk cId="2631304012" sldId="2147483913"/>
            <pc:sldLayoutMk cId="674858896" sldId="2147483924"/>
          </pc:sldLayoutMkLst>
          <pc:spChg chg="mod">
            <ac:chgData name="倉下亮 NK-STAFF" userId="96ef8ed2-32df-4ebd-bfc9-b4de2c4378de" providerId="ADAL" clId="{1652D87E-2724-6742-8BCE-8CA18BC34CC1}" dt="2022-04-12T14:31:44.589" v="3879" actId="14100"/>
            <ac:spMkLst>
              <pc:docMk/>
              <pc:sldMasterMk cId="2631304012" sldId="2147483913"/>
              <pc:sldLayoutMk cId="674858896" sldId="2147483924"/>
              <ac:spMk id="4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1:53.173" v="3880" actId="14100"/>
          <pc:sldLayoutMkLst>
            <pc:docMk/>
            <pc:sldMasterMk cId="2631304012" sldId="2147483913"/>
            <pc:sldLayoutMk cId="4134893058" sldId="2147483925"/>
          </pc:sldLayoutMkLst>
          <pc:spChg chg="mod">
            <ac:chgData name="倉下亮 NK-STAFF" userId="96ef8ed2-32df-4ebd-bfc9-b4de2c4378de" providerId="ADAL" clId="{1652D87E-2724-6742-8BCE-8CA18BC34CC1}" dt="2022-04-12T14:31:53.173" v="3880" actId="14100"/>
            <ac:spMkLst>
              <pc:docMk/>
              <pc:sldMasterMk cId="2631304012" sldId="2147483913"/>
              <pc:sldLayoutMk cId="4134893058" sldId="2147483925"/>
              <ac:spMk id="4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2:04.105" v="3881" actId="14100"/>
          <pc:sldLayoutMkLst>
            <pc:docMk/>
            <pc:sldMasterMk cId="2631304012" sldId="2147483913"/>
            <pc:sldLayoutMk cId="2373940595" sldId="2147483926"/>
          </pc:sldLayoutMkLst>
          <pc:spChg chg="mod">
            <ac:chgData name="倉下亮 NK-STAFF" userId="96ef8ed2-32df-4ebd-bfc9-b4de2c4378de" providerId="ADAL" clId="{1652D87E-2724-6742-8BCE-8CA18BC34CC1}" dt="2022-04-12T14:32:04.105" v="3881" actId="14100"/>
            <ac:spMkLst>
              <pc:docMk/>
              <pc:sldMasterMk cId="2631304012" sldId="2147483913"/>
              <pc:sldLayoutMk cId="2373940595" sldId="2147483926"/>
              <ac:spMk id="4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2:14.390" v="3882" actId="14100"/>
          <pc:sldLayoutMkLst>
            <pc:docMk/>
            <pc:sldMasterMk cId="2631304012" sldId="2147483913"/>
            <pc:sldLayoutMk cId="2043394367" sldId="2147483927"/>
          </pc:sldLayoutMkLst>
          <pc:spChg chg="mod">
            <ac:chgData name="倉下亮 NK-STAFF" userId="96ef8ed2-32df-4ebd-bfc9-b4de2c4378de" providerId="ADAL" clId="{1652D87E-2724-6742-8BCE-8CA18BC34CC1}" dt="2022-04-12T14:32:14.390" v="3882" actId="14100"/>
            <ac:spMkLst>
              <pc:docMk/>
              <pc:sldMasterMk cId="2631304012" sldId="2147483913"/>
              <pc:sldLayoutMk cId="2043394367" sldId="2147483927"/>
              <ac:spMk id="8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32:14.390" v="3882" actId="14100"/>
            <ac:spMkLst>
              <pc:docMk/>
              <pc:sldMasterMk cId="2631304012" sldId="2147483913"/>
              <pc:sldLayoutMk cId="2043394367" sldId="2147483927"/>
              <ac:spMk id="10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32:14.390" v="3882" actId="14100"/>
            <ac:spMkLst>
              <pc:docMk/>
              <pc:sldMasterMk cId="2631304012" sldId="2147483913"/>
              <pc:sldLayoutMk cId="2043394367" sldId="2147483927"/>
              <ac:spMk id="12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2:24.289" v="3883" actId="14100"/>
          <pc:sldLayoutMkLst>
            <pc:docMk/>
            <pc:sldMasterMk cId="2631304012" sldId="2147483913"/>
            <pc:sldLayoutMk cId="1387956220" sldId="2147483928"/>
          </pc:sldLayoutMkLst>
          <pc:spChg chg="mod">
            <ac:chgData name="倉下亮 NK-STAFF" userId="96ef8ed2-32df-4ebd-bfc9-b4de2c4378de" providerId="ADAL" clId="{1652D87E-2724-6742-8BCE-8CA18BC34CC1}" dt="2022-04-12T14:32:24.289" v="3883" actId="14100"/>
            <ac:spMkLst>
              <pc:docMk/>
              <pc:sldMasterMk cId="2631304012" sldId="2147483913"/>
              <pc:sldLayoutMk cId="1387956220" sldId="2147483928"/>
              <ac:spMk id="21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32:24.289" v="3883" actId="14100"/>
            <ac:spMkLst>
              <pc:docMk/>
              <pc:sldMasterMk cId="2631304012" sldId="2147483913"/>
              <pc:sldLayoutMk cId="1387956220" sldId="2147483928"/>
              <ac:spMk id="24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32:24.289" v="3883" actId="14100"/>
            <ac:spMkLst>
              <pc:docMk/>
              <pc:sldMasterMk cId="2631304012" sldId="2147483913"/>
              <pc:sldLayoutMk cId="1387956220" sldId="2147483928"/>
              <ac:spMk id="27" creationId="{00000000-0000-0000-0000-000000000000}"/>
            </ac:spMkLst>
          </pc:spChg>
        </pc:sldLayoutChg>
        <pc:sldLayoutChg chg="modSp mod">
          <pc:chgData name="倉下亮 NK-STAFF" userId="96ef8ed2-32df-4ebd-bfc9-b4de2c4378de" providerId="ADAL" clId="{1652D87E-2724-6742-8BCE-8CA18BC34CC1}" dt="2022-04-12T14:32:37.923" v="3884" actId="14100"/>
          <pc:sldLayoutMkLst>
            <pc:docMk/>
            <pc:sldMasterMk cId="2631304012" sldId="2147483913"/>
            <pc:sldLayoutMk cId="859117600" sldId="2147483930"/>
          </pc:sldLayoutMkLst>
          <pc:spChg chg="mod">
            <ac:chgData name="倉下亮 NK-STAFF" userId="96ef8ed2-32df-4ebd-bfc9-b4de2c4378de" providerId="ADAL" clId="{1652D87E-2724-6742-8BCE-8CA18BC34CC1}" dt="2022-04-12T14:32:37.923" v="3884" actId="14100"/>
            <ac:spMkLst>
              <pc:docMk/>
              <pc:sldMasterMk cId="2631304012" sldId="2147483913"/>
              <pc:sldLayoutMk cId="859117600" sldId="2147483930"/>
              <ac:spMk id="2" creationId="{00000000-0000-0000-0000-000000000000}"/>
            </ac:spMkLst>
          </pc:spChg>
          <pc:spChg chg="mod">
            <ac:chgData name="倉下亮 NK-STAFF" userId="96ef8ed2-32df-4ebd-bfc9-b4de2c4378de" providerId="ADAL" clId="{1652D87E-2724-6742-8BCE-8CA18BC34CC1}" dt="2022-04-12T14:32:37.923" v="3884" actId="14100"/>
            <ac:spMkLst>
              <pc:docMk/>
              <pc:sldMasterMk cId="2631304012" sldId="2147483913"/>
              <pc:sldLayoutMk cId="859117600" sldId="2147483930"/>
              <ac:spMk id="3" creationId="{00000000-0000-0000-0000-000000000000}"/>
            </ac:spMkLst>
          </pc:spChg>
        </pc:sldLayoutChg>
        <pc:sldLayoutChg chg="del">
          <pc:chgData name="倉下亮 NK-STAFF" userId="96ef8ed2-32df-4ebd-bfc9-b4de2c4378de" providerId="ADAL" clId="{1652D87E-2724-6742-8BCE-8CA18BC34CC1}" dt="2022-04-10T07:54:01.383" v="673" actId="2696"/>
          <pc:sldLayoutMkLst>
            <pc:docMk/>
            <pc:sldMasterMk cId="2631304012" sldId="2147483913"/>
            <pc:sldLayoutMk cId="1839007699" sldId="2147483931"/>
          </pc:sldLayoutMkLst>
        </pc:sldLayoutChg>
      </pc:sldMasterChg>
      <pc:sldMasterChg chg="modSldLayout">
        <pc:chgData name="倉下亮 NK-STAFF" userId="96ef8ed2-32df-4ebd-bfc9-b4de2c4378de" providerId="ADAL" clId="{1652D87E-2724-6742-8BCE-8CA18BC34CC1}" dt="2022-04-10T07:18:37.271" v="308"/>
        <pc:sldMasterMkLst>
          <pc:docMk/>
          <pc:sldMasterMk cId="3502220336" sldId="2147483916"/>
        </pc:sldMasterMkLst>
        <pc:sldLayoutChg chg="addSp">
          <pc:chgData name="倉下亮 NK-STAFF" userId="96ef8ed2-32df-4ebd-bfc9-b4de2c4378de" providerId="ADAL" clId="{1652D87E-2724-6742-8BCE-8CA18BC34CC1}" dt="2022-04-10T07:18:37.271" v="308"/>
          <pc:sldLayoutMkLst>
            <pc:docMk/>
            <pc:sldMasterMk cId="3502220336" sldId="2147483916"/>
            <pc:sldLayoutMk cId="782367148" sldId="2147483917"/>
          </pc:sldLayoutMkLst>
          <pc:picChg chg="add">
            <ac:chgData name="倉下亮 NK-STAFF" userId="96ef8ed2-32df-4ebd-bfc9-b4de2c4378de" providerId="ADAL" clId="{1652D87E-2724-6742-8BCE-8CA18BC34CC1}" dt="2022-04-10T07:18:37.271" v="308"/>
            <ac:picMkLst>
              <pc:docMk/>
              <pc:sldMasterMk cId="3502220336" sldId="2147483916"/>
              <pc:sldLayoutMk cId="782367148" sldId="2147483917"/>
              <ac:picMk id="7" creationId="{A316B1A9-3D72-B549-BEF0-3D62FA327A68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7:20:33.802" v="321"/>
        <pc:sldMasterMkLst>
          <pc:docMk/>
          <pc:sldMasterMk cId="3837756848" sldId="2147483930"/>
        </pc:sldMasterMkLst>
        <pc:sldLayoutChg chg="addSp">
          <pc:chgData name="倉下亮 NK-STAFF" userId="96ef8ed2-32df-4ebd-bfc9-b4de2c4378de" providerId="ADAL" clId="{1652D87E-2724-6742-8BCE-8CA18BC34CC1}" dt="2022-04-10T07:20:33.802" v="321"/>
          <pc:sldLayoutMkLst>
            <pc:docMk/>
            <pc:sldMasterMk cId="3837756848" sldId="2147483930"/>
            <pc:sldLayoutMk cId="417147741" sldId="2147483931"/>
          </pc:sldLayoutMkLst>
          <pc:picChg chg="add">
            <ac:chgData name="倉下亮 NK-STAFF" userId="96ef8ed2-32df-4ebd-bfc9-b4de2c4378de" providerId="ADAL" clId="{1652D87E-2724-6742-8BCE-8CA18BC34CC1}" dt="2022-04-10T07:20:33.802" v="321"/>
            <ac:picMkLst>
              <pc:docMk/>
              <pc:sldMasterMk cId="3837756848" sldId="2147483930"/>
              <pc:sldLayoutMk cId="417147741" sldId="2147483931"/>
              <ac:picMk id="67" creationId="{69CAB2DF-A29C-C648-B46A-E1FCB938B250}"/>
            </ac:picMkLst>
          </pc:picChg>
        </pc:sldLayoutChg>
      </pc:sldMasterChg>
      <pc:sldMasterChg chg="modSldLayout">
        <pc:chgData name="倉下亮 NK-STAFF" userId="96ef8ed2-32df-4ebd-bfc9-b4de2c4378de" providerId="ADAL" clId="{1652D87E-2724-6742-8BCE-8CA18BC34CC1}" dt="2022-04-10T07:23:57.831" v="396"/>
        <pc:sldMasterMkLst>
          <pc:docMk/>
          <pc:sldMasterMk cId="4279275440" sldId="2147483933"/>
        </pc:sldMasterMkLst>
        <pc:sldLayoutChg chg="addSp">
          <pc:chgData name="倉下亮 NK-STAFF" userId="96ef8ed2-32df-4ebd-bfc9-b4de2c4378de" providerId="ADAL" clId="{1652D87E-2724-6742-8BCE-8CA18BC34CC1}" dt="2022-04-10T07:23:57.831" v="396"/>
          <pc:sldLayoutMkLst>
            <pc:docMk/>
            <pc:sldMasterMk cId="4279275440" sldId="2147483933"/>
            <pc:sldLayoutMk cId="3232997238" sldId="2147483934"/>
          </pc:sldLayoutMkLst>
          <pc:picChg chg="add">
            <ac:chgData name="倉下亮 NK-STAFF" userId="96ef8ed2-32df-4ebd-bfc9-b4de2c4378de" providerId="ADAL" clId="{1652D87E-2724-6742-8BCE-8CA18BC34CC1}" dt="2022-04-10T07:23:57.831" v="396"/>
            <ac:picMkLst>
              <pc:docMk/>
              <pc:sldMasterMk cId="4279275440" sldId="2147483933"/>
              <pc:sldLayoutMk cId="3232997238" sldId="2147483934"/>
              <ac:picMk id="67" creationId="{0EC8E71F-E5F5-7B45-AAB8-502E05AA96EB}"/>
            </ac:picMkLst>
          </pc:picChg>
        </pc:sldLayoutChg>
      </pc:sldMasterChg>
    </pc:docChg>
  </pc:docChgLst>
  <pc:docChgLst>
    <pc:chgData name="倉下亮 NK-STAFF" userId="96ef8ed2-32df-4ebd-bfc9-b4de2c4378de" providerId="ADAL" clId="{13972F4B-42D6-E643-B987-08490542A2D8}"/>
    <pc:docChg chg="undo custSel modSld">
      <pc:chgData name="倉下亮 NK-STAFF" userId="96ef8ed2-32df-4ebd-bfc9-b4de2c4378de" providerId="ADAL" clId="{13972F4B-42D6-E643-B987-08490542A2D8}" dt="2021-12-21T12:07:23.123" v="38" actId="700"/>
      <pc:docMkLst>
        <pc:docMk/>
      </pc:docMkLst>
      <pc:sldChg chg="modSp mod modClrScheme chgLayout">
        <pc:chgData name="倉下亮 NK-STAFF" userId="96ef8ed2-32df-4ebd-bfc9-b4de2c4378de" providerId="ADAL" clId="{13972F4B-42D6-E643-B987-08490542A2D8}" dt="2021-12-21T12:05:20.934" v="5" actId="27636"/>
        <pc:sldMkLst>
          <pc:docMk/>
          <pc:sldMk cId="2099448795" sldId="310"/>
        </pc:sldMkLst>
        <pc:spChg chg="mod ord">
          <ac:chgData name="倉下亮 NK-STAFF" userId="96ef8ed2-32df-4ebd-bfc9-b4de2c4378de" providerId="ADAL" clId="{13972F4B-42D6-E643-B987-08490542A2D8}" dt="2021-12-21T12:05:20.910" v="4" actId="700"/>
          <ac:spMkLst>
            <pc:docMk/>
            <pc:sldMk cId="2099448795" sldId="310"/>
            <ac:spMk id="2" creationId="{F3DF153F-1649-4DE8-A75E-4D639BE3021E}"/>
          </ac:spMkLst>
        </pc:spChg>
        <pc:spChg chg="mod ord">
          <ac:chgData name="倉下亮 NK-STAFF" userId="96ef8ed2-32df-4ebd-bfc9-b4de2c4378de" providerId="ADAL" clId="{13972F4B-42D6-E643-B987-08490542A2D8}" dt="2021-12-21T12:05:20.934" v="5" actId="27636"/>
          <ac:spMkLst>
            <pc:docMk/>
            <pc:sldMk cId="2099448795" sldId="310"/>
            <ac:spMk id="3" creationId="{E5BACAE1-EB56-4981-B5FC-238CBEE47180}"/>
          </ac:spMkLst>
        </pc:spChg>
        <pc:spChg chg="mod ord">
          <ac:chgData name="倉下亮 NK-STAFF" userId="96ef8ed2-32df-4ebd-bfc9-b4de2c4378de" providerId="ADAL" clId="{13972F4B-42D6-E643-B987-08490542A2D8}" dt="2021-12-21T12:05:20.910" v="4" actId="700"/>
          <ac:spMkLst>
            <pc:docMk/>
            <pc:sldMk cId="2099448795" sldId="310"/>
            <ac:spMk id="5" creationId="{28A5ADA3-AE48-4829-AD0E-C1C6F7004941}"/>
          </ac:spMkLst>
        </pc:spChg>
        <pc:spChg chg="mod ord">
          <ac:chgData name="倉下亮 NK-STAFF" userId="96ef8ed2-32df-4ebd-bfc9-b4de2c4378de" providerId="ADAL" clId="{13972F4B-42D6-E643-B987-08490542A2D8}" dt="2021-12-21T12:05:20.910" v="4" actId="700"/>
          <ac:spMkLst>
            <pc:docMk/>
            <pc:sldMk cId="2099448795" sldId="310"/>
            <ac:spMk id="6" creationId="{2FF8200C-9462-4B59-AC86-1BEA24506FE6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5:51.006" v="9" actId="27636"/>
        <pc:sldMkLst>
          <pc:docMk/>
          <pc:sldMk cId="145007980" sldId="313"/>
        </pc:sldMkLst>
        <pc:spChg chg="mod ord">
          <ac:chgData name="倉下亮 NK-STAFF" userId="96ef8ed2-32df-4ebd-bfc9-b4de2c4378de" providerId="ADAL" clId="{13972F4B-42D6-E643-B987-08490542A2D8}" dt="2021-12-21T12:05:50.991" v="8" actId="700"/>
          <ac:spMkLst>
            <pc:docMk/>
            <pc:sldMk cId="145007980" sldId="313"/>
            <ac:spMk id="2" creationId="{CF900819-EE10-47E0-A766-AFB317EB4E3A}"/>
          </ac:spMkLst>
        </pc:spChg>
        <pc:spChg chg="mod ord">
          <ac:chgData name="倉下亮 NK-STAFF" userId="96ef8ed2-32df-4ebd-bfc9-b4de2c4378de" providerId="ADAL" clId="{13972F4B-42D6-E643-B987-08490542A2D8}" dt="2021-12-21T12:05:51.006" v="9" actId="27636"/>
          <ac:spMkLst>
            <pc:docMk/>
            <pc:sldMk cId="145007980" sldId="313"/>
            <ac:spMk id="3" creationId="{49BDC1AF-D579-45F1-91D5-4CC4783B7F46}"/>
          </ac:spMkLst>
        </pc:spChg>
        <pc:spChg chg="mod ord">
          <ac:chgData name="倉下亮 NK-STAFF" userId="96ef8ed2-32df-4ebd-bfc9-b4de2c4378de" providerId="ADAL" clId="{13972F4B-42D6-E643-B987-08490542A2D8}" dt="2021-12-21T12:05:50.991" v="8" actId="700"/>
          <ac:spMkLst>
            <pc:docMk/>
            <pc:sldMk cId="145007980" sldId="313"/>
            <ac:spMk id="5" creationId="{DBD2686E-DEB4-4A0A-9713-FC883CFDB387}"/>
          </ac:spMkLst>
        </pc:spChg>
        <pc:spChg chg="mod ord">
          <ac:chgData name="倉下亮 NK-STAFF" userId="96ef8ed2-32df-4ebd-bfc9-b4de2c4378de" providerId="ADAL" clId="{13972F4B-42D6-E643-B987-08490542A2D8}" dt="2021-12-21T12:05:50.991" v="8" actId="700"/>
          <ac:spMkLst>
            <pc:docMk/>
            <pc:sldMk cId="145007980" sldId="313"/>
            <ac:spMk id="6" creationId="{0BE86B0F-48F4-4FDA-B775-3EBC96A42A05}"/>
          </ac:spMkLst>
        </pc:spChg>
      </pc:sldChg>
      <pc:sldChg chg="addSp delSp modSp mod modClrScheme chgLayout">
        <pc:chgData name="倉下亮 NK-STAFF" userId="96ef8ed2-32df-4ebd-bfc9-b4de2c4378de" providerId="ADAL" clId="{13972F4B-42D6-E643-B987-08490542A2D8}" dt="2021-12-21T12:05:01.447" v="3" actId="700"/>
        <pc:sldMkLst>
          <pc:docMk/>
          <pc:sldMk cId="4064404581" sldId="315"/>
        </pc:sldMkLst>
        <pc:spChg chg="mod ord">
          <ac:chgData name="倉下亮 NK-STAFF" userId="96ef8ed2-32df-4ebd-bfc9-b4de2c4378de" providerId="ADAL" clId="{13972F4B-42D6-E643-B987-08490542A2D8}" dt="2021-12-21T12:05:01.447" v="3" actId="700"/>
          <ac:spMkLst>
            <pc:docMk/>
            <pc:sldMk cId="4064404581" sldId="315"/>
            <ac:spMk id="2" creationId="{F3DF153F-1649-4DE8-A75E-4D639BE3021E}"/>
          </ac:spMkLst>
        </pc:spChg>
        <pc:spChg chg="mod ord">
          <ac:chgData name="倉下亮 NK-STAFF" userId="96ef8ed2-32df-4ebd-bfc9-b4de2c4378de" providerId="ADAL" clId="{13972F4B-42D6-E643-B987-08490542A2D8}" dt="2021-12-21T12:05:01.447" v="3" actId="700"/>
          <ac:spMkLst>
            <pc:docMk/>
            <pc:sldMk cId="4064404581" sldId="315"/>
            <ac:spMk id="3" creationId="{E5BACAE1-EB56-4981-B5FC-238CBEE47180}"/>
          </ac:spMkLst>
        </pc:spChg>
        <pc:spChg chg="add del mod">
          <ac:chgData name="倉下亮 NK-STAFF" userId="96ef8ed2-32df-4ebd-bfc9-b4de2c4378de" providerId="ADAL" clId="{13972F4B-42D6-E643-B987-08490542A2D8}" dt="2021-12-21T12:04:01.152" v="2" actId="6264"/>
          <ac:spMkLst>
            <pc:docMk/>
            <pc:sldMk cId="4064404581" sldId="315"/>
            <ac:spMk id="4" creationId="{EE99FEDC-BD2D-F046-97DC-FA2448070B5F}"/>
          </ac:spMkLst>
        </pc:spChg>
        <pc:spChg chg="mod ord">
          <ac:chgData name="倉下亮 NK-STAFF" userId="96ef8ed2-32df-4ebd-bfc9-b4de2c4378de" providerId="ADAL" clId="{13972F4B-42D6-E643-B987-08490542A2D8}" dt="2021-12-21T12:05:01.447" v="3" actId="700"/>
          <ac:spMkLst>
            <pc:docMk/>
            <pc:sldMk cId="4064404581" sldId="315"/>
            <ac:spMk id="5" creationId="{28A5ADA3-AE48-4829-AD0E-C1C6F7004941}"/>
          </ac:spMkLst>
        </pc:spChg>
        <pc:spChg chg="mod ord">
          <ac:chgData name="倉下亮 NK-STAFF" userId="96ef8ed2-32df-4ebd-bfc9-b4de2c4378de" providerId="ADAL" clId="{13972F4B-42D6-E643-B987-08490542A2D8}" dt="2021-12-21T12:05:01.447" v="3" actId="700"/>
          <ac:spMkLst>
            <pc:docMk/>
            <pc:sldMk cId="4064404581" sldId="315"/>
            <ac:spMk id="6" creationId="{C97938FE-3A15-491D-8381-007A6C36B419}"/>
          </ac:spMkLst>
        </pc:spChg>
        <pc:spChg chg="add del mod">
          <ac:chgData name="倉下亮 NK-STAFF" userId="96ef8ed2-32df-4ebd-bfc9-b4de2c4378de" providerId="ADAL" clId="{13972F4B-42D6-E643-B987-08490542A2D8}" dt="2021-12-21T12:04:01.152" v="2" actId="6264"/>
          <ac:spMkLst>
            <pc:docMk/>
            <pc:sldMk cId="4064404581" sldId="315"/>
            <ac:spMk id="7" creationId="{D31CC954-5B8F-3041-B6B3-C86A891AF2EF}"/>
          </ac:spMkLst>
        </pc:spChg>
        <pc:spChg chg="add del mod">
          <ac:chgData name="倉下亮 NK-STAFF" userId="96ef8ed2-32df-4ebd-bfc9-b4de2c4378de" providerId="ADAL" clId="{13972F4B-42D6-E643-B987-08490542A2D8}" dt="2021-12-21T12:04:01.152" v="2" actId="6264"/>
          <ac:spMkLst>
            <pc:docMk/>
            <pc:sldMk cId="4064404581" sldId="315"/>
            <ac:spMk id="8" creationId="{1FD67141-68AD-4D45-86F0-FD8D4FF41063}"/>
          </ac:spMkLst>
        </pc:spChg>
        <pc:spChg chg="add del mod">
          <ac:chgData name="倉下亮 NK-STAFF" userId="96ef8ed2-32df-4ebd-bfc9-b4de2c4378de" providerId="ADAL" clId="{13972F4B-42D6-E643-B987-08490542A2D8}" dt="2021-12-21T12:04:01.152" v="2" actId="6264"/>
          <ac:spMkLst>
            <pc:docMk/>
            <pc:sldMk cId="4064404581" sldId="315"/>
            <ac:spMk id="9" creationId="{DC98F5EC-87C7-344F-91C1-6DCF87A1C61A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5:29.957" v="6" actId="700"/>
        <pc:sldMkLst>
          <pc:docMk/>
          <pc:sldMk cId="3883360838" sldId="316"/>
        </pc:sldMkLst>
        <pc:spChg chg="mod ord">
          <ac:chgData name="倉下亮 NK-STAFF" userId="96ef8ed2-32df-4ebd-bfc9-b4de2c4378de" providerId="ADAL" clId="{13972F4B-42D6-E643-B987-08490542A2D8}" dt="2021-12-21T12:05:29.957" v="6" actId="700"/>
          <ac:spMkLst>
            <pc:docMk/>
            <pc:sldMk cId="3883360838" sldId="316"/>
            <ac:spMk id="2" creationId="{E5D11E23-0CC1-4AF2-889C-ACF52D6B738B}"/>
          </ac:spMkLst>
        </pc:spChg>
        <pc:spChg chg="mod ord">
          <ac:chgData name="倉下亮 NK-STAFF" userId="96ef8ed2-32df-4ebd-bfc9-b4de2c4378de" providerId="ADAL" clId="{13972F4B-42D6-E643-B987-08490542A2D8}" dt="2021-12-21T12:05:29.957" v="6" actId="700"/>
          <ac:spMkLst>
            <pc:docMk/>
            <pc:sldMk cId="3883360838" sldId="316"/>
            <ac:spMk id="3" creationId="{18B62F14-A533-4FE2-9F22-92601E1443C7}"/>
          </ac:spMkLst>
        </pc:spChg>
        <pc:spChg chg="mod ord">
          <ac:chgData name="倉下亮 NK-STAFF" userId="96ef8ed2-32df-4ebd-bfc9-b4de2c4378de" providerId="ADAL" clId="{13972F4B-42D6-E643-B987-08490542A2D8}" dt="2021-12-21T12:05:29.957" v="6" actId="700"/>
          <ac:spMkLst>
            <pc:docMk/>
            <pc:sldMk cId="3883360838" sldId="316"/>
            <ac:spMk id="5" creationId="{384AC230-8E19-4757-B106-0708F09D7D70}"/>
          </ac:spMkLst>
        </pc:spChg>
        <pc:spChg chg="mod ord">
          <ac:chgData name="倉下亮 NK-STAFF" userId="96ef8ed2-32df-4ebd-bfc9-b4de2c4378de" providerId="ADAL" clId="{13972F4B-42D6-E643-B987-08490542A2D8}" dt="2021-12-21T12:05:29.957" v="6" actId="700"/>
          <ac:spMkLst>
            <pc:docMk/>
            <pc:sldMk cId="3883360838" sldId="316"/>
            <ac:spMk id="7" creationId="{A74572ED-2075-4876-BD46-565BED0A9106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6:35.812" v="31" actId="700"/>
        <pc:sldMkLst>
          <pc:docMk/>
          <pc:sldMk cId="1039292295" sldId="317"/>
        </pc:sldMkLst>
        <pc:spChg chg="mod ord">
          <ac:chgData name="倉下亮 NK-STAFF" userId="96ef8ed2-32df-4ebd-bfc9-b4de2c4378de" providerId="ADAL" clId="{13972F4B-42D6-E643-B987-08490542A2D8}" dt="2021-12-21T12:06:35.812" v="31" actId="700"/>
          <ac:spMkLst>
            <pc:docMk/>
            <pc:sldMk cId="1039292295" sldId="317"/>
            <ac:spMk id="2" creationId="{E7C1F1A2-1166-400F-985D-B94984953E58}"/>
          </ac:spMkLst>
        </pc:spChg>
        <pc:spChg chg="mod ord">
          <ac:chgData name="倉下亮 NK-STAFF" userId="96ef8ed2-32df-4ebd-bfc9-b4de2c4378de" providerId="ADAL" clId="{13972F4B-42D6-E643-B987-08490542A2D8}" dt="2021-12-21T12:06:35.812" v="31" actId="700"/>
          <ac:spMkLst>
            <pc:docMk/>
            <pc:sldMk cId="1039292295" sldId="317"/>
            <ac:spMk id="3" creationId="{D19BAB78-B163-418A-9071-0620F29D8A8F}"/>
          </ac:spMkLst>
        </pc:spChg>
        <pc:spChg chg="mod ord">
          <ac:chgData name="倉下亮 NK-STAFF" userId="96ef8ed2-32df-4ebd-bfc9-b4de2c4378de" providerId="ADAL" clId="{13972F4B-42D6-E643-B987-08490542A2D8}" dt="2021-12-21T12:06:35.812" v="31" actId="700"/>
          <ac:spMkLst>
            <pc:docMk/>
            <pc:sldMk cId="1039292295" sldId="317"/>
            <ac:spMk id="5" creationId="{613041FC-E04C-49A0-BEBB-768A8095E63D}"/>
          </ac:spMkLst>
        </pc:spChg>
        <pc:spChg chg="mod ord">
          <ac:chgData name="倉下亮 NK-STAFF" userId="96ef8ed2-32df-4ebd-bfc9-b4de2c4378de" providerId="ADAL" clId="{13972F4B-42D6-E643-B987-08490542A2D8}" dt="2021-12-21T12:06:35.812" v="31" actId="700"/>
          <ac:spMkLst>
            <pc:docMk/>
            <pc:sldMk cId="1039292295" sldId="317"/>
            <ac:spMk id="6" creationId="{389DCC60-786F-466A-9502-6F8B72958F4C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5:42.519" v="7" actId="700"/>
        <pc:sldMkLst>
          <pc:docMk/>
          <pc:sldMk cId="3910514354" sldId="318"/>
        </pc:sldMkLst>
        <pc:spChg chg="mod ord">
          <ac:chgData name="倉下亮 NK-STAFF" userId="96ef8ed2-32df-4ebd-bfc9-b4de2c4378de" providerId="ADAL" clId="{13972F4B-42D6-E643-B987-08490542A2D8}" dt="2021-12-21T12:05:42.519" v="7" actId="700"/>
          <ac:spMkLst>
            <pc:docMk/>
            <pc:sldMk cId="3910514354" sldId="318"/>
            <ac:spMk id="2" creationId="{E5D11E23-0CC1-4AF2-889C-ACF52D6B738B}"/>
          </ac:spMkLst>
        </pc:spChg>
        <pc:spChg chg="mod ord">
          <ac:chgData name="倉下亮 NK-STAFF" userId="96ef8ed2-32df-4ebd-bfc9-b4de2c4378de" providerId="ADAL" clId="{13972F4B-42D6-E643-B987-08490542A2D8}" dt="2021-12-21T12:05:42.519" v="7" actId="700"/>
          <ac:spMkLst>
            <pc:docMk/>
            <pc:sldMk cId="3910514354" sldId="318"/>
            <ac:spMk id="3" creationId="{18B62F14-A533-4FE2-9F22-92601E1443C7}"/>
          </ac:spMkLst>
        </pc:spChg>
        <pc:spChg chg="mod ord">
          <ac:chgData name="倉下亮 NK-STAFF" userId="96ef8ed2-32df-4ebd-bfc9-b4de2c4378de" providerId="ADAL" clId="{13972F4B-42D6-E643-B987-08490542A2D8}" dt="2021-12-21T12:05:42.519" v="7" actId="700"/>
          <ac:spMkLst>
            <pc:docMk/>
            <pc:sldMk cId="3910514354" sldId="318"/>
            <ac:spMk id="5" creationId="{384AC230-8E19-4757-B106-0708F09D7D70}"/>
          </ac:spMkLst>
        </pc:spChg>
        <pc:spChg chg="mod ord">
          <ac:chgData name="倉下亮 NK-STAFF" userId="96ef8ed2-32df-4ebd-bfc9-b4de2c4378de" providerId="ADAL" clId="{13972F4B-42D6-E643-B987-08490542A2D8}" dt="2021-12-21T12:05:42.519" v="7" actId="700"/>
          <ac:spMkLst>
            <pc:docMk/>
            <pc:sldMk cId="3910514354" sldId="318"/>
            <ac:spMk id="6" creationId="{51482642-F640-474B-9DCA-A591619B14FF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6:28.237" v="30" actId="1035"/>
        <pc:sldMkLst>
          <pc:docMk/>
          <pc:sldMk cId="1472190758" sldId="320"/>
        </pc:sldMkLst>
        <pc:spChg chg="mod ord">
          <ac:chgData name="倉下亮 NK-STAFF" userId="96ef8ed2-32df-4ebd-bfc9-b4de2c4378de" providerId="ADAL" clId="{13972F4B-42D6-E643-B987-08490542A2D8}" dt="2021-12-21T12:06:12.643" v="12" actId="700"/>
          <ac:spMkLst>
            <pc:docMk/>
            <pc:sldMk cId="1472190758" sldId="320"/>
            <ac:spMk id="2" creationId="{1C9C9627-9A45-4465-BD29-9802F5CD653E}"/>
          </ac:spMkLst>
        </pc:spChg>
        <pc:spChg chg="mod ord">
          <ac:chgData name="倉下亮 NK-STAFF" userId="96ef8ed2-32df-4ebd-bfc9-b4de2c4378de" providerId="ADAL" clId="{13972F4B-42D6-E643-B987-08490542A2D8}" dt="2021-12-21T12:06:12.643" v="12" actId="700"/>
          <ac:spMkLst>
            <pc:docMk/>
            <pc:sldMk cId="1472190758" sldId="320"/>
            <ac:spMk id="3" creationId="{6000B7A1-0D88-405B-A230-4AD71A19108A}"/>
          </ac:spMkLst>
        </pc:spChg>
        <pc:spChg chg="mod">
          <ac:chgData name="倉下亮 NK-STAFF" userId="96ef8ed2-32df-4ebd-bfc9-b4de2c4378de" providerId="ADAL" clId="{13972F4B-42D6-E643-B987-08490542A2D8}" dt="2021-12-21T12:06:28.237" v="30" actId="1035"/>
          <ac:spMkLst>
            <pc:docMk/>
            <pc:sldMk cId="1472190758" sldId="320"/>
            <ac:spMk id="4" creationId="{16538B3B-5B23-4078-984C-823D3D9FC828}"/>
          </ac:spMkLst>
        </pc:spChg>
        <pc:spChg chg="mod ord">
          <ac:chgData name="倉下亮 NK-STAFF" userId="96ef8ed2-32df-4ebd-bfc9-b4de2c4378de" providerId="ADAL" clId="{13972F4B-42D6-E643-B987-08490542A2D8}" dt="2021-12-21T12:06:12.643" v="12" actId="700"/>
          <ac:spMkLst>
            <pc:docMk/>
            <pc:sldMk cId="1472190758" sldId="320"/>
            <ac:spMk id="5" creationId="{D4DC6BD9-A3E5-43A1-93CD-8AE3308D2413}"/>
          </ac:spMkLst>
        </pc:spChg>
        <pc:spChg chg="mod">
          <ac:chgData name="倉下亮 NK-STAFF" userId="96ef8ed2-32df-4ebd-bfc9-b4de2c4378de" providerId="ADAL" clId="{13972F4B-42D6-E643-B987-08490542A2D8}" dt="2021-12-21T12:06:28.237" v="30" actId="1035"/>
          <ac:spMkLst>
            <pc:docMk/>
            <pc:sldMk cId="1472190758" sldId="320"/>
            <ac:spMk id="7" creationId="{0BD50F86-C9A7-42F4-BA18-6B94C74B747F}"/>
          </ac:spMkLst>
        </pc:spChg>
        <pc:spChg chg="mod">
          <ac:chgData name="倉下亮 NK-STAFF" userId="96ef8ed2-32df-4ebd-bfc9-b4de2c4378de" providerId="ADAL" clId="{13972F4B-42D6-E643-B987-08490542A2D8}" dt="2021-12-21T12:06:28.237" v="30" actId="1035"/>
          <ac:spMkLst>
            <pc:docMk/>
            <pc:sldMk cId="1472190758" sldId="320"/>
            <ac:spMk id="8" creationId="{602CD93F-5B8D-4154-8214-F606E1985C38}"/>
          </ac:spMkLst>
        </pc:spChg>
        <pc:spChg chg="mod">
          <ac:chgData name="倉下亮 NK-STAFF" userId="96ef8ed2-32df-4ebd-bfc9-b4de2c4378de" providerId="ADAL" clId="{13972F4B-42D6-E643-B987-08490542A2D8}" dt="2021-12-21T12:06:28.237" v="30" actId="1035"/>
          <ac:spMkLst>
            <pc:docMk/>
            <pc:sldMk cId="1472190758" sldId="320"/>
            <ac:spMk id="9" creationId="{7E41504B-D1A0-4717-855C-B420F1ECD01A}"/>
          </ac:spMkLst>
        </pc:spChg>
        <pc:graphicFrameChg chg="mod ord modGraphic">
          <ac:chgData name="倉下亮 NK-STAFF" userId="96ef8ed2-32df-4ebd-bfc9-b4de2c4378de" providerId="ADAL" clId="{13972F4B-42D6-E643-B987-08490542A2D8}" dt="2021-12-21T12:06:12.643" v="12" actId="700"/>
          <ac:graphicFrameMkLst>
            <pc:docMk/>
            <pc:sldMk cId="1472190758" sldId="320"/>
            <ac:graphicFrameMk id="6" creationId="{8671851F-183F-40EF-B5EF-08A41316C9D2}"/>
          </ac:graphicFrameMkLst>
        </pc:graphicFrameChg>
      </pc:sldChg>
      <pc:sldChg chg="modSp mod modClrScheme chgLayout">
        <pc:chgData name="倉下亮 NK-STAFF" userId="96ef8ed2-32df-4ebd-bfc9-b4de2c4378de" providerId="ADAL" clId="{13972F4B-42D6-E643-B987-08490542A2D8}" dt="2021-12-21T12:07:10.073" v="35" actId="700"/>
        <pc:sldMkLst>
          <pc:docMk/>
          <pc:sldMk cId="3927827999" sldId="321"/>
        </pc:sldMkLst>
        <pc:spChg chg="mod ord">
          <ac:chgData name="倉下亮 NK-STAFF" userId="96ef8ed2-32df-4ebd-bfc9-b4de2c4378de" providerId="ADAL" clId="{13972F4B-42D6-E643-B987-08490542A2D8}" dt="2021-12-21T12:07:10.073" v="35" actId="700"/>
          <ac:spMkLst>
            <pc:docMk/>
            <pc:sldMk cId="3927827999" sldId="321"/>
            <ac:spMk id="2" creationId="{E7C1F1A2-1166-400F-985D-B94984953E58}"/>
          </ac:spMkLst>
        </pc:spChg>
        <pc:spChg chg="mod ord">
          <ac:chgData name="倉下亮 NK-STAFF" userId="96ef8ed2-32df-4ebd-bfc9-b4de2c4378de" providerId="ADAL" clId="{13972F4B-42D6-E643-B987-08490542A2D8}" dt="2021-12-21T12:07:10.073" v="35" actId="700"/>
          <ac:spMkLst>
            <pc:docMk/>
            <pc:sldMk cId="3927827999" sldId="321"/>
            <ac:spMk id="3" creationId="{D19BAB78-B163-418A-9071-0620F29D8A8F}"/>
          </ac:spMkLst>
        </pc:spChg>
        <pc:spChg chg="mod ord">
          <ac:chgData name="倉下亮 NK-STAFF" userId="96ef8ed2-32df-4ebd-bfc9-b4de2c4378de" providerId="ADAL" clId="{13972F4B-42D6-E643-B987-08490542A2D8}" dt="2021-12-21T12:07:10.073" v="35" actId="700"/>
          <ac:spMkLst>
            <pc:docMk/>
            <pc:sldMk cId="3927827999" sldId="321"/>
            <ac:spMk id="5" creationId="{613041FC-E04C-49A0-BEBB-768A8095E63D}"/>
          </ac:spMkLst>
        </pc:spChg>
        <pc:spChg chg="mod ord">
          <ac:chgData name="倉下亮 NK-STAFF" userId="96ef8ed2-32df-4ebd-bfc9-b4de2c4378de" providerId="ADAL" clId="{13972F4B-42D6-E643-B987-08490542A2D8}" dt="2021-12-21T12:07:10.073" v="35" actId="700"/>
          <ac:spMkLst>
            <pc:docMk/>
            <pc:sldMk cId="3927827999" sldId="321"/>
            <ac:spMk id="6" creationId="{D2AEC9B0-C472-4F95-98DB-33954382CEE7}"/>
          </ac:spMkLst>
        </pc:spChg>
      </pc:sldChg>
      <pc:sldChg chg="delSp modSp mod modClrScheme chgLayout">
        <pc:chgData name="倉下亮 NK-STAFF" userId="96ef8ed2-32df-4ebd-bfc9-b4de2c4378de" providerId="ADAL" clId="{13972F4B-42D6-E643-B987-08490542A2D8}" dt="2021-12-21T12:06:58.392" v="33" actId="700"/>
        <pc:sldMkLst>
          <pc:docMk/>
          <pc:sldMk cId="4222384729" sldId="324"/>
        </pc:sldMkLst>
        <pc:spChg chg="del">
          <ac:chgData name="倉下亮 NK-STAFF" userId="96ef8ed2-32df-4ebd-bfc9-b4de2c4378de" providerId="ADAL" clId="{13972F4B-42D6-E643-B987-08490542A2D8}" dt="2021-12-21T12:06:58.392" v="33" actId="700"/>
          <ac:spMkLst>
            <pc:docMk/>
            <pc:sldMk cId="4222384729" sldId="324"/>
            <ac:spMk id="2" creationId="{CC14C7EE-E9FD-44AB-A74C-02BD7D7A5EC1}"/>
          </ac:spMkLst>
        </pc:spChg>
        <pc:spChg chg="mod ord">
          <ac:chgData name="倉下亮 NK-STAFF" userId="96ef8ed2-32df-4ebd-bfc9-b4de2c4378de" providerId="ADAL" clId="{13972F4B-42D6-E643-B987-08490542A2D8}" dt="2021-12-21T12:06:58.392" v="33" actId="700"/>
          <ac:spMkLst>
            <pc:docMk/>
            <pc:sldMk cId="4222384729" sldId="324"/>
            <ac:spMk id="3" creationId="{C042FDE6-2DBD-4F5C-B9A7-05FC9C4D5DBE}"/>
          </ac:spMkLst>
        </pc:spChg>
        <pc:spChg chg="mod ord">
          <ac:chgData name="倉下亮 NK-STAFF" userId="96ef8ed2-32df-4ebd-bfc9-b4de2c4378de" providerId="ADAL" clId="{13972F4B-42D6-E643-B987-08490542A2D8}" dt="2021-12-21T12:06:58.392" v="33" actId="700"/>
          <ac:spMkLst>
            <pc:docMk/>
            <pc:sldMk cId="4222384729" sldId="324"/>
            <ac:spMk id="5" creationId="{FD35DCA7-7785-4CC9-86FA-008238CD9210}"/>
          </ac:spMkLst>
        </pc:spChg>
        <pc:picChg chg="mod ord">
          <ac:chgData name="倉下亮 NK-STAFF" userId="96ef8ed2-32df-4ebd-bfc9-b4de2c4378de" providerId="ADAL" clId="{13972F4B-42D6-E643-B987-08490542A2D8}" dt="2021-12-21T12:06:58.392" v="33" actId="700"/>
          <ac:picMkLst>
            <pc:docMk/>
            <pc:sldMk cId="4222384729" sldId="324"/>
            <ac:picMk id="7" creationId="{4C2B98BE-F764-4572-8480-324CF063736E}"/>
          </ac:picMkLst>
        </pc:picChg>
      </pc:sldChg>
      <pc:sldChg chg="modSp mod modClrScheme chgLayout">
        <pc:chgData name="倉下亮 NK-STAFF" userId="96ef8ed2-32df-4ebd-bfc9-b4de2c4378de" providerId="ADAL" clId="{13972F4B-42D6-E643-B987-08490542A2D8}" dt="2021-12-21T12:06:50.027" v="32" actId="700"/>
        <pc:sldMkLst>
          <pc:docMk/>
          <pc:sldMk cId="4007266840" sldId="328"/>
        </pc:sldMkLst>
        <pc:spChg chg="mod ord">
          <ac:chgData name="倉下亮 NK-STAFF" userId="96ef8ed2-32df-4ebd-bfc9-b4de2c4378de" providerId="ADAL" clId="{13972F4B-42D6-E643-B987-08490542A2D8}" dt="2021-12-21T12:06:50.027" v="32" actId="700"/>
          <ac:spMkLst>
            <pc:docMk/>
            <pc:sldMk cId="4007266840" sldId="328"/>
            <ac:spMk id="4" creationId="{93934126-4B82-43C0-8E51-600976CE1448}"/>
          </ac:spMkLst>
        </pc:spChg>
        <pc:spChg chg="mod ord">
          <ac:chgData name="倉下亮 NK-STAFF" userId="96ef8ed2-32df-4ebd-bfc9-b4de2c4378de" providerId="ADAL" clId="{13972F4B-42D6-E643-B987-08490542A2D8}" dt="2021-12-21T12:06:50.027" v="32" actId="700"/>
          <ac:spMkLst>
            <pc:docMk/>
            <pc:sldMk cId="4007266840" sldId="328"/>
            <ac:spMk id="5" creationId="{3E39671E-F02F-4644-ABAA-0C04C7ADD3C3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7:14.823" v="36" actId="700"/>
        <pc:sldMkLst>
          <pc:docMk/>
          <pc:sldMk cId="1723578007" sldId="329"/>
        </pc:sldMkLst>
        <pc:spChg chg="mod ord">
          <ac:chgData name="倉下亮 NK-STAFF" userId="96ef8ed2-32df-4ebd-bfc9-b4de2c4378de" providerId="ADAL" clId="{13972F4B-42D6-E643-B987-08490542A2D8}" dt="2021-12-21T12:07:14.823" v="36" actId="700"/>
          <ac:spMkLst>
            <pc:docMk/>
            <pc:sldMk cId="1723578007" sldId="329"/>
            <ac:spMk id="4" creationId="{93934126-4B82-43C0-8E51-600976CE1448}"/>
          </ac:spMkLst>
        </pc:spChg>
        <pc:spChg chg="mod ord">
          <ac:chgData name="倉下亮 NK-STAFF" userId="96ef8ed2-32df-4ebd-bfc9-b4de2c4378de" providerId="ADAL" clId="{13972F4B-42D6-E643-B987-08490542A2D8}" dt="2021-12-21T12:07:14.823" v="36" actId="700"/>
          <ac:spMkLst>
            <pc:docMk/>
            <pc:sldMk cId="1723578007" sldId="329"/>
            <ac:spMk id="5" creationId="{3E39671E-F02F-4644-ABAA-0C04C7ADD3C3}"/>
          </ac:spMkLst>
        </pc:spChg>
        <pc:picChg chg="mod ord">
          <ac:chgData name="倉下亮 NK-STAFF" userId="96ef8ed2-32df-4ebd-bfc9-b4de2c4378de" providerId="ADAL" clId="{13972F4B-42D6-E643-B987-08490542A2D8}" dt="2021-12-21T12:07:14.823" v="36" actId="700"/>
          <ac:picMkLst>
            <pc:docMk/>
            <pc:sldMk cId="1723578007" sldId="329"/>
            <ac:picMk id="41" creationId="{972345A0-58AA-4AC4-8552-536EA0F6FC4A}"/>
          </ac:picMkLst>
        </pc:picChg>
      </pc:sldChg>
      <pc:sldChg chg="modSp mod modClrScheme chgLayout">
        <pc:chgData name="倉下亮 NK-STAFF" userId="96ef8ed2-32df-4ebd-bfc9-b4de2c4378de" providerId="ADAL" clId="{13972F4B-42D6-E643-B987-08490542A2D8}" dt="2021-12-21T12:07:03.891" v="34" actId="700"/>
        <pc:sldMkLst>
          <pc:docMk/>
          <pc:sldMk cId="1108154528" sldId="331"/>
        </pc:sldMkLst>
        <pc:spChg chg="mod ord">
          <ac:chgData name="倉下亮 NK-STAFF" userId="96ef8ed2-32df-4ebd-bfc9-b4de2c4378de" providerId="ADAL" clId="{13972F4B-42D6-E643-B987-08490542A2D8}" dt="2021-12-21T12:07:03.891" v="34" actId="700"/>
          <ac:spMkLst>
            <pc:docMk/>
            <pc:sldMk cId="1108154528" sldId="331"/>
            <ac:spMk id="2" creationId="{2672F3D8-7150-48A0-B7A8-8FD24650F8B8}"/>
          </ac:spMkLst>
        </pc:spChg>
        <pc:spChg chg="mod ord">
          <ac:chgData name="倉下亮 NK-STAFF" userId="96ef8ed2-32df-4ebd-bfc9-b4de2c4378de" providerId="ADAL" clId="{13972F4B-42D6-E643-B987-08490542A2D8}" dt="2021-12-21T12:07:03.891" v="34" actId="700"/>
          <ac:spMkLst>
            <pc:docMk/>
            <pc:sldMk cId="1108154528" sldId="331"/>
            <ac:spMk id="3" creationId="{FA38EF7F-CF81-44FA-BCF9-9A21D34D020A}"/>
          </ac:spMkLst>
        </pc:spChg>
        <pc:spChg chg="mod ord">
          <ac:chgData name="倉下亮 NK-STAFF" userId="96ef8ed2-32df-4ebd-bfc9-b4de2c4378de" providerId="ADAL" clId="{13972F4B-42D6-E643-B987-08490542A2D8}" dt="2021-12-21T12:07:03.891" v="34" actId="700"/>
          <ac:spMkLst>
            <pc:docMk/>
            <pc:sldMk cId="1108154528" sldId="331"/>
            <ac:spMk id="4" creationId="{1319ACF0-1F1C-437D-B6D5-E697F578AE90}"/>
          </ac:spMkLst>
        </pc:spChg>
        <pc:spChg chg="mod ord">
          <ac:chgData name="倉下亮 NK-STAFF" userId="96ef8ed2-32df-4ebd-bfc9-b4de2c4378de" providerId="ADAL" clId="{13972F4B-42D6-E643-B987-08490542A2D8}" dt="2021-12-21T12:07:03.891" v="34" actId="700"/>
          <ac:spMkLst>
            <pc:docMk/>
            <pc:sldMk cId="1108154528" sldId="331"/>
            <ac:spMk id="5" creationId="{CE68F5E1-9E38-4C20-A191-FF11BBA99829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7:19.791" v="37" actId="700"/>
        <pc:sldMkLst>
          <pc:docMk/>
          <pc:sldMk cId="3310513354" sldId="332"/>
        </pc:sldMkLst>
        <pc:spChg chg="mod ord">
          <ac:chgData name="倉下亮 NK-STAFF" userId="96ef8ed2-32df-4ebd-bfc9-b4de2c4378de" providerId="ADAL" clId="{13972F4B-42D6-E643-B987-08490542A2D8}" dt="2021-12-21T12:07:19.791" v="37" actId="700"/>
          <ac:spMkLst>
            <pc:docMk/>
            <pc:sldMk cId="3310513354" sldId="332"/>
            <ac:spMk id="2" creationId="{2672F3D8-7150-48A0-B7A8-8FD24650F8B8}"/>
          </ac:spMkLst>
        </pc:spChg>
        <pc:spChg chg="mod ord">
          <ac:chgData name="倉下亮 NK-STAFF" userId="96ef8ed2-32df-4ebd-bfc9-b4de2c4378de" providerId="ADAL" clId="{13972F4B-42D6-E643-B987-08490542A2D8}" dt="2021-12-21T12:07:19.791" v="37" actId="700"/>
          <ac:spMkLst>
            <pc:docMk/>
            <pc:sldMk cId="3310513354" sldId="332"/>
            <ac:spMk id="3" creationId="{FA38EF7F-CF81-44FA-BCF9-9A21D34D020A}"/>
          </ac:spMkLst>
        </pc:spChg>
        <pc:spChg chg="mod ord">
          <ac:chgData name="倉下亮 NK-STAFF" userId="96ef8ed2-32df-4ebd-bfc9-b4de2c4378de" providerId="ADAL" clId="{13972F4B-42D6-E643-B987-08490542A2D8}" dt="2021-12-21T12:07:19.791" v="37" actId="700"/>
          <ac:spMkLst>
            <pc:docMk/>
            <pc:sldMk cId="3310513354" sldId="332"/>
            <ac:spMk id="4" creationId="{1319ACF0-1F1C-437D-B6D5-E697F578AE90}"/>
          </ac:spMkLst>
        </pc:spChg>
        <pc:spChg chg="mod ord">
          <ac:chgData name="倉下亮 NK-STAFF" userId="96ef8ed2-32df-4ebd-bfc9-b4de2c4378de" providerId="ADAL" clId="{13972F4B-42D6-E643-B987-08490542A2D8}" dt="2021-12-21T12:07:19.791" v="37" actId="700"/>
          <ac:spMkLst>
            <pc:docMk/>
            <pc:sldMk cId="3310513354" sldId="332"/>
            <ac:spMk id="5" creationId="{CE68F5E1-9E38-4C20-A191-FF11BBA99829}"/>
          </ac:spMkLst>
        </pc:spChg>
      </pc:sldChg>
      <pc:sldChg chg="modSp mod modClrScheme chgLayout">
        <pc:chgData name="倉下亮 NK-STAFF" userId="96ef8ed2-32df-4ebd-bfc9-b4de2c4378de" providerId="ADAL" clId="{13972F4B-42D6-E643-B987-08490542A2D8}" dt="2021-12-21T12:07:23.123" v="38" actId="700"/>
        <pc:sldMkLst>
          <pc:docMk/>
          <pc:sldMk cId="741326664" sldId="333"/>
        </pc:sldMkLst>
        <pc:spChg chg="mod ord">
          <ac:chgData name="倉下亮 NK-STAFF" userId="96ef8ed2-32df-4ebd-bfc9-b4de2c4378de" providerId="ADAL" clId="{13972F4B-42D6-E643-B987-08490542A2D8}" dt="2021-12-21T12:07:23.123" v="38" actId="700"/>
          <ac:spMkLst>
            <pc:docMk/>
            <pc:sldMk cId="741326664" sldId="333"/>
            <ac:spMk id="2" creationId="{2672F3D8-7150-48A0-B7A8-8FD24650F8B8}"/>
          </ac:spMkLst>
        </pc:spChg>
        <pc:spChg chg="mod ord">
          <ac:chgData name="倉下亮 NK-STAFF" userId="96ef8ed2-32df-4ebd-bfc9-b4de2c4378de" providerId="ADAL" clId="{13972F4B-42D6-E643-B987-08490542A2D8}" dt="2021-12-21T12:07:23.123" v="38" actId="700"/>
          <ac:spMkLst>
            <pc:docMk/>
            <pc:sldMk cId="741326664" sldId="333"/>
            <ac:spMk id="3" creationId="{FA38EF7F-CF81-44FA-BCF9-9A21D34D020A}"/>
          </ac:spMkLst>
        </pc:spChg>
        <pc:spChg chg="mod ord">
          <ac:chgData name="倉下亮 NK-STAFF" userId="96ef8ed2-32df-4ebd-bfc9-b4de2c4378de" providerId="ADAL" clId="{13972F4B-42D6-E643-B987-08490542A2D8}" dt="2021-12-21T12:07:23.123" v="38" actId="700"/>
          <ac:spMkLst>
            <pc:docMk/>
            <pc:sldMk cId="741326664" sldId="333"/>
            <ac:spMk id="4" creationId="{1319ACF0-1F1C-437D-B6D5-E697F578AE90}"/>
          </ac:spMkLst>
        </pc:spChg>
        <pc:spChg chg="mod ord">
          <ac:chgData name="倉下亮 NK-STAFF" userId="96ef8ed2-32df-4ebd-bfc9-b4de2c4378de" providerId="ADAL" clId="{13972F4B-42D6-E643-B987-08490542A2D8}" dt="2021-12-21T12:07:23.123" v="38" actId="700"/>
          <ac:spMkLst>
            <pc:docMk/>
            <pc:sldMk cId="741326664" sldId="333"/>
            <ac:spMk id="5" creationId="{CE68F5E1-9E38-4C20-A191-FF11BBA998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4F6D-C9D2-934F-A437-203EDBD2E49A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FB67-A30F-6E44-A08D-884387E8E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8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FB67-A30F-6E44-A08D-884387E8EDC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16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97574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6361539"/>
            <a:ext cx="2743200" cy="365125"/>
          </a:xfrm>
        </p:spPr>
        <p:txBody>
          <a:bodyPr/>
          <a:lstStyle/>
          <a:p>
            <a:fld id="{DB1D085C-4C40-0340-99C4-24B8C010312A}" type="datetime1">
              <a:rPr kumimoji="1" lang="ja-JP" altLang="en-US" smtClean="0"/>
              <a:t>2023/6/12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6361539"/>
            <a:ext cx="5124886" cy="3651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1" lang="en-US" altLang="ja-JP" dirty="0"/>
              <a:t>©️ 2022 IPUT Nagoya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6361537"/>
            <a:ext cx="771089" cy="365125"/>
          </a:xfrm>
        </p:spPr>
        <p:txBody>
          <a:bodyPr/>
          <a:lstStyle/>
          <a:p>
            <a:fld id="{0AA49CE2-D9B6-3B43-B275-D9F10E36F4F9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DCDE8F9E-C25A-384E-BC6D-CC46E6A79E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1097" b="1351"/>
          <a:stretch/>
        </p:blipFill>
        <p:spPr>
          <a:xfrm>
            <a:off x="8376853" y="0"/>
            <a:ext cx="3815147" cy="463552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42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112755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44AB-67FF-B24B-98E2-43EFD4E9F44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13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82880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E777-891B-EF47-80CB-747B9447DC41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5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93848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AB9E-96FD-D346-8807-806AA34439AE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89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4"/>
            <a:ext cx="9904505" cy="159536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1E38-90F3-A047-A417-23D12EC5A558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94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2"/>
            <a:ext cx="3208735" cy="288496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4"/>
            <a:ext cx="3195830" cy="288496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288496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2818-29E0-3045-A540-BD1C0E8BCF47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39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127927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6"/>
            <a:ext cx="3200400" cy="12675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26754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AE93-883A-5E4C-92E8-43038B8AC52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95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7C77-FBB3-5240-AE88-1CAFAFD17431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02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6526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6526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95D4-95BC-4F4C-ABD0-A0A7E6216D06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11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9209"/>
            <a:ext cx="9905998" cy="7653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93913"/>
            <a:ext cx="9905999" cy="52683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07D0-DD52-C841-8732-F00257B88D4F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8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782474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216A-ADFF-2147-9858-39DEE2B9972C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92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004887"/>
            <a:ext cx="4878389" cy="52573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04887"/>
            <a:ext cx="4875211" cy="52573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1CD-C621-0848-83B8-1A216430612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8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89453"/>
            <a:ext cx="9906000" cy="82391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8" y="1005441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1921429"/>
            <a:ext cx="4878391" cy="43500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7" y="1005440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21429"/>
            <a:ext cx="4875210" cy="43500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CAC3-716D-B74B-99EA-45D50F8D76F6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22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36DC-F655-194C-AF57-2791A1359BED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9DED-FEEB-D648-ABBE-006C4294BA45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655732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3856037" cy="39989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C22-75D9-DD42-8CDA-B6564AFC0D4B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5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6387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9989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F36B-ED6F-5A44-8FDA-E2B17540C3C4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 2022 IPUT Nagoya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6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89452"/>
            <a:ext cx="9905998" cy="82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002266"/>
            <a:ext cx="9905999" cy="5231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63635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D344-89AA-9C40-AF48-BC81B67325C5}" type="datetime1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636355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©️ 2022 IPUT Nagoya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636355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9CE2-D9B6-3B43-B275-D9F10E36F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3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CE3A9B9-6709-6043-B4B0-08EAEBAD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586" y="1122363"/>
            <a:ext cx="10637806" cy="2387600"/>
          </a:xfrm>
        </p:spPr>
        <p:txBody>
          <a:bodyPr/>
          <a:lstStyle/>
          <a:p>
            <a:r>
              <a:rPr lang="ja-JP" altLang="en-US" sz="3600" dirty="0">
                <a:solidFill>
                  <a:schemeClr val="tx2"/>
                </a:solidFill>
              </a:rPr>
              <a:t>ソフトウェア方式設計仕様書</a:t>
            </a:r>
            <a:br>
              <a:rPr lang="en-US" altLang="ja-JP" sz="3600" dirty="0">
                <a:solidFill>
                  <a:schemeClr val="accent2"/>
                </a:solidFill>
              </a:rPr>
            </a:b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［ブラウザで処理を行うシステム］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337C652A-F0FF-CD4A-8199-E29AFA90F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441910"/>
          </a:xfrm>
        </p:spPr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5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名古屋国際工科専門職大学</a:t>
            </a:r>
            <a:br>
              <a:rPr lang="en-US" altLang="ja-JP" dirty="0"/>
            </a:b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須見亮太、川本航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9974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ソフトウェア構造設計　データ構造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[E-R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図、または、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DFD]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3B95615E-806C-E54B-611A-C83346CF5788}"/>
              </a:ext>
            </a:extLst>
          </p:cNvPr>
          <p:cNvSpPr/>
          <p:nvPr/>
        </p:nvSpPr>
        <p:spPr>
          <a:xfrm>
            <a:off x="5166360" y="1798320"/>
            <a:ext cx="1981200" cy="1935480"/>
          </a:xfrm>
          <a:prstGeom prst="cub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47819938-F8BA-0704-FD44-25178C0CD4E7}"/>
              </a:ext>
            </a:extLst>
          </p:cNvPr>
          <p:cNvSpPr/>
          <p:nvPr/>
        </p:nvSpPr>
        <p:spPr>
          <a:xfrm>
            <a:off x="1859280" y="4297680"/>
            <a:ext cx="1615440" cy="2065875"/>
          </a:xfrm>
          <a:prstGeom prst="foldedCorne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C2F2703-8B57-3E01-5D50-D499A317C92B}"/>
              </a:ext>
            </a:extLst>
          </p:cNvPr>
          <p:cNvSpPr/>
          <p:nvPr/>
        </p:nvSpPr>
        <p:spPr>
          <a:xfrm>
            <a:off x="8366760" y="4297680"/>
            <a:ext cx="1615440" cy="1964575"/>
          </a:xfrm>
          <a:prstGeom prst="foldedCorne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1D8A2-7AC0-4C57-DFB2-3C3A9910E070}"/>
              </a:ext>
            </a:extLst>
          </p:cNvPr>
          <p:cNvSpPr txBox="1"/>
          <p:nvPr/>
        </p:nvSpPr>
        <p:spPr>
          <a:xfrm>
            <a:off x="2026920" y="5013960"/>
            <a:ext cx="1249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JavaScript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3CE7D5-F2C7-A554-E1F1-69D497762405}"/>
              </a:ext>
            </a:extLst>
          </p:cNvPr>
          <p:cNvSpPr txBox="1"/>
          <p:nvPr/>
        </p:nvSpPr>
        <p:spPr>
          <a:xfrm>
            <a:off x="8549640" y="4910635"/>
            <a:ext cx="1249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D7F0B3-5A9D-9A7F-19A5-99878E22A8FB}"/>
              </a:ext>
            </a:extLst>
          </p:cNvPr>
          <p:cNvSpPr txBox="1"/>
          <p:nvPr/>
        </p:nvSpPr>
        <p:spPr>
          <a:xfrm>
            <a:off x="5257006" y="2781300"/>
            <a:ext cx="1249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D098C097-95E2-260E-C4F9-ADA94D4F8C93}"/>
              </a:ext>
            </a:extLst>
          </p:cNvPr>
          <p:cNvSpPr/>
          <p:nvPr/>
        </p:nvSpPr>
        <p:spPr>
          <a:xfrm rot="2043988">
            <a:off x="7141056" y="3469305"/>
            <a:ext cx="1035468" cy="984365"/>
          </a:xfrm>
          <a:prstGeom prst="rightArrow">
            <a:avLst/>
          </a:prstGeom>
          <a:noFill/>
          <a:ln>
            <a:solidFill>
              <a:srgbClr val="99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C65E178-C02C-EC48-F2E6-DF8F352EBDD8}"/>
              </a:ext>
            </a:extLst>
          </p:cNvPr>
          <p:cNvSpPr/>
          <p:nvPr/>
        </p:nvSpPr>
        <p:spPr>
          <a:xfrm rot="8248634">
            <a:off x="3789050" y="3484544"/>
            <a:ext cx="1035468" cy="984365"/>
          </a:xfrm>
          <a:prstGeom prst="rightArrow">
            <a:avLst/>
          </a:prstGeom>
          <a:noFill/>
          <a:ln>
            <a:solidFill>
              <a:srgbClr val="99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4E319B-0CC0-099A-42CA-8AA85BE72668}"/>
              </a:ext>
            </a:extLst>
          </p:cNvPr>
          <p:cNvSpPr txBox="1"/>
          <p:nvPr/>
        </p:nvSpPr>
        <p:spPr>
          <a:xfrm>
            <a:off x="2651760" y="3234051"/>
            <a:ext cx="14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呼び出し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174338-C501-4770-B557-29A1F0C24A50}"/>
              </a:ext>
            </a:extLst>
          </p:cNvPr>
          <p:cNvSpPr txBox="1"/>
          <p:nvPr/>
        </p:nvSpPr>
        <p:spPr>
          <a:xfrm>
            <a:off x="8202529" y="3335298"/>
            <a:ext cx="14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呼び出し</a:t>
            </a:r>
          </a:p>
        </p:txBody>
      </p:sp>
    </p:spTree>
    <p:extLst>
      <p:ext uri="{BB962C8B-B14F-4D97-AF65-F5344CB8AC3E}">
        <p14:creationId xmlns:p14="http://schemas.microsoft.com/office/powerpoint/2010/main" val="105442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ソフトウェア構造設計　モジュール構成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共通処理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72ED82D7-9895-0EFB-089F-6D91CEF71940}"/>
              </a:ext>
            </a:extLst>
          </p:cNvPr>
          <p:cNvSpPr/>
          <p:nvPr/>
        </p:nvSpPr>
        <p:spPr>
          <a:xfrm>
            <a:off x="8120130" y="3249906"/>
            <a:ext cx="4034040" cy="204414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ライブラリー</a:t>
            </a:r>
            <a:endParaRPr kumimoji="1" lang="en-US" altLang="ja-JP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en-US" altLang="ja-JP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  <a:endParaRPr kumimoji="1" lang="ja-JP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0D85D966-D23F-36BA-D077-FDE98A11BB59}"/>
              </a:ext>
            </a:extLst>
          </p:cNvPr>
          <p:cNvSpPr/>
          <p:nvPr/>
        </p:nvSpPr>
        <p:spPr>
          <a:xfrm>
            <a:off x="4034041" y="3230241"/>
            <a:ext cx="3713505" cy="2060352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ブラウザ</a:t>
            </a:r>
            <a:endParaRPr kumimoji="1" lang="en-US" altLang="ja-JP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en-US" altLang="ja-JP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Google Chrome</a:t>
            </a:r>
            <a:endParaRPr kumimoji="1" lang="ja-JP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59FE9B24-B215-73CC-27AC-CE68402BF746}"/>
              </a:ext>
            </a:extLst>
          </p:cNvPr>
          <p:cNvSpPr/>
          <p:nvPr/>
        </p:nvSpPr>
        <p:spPr>
          <a:xfrm>
            <a:off x="198030" y="3259735"/>
            <a:ext cx="3463427" cy="2027942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パソコン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53CECC8-93BD-CA14-CFB6-E81318CD9D4E}"/>
              </a:ext>
            </a:extLst>
          </p:cNvPr>
          <p:cNvCxnSpPr>
            <a:stCxn id="16" idx="4"/>
            <a:endCxn id="14" idx="2"/>
          </p:cNvCxnSpPr>
          <p:nvPr/>
        </p:nvCxnSpPr>
        <p:spPr>
          <a:xfrm flipV="1">
            <a:off x="3154472" y="4517961"/>
            <a:ext cx="879569" cy="9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6BA37EE-3DD8-E7BB-CE8F-F8CC20A775B2}"/>
              </a:ext>
            </a:extLst>
          </p:cNvPr>
          <p:cNvCxnSpPr>
            <a:cxnSpLocks/>
            <a:stCxn id="14" idx="4"/>
            <a:endCxn id="14" idx="4"/>
          </p:cNvCxnSpPr>
          <p:nvPr/>
        </p:nvCxnSpPr>
        <p:spPr>
          <a:xfrm>
            <a:off x="7232458" y="45179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B3F2635-93C4-709D-619B-72633327C6A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232458" y="4517961"/>
            <a:ext cx="515088" cy="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BF1D7DC-EA52-0FBF-8658-20880F8B895B}"/>
              </a:ext>
            </a:extLst>
          </p:cNvPr>
          <p:cNvCxnSpPr>
            <a:stCxn id="14" idx="4"/>
            <a:endCxn id="14" idx="4"/>
          </p:cNvCxnSpPr>
          <p:nvPr/>
        </p:nvCxnSpPr>
        <p:spPr>
          <a:xfrm>
            <a:off x="7232458" y="45179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06B02E5-00A2-52CE-F00A-322FC77EABB1}"/>
              </a:ext>
            </a:extLst>
          </p:cNvPr>
          <p:cNvCxnSpPr>
            <a:stCxn id="12" idx="2"/>
            <a:endCxn id="14" idx="4"/>
          </p:cNvCxnSpPr>
          <p:nvPr/>
        </p:nvCxnSpPr>
        <p:spPr>
          <a:xfrm flipH="1" flipV="1">
            <a:off x="7232458" y="4517961"/>
            <a:ext cx="887672" cy="9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7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6CEEC-9110-4BB5-B403-FF948888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9C982A-E554-4830-B07A-1ECDF2FF0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学内実習・演習のため簡易</a:t>
            </a:r>
            <a:r>
              <a:rPr lang="ja-JP" altLang="en-US" dirty="0"/>
              <a:t>記載とする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73F53D-4059-4C8C-9C8A-FDEAEFE4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D46258-C83E-47EB-A91B-185B6A6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システム・ソフトウェア要件と機能</a:t>
            </a:r>
            <a:endParaRPr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B6D565F-ED98-0195-6580-E0358F989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587793"/>
              </p:ext>
            </p:extLst>
          </p:nvPr>
        </p:nvGraphicFramePr>
        <p:xfrm>
          <a:off x="1141413" y="993775"/>
          <a:ext cx="9906000" cy="350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9563">
                  <a:extLst>
                    <a:ext uri="{9D8B030D-6E8A-4147-A177-3AD203B41FA5}">
                      <a16:colId xmlns:a16="http://schemas.microsoft.com/office/drawing/2014/main" val="3129818842"/>
                    </a:ext>
                  </a:extLst>
                </a:gridCol>
                <a:gridCol w="3185327">
                  <a:extLst>
                    <a:ext uri="{9D8B030D-6E8A-4147-A177-3AD203B41FA5}">
                      <a16:colId xmlns:a16="http://schemas.microsoft.com/office/drawing/2014/main" val="182328190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2194773"/>
                    </a:ext>
                  </a:extLst>
                </a:gridCol>
                <a:gridCol w="3752310">
                  <a:extLst>
                    <a:ext uri="{9D8B030D-6E8A-4147-A177-3AD203B41FA5}">
                      <a16:colId xmlns:a16="http://schemas.microsoft.com/office/drawing/2014/main" val="945602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要件番号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要件概要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別のファイルを呼びだす。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呼び出し機能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html</a:t>
                      </a: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で</a:t>
                      </a:r>
                      <a:r>
                        <a:rPr kumimoji="1" lang="en-US" altLang="ja-JP" dirty="0" err="1">
                          <a:solidFill>
                            <a:schemeClr val="accent2"/>
                          </a:solidFill>
                        </a:rPr>
                        <a:t>js</a:t>
                      </a: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ファイルや</a:t>
                      </a: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python</a:t>
                      </a: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ファイルを呼び出し、ブラウザで出力。</a:t>
                      </a:r>
                      <a:endParaRPr kumimoji="1" lang="en-US" altLang="ja-JP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9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処理を実行させる。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処理機能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html</a:t>
                      </a: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で</a:t>
                      </a: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python</a:t>
                      </a: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ファイルを呼び出し、</a:t>
                      </a:r>
                      <a:endParaRPr kumimoji="1" lang="en-US" altLang="ja-JP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Excel</a:t>
                      </a:r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データの分析・予測を行う。</a:t>
                      </a:r>
                      <a:endParaRPr kumimoji="1" lang="en-US" altLang="ja-JP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0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4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8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0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55459"/>
                  </a:ext>
                </a:extLst>
              </a:tr>
            </a:tbl>
          </a:graphicData>
        </a:graphic>
      </p:graphicFrame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©️ 2022 IPUT Nagoya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808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0D3768E-4664-4BD0-075A-C0992491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呼び出し機能・処理機能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D9F1D4-1827-1F3C-091D-8B73B788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7B04CE-A25E-72FF-B6B1-800F4FBE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6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機能の役割の範囲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入力、動作、出力がわかるように記載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・処理を実行すると、日付や売り上げ、グラフを出力させたり、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　条件を変更させたりするためのプラットフォームをブラウザに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　出力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・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ファイルを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で呼び出し、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excel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ファイルに基づいて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　予測を行う処理をブラウザで行う。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アクター、ユースケースを網羅的に考慮し記載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・アクター：学生、教員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dirty="0"/>
              <a:t>非機能要件</a:t>
            </a:r>
            <a:endParaRPr lang="en-US" altLang="ja-JP" dirty="0"/>
          </a:p>
          <a:p>
            <a:pPr lvl="1"/>
            <a:r>
              <a:rPr lang="ja-JP" altLang="en-US" dirty="0"/>
              <a:t>性能設計、信頼性設計など</a:t>
            </a:r>
            <a:r>
              <a:rPr lang="en-US" altLang="ja-JP" dirty="0"/>
              <a:t>(</a:t>
            </a:r>
            <a:r>
              <a:rPr lang="ja-JP" altLang="en-US" dirty="0"/>
              <a:t>演習のため省略</a:t>
            </a:r>
            <a:r>
              <a:rPr lang="en-US" altLang="ja-JP" dirty="0"/>
              <a:t>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機能詳細①操作方法と具体的な動作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利用者からみた振る舞いを記載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動作条件、例外を記載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136769A-9817-EFCB-9196-EFE24706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69791"/>
            <a:ext cx="8377084" cy="38918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C8B683E0-BCCE-E680-31AA-4A857107CD53}"/>
              </a:ext>
            </a:extLst>
          </p:cNvPr>
          <p:cNvSpPr/>
          <p:nvPr/>
        </p:nvSpPr>
        <p:spPr>
          <a:xfrm>
            <a:off x="8563897" y="776748"/>
            <a:ext cx="2802193" cy="1366684"/>
          </a:xfrm>
          <a:prstGeom prst="wedgeEllipse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578812-FFD4-8425-AF94-97DED8D61E7F}"/>
              </a:ext>
            </a:extLst>
          </p:cNvPr>
          <p:cNvSpPr txBox="1"/>
          <p:nvPr/>
        </p:nvSpPr>
        <p:spPr>
          <a:xfrm>
            <a:off x="8957187" y="1189703"/>
            <a:ext cx="19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年月を指定するとができる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D11CD02-62CE-1011-12BD-B1FACF3D4984}"/>
              </a:ext>
            </a:extLst>
          </p:cNvPr>
          <p:cNvSpPr/>
          <p:nvPr/>
        </p:nvSpPr>
        <p:spPr>
          <a:xfrm>
            <a:off x="845574" y="2417628"/>
            <a:ext cx="5584723" cy="325558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591929C-F5F4-D99A-32F7-40E65CD3E177}"/>
              </a:ext>
            </a:extLst>
          </p:cNvPr>
          <p:cNvSpPr/>
          <p:nvPr/>
        </p:nvSpPr>
        <p:spPr>
          <a:xfrm>
            <a:off x="7380720" y="2256916"/>
            <a:ext cx="2540028" cy="57685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920CE8B-F669-FEFD-70A6-3D5E7563082B}"/>
              </a:ext>
            </a:extLst>
          </p:cNvPr>
          <p:cNvSpPr/>
          <p:nvPr/>
        </p:nvSpPr>
        <p:spPr>
          <a:xfrm>
            <a:off x="5147145" y="1310905"/>
            <a:ext cx="2540028" cy="1297858"/>
          </a:xfrm>
          <a:prstGeom prst="wedgeEllipseCallout">
            <a:avLst>
              <a:gd name="adj1" fmla="val -26252"/>
              <a:gd name="adj2" fmla="val 700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310679-DA8C-FC2F-3E9D-06339264D4C1}"/>
              </a:ext>
            </a:extLst>
          </p:cNvPr>
          <p:cNvSpPr txBox="1"/>
          <p:nvPr/>
        </p:nvSpPr>
        <p:spPr>
          <a:xfrm>
            <a:off x="5581721" y="1650791"/>
            <a:ext cx="19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指定された年月に応じて棒グラフを出力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4C7C2ED-17AB-BCA5-92EC-A3DEE84D381C}"/>
              </a:ext>
            </a:extLst>
          </p:cNvPr>
          <p:cNvSpPr/>
          <p:nvPr/>
        </p:nvSpPr>
        <p:spPr>
          <a:xfrm>
            <a:off x="6666271" y="3677265"/>
            <a:ext cx="2852225" cy="26984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53912B4F-63F5-7103-EDEF-002F01C8EFDB}"/>
              </a:ext>
            </a:extLst>
          </p:cNvPr>
          <p:cNvSpPr/>
          <p:nvPr/>
        </p:nvSpPr>
        <p:spPr>
          <a:xfrm>
            <a:off x="8919904" y="2749557"/>
            <a:ext cx="3035252" cy="1438891"/>
          </a:xfrm>
          <a:prstGeom prst="wedgeEllipseCallout">
            <a:avLst>
              <a:gd name="adj1" fmla="val -29903"/>
              <a:gd name="adj2" fmla="val 6318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FBC349-097B-3E74-8A53-C778FFCDDB51}"/>
              </a:ext>
            </a:extLst>
          </p:cNvPr>
          <p:cNvSpPr txBox="1"/>
          <p:nvPr/>
        </p:nvSpPr>
        <p:spPr>
          <a:xfrm>
            <a:off x="9489673" y="3089157"/>
            <a:ext cx="212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指定された年月に応じて商品のランキングを表示</a:t>
            </a:r>
          </a:p>
        </p:txBody>
      </p:sp>
    </p:spTree>
    <p:extLst>
      <p:ext uri="{BB962C8B-B14F-4D97-AF65-F5344CB8AC3E}">
        <p14:creationId xmlns:p14="http://schemas.microsoft.com/office/powerpoint/2010/main" val="362339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機能詳細②インタフェース①画面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具体的な画面設計、画面遷移を記載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FCF900B-02D6-612E-CEC3-056D23A88D7B}"/>
              </a:ext>
            </a:extLst>
          </p:cNvPr>
          <p:cNvSpPr txBox="1">
            <a:spLocks/>
          </p:cNvSpPr>
          <p:nvPr/>
        </p:nvSpPr>
        <p:spPr>
          <a:xfrm>
            <a:off x="1141412" y="993913"/>
            <a:ext cx="9905999" cy="526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F174F049-BAA3-60F2-97E0-578EF50BF626}"/>
              </a:ext>
            </a:extLst>
          </p:cNvPr>
          <p:cNvSpPr txBox="1">
            <a:spLocks/>
          </p:cNvSpPr>
          <p:nvPr/>
        </p:nvSpPr>
        <p:spPr>
          <a:xfrm>
            <a:off x="1141411" y="636355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none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E6561071-5967-EB39-AB58-552D1F63552C}"/>
              </a:ext>
            </a:extLst>
          </p:cNvPr>
          <p:cNvSpPr txBox="1">
            <a:spLocks/>
          </p:cNvSpPr>
          <p:nvPr/>
        </p:nvSpPr>
        <p:spPr>
          <a:xfrm>
            <a:off x="10276321" y="636355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A49CE2-D9B6-3B43-B275-D9F10E36F4F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309352D2-D609-29F6-1612-99282B18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69791"/>
            <a:ext cx="8377084" cy="38918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CE74FE0A-6E0D-654E-EEE4-1DF1437A9E2C}"/>
              </a:ext>
            </a:extLst>
          </p:cNvPr>
          <p:cNvSpPr/>
          <p:nvPr/>
        </p:nvSpPr>
        <p:spPr>
          <a:xfrm>
            <a:off x="8563897" y="776748"/>
            <a:ext cx="2802193" cy="1366684"/>
          </a:xfrm>
          <a:prstGeom prst="wedgeEllipse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ACF9FA-48F6-A693-DD85-BBB761110AB9}"/>
              </a:ext>
            </a:extLst>
          </p:cNvPr>
          <p:cNvSpPr txBox="1"/>
          <p:nvPr/>
        </p:nvSpPr>
        <p:spPr>
          <a:xfrm>
            <a:off x="8957187" y="1189703"/>
            <a:ext cx="19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年月を指定するとができる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FC18FDC-0CCB-431A-38C4-3EA56FEB8E7F}"/>
              </a:ext>
            </a:extLst>
          </p:cNvPr>
          <p:cNvSpPr/>
          <p:nvPr/>
        </p:nvSpPr>
        <p:spPr>
          <a:xfrm>
            <a:off x="845574" y="2417628"/>
            <a:ext cx="5584723" cy="325558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6AA5FD6-E29C-6A19-4744-2F091760E40E}"/>
              </a:ext>
            </a:extLst>
          </p:cNvPr>
          <p:cNvSpPr/>
          <p:nvPr/>
        </p:nvSpPr>
        <p:spPr>
          <a:xfrm>
            <a:off x="7380720" y="2256916"/>
            <a:ext cx="2540028" cy="57685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9877891E-0249-628E-E921-AEEDE420DB73}"/>
              </a:ext>
            </a:extLst>
          </p:cNvPr>
          <p:cNvSpPr/>
          <p:nvPr/>
        </p:nvSpPr>
        <p:spPr>
          <a:xfrm>
            <a:off x="5147145" y="1310905"/>
            <a:ext cx="2540028" cy="1297858"/>
          </a:xfrm>
          <a:prstGeom prst="wedgeEllipseCallout">
            <a:avLst>
              <a:gd name="adj1" fmla="val -26252"/>
              <a:gd name="adj2" fmla="val 700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013F39-5FCB-D34C-8496-742C6AD1C049}"/>
              </a:ext>
            </a:extLst>
          </p:cNvPr>
          <p:cNvSpPr txBox="1"/>
          <p:nvPr/>
        </p:nvSpPr>
        <p:spPr>
          <a:xfrm>
            <a:off x="5581721" y="1650791"/>
            <a:ext cx="19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指定された年月に応じて棒グラフを出力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A6F5963-79D4-E54F-264E-6F0FF6FF74BD}"/>
              </a:ext>
            </a:extLst>
          </p:cNvPr>
          <p:cNvSpPr/>
          <p:nvPr/>
        </p:nvSpPr>
        <p:spPr>
          <a:xfrm>
            <a:off x="6666271" y="3677265"/>
            <a:ext cx="2852225" cy="26984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EFF9D2AE-7F17-37BF-F878-A6C69D7D7C3B}"/>
              </a:ext>
            </a:extLst>
          </p:cNvPr>
          <p:cNvSpPr/>
          <p:nvPr/>
        </p:nvSpPr>
        <p:spPr>
          <a:xfrm>
            <a:off x="8919904" y="2749557"/>
            <a:ext cx="3035252" cy="1438891"/>
          </a:xfrm>
          <a:prstGeom prst="wedgeEllipseCallout">
            <a:avLst>
              <a:gd name="adj1" fmla="val -29903"/>
              <a:gd name="adj2" fmla="val 6318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5CC947-4D47-14E4-67BF-398EC0B0C097}"/>
              </a:ext>
            </a:extLst>
          </p:cNvPr>
          <p:cNvSpPr txBox="1"/>
          <p:nvPr/>
        </p:nvSpPr>
        <p:spPr>
          <a:xfrm>
            <a:off x="9489673" y="3089157"/>
            <a:ext cx="212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指定された年月に応じて商品のランキングを表示</a:t>
            </a:r>
          </a:p>
        </p:txBody>
      </p:sp>
    </p:spTree>
    <p:extLst>
      <p:ext uri="{BB962C8B-B14F-4D97-AF65-F5344CB8AC3E}">
        <p14:creationId xmlns:p14="http://schemas.microsoft.com/office/powerpoint/2010/main" val="33587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機能詳細②インタフェース②メッセージ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その他インタフェース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081DE060-3442-9068-674C-D03DC0DB7F04}"/>
              </a:ext>
            </a:extLst>
          </p:cNvPr>
          <p:cNvSpPr txBox="1">
            <a:spLocks/>
          </p:cNvSpPr>
          <p:nvPr/>
        </p:nvSpPr>
        <p:spPr>
          <a:xfrm>
            <a:off x="1141412" y="993913"/>
            <a:ext cx="9905999" cy="526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フッター プレースホルダー 3">
            <a:extLst>
              <a:ext uri="{FF2B5EF4-FFF2-40B4-BE49-F238E27FC236}">
                <a16:creationId xmlns:a16="http://schemas.microsoft.com/office/drawing/2014/main" id="{CCAE4A3D-247E-87D1-A53F-8137311C1C11}"/>
              </a:ext>
            </a:extLst>
          </p:cNvPr>
          <p:cNvSpPr txBox="1">
            <a:spLocks/>
          </p:cNvSpPr>
          <p:nvPr/>
        </p:nvSpPr>
        <p:spPr>
          <a:xfrm>
            <a:off x="1141411" y="636355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none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3F5599EB-D168-4082-F8CB-72492F9273C9}"/>
              </a:ext>
            </a:extLst>
          </p:cNvPr>
          <p:cNvSpPr txBox="1">
            <a:spLocks/>
          </p:cNvSpPr>
          <p:nvPr/>
        </p:nvSpPr>
        <p:spPr>
          <a:xfrm>
            <a:off x="10276321" y="636355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A49CE2-D9B6-3B43-B275-D9F10E36F4F9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9D11539-E098-8453-1529-CDDE40CBA447}"/>
              </a:ext>
            </a:extLst>
          </p:cNvPr>
          <p:cNvSpPr txBox="1">
            <a:spLocks/>
          </p:cNvSpPr>
          <p:nvPr/>
        </p:nvSpPr>
        <p:spPr>
          <a:xfrm>
            <a:off x="1141412" y="993913"/>
            <a:ext cx="9905999" cy="526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12" name="フッター プレースホルダー 3">
            <a:extLst>
              <a:ext uri="{FF2B5EF4-FFF2-40B4-BE49-F238E27FC236}">
                <a16:creationId xmlns:a16="http://schemas.microsoft.com/office/drawing/2014/main" id="{D28203BC-3FB4-A4EC-F449-B5F94522FBAB}"/>
              </a:ext>
            </a:extLst>
          </p:cNvPr>
          <p:cNvSpPr txBox="1">
            <a:spLocks/>
          </p:cNvSpPr>
          <p:nvPr/>
        </p:nvSpPr>
        <p:spPr>
          <a:xfrm>
            <a:off x="1141411" y="636355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none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13" name="スライド番号プレースホルダー 4">
            <a:extLst>
              <a:ext uri="{FF2B5EF4-FFF2-40B4-BE49-F238E27FC236}">
                <a16:creationId xmlns:a16="http://schemas.microsoft.com/office/drawing/2014/main" id="{989C99FB-4FEE-F932-5C36-D028792F9E57}"/>
              </a:ext>
            </a:extLst>
          </p:cNvPr>
          <p:cNvSpPr txBox="1">
            <a:spLocks/>
          </p:cNvSpPr>
          <p:nvPr/>
        </p:nvSpPr>
        <p:spPr>
          <a:xfrm>
            <a:off x="10276321" y="636355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A49CE2-D9B6-3B43-B275-D9F10E36F4F9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4" name="図 1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466AC23-BBF5-7C4C-AC42-C57DC946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69791"/>
            <a:ext cx="8377084" cy="38918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92702381-2546-AF59-D047-0E2373CAF448}"/>
              </a:ext>
            </a:extLst>
          </p:cNvPr>
          <p:cNvSpPr/>
          <p:nvPr/>
        </p:nvSpPr>
        <p:spPr>
          <a:xfrm>
            <a:off x="8563897" y="776748"/>
            <a:ext cx="2802193" cy="1366684"/>
          </a:xfrm>
          <a:prstGeom prst="wedgeEllipse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1D08AA-9ECB-C7A2-3044-0E82357DB1B8}"/>
              </a:ext>
            </a:extLst>
          </p:cNvPr>
          <p:cNvSpPr txBox="1"/>
          <p:nvPr/>
        </p:nvSpPr>
        <p:spPr>
          <a:xfrm>
            <a:off x="8957187" y="1189703"/>
            <a:ext cx="19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年月を指定するとができる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22E48B8-B105-3977-4327-D9E732CEC7DB}"/>
              </a:ext>
            </a:extLst>
          </p:cNvPr>
          <p:cNvSpPr/>
          <p:nvPr/>
        </p:nvSpPr>
        <p:spPr>
          <a:xfrm>
            <a:off x="845574" y="2417628"/>
            <a:ext cx="5584723" cy="325558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483D654-2AE7-A0C5-14E1-1A8B57407E92}"/>
              </a:ext>
            </a:extLst>
          </p:cNvPr>
          <p:cNvSpPr/>
          <p:nvPr/>
        </p:nvSpPr>
        <p:spPr>
          <a:xfrm>
            <a:off x="7380720" y="2256916"/>
            <a:ext cx="2540028" cy="57685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313BED3C-BB75-6BB3-A70A-00D2F6EC5FA0}"/>
              </a:ext>
            </a:extLst>
          </p:cNvPr>
          <p:cNvSpPr/>
          <p:nvPr/>
        </p:nvSpPr>
        <p:spPr>
          <a:xfrm>
            <a:off x="5147145" y="1310905"/>
            <a:ext cx="2540028" cy="1297858"/>
          </a:xfrm>
          <a:prstGeom prst="wedgeEllipseCallout">
            <a:avLst>
              <a:gd name="adj1" fmla="val -26252"/>
              <a:gd name="adj2" fmla="val 700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7B1655-E584-5315-43AD-A0EAD4DA3508}"/>
              </a:ext>
            </a:extLst>
          </p:cNvPr>
          <p:cNvSpPr txBox="1"/>
          <p:nvPr/>
        </p:nvSpPr>
        <p:spPr>
          <a:xfrm>
            <a:off x="5581721" y="1650791"/>
            <a:ext cx="19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指定された年月に応じて棒グラフを出力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F26F58F-D55A-5DA1-0A15-3020A9C7BD38}"/>
              </a:ext>
            </a:extLst>
          </p:cNvPr>
          <p:cNvSpPr/>
          <p:nvPr/>
        </p:nvSpPr>
        <p:spPr>
          <a:xfrm>
            <a:off x="6666271" y="3677265"/>
            <a:ext cx="2852225" cy="26984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821F7C7B-B38A-B833-4123-1C5128A36318}"/>
              </a:ext>
            </a:extLst>
          </p:cNvPr>
          <p:cNvSpPr/>
          <p:nvPr/>
        </p:nvSpPr>
        <p:spPr>
          <a:xfrm>
            <a:off x="8919904" y="2749557"/>
            <a:ext cx="3035252" cy="1438891"/>
          </a:xfrm>
          <a:prstGeom prst="wedgeEllipseCallout">
            <a:avLst>
              <a:gd name="adj1" fmla="val -29903"/>
              <a:gd name="adj2" fmla="val 6318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52E658-2185-5E8D-86F0-BF3F676906C4}"/>
              </a:ext>
            </a:extLst>
          </p:cNvPr>
          <p:cNvSpPr txBox="1"/>
          <p:nvPr/>
        </p:nvSpPr>
        <p:spPr>
          <a:xfrm>
            <a:off x="9489673" y="3089157"/>
            <a:ext cx="212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指定された年月に応じて商品のランキングを表示</a:t>
            </a:r>
          </a:p>
        </p:txBody>
      </p:sp>
    </p:spTree>
    <p:extLst>
      <p:ext uri="{BB962C8B-B14F-4D97-AF65-F5344CB8AC3E}">
        <p14:creationId xmlns:p14="http://schemas.microsoft.com/office/powerpoint/2010/main" val="31738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機能詳細③状態遷移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状態遷移図または表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B8C5D84-7BEC-CB08-5ABE-90BA5D2630D9}"/>
              </a:ext>
            </a:extLst>
          </p:cNvPr>
          <p:cNvSpPr txBox="1">
            <a:spLocks/>
          </p:cNvSpPr>
          <p:nvPr/>
        </p:nvSpPr>
        <p:spPr>
          <a:xfrm>
            <a:off x="738948" y="861131"/>
            <a:ext cx="10308463" cy="540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C94CD68-0E4B-8571-38D9-1C6DA7713AD1}"/>
              </a:ext>
            </a:extLst>
          </p:cNvPr>
          <p:cNvSpPr txBox="1">
            <a:spLocks/>
          </p:cNvSpPr>
          <p:nvPr/>
        </p:nvSpPr>
        <p:spPr>
          <a:xfrm>
            <a:off x="738948" y="861131"/>
            <a:ext cx="10308463" cy="540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65AA18-2BAD-93AA-79A2-3E4DC3E636D5}"/>
              </a:ext>
            </a:extLst>
          </p:cNvPr>
          <p:cNvSpPr txBox="1">
            <a:spLocks/>
          </p:cNvSpPr>
          <p:nvPr/>
        </p:nvSpPr>
        <p:spPr>
          <a:xfrm>
            <a:off x="738948" y="861131"/>
            <a:ext cx="10308463" cy="540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EDA5FDE-F7B1-9C4B-731B-40FB47CB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65" y="2311671"/>
            <a:ext cx="8717431" cy="40499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0CAD8924-8507-23A3-59CC-F11CEB206EC5}"/>
              </a:ext>
            </a:extLst>
          </p:cNvPr>
          <p:cNvSpPr/>
          <p:nvPr/>
        </p:nvSpPr>
        <p:spPr>
          <a:xfrm>
            <a:off x="8450049" y="742302"/>
            <a:ext cx="2916041" cy="1401130"/>
          </a:xfrm>
          <a:prstGeom prst="wedgeEllipse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963FC1-E839-82AF-2F80-40351FF81D67}"/>
              </a:ext>
            </a:extLst>
          </p:cNvPr>
          <p:cNvSpPr txBox="1"/>
          <p:nvPr/>
        </p:nvSpPr>
        <p:spPr>
          <a:xfrm>
            <a:off x="8876494" y="1173413"/>
            <a:ext cx="2066809" cy="66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年月を指定するとができる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FDE805D-FD77-0D85-86CD-5EDB89EF4F37}"/>
              </a:ext>
            </a:extLst>
          </p:cNvPr>
          <p:cNvSpPr/>
          <p:nvPr/>
        </p:nvSpPr>
        <p:spPr>
          <a:xfrm>
            <a:off x="618676" y="2335576"/>
            <a:ext cx="5811621" cy="333763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CD281F5-8F71-8733-2370-075F907551D0}"/>
              </a:ext>
            </a:extLst>
          </p:cNvPr>
          <p:cNvSpPr/>
          <p:nvPr/>
        </p:nvSpPr>
        <p:spPr>
          <a:xfrm>
            <a:off x="7277523" y="2242377"/>
            <a:ext cx="2643225" cy="59139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977F2EA5-6174-E452-0A58-963AFE73EAFC}"/>
              </a:ext>
            </a:extLst>
          </p:cNvPr>
          <p:cNvSpPr/>
          <p:nvPr/>
        </p:nvSpPr>
        <p:spPr>
          <a:xfrm>
            <a:off x="5043948" y="1278194"/>
            <a:ext cx="2643225" cy="1330569"/>
          </a:xfrm>
          <a:prstGeom prst="wedgeEllipseCallout">
            <a:avLst>
              <a:gd name="adj1" fmla="val -26252"/>
              <a:gd name="adj2" fmla="val 700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0DA692-B7EC-E9BE-0A7B-C360B648D856}"/>
              </a:ext>
            </a:extLst>
          </p:cNvPr>
          <p:cNvSpPr txBox="1"/>
          <p:nvPr/>
        </p:nvSpPr>
        <p:spPr>
          <a:xfrm>
            <a:off x="5501028" y="1627520"/>
            <a:ext cx="2066809" cy="94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指定された年月に応じて棒グラフを出力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EA3686E-9B46-2506-44DB-B7D686A9EEBE}"/>
              </a:ext>
            </a:extLst>
          </p:cNvPr>
          <p:cNvSpPr/>
          <p:nvPr/>
        </p:nvSpPr>
        <p:spPr>
          <a:xfrm>
            <a:off x="6550391" y="3609253"/>
            <a:ext cx="2968106" cy="27664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0B6F341E-84E1-B078-E79E-D4EF43B25EE2}"/>
              </a:ext>
            </a:extLst>
          </p:cNvPr>
          <p:cNvSpPr/>
          <p:nvPr/>
        </p:nvSpPr>
        <p:spPr>
          <a:xfrm>
            <a:off x="8796587" y="2713291"/>
            <a:ext cx="3158569" cy="1475157"/>
          </a:xfrm>
          <a:prstGeom prst="wedgeEllipseCallout">
            <a:avLst>
              <a:gd name="adj1" fmla="val -29903"/>
              <a:gd name="adj2" fmla="val 6318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348A55-68DF-5B38-B81B-914C9424D7F3}"/>
              </a:ext>
            </a:extLst>
          </p:cNvPr>
          <p:cNvSpPr txBox="1"/>
          <p:nvPr/>
        </p:nvSpPr>
        <p:spPr>
          <a:xfrm>
            <a:off x="9403451" y="3065886"/>
            <a:ext cx="2208446" cy="94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指定された年月に応じて商品のランキングを表示</a:t>
            </a:r>
          </a:p>
        </p:txBody>
      </p:sp>
    </p:spTree>
    <p:extLst>
      <p:ext uri="{BB962C8B-B14F-4D97-AF65-F5344CB8AC3E}">
        <p14:creationId xmlns:p14="http://schemas.microsoft.com/office/powerpoint/2010/main" val="414837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D9ED9-51FE-A1B0-CA85-BA03CBC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機能詳細④エラー時の動作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BFF3D-741F-53B2-2D39-E525A1EE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具体的なメッセージ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A2FE2-9436-43E8-6833-78F43B1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©️ 2022 IPUT Nagoya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1D5D0-4D62-B275-EC64-6044963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9CE2-D9B6-3B43-B275-D9F10E36F4F9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B6011A-68AB-0BE1-E1E1-2DA0630FAF93}"/>
              </a:ext>
            </a:extLst>
          </p:cNvPr>
          <p:cNvSpPr txBox="1"/>
          <p:nvPr/>
        </p:nvSpPr>
        <p:spPr>
          <a:xfrm>
            <a:off x="1288664" y="2228671"/>
            <a:ext cx="997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NOT</a:t>
            </a:r>
            <a:r>
              <a:rPr kumimoji="1" lang="ja-JP" altLang="en-US" sz="7200" dirty="0"/>
              <a:t> </a:t>
            </a:r>
            <a:r>
              <a:rPr kumimoji="1" lang="en-US" altLang="ja-JP" sz="7200" dirty="0"/>
              <a:t>FOUND404</a:t>
            </a:r>
          </a:p>
          <a:p>
            <a:r>
              <a:rPr kumimoji="1" lang="ja-JP" altLang="en-US" sz="7200" dirty="0"/>
              <a:t>タイムアウトしました</a:t>
            </a:r>
          </a:p>
        </p:txBody>
      </p:sp>
    </p:spTree>
    <p:extLst>
      <p:ext uri="{BB962C8B-B14F-4D97-AF65-F5344CB8AC3E}">
        <p14:creationId xmlns:p14="http://schemas.microsoft.com/office/powerpoint/2010/main" val="3237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7089</TotalTime>
  <Words>502</Words>
  <Application>Microsoft Office PowerPoint</Application>
  <PresentationFormat>ワイド画面</PresentationFormat>
  <Paragraphs>102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Arial</vt:lpstr>
      <vt:lpstr>Calibri</vt:lpstr>
      <vt:lpstr>回路</vt:lpstr>
      <vt:lpstr>ソフトウェア方式設計仕様書 ［ブラウザで処理を行うシステム］</vt:lpstr>
      <vt:lpstr>システム・ソフトウェア要件と機能</vt:lpstr>
      <vt:lpstr>[呼び出し機能・処理機能]</vt:lpstr>
      <vt:lpstr>機能概要</vt:lpstr>
      <vt:lpstr>機能詳細①操作方法と具体的な動作</vt:lpstr>
      <vt:lpstr>機能詳細②インタフェース①画面</vt:lpstr>
      <vt:lpstr>機能詳細②インタフェース②メッセージ</vt:lpstr>
      <vt:lpstr>機能詳細③状態遷移</vt:lpstr>
      <vt:lpstr>機能詳細④エラー時の動作</vt:lpstr>
      <vt:lpstr>ソフトウェア構造設計　データ構造</vt:lpstr>
      <vt:lpstr>ソフトウェア構造設計　モジュール構成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科目について</dc:title>
  <dc:creator>NK-STAFF 倉下亮</dc:creator>
  <cp:lastModifiedBy>w k</cp:lastModifiedBy>
  <cp:revision>134</cp:revision>
  <cp:lastPrinted>2021-07-21T01:12:05Z</cp:lastPrinted>
  <dcterms:created xsi:type="dcterms:W3CDTF">2021-03-12T04:26:19Z</dcterms:created>
  <dcterms:modified xsi:type="dcterms:W3CDTF">2023-06-12T04:58:22Z</dcterms:modified>
</cp:coreProperties>
</file>