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67" r:id="rId8"/>
    <p:sldId id="264" r:id="rId9"/>
    <p:sldId id="265" r:id="rId10"/>
    <p:sldId id="266" r:id="rId11"/>
    <p:sldId id="268" r:id="rId12"/>
    <p:sldId id="270" r:id="rId13"/>
    <p:sldId id="269" r:id="rId14"/>
    <p:sldId id="260" r:id="rId15"/>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392FC7-1368-44BF-B36D-F7CA5CB2924F}" v="10" dt="2023-07-24T04:27:05.667"/>
    <p1510:client id="{722335F6-1400-A620-EF1C-081E14D2A701}" v="227" dt="2023-07-24T07:30:10.322"/>
    <p1510:client id="{784FC3C9-A3D2-4981-AB09-8FCCD3FD6F5E}" v="4686" dt="2023-07-24T06:41:36.280"/>
    <p1510:client id="{7FC58E47-E674-6A68-9216-C90B66FCB8D7}" v="323" dt="2023-07-24T06:23:21.080"/>
    <p1510:client id="{E5C0503B-313C-7702-6CEA-64B7676C281F}" v="181" dt="2023-07-24T05:13:03.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noProof="1">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2C99A2-90CF-41E3-8D1E-256E8D873E6B}" type="datetime1">
              <a:rPr lang="ja-JP" altLang="en-US" noProof="1" smtClean="0">
                <a:latin typeface="Meiryo UI" panose="020B0604030504040204" pitchFamily="50" charset="-128"/>
                <a:ea typeface="Meiryo UI" panose="020B0604030504040204" pitchFamily="50" charset="-128"/>
              </a:rPr>
              <a:t>2023/7/24</a:t>
            </a:fld>
            <a:endParaRPr lang="ja-JP" altLang="en-US" noProof="1">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noProof="1">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US" altLang="ja-JP" noProof="1" smtClean="0">
                <a:latin typeface="Meiryo UI" panose="020B0604030504040204" pitchFamily="50" charset="-128"/>
                <a:ea typeface="Meiryo UI" panose="020B0604030504040204" pitchFamily="50" charset="-128"/>
              </a:rPr>
              <a:t>‹#›</a:t>
            </a:fld>
            <a:endParaRPr lang="ja-JP" altLang="en-US" noProof="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eiryo UI" panose="020B0604030504040204" pitchFamily="50" charset="-128"/>
                <a:ea typeface="Meiryo UI" panose="020B0604030504040204" pitchFamily="50" charset="-128"/>
              </a:defRPr>
            </a:lvl1pPr>
          </a:lstStyle>
          <a:p>
            <a:endParaRPr lang="ja-JP" altLang="en-US" noProof="1"/>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eiryo UI" panose="020B0604030504040204" pitchFamily="50" charset="-128"/>
                <a:ea typeface="Meiryo UI" panose="020B0604030504040204" pitchFamily="50" charset="-128"/>
              </a:defRPr>
            </a:lvl1pPr>
          </a:lstStyle>
          <a:p>
            <a:fld id="{B259A2D4-520B-457F-842B-079DB8491286}" type="datetime1">
              <a:rPr lang="ja-JP" altLang="en-US" noProof="1" smtClean="0"/>
              <a:t>2023/7/24</a:t>
            </a:fld>
            <a:endParaRPr lang="ja-JP" altLang="en-US" noProof="1"/>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1"/>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1"/>
              <a:t>クリックしてマスター テキストのスタイルを編集</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eiryo UI" panose="020B0604030504040204" pitchFamily="50" charset="-128"/>
                <a:ea typeface="Meiryo UI" panose="020B0604030504040204" pitchFamily="50" charset="-128"/>
              </a:defRPr>
            </a:lvl1pPr>
          </a:lstStyle>
          <a:p>
            <a:endParaRPr lang="ja-JP" altLang="en-US" noProof="1"/>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eiryo UI" panose="020B0604030504040204" pitchFamily="50" charset="-128"/>
                <a:ea typeface="Meiryo UI" panose="020B0604030504040204" pitchFamily="50" charset="-128"/>
              </a:defRPr>
            </a:lvl1pPr>
          </a:lstStyle>
          <a:p>
            <a:fld id="{C6B3AB32-59DF-41F1-9618-EDFBF5049629}" type="slidenum">
              <a:rPr lang="en-US" altLang="ja-JP" noProof="1" smtClean="0"/>
              <a:pPr/>
              <a:t>‹#›</a:t>
            </a:fld>
            <a:endParaRPr lang="ja-JP" altLang="en-US" noProof="1"/>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noProof="1"/>
          </a:p>
        </p:txBody>
      </p:sp>
      <p:sp>
        <p:nvSpPr>
          <p:cNvPr id="4" name="スライド番号プレースホルダー 3"/>
          <p:cNvSpPr>
            <a:spLocks noGrp="1"/>
          </p:cNvSpPr>
          <p:nvPr>
            <p:ph type="sldNum" sz="quarter" idx="5"/>
          </p:nvPr>
        </p:nvSpPr>
        <p:spPr/>
        <p:txBody>
          <a:bodyPr rtlCol="0"/>
          <a:lstStyle/>
          <a:p>
            <a:pPr rtl="0"/>
            <a:fld id="{C6B3AB32-59DF-41F1-9618-EDFBF5049629}" type="slidenum">
              <a:rPr lang="en-US" altLang="ja-JP" noProof="1" smtClean="0"/>
              <a:t>1</a:t>
            </a:fld>
            <a:endParaRPr lang="ja-JP" altLang="en-US" noProof="1"/>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noProof="1"/>
          </a:p>
        </p:txBody>
      </p:sp>
      <p:sp>
        <p:nvSpPr>
          <p:cNvPr id="4" name="スライド番号プレースホルダー 3"/>
          <p:cNvSpPr>
            <a:spLocks noGrp="1"/>
          </p:cNvSpPr>
          <p:nvPr>
            <p:ph type="sldNum" sz="quarter" idx="5"/>
          </p:nvPr>
        </p:nvSpPr>
        <p:spPr/>
        <p:txBody>
          <a:bodyPr rtlCol="0"/>
          <a:lstStyle/>
          <a:p>
            <a:pPr rtl="0"/>
            <a:fld id="{C6B3AB32-59DF-41F1-9618-EDFBF5049629}" type="slidenum">
              <a:rPr lang="en-US" altLang="ja-JP" noProof="1" smtClean="0"/>
              <a:t>11</a:t>
            </a:fld>
            <a:endParaRPr lang="ja-JP" altLang="en-US" noProof="1"/>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baseline="0">
                <a:solidFill>
                  <a:schemeClr val="accent1"/>
                </a:solidFill>
              </a:defRPr>
            </a:lvl1pPr>
          </a:lstStyle>
          <a:p>
            <a:pPr rtl="0"/>
            <a:r>
              <a:rPr lang="ja-JP" altLang="en-US" noProof="1"/>
              <a:t>マスター タイトルの書式設定</a:t>
            </a:r>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1"/>
              <a:t>マスター サブタイトルの書式設定</a:t>
            </a:r>
          </a:p>
        </p:txBody>
      </p:sp>
      <p:sp>
        <p:nvSpPr>
          <p:cNvPr id="4" name="日付プレースホルダー 3"/>
          <p:cNvSpPr>
            <a:spLocks noGrp="1"/>
          </p:cNvSpPr>
          <p:nvPr>
            <p:ph type="dt" sz="half" idx="10"/>
          </p:nvPr>
        </p:nvSpPr>
        <p:spPr>
          <a:xfrm>
            <a:off x="7605951" y="5956137"/>
            <a:ext cx="2844800" cy="365125"/>
          </a:xfrm>
        </p:spPr>
        <p:txBody>
          <a:bodyPr rtlCol="0"/>
          <a:lstStyle>
            <a:lvl1pPr>
              <a:defRPr baseline="0">
                <a:solidFill>
                  <a:schemeClr val="accent1">
                    <a:lumMod val="75000"/>
                    <a:lumOff val="25000"/>
                  </a:schemeClr>
                </a:solidFill>
              </a:defRPr>
            </a:lvl1pPr>
          </a:lstStyle>
          <a:p>
            <a:fld id="{E75DE683-630D-4E1C-918C-5295617AFA5C}" type="datetime1">
              <a:rPr lang="ja-JP" altLang="en-US" noProof="1" smtClean="0"/>
              <a:t>2023/7/24</a:t>
            </a:fld>
            <a:endParaRPr lang="ja-JP" altLang="en-US" noProof="1"/>
          </a:p>
        </p:txBody>
      </p:sp>
      <p:sp>
        <p:nvSpPr>
          <p:cNvPr id="5" name="フッター プレースホルダー 4"/>
          <p:cNvSpPr>
            <a:spLocks noGrp="1"/>
          </p:cNvSpPr>
          <p:nvPr>
            <p:ph type="ftr" sz="quarter" idx="11"/>
          </p:nvPr>
        </p:nvSpPr>
        <p:spPr>
          <a:xfrm>
            <a:off x="581192" y="5951811"/>
            <a:ext cx="6917210" cy="365125"/>
          </a:xfrm>
        </p:spPr>
        <p:txBody>
          <a:bodyPr rtlCol="0"/>
          <a:lstStyle>
            <a:lvl1pPr>
              <a:defRPr baseline="0">
                <a:solidFill>
                  <a:schemeClr val="accent1">
                    <a:lumMod val="75000"/>
                    <a:lumOff val="25000"/>
                  </a:schemeClr>
                </a:solidFill>
              </a:defRPr>
            </a:lvl1pPr>
          </a:lstStyle>
          <a:p>
            <a:endParaRPr lang="ja-JP" altLang="en-US" noProof="1"/>
          </a:p>
        </p:txBody>
      </p:sp>
      <p:sp>
        <p:nvSpPr>
          <p:cNvPr id="6" name="スライド番号プレースホルダー 5"/>
          <p:cNvSpPr>
            <a:spLocks noGrp="1"/>
          </p:cNvSpPr>
          <p:nvPr>
            <p:ph type="sldNum" sz="quarter" idx="12"/>
          </p:nvPr>
        </p:nvSpPr>
        <p:spPr>
          <a:xfrm>
            <a:off x="10558300" y="5956137"/>
            <a:ext cx="1016440" cy="365125"/>
          </a:xfrm>
        </p:spPr>
        <p:txBody>
          <a:bodyPr rtlCol="0"/>
          <a:lstStyle>
            <a:lvl1pPr>
              <a:defRPr baseline="0">
                <a:solidFill>
                  <a:schemeClr val="accent1">
                    <a:lumMod val="75000"/>
                    <a:lumOff val="25000"/>
                  </a:schemeClr>
                </a:solidFill>
              </a:defRPr>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長方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タイトル 1"/>
          <p:cNvSpPr>
            <a:spLocks noGrp="1"/>
          </p:cNvSpPr>
          <p:nvPr>
            <p:ph type="title"/>
          </p:nvPr>
        </p:nvSpPr>
        <p:spPr>
          <a:xfrm>
            <a:off x="581192" y="702156"/>
            <a:ext cx="11029616" cy="1013800"/>
          </a:xfrm>
        </p:spPr>
        <p:txBody>
          <a:bodyPr rtlCol="0"/>
          <a:lstStyle>
            <a:lvl1pPr>
              <a:defRPr baseline="0"/>
            </a:lvl1pPr>
          </a:lstStyle>
          <a:p>
            <a:pPr rtl="0"/>
            <a:r>
              <a:rPr lang="ja-JP" altLang="en-US" noProof="1"/>
              <a:t>マスター タイトルの書式設定</a:t>
            </a:r>
          </a:p>
        </p:txBody>
      </p:sp>
      <p:sp>
        <p:nvSpPr>
          <p:cNvPr id="3" name="縦書きテキスト プレースホルダー 2"/>
          <p:cNvSpPr>
            <a:spLocks noGrp="1"/>
          </p:cNvSpPr>
          <p:nvPr>
            <p:ph type="body" orient="vert" idx="1" hasCustomPrompt="1"/>
          </p:nvPr>
        </p:nvSpPr>
        <p:spPr/>
        <p:txBody>
          <a:bodyPr vert="eaVert" rtlCol="0" anchor="t"/>
          <a:lstStyle>
            <a:lvl1pPr algn="l">
              <a:defRPr baseline="0"/>
            </a:lvl1pPr>
            <a:lvl2pPr algn="l">
              <a:defRPr baseline="0"/>
            </a:lvl2pPr>
            <a:lvl3pPr algn="l">
              <a:defRPr baseline="0"/>
            </a:lvl3pPr>
            <a:lvl4pPr algn="l">
              <a:defRPr baseline="0"/>
            </a:lvl4pPr>
            <a:lvl5pPr algn="l">
              <a:defRPr baseline="0"/>
            </a:lvl5pPr>
          </a:lstStyle>
          <a:p>
            <a:pPr lvl="0" rtl="0"/>
            <a:r>
              <a:rPr lang="ja-JP" altLang="en-US" noProof="1"/>
              <a:t>マスター テキストのスタイルを編集する</a:t>
            </a:r>
          </a:p>
          <a:p>
            <a:pPr lvl="1"/>
            <a:r>
              <a:rPr kumimoji="1" lang="ja-JP" altLang="en-US" noProof="1"/>
              <a:t>第 </a:t>
            </a:r>
            <a:r>
              <a:rPr kumimoji="1" lang="en-US" altLang="ja-JP" noProof="1"/>
              <a:t>2 </a:t>
            </a:r>
            <a:r>
              <a:rPr kumimoji="1" lang="ja-JP" altLang="en-US" noProof="1"/>
              <a:t>レベル</a:t>
            </a:r>
          </a:p>
          <a:p>
            <a:pPr lvl="2"/>
            <a:r>
              <a:rPr kumimoji="1" lang="ja-JP" altLang="en-US" noProof="1"/>
              <a:t>第 </a:t>
            </a:r>
            <a:r>
              <a:rPr kumimoji="1" lang="en-US" altLang="ja-JP" noProof="1"/>
              <a:t>3 </a:t>
            </a:r>
            <a:r>
              <a:rPr kumimoji="1" lang="ja-JP" altLang="en-US" noProof="1"/>
              <a:t>レベル</a:t>
            </a:r>
          </a:p>
          <a:p>
            <a:pPr lvl="3"/>
            <a:r>
              <a:rPr kumimoji="1" lang="ja-JP" altLang="en-US" noProof="1"/>
              <a:t>第 </a:t>
            </a:r>
            <a:r>
              <a:rPr kumimoji="1" lang="en-US" altLang="ja-JP" noProof="1"/>
              <a:t>4 </a:t>
            </a:r>
            <a:r>
              <a:rPr kumimoji="1" lang="ja-JP" altLang="en-US" noProof="1"/>
              <a:t>レベル</a:t>
            </a:r>
          </a:p>
          <a:p>
            <a:pPr lvl="4"/>
            <a:r>
              <a:rPr kumimoji="1" lang="ja-JP" altLang="en-US" noProof="1"/>
              <a:t>第 </a:t>
            </a:r>
            <a:r>
              <a:rPr kumimoji="1" lang="en-US" altLang="ja-JP" noProof="1"/>
              <a:t>5 </a:t>
            </a:r>
            <a:r>
              <a:rPr kumimoji="1" lang="ja-JP" altLang="en-US" noProof="1"/>
              <a:t>レベル</a:t>
            </a:r>
          </a:p>
        </p:txBody>
      </p:sp>
      <p:sp>
        <p:nvSpPr>
          <p:cNvPr id="4" name="日付プレースホルダー 3"/>
          <p:cNvSpPr>
            <a:spLocks noGrp="1"/>
          </p:cNvSpPr>
          <p:nvPr>
            <p:ph type="dt" sz="half" idx="10"/>
          </p:nvPr>
        </p:nvSpPr>
        <p:spPr/>
        <p:txBody>
          <a:bodyPr rtlCol="0"/>
          <a:lstStyle>
            <a:lvl1pPr>
              <a:defRPr baseline="0"/>
            </a:lvl1pPr>
          </a:lstStyle>
          <a:p>
            <a:fld id="{B2622888-553C-4725-AF99-A79A6B62F152}" type="datetime1">
              <a:rPr lang="ja-JP" altLang="en-US" noProof="1" smtClean="0"/>
              <a:t>2023/7/24</a:t>
            </a:fld>
            <a:endParaRPr lang="ja-JP" altLang="en-US" noProof="1"/>
          </a:p>
        </p:txBody>
      </p:sp>
      <p:sp>
        <p:nvSpPr>
          <p:cNvPr id="5" name="フッター プレースホルダー 4"/>
          <p:cNvSpPr>
            <a:spLocks noGrp="1"/>
          </p:cNvSpPr>
          <p:nvPr>
            <p:ph type="ftr" sz="quarter" idx="11"/>
          </p:nvPr>
        </p:nvSpPr>
        <p:spPr/>
        <p:txBody>
          <a:bodyPr rtlCol="0"/>
          <a:lstStyle>
            <a:lvl1pPr>
              <a:defRPr baseline="0"/>
            </a:lvl1pPr>
          </a:lstStyle>
          <a:p>
            <a:endParaRPr lang="ja-JP" altLang="en-US" noProof="1"/>
          </a:p>
        </p:txBody>
      </p:sp>
      <p:sp>
        <p:nvSpPr>
          <p:cNvPr id="6" name="スライド番号プレースホルダー 5"/>
          <p:cNvSpPr>
            <a:spLocks noGrp="1"/>
          </p:cNvSpPr>
          <p:nvPr>
            <p:ph type="sldNum" sz="quarter" idx="12"/>
          </p:nvPr>
        </p:nvSpPr>
        <p:spPr/>
        <p:txBody>
          <a:bodyPr rtlCol="0"/>
          <a:lstStyle>
            <a:lvl1pPr>
              <a:defRPr baseline="0"/>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長方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839201" y="675726"/>
            <a:ext cx="2004164" cy="5183073"/>
          </a:xfrm>
        </p:spPr>
        <p:txBody>
          <a:bodyPr vert="eaVert" rtlCol="0"/>
          <a:lstStyle>
            <a:lvl1pPr>
              <a:defRPr baseline="0"/>
            </a:lvl1pPr>
          </a:lstStyle>
          <a:p>
            <a:pPr rtl="0"/>
            <a:r>
              <a:rPr lang="ja-JP" altLang="en-US" noProof="1"/>
              <a:t>マスター タイトルの書式設定</a:t>
            </a:r>
          </a:p>
        </p:txBody>
      </p:sp>
      <p:sp>
        <p:nvSpPr>
          <p:cNvPr id="3" name="縦書きテキスト プレースホルダー 2"/>
          <p:cNvSpPr>
            <a:spLocks noGrp="1"/>
          </p:cNvSpPr>
          <p:nvPr>
            <p:ph type="body" orient="vert" idx="1" hasCustomPrompt="1"/>
          </p:nvPr>
        </p:nvSpPr>
        <p:spPr>
          <a:xfrm>
            <a:off x="774923" y="675726"/>
            <a:ext cx="7896279" cy="5183073"/>
          </a:xfrm>
        </p:spPr>
        <p:txBody>
          <a:bodyPr vert="eaVert" rtlCol="0" anchor="t"/>
          <a:lstStyle>
            <a:lvl1pPr>
              <a:defRPr baseline="0"/>
            </a:lvl1pPr>
            <a:lvl2pPr>
              <a:defRPr baseline="0"/>
            </a:lvl2pPr>
            <a:lvl3pPr>
              <a:defRPr baseline="0"/>
            </a:lvl3pPr>
            <a:lvl4pPr>
              <a:defRPr baseline="0"/>
            </a:lvl4pPr>
            <a:lvl5pPr>
              <a:defRPr baseline="0"/>
            </a:lvl5pPr>
          </a:lstStyle>
          <a:p>
            <a:pPr lvl="0" rtl="0"/>
            <a:r>
              <a:rPr lang="ja-JP" altLang="en-US" noProof="1"/>
              <a:t>マスター テキストのスタイルを編集する</a:t>
            </a:r>
          </a:p>
          <a:p>
            <a:pPr lvl="1"/>
            <a:r>
              <a:rPr kumimoji="1" lang="ja-JP" altLang="en-US" noProof="1"/>
              <a:t>第 </a:t>
            </a:r>
            <a:r>
              <a:rPr kumimoji="1" lang="en-US" altLang="ja-JP" noProof="1"/>
              <a:t>2 </a:t>
            </a:r>
            <a:r>
              <a:rPr kumimoji="1" lang="ja-JP" altLang="en-US" noProof="1"/>
              <a:t>レベル</a:t>
            </a:r>
          </a:p>
          <a:p>
            <a:pPr lvl="2"/>
            <a:r>
              <a:rPr kumimoji="1" lang="ja-JP" altLang="en-US" noProof="1"/>
              <a:t>第 </a:t>
            </a:r>
            <a:r>
              <a:rPr kumimoji="1" lang="en-US" altLang="ja-JP" noProof="1"/>
              <a:t>3 </a:t>
            </a:r>
            <a:r>
              <a:rPr kumimoji="1" lang="ja-JP" altLang="en-US" noProof="1"/>
              <a:t>レベル</a:t>
            </a:r>
          </a:p>
          <a:p>
            <a:pPr lvl="3"/>
            <a:r>
              <a:rPr kumimoji="1" lang="ja-JP" altLang="en-US" noProof="1"/>
              <a:t>第 </a:t>
            </a:r>
            <a:r>
              <a:rPr kumimoji="1" lang="en-US" altLang="ja-JP" noProof="1"/>
              <a:t>4 </a:t>
            </a:r>
            <a:r>
              <a:rPr kumimoji="1" lang="ja-JP" altLang="en-US" noProof="1"/>
              <a:t>レベル</a:t>
            </a:r>
          </a:p>
          <a:p>
            <a:pPr lvl="4"/>
            <a:r>
              <a:rPr kumimoji="1" lang="ja-JP" altLang="en-US" noProof="1"/>
              <a:t>第 </a:t>
            </a:r>
            <a:r>
              <a:rPr kumimoji="1" lang="en-US" altLang="ja-JP" noProof="1"/>
              <a:t>5 </a:t>
            </a:r>
            <a:r>
              <a:rPr kumimoji="1" lang="ja-JP" altLang="en-US" noProof="1"/>
              <a:t>レベル</a:t>
            </a:r>
          </a:p>
          <a:p>
            <a:pPr lvl="4" rtl="0"/>
            <a:endParaRPr lang="ja-JP" altLang="en-US" noProof="1"/>
          </a:p>
        </p:txBody>
      </p:sp>
      <p:sp>
        <p:nvSpPr>
          <p:cNvPr id="4" name="日付プレースホルダー 3"/>
          <p:cNvSpPr>
            <a:spLocks noGrp="1"/>
          </p:cNvSpPr>
          <p:nvPr>
            <p:ph type="dt" sz="half" idx="10"/>
          </p:nvPr>
        </p:nvSpPr>
        <p:spPr>
          <a:xfrm>
            <a:off x="8993673" y="5956137"/>
            <a:ext cx="1328141" cy="365125"/>
          </a:xfrm>
        </p:spPr>
        <p:txBody>
          <a:bodyPr rtlCol="0"/>
          <a:lstStyle>
            <a:lvl1pPr>
              <a:defRPr baseline="0">
                <a:solidFill>
                  <a:schemeClr val="accent1">
                    <a:lumMod val="75000"/>
                    <a:lumOff val="25000"/>
                  </a:schemeClr>
                </a:solidFill>
              </a:defRPr>
            </a:lvl1pPr>
          </a:lstStyle>
          <a:p>
            <a:fld id="{2D07571B-5EF7-4D1A-AFEF-1AA30B7BB86B}" type="datetime1">
              <a:rPr lang="ja-JP" altLang="en-US" noProof="1" smtClean="0"/>
              <a:t>2023/7/24</a:t>
            </a:fld>
            <a:endParaRPr lang="ja-JP" altLang="en-US" noProof="1"/>
          </a:p>
        </p:txBody>
      </p:sp>
      <p:sp>
        <p:nvSpPr>
          <p:cNvPr id="5" name="フッター プレースホルダー 4"/>
          <p:cNvSpPr>
            <a:spLocks noGrp="1"/>
          </p:cNvSpPr>
          <p:nvPr>
            <p:ph type="ftr" sz="quarter" idx="11"/>
          </p:nvPr>
        </p:nvSpPr>
        <p:spPr>
          <a:xfrm>
            <a:off x="774923" y="5951811"/>
            <a:ext cx="7896279" cy="365125"/>
          </a:xfrm>
        </p:spPr>
        <p:txBody>
          <a:bodyPr rtlCol="0"/>
          <a:lstStyle>
            <a:lvl1pPr>
              <a:defRPr baseline="0"/>
            </a:lvl1pPr>
          </a:lstStyle>
          <a:p>
            <a:endParaRPr lang="ja-JP" altLang="en-US" noProof="1"/>
          </a:p>
        </p:txBody>
      </p:sp>
      <p:sp>
        <p:nvSpPr>
          <p:cNvPr id="6" name="スライド番号プレースホルダー 5"/>
          <p:cNvSpPr>
            <a:spLocks noGrp="1"/>
          </p:cNvSpPr>
          <p:nvPr>
            <p:ph type="sldNum" sz="quarter" idx="12"/>
          </p:nvPr>
        </p:nvSpPr>
        <p:spPr>
          <a:xfrm>
            <a:off x="10446615" y="5956137"/>
            <a:ext cx="1164195" cy="365125"/>
          </a:xfrm>
        </p:spPr>
        <p:txBody>
          <a:bodyPr rtlCol="0"/>
          <a:lstStyle>
            <a:lvl1pPr>
              <a:defRPr baseline="0">
                <a:solidFill>
                  <a:schemeClr val="accent1">
                    <a:lumMod val="75000"/>
                    <a:lumOff val="25000"/>
                  </a:schemeClr>
                </a:solidFill>
              </a:defRPr>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長方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2" y="702156"/>
            <a:ext cx="11029616" cy="1013800"/>
          </a:xfrm>
        </p:spPr>
        <p:txBody>
          <a:bodyPr rtlCol="0"/>
          <a:lstStyle>
            <a:lvl1pPr>
              <a:defRPr baseline="0"/>
            </a:lvl1pPr>
          </a:lstStyle>
          <a:p>
            <a:pPr rtl="0"/>
            <a:r>
              <a:rPr lang="ja-JP" altLang="en-US" noProof="1"/>
              <a:t>マスター タイトルの書式設定</a:t>
            </a:r>
          </a:p>
        </p:txBody>
      </p:sp>
      <p:sp>
        <p:nvSpPr>
          <p:cNvPr id="3" name="コンテンツ プレースホルダー 2"/>
          <p:cNvSpPr>
            <a:spLocks noGrp="1"/>
          </p:cNvSpPr>
          <p:nvPr>
            <p:ph idx="1" hasCustomPrompt="1"/>
          </p:nvPr>
        </p:nvSpPr>
        <p:spPr>
          <a:xfrm>
            <a:off x="581192" y="2180496"/>
            <a:ext cx="11029615" cy="3678303"/>
          </a:xfrm>
        </p:spPr>
        <p:txBody>
          <a:bodyPr rtlCol="0"/>
          <a:lstStyle>
            <a:lvl1pPr>
              <a:defRPr baseline="0"/>
            </a:lvl1pPr>
            <a:lvl2pPr>
              <a:defRPr baseline="0"/>
            </a:lvl2pPr>
            <a:lvl3pPr>
              <a:defRPr baseline="0"/>
            </a:lvl3pPr>
            <a:lvl4pPr>
              <a:defRPr baseline="0"/>
            </a:lvl4pPr>
            <a:lvl5pPr>
              <a:defRPr baseline="0"/>
            </a:lvl5p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4" name="日付プレースホルダー 3"/>
          <p:cNvSpPr>
            <a:spLocks noGrp="1"/>
          </p:cNvSpPr>
          <p:nvPr>
            <p:ph type="dt" sz="half" idx="10"/>
          </p:nvPr>
        </p:nvSpPr>
        <p:spPr/>
        <p:txBody>
          <a:bodyPr rtlCol="0"/>
          <a:lstStyle>
            <a:lvl1pPr>
              <a:defRPr baseline="0"/>
            </a:lvl1pPr>
          </a:lstStyle>
          <a:p>
            <a:fld id="{29D0E459-3E0F-412E-A32F-10EB42145328}" type="datetime1">
              <a:rPr lang="ja-JP" altLang="en-US" noProof="1" smtClean="0"/>
              <a:t>2023/7/24</a:t>
            </a:fld>
            <a:endParaRPr lang="ja-JP" altLang="en-US" noProof="1"/>
          </a:p>
        </p:txBody>
      </p:sp>
      <p:sp>
        <p:nvSpPr>
          <p:cNvPr id="5" name="フッター プレースホルダー 4"/>
          <p:cNvSpPr>
            <a:spLocks noGrp="1"/>
          </p:cNvSpPr>
          <p:nvPr>
            <p:ph type="ftr" sz="quarter" idx="11"/>
          </p:nvPr>
        </p:nvSpPr>
        <p:spPr/>
        <p:txBody>
          <a:bodyPr rtlCol="0"/>
          <a:lstStyle>
            <a:lvl1pPr>
              <a:defRPr baseline="0"/>
            </a:lvl1pPr>
          </a:lstStyle>
          <a:p>
            <a:endParaRPr lang="ja-JP" altLang="en-US" noProof="1"/>
          </a:p>
        </p:txBody>
      </p:sp>
      <p:sp>
        <p:nvSpPr>
          <p:cNvPr id="6" name="スライド番号プレースホルダー 5"/>
          <p:cNvSpPr>
            <a:spLocks noGrp="1"/>
          </p:cNvSpPr>
          <p:nvPr>
            <p:ph type="sldNum" sz="quarter" idx="12"/>
          </p:nvPr>
        </p:nvSpPr>
        <p:spPr>
          <a:xfrm>
            <a:off x="10558300" y="5956137"/>
            <a:ext cx="1052508" cy="365125"/>
          </a:xfrm>
        </p:spPr>
        <p:txBody>
          <a:bodyPr rtlCol="0"/>
          <a:lstStyle>
            <a:lvl1pPr>
              <a:defRPr baseline="0"/>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3043910"/>
            <a:ext cx="11029615" cy="1497507"/>
          </a:xfrm>
        </p:spPr>
        <p:txBody>
          <a:bodyPr rtlCol="0" anchor="b">
            <a:normAutofit/>
          </a:bodyPr>
          <a:lstStyle>
            <a:lvl1pPr algn="l">
              <a:defRPr sz="3600" b="0" cap="all" baseline="0">
                <a:solidFill>
                  <a:schemeClr val="accent1"/>
                </a:solidFill>
              </a:defRPr>
            </a:lvl1pPr>
          </a:lstStyle>
          <a:p>
            <a:pPr rtl="0"/>
            <a:r>
              <a:rPr lang="ja-JP" altLang="en-US" noProof="1"/>
              <a:t>マスター タイトルの書式設定</a:t>
            </a:r>
          </a:p>
        </p:txBody>
      </p:sp>
      <p:sp>
        <p:nvSpPr>
          <p:cNvPr id="3" name="テキスト プレースホルダー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baseline="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テキストのスタイルを編集する</a:t>
            </a:r>
          </a:p>
        </p:txBody>
      </p:sp>
      <p:sp>
        <p:nvSpPr>
          <p:cNvPr id="4" name="日付プレースホルダー 3"/>
          <p:cNvSpPr>
            <a:spLocks noGrp="1"/>
          </p:cNvSpPr>
          <p:nvPr>
            <p:ph type="dt" sz="half" idx="10"/>
          </p:nvPr>
        </p:nvSpPr>
        <p:spPr/>
        <p:txBody>
          <a:bodyPr rtlCol="0"/>
          <a:lstStyle>
            <a:lvl1pPr>
              <a:defRPr baseline="0">
                <a:solidFill>
                  <a:schemeClr val="accent1">
                    <a:lumMod val="75000"/>
                    <a:lumOff val="25000"/>
                  </a:schemeClr>
                </a:solidFill>
              </a:defRPr>
            </a:lvl1pPr>
          </a:lstStyle>
          <a:p>
            <a:fld id="{72FFF017-7B8D-4AB0-98AE-F2644FAC3135}" type="datetime1">
              <a:rPr lang="ja-JP" altLang="en-US" noProof="1" smtClean="0"/>
              <a:t>2023/7/24</a:t>
            </a:fld>
            <a:endParaRPr lang="ja-JP" altLang="en-US" noProof="1"/>
          </a:p>
        </p:txBody>
      </p:sp>
      <p:sp>
        <p:nvSpPr>
          <p:cNvPr id="5" name="フッター プレースホルダー 4"/>
          <p:cNvSpPr>
            <a:spLocks noGrp="1"/>
          </p:cNvSpPr>
          <p:nvPr>
            <p:ph type="ftr" sz="quarter" idx="11"/>
          </p:nvPr>
        </p:nvSpPr>
        <p:spPr/>
        <p:txBody>
          <a:bodyPr rtlCol="0"/>
          <a:lstStyle>
            <a:lvl1pPr>
              <a:defRPr baseline="0">
                <a:solidFill>
                  <a:schemeClr val="accent1">
                    <a:lumMod val="75000"/>
                    <a:lumOff val="25000"/>
                  </a:schemeClr>
                </a:solidFill>
              </a:defRPr>
            </a:lvl1pPr>
          </a:lstStyle>
          <a:p>
            <a:endParaRPr lang="ja-JP" altLang="en-US" noProof="1"/>
          </a:p>
        </p:txBody>
      </p:sp>
      <p:sp>
        <p:nvSpPr>
          <p:cNvPr id="6" name="スライド番号プレースホルダー 5"/>
          <p:cNvSpPr>
            <a:spLocks noGrp="1"/>
          </p:cNvSpPr>
          <p:nvPr>
            <p:ph type="sldNum" sz="quarter" idx="12"/>
          </p:nvPr>
        </p:nvSpPr>
        <p:spPr/>
        <p:txBody>
          <a:bodyPr rtlCol="0"/>
          <a:lstStyle>
            <a:lvl1pPr>
              <a:defRPr baseline="0">
                <a:solidFill>
                  <a:schemeClr val="accent1">
                    <a:lumMod val="75000"/>
                    <a:lumOff val="25000"/>
                  </a:schemeClr>
                </a:solidFill>
              </a:defRPr>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長方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729658"/>
            <a:ext cx="11029616" cy="988332"/>
          </a:xfrm>
        </p:spPr>
        <p:txBody>
          <a:bodyPr rtlCol="0"/>
          <a:lstStyle>
            <a:lvl1pPr>
              <a:defRPr baseline="0"/>
            </a:lvl1pPr>
          </a:lstStyle>
          <a:p>
            <a:pPr rtl="0"/>
            <a:r>
              <a:rPr lang="ja-JP" altLang="en-US" noProof="1"/>
              <a:t>マスター タイトルの書式設定</a:t>
            </a:r>
          </a:p>
        </p:txBody>
      </p:sp>
      <p:sp>
        <p:nvSpPr>
          <p:cNvPr id="3" name="コンテンツ プレースホルダー 2"/>
          <p:cNvSpPr>
            <a:spLocks noGrp="1"/>
          </p:cNvSpPr>
          <p:nvPr>
            <p:ph sz="half" idx="1" hasCustomPrompt="1"/>
          </p:nvPr>
        </p:nvSpPr>
        <p:spPr>
          <a:xfrm>
            <a:off x="581193" y="2228003"/>
            <a:ext cx="5422390" cy="3633047"/>
          </a:xfrm>
        </p:spPr>
        <p:txBody>
          <a:bodyPr rtlCol="0">
            <a:normAutofit/>
          </a:bodyPr>
          <a:lstStyle>
            <a:lvl1pPr>
              <a:defRPr baseline="0"/>
            </a:lvl1pPr>
            <a:lvl2pPr>
              <a:defRPr baseline="0"/>
            </a:lvl2pPr>
            <a:lvl3pPr>
              <a:defRPr baseline="0"/>
            </a:lvl3pPr>
            <a:lvl4pPr>
              <a:defRPr baseline="0"/>
            </a:lvl4pPr>
            <a:lvl5pPr>
              <a:defRPr baseline="0"/>
            </a:lvl5p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4" name="コンテンツ プレースホルダー 3"/>
          <p:cNvSpPr>
            <a:spLocks noGrp="1"/>
          </p:cNvSpPr>
          <p:nvPr>
            <p:ph sz="half" idx="2" hasCustomPrompt="1"/>
          </p:nvPr>
        </p:nvSpPr>
        <p:spPr>
          <a:xfrm>
            <a:off x="6188417" y="2228003"/>
            <a:ext cx="5422392" cy="3633047"/>
          </a:xfrm>
        </p:spPr>
        <p:txBody>
          <a:bodyPr rtlCol="0">
            <a:normAutofit/>
          </a:bodyPr>
          <a:lstStyle>
            <a:lvl1pPr>
              <a:defRPr baseline="0"/>
            </a:lvl1pPr>
            <a:lvl2pPr>
              <a:defRPr baseline="0"/>
            </a:lvl2pPr>
            <a:lvl3pPr>
              <a:defRPr baseline="0"/>
            </a:lvl3pPr>
            <a:lvl4pPr>
              <a:defRPr baseline="0"/>
            </a:lvl4pPr>
            <a:lvl5pPr>
              <a:defRPr baseline="0"/>
            </a:lvl5p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5" name="日付プレースホルダー 4"/>
          <p:cNvSpPr>
            <a:spLocks noGrp="1"/>
          </p:cNvSpPr>
          <p:nvPr>
            <p:ph type="dt" sz="half" idx="10"/>
          </p:nvPr>
        </p:nvSpPr>
        <p:spPr/>
        <p:txBody>
          <a:bodyPr rtlCol="0"/>
          <a:lstStyle>
            <a:lvl1pPr>
              <a:defRPr baseline="0"/>
            </a:lvl1pPr>
          </a:lstStyle>
          <a:p>
            <a:fld id="{8203038C-05D8-4CAE-A4FB-6FDD034E1EDC}" type="datetime1">
              <a:rPr lang="ja-JP" altLang="en-US" noProof="1" smtClean="0"/>
              <a:t>2023/7/24</a:t>
            </a:fld>
            <a:endParaRPr lang="ja-JP" altLang="en-US" noProof="1"/>
          </a:p>
        </p:txBody>
      </p:sp>
      <p:sp>
        <p:nvSpPr>
          <p:cNvPr id="6" name="フッター プレースホルダー 5"/>
          <p:cNvSpPr>
            <a:spLocks noGrp="1"/>
          </p:cNvSpPr>
          <p:nvPr>
            <p:ph type="ftr" sz="quarter" idx="11"/>
          </p:nvPr>
        </p:nvSpPr>
        <p:spPr/>
        <p:txBody>
          <a:bodyPr rtlCol="0"/>
          <a:lstStyle>
            <a:lvl1pPr>
              <a:defRPr baseline="0"/>
            </a:lvl1pPr>
          </a:lstStyle>
          <a:p>
            <a:endParaRPr lang="ja-JP" altLang="en-US" noProof="1"/>
          </a:p>
        </p:txBody>
      </p:sp>
      <p:sp>
        <p:nvSpPr>
          <p:cNvPr id="7" name="スライド番号プレースホルダー 6"/>
          <p:cNvSpPr>
            <a:spLocks noGrp="1"/>
          </p:cNvSpPr>
          <p:nvPr>
            <p:ph type="sldNum" sz="quarter" idx="12"/>
          </p:nvPr>
        </p:nvSpPr>
        <p:spPr/>
        <p:txBody>
          <a:bodyPr rtlCol="0"/>
          <a:lstStyle>
            <a:lvl1pPr>
              <a:defRPr baseline="0"/>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長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タイトル 1"/>
          <p:cNvSpPr>
            <a:spLocks noGrp="1"/>
          </p:cNvSpPr>
          <p:nvPr>
            <p:ph type="title"/>
          </p:nvPr>
        </p:nvSpPr>
        <p:spPr>
          <a:xfrm>
            <a:off x="581193" y="729658"/>
            <a:ext cx="11029616" cy="988332"/>
          </a:xfrm>
        </p:spPr>
        <p:txBody>
          <a:bodyPr rtlCol="0"/>
          <a:lstStyle>
            <a:lvl1pPr>
              <a:defRPr baseline="0"/>
            </a:lvl1pPr>
          </a:lstStyle>
          <a:p>
            <a:pPr rtl="0"/>
            <a:r>
              <a:rPr lang="ja-JP" altLang="en-US" noProof="1"/>
              <a:t>マスター タイトルの書式設定</a:t>
            </a:r>
          </a:p>
        </p:txBody>
      </p:sp>
      <p:sp>
        <p:nvSpPr>
          <p:cNvPr id="3" name="テキスト プレースホルダー 2"/>
          <p:cNvSpPr>
            <a:spLocks noGrp="1"/>
          </p:cNvSpPr>
          <p:nvPr>
            <p:ph type="body" idx="1" hasCustomPrompt="1"/>
          </p:nvPr>
        </p:nvSpPr>
        <p:spPr>
          <a:xfrm>
            <a:off x="887219" y="2250892"/>
            <a:ext cx="5087075" cy="536005"/>
          </a:xfrm>
        </p:spPr>
        <p:txBody>
          <a:bodyPr rtlCol="0" anchor="b">
            <a:noAutofit/>
          </a:bodyPr>
          <a:lstStyle>
            <a:lvl1pPr marL="0" indent="0">
              <a:buNone/>
              <a:defRPr sz="22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テキストのスタイルを編集する</a:t>
            </a:r>
          </a:p>
        </p:txBody>
      </p:sp>
      <p:sp>
        <p:nvSpPr>
          <p:cNvPr id="4" name="コンテンツ プレースホルダー 3"/>
          <p:cNvSpPr>
            <a:spLocks noGrp="1"/>
          </p:cNvSpPr>
          <p:nvPr>
            <p:ph sz="half" idx="2" hasCustomPrompt="1"/>
          </p:nvPr>
        </p:nvSpPr>
        <p:spPr>
          <a:xfrm>
            <a:off x="581194" y="2926052"/>
            <a:ext cx="5393100" cy="2934999"/>
          </a:xfrm>
        </p:spPr>
        <p:txBody>
          <a:bodyPr rtlCol="0" anchor="t">
            <a:normAutofit/>
          </a:bodyPr>
          <a:lstStyle>
            <a:lvl1pPr>
              <a:defRPr baseline="0"/>
            </a:lvl1pPr>
            <a:lvl2pPr>
              <a:defRPr baseline="0"/>
            </a:lvl2pPr>
            <a:lvl3pPr>
              <a:defRPr baseline="0"/>
            </a:lvl3pPr>
            <a:lvl4pPr>
              <a:defRPr baseline="0"/>
            </a:lvl4pPr>
            <a:lvl5pPr>
              <a:defRPr baseline="0"/>
            </a:lvl5p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5" name="テキスト プレースホルダー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テキストのスタイルを編集する</a:t>
            </a:r>
          </a:p>
        </p:txBody>
      </p:sp>
      <p:sp>
        <p:nvSpPr>
          <p:cNvPr id="6" name="コンテンツ プレースホルダー 5"/>
          <p:cNvSpPr>
            <a:spLocks noGrp="1"/>
          </p:cNvSpPr>
          <p:nvPr>
            <p:ph sz="quarter" idx="4" hasCustomPrompt="1"/>
          </p:nvPr>
        </p:nvSpPr>
        <p:spPr>
          <a:xfrm>
            <a:off x="6217709" y="2926052"/>
            <a:ext cx="5393100" cy="2934999"/>
          </a:xfrm>
        </p:spPr>
        <p:txBody>
          <a:bodyPr rtlCol="0" anchor="t">
            <a:normAutofit/>
          </a:bodyPr>
          <a:lstStyle>
            <a:lvl1pPr>
              <a:defRPr baseline="0"/>
            </a:lvl1pPr>
            <a:lvl2pPr>
              <a:defRPr baseline="0"/>
            </a:lvl2pPr>
            <a:lvl3pPr>
              <a:defRPr baseline="0"/>
            </a:lvl3pPr>
            <a:lvl4pPr>
              <a:defRPr baseline="0"/>
            </a:lvl4pPr>
            <a:lvl5pPr>
              <a:defRPr baseline="0"/>
            </a:lvl5p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7" name="日付プレースホルダー 6"/>
          <p:cNvSpPr>
            <a:spLocks noGrp="1"/>
          </p:cNvSpPr>
          <p:nvPr>
            <p:ph type="dt" sz="half" idx="10"/>
          </p:nvPr>
        </p:nvSpPr>
        <p:spPr/>
        <p:txBody>
          <a:bodyPr rtlCol="0"/>
          <a:lstStyle>
            <a:lvl1pPr>
              <a:defRPr baseline="0"/>
            </a:lvl1pPr>
          </a:lstStyle>
          <a:p>
            <a:fld id="{952105E6-738C-4F26-9929-8A3E4BD8470D}" type="datetime1">
              <a:rPr lang="ja-JP" altLang="en-US" noProof="1" smtClean="0"/>
              <a:t>2023/7/24</a:t>
            </a:fld>
            <a:endParaRPr lang="ja-JP" altLang="en-US" noProof="1"/>
          </a:p>
        </p:txBody>
      </p:sp>
      <p:sp>
        <p:nvSpPr>
          <p:cNvPr id="8" name="フッター プレースホルダー 7"/>
          <p:cNvSpPr>
            <a:spLocks noGrp="1"/>
          </p:cNvSpPr>
          <p:nvPr>
            <p:ph type="ftr" sz="quarter" idx="11"/>
          </p:nvPr>
        </p:nvSpPr>
        <p:spPr/>
        <p:txBody>
          <a:bodyPr rtlCol="0"/>
          <a:lstStyle>
            <a:lvl1pPr>
              <a:defRPr baseline="0"/>
            </a:lvl1pPr>
          </a:lstStyle>
          <a:p>
            <a:endParaRPr lang="ja-JP" altLang="en-US" noProof="1"/>
          </a:p>
        </p:txBody>
      </p:sp>
      <p:sp>
        <p:nvSpPr>
          <p:cNvPr id="9" name="スライド番号プレースホルダー 8"/>
          <p:cNvSpPr>
            <a:spLocks noGrp="1"/>
          </p:cNvSpPr>
          <p:nvPr>
            <p:ph type="sldNum" sz="quarter" idx="12"/>
          </p:nvPr>
        </p:nvSpPr>
        <p:spPr/>
        <p:txBody>
          <a:bodyPr rtlCol="0"/>
          <a:lstStyle>
            <a:lvl1pPr>
              <a:defRPr baseline="0"/>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rtlCol="0"/>
          <a:lstStyle>
            <a:lvl1pPr>
              <a:defRPr baseline="0"/>
            </a:lvl1pPr>
          </a:lstStyle>
          <a:p>
            <a:fld id="{A33E7146-0E31-47E5-8276-DB3427A9F0FD}" type="datetime1">
              <a:rPr lang="ja-JP" altLang="en-US" noProof="1" smtClean="0"/>
              <a:t>2023/7/24</a:t>
            </a:fld>
            <a:endParaRPr lang="ja-JP" altLang="en-US" noProof="1"/>
          </a:p>
        </p:txBody>
      </p:sp>
      <p:sp>
        <p:nvSpPr>
          <p:cNvPr id="4" name="フッター プレースホルダー 3"/>
          <p:cNvSpPr>
            <a:spLocks noGrp="1"/>
          </p:cNvSpPr>
          <p:nvPr>
            <p:ph type="ftr" sz="quarter" idx="11"/>
          </p:nvPr>
        </p:nvSpPr>
        <p:spPr/>
        <p:txBody>
          <a:bodyPr rtlCol="0"/>
          <a:lstStyle>
            <a:lvl1pPr>
              <a:defRPr baseline="0"/>
            </a:lvl1pPr>
          </a:lstStyle>
          <a:p>
            <a:endParaRPr lang="ja-JP" altLang="en-US" noProof="1"/>
          </a:p>
        </p:txBody>
      </p:sp>
      <p:sp>
        <p:nvSpPr>
          <p:cNvPr id="5" name="スライド番号プレースホルダー 4"/>
          <p:cNvSpPr>
            <a:spLocks noGrp="1"/>
          </p:cNvSpPr>
          <p:nvPr>
            <p:ph type="sldNum" sz="quarter" idx="12"/>
          </p:nvPr>
        </p:nvSpPr>
        <p:spPr/>
        <p:txBody>
          <a:bodyPr rtlCol="0"/>
          <a:lstStyle>
            <a:lvl1pPr>
              <a:defRPr baseline="0"/>
            </a:lvl1pPr>
          </a:lstStyle>
          <a:p>
            <a:fld id="{D57F1E4F-1CFF-5643-939E-217C01CDF565}" type="slidenum">
              <a:rPr lang="en-US" altLang="ja-JP" noProof="1" smtClean="0"/>
              <a:pPr/>
              <a:t>‹#›</a:t>
            </a:fld>
            <a:endParaRPr lang="ja-JP" altLang="en-US" noProof="1"/>
          </a:p>
        </p:txBody>
      </p:sp>
      <p:sp>
        <p:nvSpPr>
          <p:cNvPr id="7" name="長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タイトル 1"/>
          <p:cNvSpPr>
            <a:spLocks noGrp="1"/>
          </p:cNvSpPr>
          <p:nvPr>
            <p:ph type="title"/>
          </p:nvPr>
        </p:nvSpPr>
        <p:spPr>
          <a:xfrm>
            <a:off x="575894" y="729658"/>
            <a:ext cx="11029616" cy="988332"/>
          </a:xfrm>
        </p:spPr>
        <p:txBody>
          <a:bodyPr rtlCol="0"/>
          <a:lstStyle>
            <a:lvl1pPr>
              <a:defRPr baseline="0"/>
            </a:lvl1pPr>
          </a:lstStyle>
          <a:p>
            <a:pPr rtl="0"/>
            <a:r>
              <a:rPr lang="ja-JP" altLang="en-US" noProof="1"/>
              <a:t>マスター タイトルの書式設定</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baseline="0"/>
            </a:lvl1pPr>
          </a:lstStyle>
          <a:p>
            <a:fld id="{DD6DFB24-E2E2-48FF-A983-A15E9F9833BE}" type="datetime1">
              <a:rPr lang="ja-JP" altLang="en-US" noProof="1" smtClean="0"/>
              <a:t>2023/7/24</a:t>
            </a:fld>
            <a:endParaRPr lang="ja-JP" altLang="en-US" noProof="1"/>
          </a:p>
        </p:txBody>
      </p:sp>
      <p:sp>
        <p:nvSpPr>
          <p:cNvPr id="3" name="フッター プレースホルダー 2"/>
          <p:cNvSpPr>
            <a:spLocks noGrp="1"/>
          </p:cNvSpPr>
          <p:nvPr>
            <p:ph type="ftr" sz="quarter" idx="11"/>
          </p:nvPr>
        </p:nvSpPr>
        <p:spPr/>
        <p:txBody>
          <a:bodyPr rtlCol="0"/>
          <a:lstStyle>
            <a:lvl1pPr>
              <a:defRPr baseline="0"/>
            </a:lvl1pPr>
          </a:lstStyle>
          <a:p>
            <a:endParaRPr lang="ja-JP" altLang="en-US" noProof="1"/>
          </a:p>
        </p:txBody>
      </p:sp>
      <p:sp>
        <p:nvSpPr>
          <p:cNvPr id="4" name="スライド番号プレースホルダー 3"/>
          <p:cNvSpPr>
            <a:spLocks noGrp="1"/>
          </p:cNvSpPr>
          <p:nvPr>
            <p:ph type="sldNum" sz="quarter" idx="12"/>
          </p:nvPr>
        </p:nvSpPr>
        <p:spPr/>
        <p:txBody>
          <a:bodyPr rtlCol="0"/>
          <a:lstStyle>
            <a:lvl1pPr>
              <a:defRPr baseline="0"/>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2" y="5262296"/>
            <a:ext cx="4909445" cy="689514"/>
          </a:xfrm>
        </p:spPr>
        <p:txBody>
          <a:bodyPr rtlCol="0" anchor="ctr"/>
          <a:lstStyle>
            <a:lvl1pPr algn="l">
              <a:defRPr sz="2000" b="0" baseline="0">
                <a:solidFill>
                  <a:schemeClr val="accent1">
                    <a:lumMod val="75000"/>
                    <a:lumOff val="25000"/>
                  </a:schemeClr>
                </a:solidFill>
              </a:defRPr>
            </a:lvl1pPr>
          </a:lstStyle>
          <a:p>
            <a:pPr rtl="0"/>
            <a:r>
              <a:rPr lang="ja-JP" altLang="en-US" noProof="1"/>
              <a:t>マスター タイトルの書式設定</a:t>
            </a:r>
          </a:p>
        </p:txBody>
      </p:sp>
      <p:sp>
        <p:nvSpPr>
          <p:cNvPr id="3" name="コンテンツ プレースホルダー 2"/>
          <p:cNvSpPr>
            <a:spLocks noGrp="1"/>
          </p:cNvSpPr>
          <p:nvPr>
            <p:ph idx="1" hasCustomPrompt="1"/>
          </p:nvPr>
        </p:nvSpPr>
        <p:spPr>
          <a:xfrm>
            <a:off x="447816" y="601200"/>
            <a:ext cx="11292840" cy="4204800"/>
          </a:xfrm>
        </p:spPr>
        <p:txBody>
          <a:bodyPr rtlCol="0" anchor="ctr">
            <a:normAutofit/>
          </a:bodyPr>
          <a:lstStyle>
            <a:lvl1pPr>
              <a:defRPr sz="2000" baseline="0">
                <a:solidFill>
                  <a:schemeClr val="tx2"/>
                </a:solidFill>
              </a:defRPr>
            </a:lvl1pPr>
            <a:lvl2pPr>
              <a:defRPr sz="1800" baseline="0">
                <a:solidFill>
                  <a:schemeClr val="tx2"/>
                </a:solidFill>
              </a:defRPr>
            </a:lvl2pPr>
            <a:lvl3pPr>
              <a:defRPr sz="1600" baseline="0">
                <a:solidFill>
                  <a:schemeClr val="tx2"/>
                </a:solidFill>
              </a:defRPr>
            </a:lvl3pPr>
            <a:lvl4pPr>
              <a:defRPr sz="1400" baseline="0">
                <a:solidFill>
                  <a:schemeClr val="tx2"/>
                </a:solidFill>
              </a:defRPr>
            </a:lvl4pPr>
            <a:lvl5pPr>
              <a:defRPr sz="1400" baseline="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4" name="テキスト プレースホルダー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baseline="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テキストのスタイルを編集する</a:t>
            </a:r>
          </a:p>
        </p:txBody>
      </p:sp>
      <p:sp>
        <p:nvSpPr>
          <p:cNvPr id="5" name="日付プレースホルダー 4"/>
          <p:cNvSpPr>
            <a:spLocks noGrp="1"/>
          </p:cNvSpPr>
          <p:nvPr>
            <p:ph type="dt" sz="half" idx="10"/>
          </p:nvPr>
        </p:nvSpPr>
        <p:spPr/>
        <p:txBody>
          <a:bodyPr rtlCol="0"/>
          <a:lstStyle>
            <a:lvl1pPr>
              <a:defRPr baseline="0">
                <a:solidFill>
                  <a:schemeClr val="accent1">
                    <a:lumMod val="75000"/>
                    <a:lumOff val="25000"/>
                  </a:schemeClr>
                </a:solidFill>
              </a:defRPr>
            </a:lvl1pPr>
          </a:lstStyle>
          <a:p>
            <a:fld id="{FD165ECB-0469-40F9-A608-94C68F2E8C81}" type="datetime1">
              <a:rPr lang="ja-JP" altLang="en-US" noProof="1" smtClean="0"/>
              <a:t>2023/7/24</a:t>
            </a:fld>
            <a:endParaRPr lang="ja-JP" altLang="en-US" noProof="1"/>
          </a:p>
        </p:txBody>
      </p:sp>
      <p:sp>
        <p:nvSpPr>
          <p:cNvPr id="6" name="フッター プレースホルダー 5"/>
          <p:cNvSpPr>
            <a:spLocks noGrp="1"/>
          </p:cNvSpPr>
          <p:nvPr>
            <p:ph type="ftr" sz="quarter" idx="11"/>
          </p:nvPr>
        </p:nvSpPr>
        <p:spPr/>
        <p:txBody>
          <a:bodyPr rtlCol="0"/>
          <a:lstStyle>
            <a:lvl1pPr>
              <a:defRPr baseline="0">
                <a:solidFill>
                  <a:schemeClr val="accent1">
                    <a:lumMod val="75000"/>
                    <a:lumOff val="25000"/>
                  </a:schemeClr>
                </a:solidFill>
              </a:defRPr>
            </a:lvl1pPr>
          </a:lstStyle>
          <a:p>
            <a:endParaRPr lang="ja-JP" altLang="en-US" noProof="1"/>
          </a:p>
        </p:txBody>
      </p:sp>
      <p:sp>
        <p:nvSpPr>
          <p:cNvPr id="7" name="スライド番号プレースホルダー 6"/>
          <p:cNvSpPr>
            <a:spLocks noGrp="1"/>
          </p:cNvSpPr>
          <p:nvPr>
            <p:ph type="sldNum" sz="quarter" idx="12"/>
          </p:nvPr>
        </p:nvSpPr>
        <p:spPr/>
        <p:txBody>
          <a:bodyPr rtlCol="0"/>
          <a:lstStyle>
            <a:lvl1pPr>
              <a:defRPr baseline="0">
                <a:solidFill>
                  <a:schemeClr val="accent1">
                    <a:lumMod val="75000"/>
                    <a:lumOff val="25000"/>
                  </a:schemeClr>
                </a:solidFill>
              </a:defRPr>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baseline="0">
                <a:solidFill>
                  <a:schemeClr val="accent1"/>
                </a:solidFill>
              </a:defRPr>
            </a:lvl1pPr>
          </a:lstStyle>
          <a:p>
            <a:pPr rtl="0"/>
            <a:r>
              <a:rPr lang="ja-JP" altLang="en-US" noProof="1"/>
              <a:t>マスター タイトルの書式設定</a:t>
            </a:r>
          </a:p>
        </p:txBody>
      </p:sp>
      <p:sp>
        <p:nvSpPr>
          <p:cNvPr id="3" name="図プレースホルダー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baseline="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1"/>
              <a:t>アイコンをクリックして画像を追加</a:t>
            </a:r>
          </a:p>
        </p:txBody>
      </p:sp>
      <p:sp>
        <p:nvSpPr>
          <p:cNvPr id="4" name="テキスト プレースホルダー 3"/>
          <p:cNvSpPr>
            <a:spLocks noGrp="1"/>
          </p:cNvSpPr>
          <p:nvPr>
            <p:ph type="body" sz="half" idx="2" hasCustomPrompt="1"/>
          </p:nvPr>
        </p:nvSpPr>
        <p:spPr>
          <a:xfrm>
            <a:off x="581192" y="5260127"/>
            <a:ext cx="11029617" cy="598671"/>
          </a:xfrm>
        </p:spPr>
        <p:txBody>
          <a:bodyPr rtlCol="0">
            <a:normAutofit/>
          </a:bodyPr>
          <a:lstStyle>
            <a:lvl1pPr marL="0" indent="0">
              <a:buNone/>
              <a:defRPr sz="12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テキストのスタイルを編集する</a:t>
            </a:r>
          </a:p>
        </p:txBody>
      </p:sp>
      <p:sp>
        <p:nvSpPr>
          <p:cNvPr id="5" name="日付プレースホルダー 4"/>
          <p:cNvSpPr>
            <a:spLocks noGrp="1"/>
          </p:cNvSpPr>
          <p:nvPr>
            <p:ph type="dt" sz="half" idx="10"/>
          </p:nvPr>
        </p:nvSpPr>
        <p:spPr/>
        <p:txBody>
          <a:bodyPr rtlCol="0"/>
          <a:lstStyle>
            <a:lvl1pPr>
              <a:defRPr baseline="0"/>
            </a:lvl1pPr>
          </a:lstStyle>
          <a:p>
            <a:fld id="{3CF0C77F-E928-407E-8877-BBE95B1C127B}" type="datetime1">
              <a:rPr lang="ja-JP" altLang="en-US" noProof="1" smtClean="0"/>
              <a:t>2023/7/24</a:t>
            </a:fld>
            <a:endParaRPr lang="ja-JP" altLang="en-US" noProof="1"/>
          </a:p>
        </p:txBody>
      </p:sp>
      <p:sp>
        <p:nvSpPr>
          <p:cNvPr id="6" name="フッター プレースホルダー 5"/>
          <p:cNvSpPr>
            <a:spLocks noGrp="1"/>
          </p:cNvSpPr>
          <p:nvPr>
            <p:ph type="ftr" sz="quarter" idx="11"/>
          </p:nvPr>
        </p:nvSpPr>
        <p:spPr/>
        <p:txBody>
          <a:bodyPr rtlCol="0"/>
          <a:lstStyle>
            <a:lvl1pPr>
              <a:defRPr baseline="0"/>
            </a:lvl1pPr>
          </a:lstStyle>
          <a:p>
            <a:endParaRPr lang="ja-JP" altLang="en-US" noProof="1"/>
          </a:p>
        </p:txBody>
      </p:sp>
      <p:sp>
        <p:nvSpPr>
          <p:cNvPr id="7" name="スライド番号プレースホルダー 6"/>
          <p:cNvSpPr>
            <a:spLocks noGrp="1"/>
          </p:cNvSpPr>
          <p:nvPr>
            <p:ph type="sldNum" sz="quarter" idx="12"/>
          </p:nvPr>
        </p:nvSpPr>
        <p:spPr/>
        <p:txBody>
          <a:bodyPr rtlCol="0"/>
          <a:lstStyle>
            <a:lvl1pPr>
              <a:defRPr baseline="0"/>
            </a:lvl1pPr>
          </a:lstStyle>
          <a:p>
            <a:fld id="{D57F1E4F-1CFF-5643-939E-217C01CDF565}" type="slidenum">
              <a:rPr lang="en-US" altLang="ja-JP" noProof="1" smtClean="0"/>
              <a:pPr/>
              <a:t>‹#›</a:t>
            </a:fld>
            <a:endParaRPr lang="ja-JP" altLang="en-US" noProof="1"/>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JP" altLang="en-US" noProof="1"/>
              <a:t>マスター タイトルの書式設定</a:t>
            </a:r>
          </a:p>
        </p:txBody>
      </p:sp>
      <p:sp>
        <p:nvSpPr>
          <p:cNvPr id="3" name="テキスト プレースホルダー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ja-JP" altLang="en-US" noProof="1"/>
              <a:t>マスター テキストのスタイルを編集する</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4" name="日付プレースホルダー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baseline="0">
                <a:solidFill>
                  <a:schemeClr val="accent2"/>
                </a:solidFill>
                <a:latin typeface="Meiryo UI" panose="020B0604030504040204" pitchFamily="50" charset="-128"/>
                <a:ea typeface="Meiryo UI" panose="020B0604030504040204" pitchFamily="50" charset="-128"/>
              </a:defRPr>
            </a:lvl1pPr>
          </a:lstStyle>
          <a:p>
            <a:fld id="{0081DD65-F2F5-46FA-9699-85C576084E88}" type="datetime1">
              <a:rPr lang="ja-JP" altLang="en-US" noProof="1" smtClean="0"/>
              <a:t>2023/7/24</a:t>
            </a:fld>
            <a:endParaRPr lang="ja-JP" altLang="en-US" noProof="1"/>
          </a:p>
        </p:txBody>
      </p:sp>
      <p:sp>
        <p:nvSpPr>
          <p:cNvPr id="5" name="フッター プレースホルダー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baseline="0">
                <a:solidFill>
                  <a:schemeClr val="accent2"/>
                </a:solidFill>
                <a:latin typeface="Meiryo UI" panose="020B0604030504040204" pitchFamily="50" charset="-128"/>
                <a:ea typeface="Meiryo UI" panose="020B0604030504040204" pitchFamily="50" charset="-128"/>
              </a:defRPr>
            </a:lvl1pPr>
          </a:lstStyle>
          <a:p>
            <a:endParaRPr lang="ja-JP" altLang="en-US" noProof="1"/>
          </a:p>
        </p:txBody>
      </p:sp>
      <p:sp>
        <p:nvSpPr>
          <p:cNvPr id="6" name="スライド番号プレースホルダー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baseline="0">
                <a:solidFill>
                  <a:schemeClr val="accent2"/>
                </a:solidFill>
                <a:latin typeface="Meiryo UI" panose="020B0604030504040204" pitchFamily="50" charset="-128"/>
                <a:ea typeface="Meiryo UI" panose="020B0604030504040204" pitchFamily="50" charset="-128"/>
              </a:defRPr>
            </a:lvl1pPr>
          </a:lstStyle>
          <a:p>
            <a:fld id="{D57F1E4F-1CFF-5643-939E-217C01CDF565}" type="slidenum">
              <a:rPr lang="en-US" altLang="ja-JP" noProof="1" smtClean="0"/>
              <a:pPr/>
              <a:t>‹#›</a:t>
            </a:fld>
            <a:endParaRPr lang="ja-JP" altLang="en-US" noProof="1"/>
          </a:p>
        </p:txBody>
      </p:sp>
      <p:sp>
        <p:nvSpPr>
          <p:cNvPr id="9" name="長方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kumimoji="1" sz="2800" b="0" kern="1200" cap="all" baseline="0">
          <a:solidFill>
            <a:schemeClr val="bg1"/>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baseline="0">
          <a:solidFill>
            <a:schemeClr val="tx2"/>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baseline="0">
          <a:solidFill>
            <a:schemeClr val="tx2"/>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baseline="0">
          <a:solidFill>
            <a:schemeClr val="tx2"/>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baseline="0">
          <a:solidFill>
            <a:schemeClr val="tx2"/>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baseline="0">
          <a:solidFill>
            <a:schemeClr val="tx2"/>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internet-illustration.com/03-smartphone/0213-free-imag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長方形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eiryo UI" panose="020B0604030504040204" pitchFamily="50" charset="-128"/>
            </a:endParaRPr>
          </a:p>
        </p:txBody>
      </p:sp>
      <p:pic>
        <p:nvPicPr>
          <p:cNvPr id="7" name="画像 6" descr="デジタル接続">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グループ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長方形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長方形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長方形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長方形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タイトル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ja-JP" altLang="en-US" sz="6000" noProof="1">
                <a:solidFill>
                  <a:schemeClr val="bg1"/>
                </a:solidFill>
                <a:latin typeface="Meiryo UI"/>
                <a:ea typeface="Meiryo UI"/>
              </a:rPr>
              <a:t>成果発表</a:t>
            </a:r>
          </a:p>
        </p:txBody>
      </p:sp>
      <p:sp>
        <p:nvSpPr>
          <p:cNvPr id="3" name="サブタイトル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r>
              <a:rPr lang="ja-JP" altLang="en-US" noProof="1">
                <a:solidFill>
                  <a:srgbClr val="7CEBFF"/>
                </a:solidFill>
                <a:latin typeface="Meiryo UI"/>
                <a:ea typeface="Meiryo UI"/>
              </a:rPr>
              <a:t>須見亮太　川本航　村山広樹　浅岡友夢　八木虎神　土田蒼太</a:t>
            </a:r>
            <a:endParaRPr lang="ja-JP" altLang="en-US" noProof="1">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7D35B-A055-7536-8279-EFC892F86CD6}"/>
              </a:ext>
            </a:extLst>
          </p:cNvPr>
          <p:cNvSpPr>
            <a:spLocks noGrp="1"/>
          </p:cNvSpPr>
          <p:nvPr>
            <p:ph type="title"/>
          </p:nvPr>
        </p:nvSpPr>
        <p:spPr>
          <a:xfrm>
            <a:off x="581192" y="623329"/>
            <a:ext cx="11029616" cy="1079490"/>
          </a:xfrm>
        </p:spPr>
        <p:txBody>
          <a:bodyPr>
            <a:normAutofit/>
          </a:bodyPr>
          <a:lstStyle/>
          <a:p>
            <a:r>
              <a:rPr kumimoji="1" lang="ja-JP" altLang="en-US" sz="4400">
                <a:latin typeface="Meiryo UI"/>
                <a:ea typeface="Meiryo UI"/>
              </a:rPr>
              <a:t>問題点</a:t>
            </a:r>
            <a:endParaRPr lang="ja-JP" altLang="en-US" sz="4400">
              <a:latin typeface="Meiryo UI"/>
              <a:ea typeface="Meiryo UI"/>
            </a:endParaRPr>
          </a:p>
        </p:txBody>
      </p:sp>
      <p:sp>
        <p:nvSpPr>
          <p:cNvPr id="3" name="コンテンツ プレースホルダー 2">
            <a:extLst>
              <a:ext uri="{FF2B5EF4-FFF2-40B4-BE49-F238E27FC236}">
                <a16:creationId xmlns:a16="http://schemas.microsoft.com/office/drawing/2014/main" id="{F179FBE5-5B4C-54AC-8D0C-827292613F93}"/>
              </a:ext>
            </a:extLst>
          </p:cNvPr>
          <p:cNvSpPr>
            <a:spLocks noGrp="1"/>
          </p:cNvSpPr>
          <p:nvPr>
            <p:ph idx="1"/>
          </p:nvPr>
        </p:nvSpPr>
        <p:spPr>
          <a:xfrm>
            <a:off x="581193" y="1373559"/>
            <a:ext cx="11371321" cy="3756295"/>
          </a:xfrm>
        </p:spPr>
        <p:txBody>
          <a:bodyPr vert="horz" lIns="91440" tIns="45720" rIns="91440" bIns="45720" rtlCol="0" anchor="t">
            <a:noAutofit/>
          </a:bodyPr>
          <a:lstStyle/>
          <a:p>
            <a:pPr marL="305435" indent="-305435"/>
            <a:endParaRPr lang="en-US" altLang="ja-JP"/>
          </a:p>
          <a:p>
            <a:pPr marL="305435" indent="-305435"/>
            <a:r>
              <a:rPr lang="ja-JP" altLang="en-US" sz="2200">
                <a:latin typeface="Meiryo UI"/>
                <a:ea typeface="Meiryo UI"/>
              </a:rPr>
              <a:t>機械学習への理解度の不足</a:t>
            </a:r>
            <a:endParaRPr lang="en-US" altLang="ja-JP" sz="2200">
              <a:latin typeface="Meiryo UI"/>
              <a:ea typeface="Meiryo UI"/>
            </a:endParaRPr>
          </a:p>
          <a:p>
            <a:pPr marL="0" indent="0">
              <a:buNone/>
            </a:pPr>
            <a:r>
              <a:rPr lang="ja-JP" altLang="en-US" sz="2200">
                <a:latin typeface="Meiryo UI"/>
                <a:ea typeface="Meiryo UI"/>
              </a:rPr>
              <a:t>　　様々な学習モデルのサンプルプログラムを試したが、思うように実行できず機械学習への理</a:t>
            </a:r>
            <a:endParaRPr lang="en-US" altLang="ja-JP" sz="2200">
              <a:latin typeface="Meiryo UI"/>
              <a:ea typeface="Meiryo UI"/>
            </a:endParaRPr>
          </a:p>
          <a:p>
            <a:pPr marL="0" indent="0">
              <a:buNone/>
            </a:pPr>
            <a:r>
              <a:rPr lang="ja-JP" altLang="en-US" sz="2200">
                <a:latin typeface="Meiryo UI"/>
                <a:ea typeface="Meiryo UI"/>
              </a:rPr>
              <a:t>　　解やモデルの選択が遅れた。</a:t>
            </a:r>
            <a:endParaRPr lang="en-US" altLang="ja-JP" sz="2200">
              <a:latin typeface="Meiryo UI"/>
              <a:ea typeface="Meiryo UI"/>
            </a:endParaRPr>
          </a:p>
          <a:p>
            <a:pPr marL="305435" indent="-305435"/>
            <a:r>
              <a:rPr kumimoji="1" lang="ja-JP" altLang="en-US" sz="2200">
                <a:latin typeface="Meiryo UI"/>
                <a:ea typeface="Meiryo UI"/>
              </a:rPr>
              <a:t>機械学習の精度</a:t>
            </a:r>
            <a:endParaRPr lang="en-US" altLang="ja-JP" sz="2200">
              <a:latin typeface="Meiryo UI"/>
              <a:ea typeface="Meiryo UI"/>
            </a:endParaRPr>
          </a:p>
          <a:p>
            <a:pPr marL="0" indent="0">
              <a:buNone/>
            </a:pPr>
            <a:r>
              <a:rPr lang="ja-JP" altLang="en-US" sz="2200">
                <a:latin typeface="Meiryo UI"/>
                <a:ea typeface="Meiryo UI"/>
              </a:rPr>
              <a:t>　　本来であれば、過去のデータから気温・湿度を予測、そのデータを用いて売り上げの予測を</a:t>
            </a:r>
            <a:endParaRPr lang="en-US" altLang="ja-JP" sz="2200">
              <a:latin typeface="Meiryo UI"/>
              <a:ea typeface="Meiryo UI"/>
            </a:endParaRPr>
          </a:p>
          <a:p>
            <a:pPr marL="0" indent="0">
              <a:buNone/>
            </a:pPr>
            <a:r>
              <a:rPr lang="ja-JP" altLang="en-US" sz="2200">
                <a:latin typeface="Meiryo UI"/>
                <a:ea typeface="Meiryo UI"/>
              </a:rPr>
              <a:t>　　行うのが望ましかった。</a:t>
            </a:r>
            <a:endParaRPr lang="en-US" altLang="ja-JP" sz="2200">
              <a:latin typeface="Meiryo UI"/>
              <a:ea typeface="Meiryo UI"/>
            </a:endParaRPr>
          </a:p>
          <a:p>
            <a:pPr marL="0" indent="0">
              <a:buNone/>
            </a:pPr>
            <a:r>
              <a:rPr lang="ja-JP" altLang="en-US" sz="2200">
                <a:latin typeface="Meiryo UI"/>
                <a:ea typeface="Meiryo UI"/>
              </a:rPr>
              <a:t>　　</a:t>
            </a:r>
            <a:r>
              <a:rPr kumimoji="1" lang="ja-JP" altLang="en-US" sz="2200">
                <a:latin typeface="Meiryo UI"/>
                <a:ea typeface="Meiryo UI"/>
              </a:rPr>
              <a:t>技術的問題により予測に使う気温・湿度のデータは過去のデータを利用</a:t>
            </a:r>
            <a:endParaRPr lang="en-US" altLang="ja-JP" sz="2200">
              <a:latin typeface="Meiryo UI"/>
              <a:ea typeface="Meiryo UI"/>
            </a:endParaRPr>
          </a:p>
          <a:p>
            <a:pPr marL="305435" indent="-305435"/>
            <a:r>
              <a:rPr kumimoji="1" lang="ja-JP" altLang="en-US" sz="2200">
                <a:latin typeface="Meiryo UI"/>
                <a:ea typeface="Meiryo UI"/>
              </a:rPr>
              <a:t>モデルの選択</a:t>
            </a:r>
            <a:endParaRPr lang="en-US" altLang="ja-JP" sz="2200">
              <a:latin typeface="Meiryo UI"/>
              <a:ea typeface="Meiryo UI"/>
            </a:endParaRPr>
          </a:p>
          <a:p>
            <a:pPr marL="0" indent="0">
              <a:buNone/>
            </a:pPr>
            <a:r>
              <a:rPr lang="en-US" altLang="ja-JP" sz="2200">
                <a:latin typeface="Meiryo UI"/>
                <a:ea typeface="Meiryo UI"/>
              </a:rPr>
              <a:t>	</a:t>
            </a:r>
            <a:r>
              <a:rPr lang="ja-JP" altLang="en-US" sz="2200">
                <a:latin typeface="Meiryo UI"/>
                <a:ea typeface="Meiryo UI"/>
              </a:rPr>
              <a:t>ランダムフォレストは正誤判定や分類などに用いるアルゴリズム</a:t>
            </a:r>
            <a:endParaRPr lang="en-US" altLang="ja-JP" sz="2200">
              <a:latin typeface="Meiryo UI"/>
              <a:ea typeface="Meiryo UI"/>
            </a:endParaRPr>
          </a:p>
          <a:p>
            <a:pPr marL="0" indent="0">
              <a:buNone/>
            </a:pPr>
            <a:r>
              <a:rPr lang="en-US" altLang="ja-JP" sz="2200">
                <a:latin typeface="Meiryo UI"/>
                <a:ea typeface="Meiryo UI"/>
              </a:rPr>
              <a:t>	</a:t>
            </a:r>
            <a:r>
              <a:rPr lang="ja-JP" altLang="en-US" sz="2200">
                <a:latin typeface="Meiryo UI"/>
                <a:ea typeface="Meiryo UI"/>
              </a:rPr>
              <a:t>時系列データの扱いには不向き</a:t>
            </a:r>
            <a:endParaRPr lang="en-US" altLang="ja-JP" sz="2200">
              <a:latin typeface="Meiryo UI"/>
              <a:ea typeface="Meiryo UI"/>
            </a:endParaRPr>
          </a:p>
          <a:p>
            <a:pPr marL="0" indent="0">
              <a:buNone/>
            </a:pPr>
            <a:endParaRPr kumimoji="1" lang="en-US" altLang="ja-JP"/>
          </a:p>
          <a:p>
            <a:pPr marL="305435" indent="-305435"/>
            <a:endParaRPr lang="ja-JP" altLang="en-US"/>
          </a:p>
        </p:txBody>
      </p:sp>
    </p:spTree>
    <p:extLst>
      <p:ext uri="{BB962C8B-B14F-4D97-AF65-F5344CB8AC3E}">
        <p14:creationId xmlns:p14="http://schemas.microsoft.com/office/powerpoint/2010/main" val="161979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長方形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eiryo UI" panose="020B0604030504040204" pitchFamily="50" charset="-128"/>
            </a:endParaRPr>
          </a:p>
        </p:txBody>
      </p:sp>
      <p:sp>
        <p:nvSpPr>
          <p:cNvPr id="12" name="長方形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グループ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長方形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長方形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長方形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タイトル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ja-JP" altLang="en-US" sz="4400" noProof="1">
                <a:solidFill>
                  <a:srgbClr val="FFFFFF"/>
                </a:solidFill>
                <a:latin typeface="Meiryo UI"/>
                <a:ea typeface="Meiryo UI"/>
              </a:rPr>
              <a:t>ありがとう</a:t>
            </a:r>
            <a:br>
              <a:rPr lang="ja-JP" altLang="en-US" sz="4400" noProof="1"/>
            </a:br>
            <a:r>
              <a:rPr lang="ja-JP" altLang="en-US" sz="4400" noProof="1">
                <a:solidFill>
                  <a:srgbClr val="FFFFFF"/>
                </a:solidFill>
                <a:latin typeface="Meiryo UI"/>
                <a:ea typeface="Meiryo UI"/>
              </a:rPr>
              <a:t>ございます</a:t>
            </a:r>
          </a:p>
        </p:txBody>
      </p:sp>
      <p:sp>
        <p:nvSpPr>
          <p:cNvPr id="3" name="サブタイトル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n-US" altLang="ja-JP" noProof="1">
                <a:solidFill>
                  <a:schemeClr val="bg2"/>
                </a:solidFill>
              </a:rPr>
              <a:t>someone@example.com</a:t>
            </a:r>
          </a:p>
          <a:p>
            <a:pPr rtl="0"/>
            <a:endParaRPr lang="ja-JP" altLang="en-US" noProof="1">
              <a:solidFill>
                <a:schemeClr val="bg2"/>
              </a:solidFill>
            </a:endParaRPr>
          </a:p>
          <a:p>
            <a:pPr rtl="0"/>
            <a:endParaRPr lang="ja-JP" altLang="en-US" noProof="1">
              <a:solidFill>
                <a:schemeClr val="bg2"/>
              </a:solidFill>
            </a:endParaRPr>
          </a:p>
        </p:txBody>
      </p:sp>
      <p:pic>
        <p:nvPicPr>
          <p:cNvPr id="5" name="画像 4" descr="デジタル数字">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6F0FA-BF20-1A8D-6733-F7E9F9AF7248}"/>
              </a:ext>
            </a:extLst>
          </p:cNvPr>
          <p:cNvSpPr>
            <a:spLocks noGrp="1"/>
          </p:cNvSpPr>
          <p:nvPr>
            <p:ph type="title"/>
          </p:nvPr>
        </p:nvSpPr>
        <p:spPr/>
        <p:txBody>
          <a:bodyPr>
            <a:normAutofit/>
          </a:bodyPr>
          <a:lstStyle/>
          <a:p>
            <a:r>
              <a:rPr kumimoji="1" lang="ja-JP" altLang="en-US" sz="4400"/>
              <a:t>目次</a:t>
            </a:r>
          </a:p>
        </p:txBody>
      </p:sp>
      <p:sp>
        <p:nvSpPr>
          <p:cNvPr id="3" name="コンテンツ プレースホルダー 2">
            <a:extLst>
              <a:ext uri="{FF2B5EF4-FFF2-40B4-BE49-F238E27FC236}">
                <a16:creationId xmlns:a16="http://schemas.microsoft.com/office/drawing/2014/main" id="{98B2BBF4-5A9B-17BF-20CD-F7115A24F346}"/>
              </a:ext>
            </a:extLst>
          </p:cNvPr>
          <p:cNvSpPr>
            <a:spLocks noGrp="1"/>
          </p:cNvSpPr>
          <p:nvPr>
            <p:ph idx="1"/>
          </p:nvPr>
        </p:nvSpPr>
        <p:spPr>
          <a:xfrm>
            <a:off x="683827" y="2179766"/>
            <a:ext cx="3676483" cy="3678303"/>
          </a:xfrm>
        </p:spPr>
        <p:txBody>
          <a:bodyPr>
            <a:normAutofit fontScale="92500"/>
          </a:bodyPr>
          <a:lstStyle/>
          <a:p>
            <a:pPr marL="0" indent="0">
              <a:buNone/>
            </a:pPr>
            <a:r>
              <a:rPr lang="en-US" altLang="ja-JP" sz="3600"/>
              <a:t>1.</a:t>
            </a:r>
            <a:r>
              <a:rPr lang="ja-JP" altLang="en-US" sz="3600"/>
              <a:t>要求</a:t>
            </a:r>
            <a:endParaRPr lang="en-US" altLang="ja-JP" sz="3600"/>
          </a:p>
          <a:p>
            <a:pPr marL="0" indent="0">
              <a:buNone/>
            </a:pPr>
            <a:r>
              <a:rPr lang="en-US" altLang="ja-JP" sz="3600"/>
              <a:t>2.</a:t>
            </a:r>
            <a:r>
              <a:rPr lang="ja-JP" altLang="en-US" sz="3600"/>
              <a:t>システム要件</a:t>
            </a:r>
            <a:endParaRPr lang="en-US" altLang="ja-JP" sz="3600"/>
          </a:p>
          <a:p>
            <a:pPr marL="0" indent="0">
              <a:buNone/>
            </a:pPr>
            <a:r>
              <a:rPr lang="en-US" altLang="ja-JP" sz="3600"/>
              <a:t>3.</a:t>
            </a:r>
            <a:r>
              <a:rPr lang="ja-JP" altLang="en-US" sz="3600"/>
              <a:t>システムの概念図</a:t>
            </a:r>
            <a:endParaRPr kumimoji="1" lang="en-US" altLang="ja-JP" sz="3600"/>
          </a:p>
          <a:p>
            <a:pPr marL="0" indent="0">
              <a:buNone/>
            </a:pPr>
            <a:r>
              <a:rPr lang="en-US" altLang="ja-JP" sz="3600"/>
              <a:t>4.</a:t>
            </a:r>
            <a:r>
              <a:rPr lang="ja-JP" altLang="en-US" sz="3600"/>
              <a:t>使用したモデル</a:t>
            </a:r>
            <a:endParaRPr lang="en-US" altLang="ja-JP" sz="3600"/>
          </a:p>
          <a:p>
            <a:pPr marL="0" indent="0">
              <a:buNone/>
            </a:pPr>
            <a:r>
              <a:rPr kumimoji="1" lang="en-US" altLang="ja-JP" sz="3600"/>
              <a:t>5.</a:t>
            </a:r>
            <a:r>
              <a:rPr lang="ja-JP" altLang="en-US" sz="3600"/>
              <a:t>各メンバーの役割</a:t>
            </a:r>
            <a:endParaRPr kumimoji="1" lang="en-US" altLang="ja-JP" sz="3600"/>
          </a:p>
          <a:p>
            <a:endParaRPr lang="en-US" altLang="ja-JP" sz="3600"/>
          </a:p>
        </p:txBody>
      </p:sp>
      <p:sp>
        <p:nvSpPr>
          <p:cNvPr id="4" name="コンテンツ プレースホルダー 2">
            <a:extLst>
              <a:ext uri="{FF2B5EF4-FFF2-40B4-BE49-F238E27FC236}">
                <a16:creationId xmlns:a16="http://schemas.microsoft.com/office/drawing/2014/main" id="{711F7275-CCEF-E2FD-2859-5A5669B5D98A}"/>
              </a:ext>
            </a:extLst>
          </p:cNvPr>
          <p:cNvSpPr txBox="1">
            <a:spLocks/>
          </p:cNvSpPr>
          <p:nvPr/>
        </p:nvSpPr>
        <p:spPr>
          <a:xfrm>
            <a:off x="6096001" y="2179767"/>
            <a:ext cx="551480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baseline="0">
                <a:solidFill>
                  <a:schemeClr val="tx2"/>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baseline="0">
                <a:solidFill>
                  <a:schemeClr val="tx2"/>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baseline="0">
                <a:solidFill>
                  <a:schemeClr val="tx2"/>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baseline="0">
                <a:solidFill>
                  <a:schemeClr val="tx2"/>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baseline="0">
                <a:solidFill>
                  <a:schemeClr val="tx2"/>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300"/>
              <a:t>6.デモ</a:t>
            </a:r>
            <a:endParaRPr lang="en-US" altLang="ja-JP" sz="3300"/>
          </a:p>
          <a:p>
            <a:pPr marL="0" indent="0">
              <a:buNone/>
            </a:pPr>
            <a:r>
              <a:rPr lang="ja-JP" altLang="en-US" sz="3300"/>
              <a:t>7.問題点</a:t>
            </a:r>
            <a:endParaRPr lang="en-US" altLang="ja-JP" sz="3300"/>
          </a:p>
          <a:p>
            <a:pPr marL="0" indent="0">
              <a:buNone/>
            </a:pPr>
            <a:endParaRPr lang="en-US" altLang="ja-JP" sz="3300"/>
          </a:p>
          <a:p>
            <a:pPr marL="0" indent="0">
              <a:buNone/>
            </a:pPr>
            <a:endParaRPr lang="en-US" altLang="ja-JP" sz="3600"/>
          </a:p>
        </p:txBody>
      </p:sp>
    </p:spTree>
    <p:extLst>
      <p:ext uri="{BB962C8B-B14F-4D97-AF65-F5344CB8AC3E}">
        <p14:creationId xmlns:p14="http://schemas.microsoft.com/office/powerpoint/2010/main" val="152051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22787-4407-1D53-2DA5-0C18CE6458EC}"/>
              </a:ext>
            </a:extLst>
          </p:cNvPr>
          <p:cNvSpPr>
            <a:spLocks noGrp="1"/>
          </p:cNvSpPr>
          <p:nvPr>
            <p:ph type="title"/>
          </p:nvPr>
        </p:nvSpPr>
        <p:spPr/>
        <p:txBody>
          <a:bodyPr>
            <a:normAutofit/>
          </a:bodyPr>
          <a:lstStyle/>
          <a:p>
            <a:r>
              <a:rPr kumimoji="1" lang="ja-JP" altLang="en-US" sz="4400">
                <a:latin typeface="Meiryo UI"/>
                <a:ea typeface="Meiryo UI"/>
              </a:rPr>
              <a:t>システム要件</a:t>
            </a:r>
            <a:endParaRPr lang="ja-JP" altLang="en-US" sz="4400">
              <a:latin typeface="Meiryo UI"/>
              <a:ea typeface="Meiryo UI"/>
            </a:endParaRPr>
          </a:p>
        </p:txBody>
      </p:sp>
      <p:sp>
        <p:nvSpPr>
          <p:cNvPr id="3" name="コンテンツ プレースホルダー 2">
            <a:extLst>
              <a:ext uri="{FF2B5EF4-FFF2-40B4-BE49-F238E27FC236}">
                <a16:creationId xmlns:a16="http://schemas.microsoft.com/office/drawing/2014/main" id="{0F43D156-CA17-8F9D-D9E6-F1F8312EFDD8}"/>
              </a:ext>
            </a:extLst>
          </p:cNvPr>
          <p:cNvSpPr>
            <a:spLocks noGrp="1"/>
          </p:cNvSpPr>
          <p:nvPr>
            <p:ph idx="1"/>
          </p:nvPr>
        </p:nvSpPr>
        <p:spPr/>
        <p:txBody>
          <a:bodyPr anchor="t"/>
          <a:lstStyle/>
          <a:p>
            <a:pPr marL="305435" indent="-305435"/>
            <a:r>
              <a:rPr lang="ja-JP" sz="2200">
                <a:latin typeface="Meiryo UI"/>
                <a:ea typeface="Meiryo UI"/>
              </a:rPr>
              <a:t>1. 売上データ、温湿度データから将来の売上を予測できる</a:t>
            </a:r>
            <a:r>
              <a:rPr lang="ja-JP" altLang="en-US" sz="2200">
                <a:latin typeface="Meiryo UI"/>
                <a:ea typeface="Meiryo UI"/>
              </a:rPr>
              <a:t> ・</a:t>
            </a:r>
            <a:r>
              <a:rPr lang="ja-JP" sz="2200">
                <a:latin typeface="Meiryo UI"/>
                <a:ea typeface="Meiryo UI"/>
              </a:rPr>
              <a:t> 過去データは2013/4～2023/3</a:t>
            </a:r>
            <a:r>
              <a:rPr lang="ja-JP" altLang="en-US" sz="2200">
                <a:latin typeface="Meiryo UI"/>
                <a:ea typeface="Meiryo UI"/>
              </a:rPr>
              <a:t> ・</a:t>
            </a:r>
            <a:r>
              <a:rPr lang="ja-JP" sz="2200">
                <a:latin typeface="Meiryo UI"/>
                <a:ea typeface="Meiryo UI"/>
              </a:rPr>
              <a:t> 2023/7の月次で、製品別の売上順位を予測</a:t>
            </a:r>
            <a:endParaRPr lang="ja-JP" sz="2200"/>
          </a:p>
          <a:p>
            <a:pPr marL="305435" indent="-305435"/>
            <a:r>
              <a:rPr lang="en-US" altLang="ja-JP" sz="2200">
                <a:latin typeface="Meiryo UI"/>
                <a:ea typeface="Meiryo UI"/>
              </a:rPr>
              <a:t>2.</a:t>
            </a:r>
            <a:r>
              <a:rPr lang="ja-JP" altLang="en-US" sz="2200">
                <a:latin typeface="Meiryo UI"/>
                <a:ea typeface="Meiryo UI"/>
              </a:rPr>
              <a:t> インタフェースはブラウザのみ ・ブラウザから操作、ブラウザで結果を参照</a:t>
            </a:r>
          </a:p>
          <a:p>
            <a:pPr marL="305435" indent="-305435"/>
            <a:endParaRPr lang="ja-JP" altLang="en-US" sz="2200">
              <a:latin typeface="Meiryo UI"/>
              <a:ea typeface="Meiryo UI"/>
            </a:endParaRPr>
          </a:p>
          <a:p>
            <a:pPr marL="305435" indent="-305435"/>
            <a:endParaRPr lang="ja-JP" altLang="en-US">
              <a:latin typeface="Meiryo UI"/>
              <a:ea typeface="Meiryo UI"/>
            </a:endParaRPr>
          </a:p>
          <a:p>
            <a:pPr marL="305435" indent="-305435"/>
            <a:endParaRPr lang="ja-JP" altLang="en-US">
              <a:latin typeface="Meiryo UI"/>
              <a:ea typeface="Meiryo UI"/>
            </a:endParaRPr>
          </a:p>
        </p:txBody>
      </p:sp>
      <p:pic>
        <p:nvPicPr>
          <p:cNvPr id="4" name="Picture 4">
            <a:extLst>
              <a:ext uri="{FF2B5EF4-FFF2-40B4-BE49-F238E27FC236}">
                <a16:creationId xmlns:a16="http://schemas.microsoft.com/office/drawing/2014/main" id="{454094E1-ADCF-585C-854B-C9FCF46232FC}"/>
              </a:ext>
            </a:extLst>
          </p:cNvPr>
          <p:cNvPicPr>
            <a:picLocks noChangeAspect="1"/>
          </p:cNvPicPr>
          <p:nvPr/>
        </p:nvPicPr>
        <p:blipFill rotWithShape="1">
          <a:blip r:embed="rId2"/>
          <a:srcRect l="61567" t="45855" r="6442" b="39249"/>
          <a:stretch/>
        </p:blipFill>
        <p:spPr>
          <a:xfrm>
            <a:off x="963679" y="3879843"/>
            <a:ext cx="7165507" cy="1894686"/>
          </a:xfrm>
          <a:prstGeom prst="rect">
            <a:avLst/>
          </a:prstGeom>
        </p:spPr>
      </p:pic>
    </p:spTree>
    <p:extLst>
      <p:ext uri="{BB962C8B-B14F-4D97-AF65-F5344CB8AC3E}">
        <p14:creationId xmlns:p14="http://schemas.microsoft.com/office/powerpoint/2010/main" val="164690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E5481-A9AF-AA9F-4F7A-415D265A7328}"/>
              </a:ext>
            </a:extLst>
          </p:cNvPr>
          <p:cNvSpPr>
            <a:spLocks noGrp="1"/>
          </p:cNvSpPr>
          <p:nvPr>
            <p:ph type="title"/>
          </p:nvPr>
        </p:nvSpPr>
        <p:spPr/>
        <p:txBody>
          <a:bodyPr>
            <a:normAutofit/>
          </a:bodyPr>
          <a:lstStyle/>
          <a:p>
            <a:r>
              <a:rPr kumimoji="1" lang="ja-JP" altLang="en-US" sz="4400">
                <a:latin typeface="Meiryo UI"/>
                <a:ea typeface="Meiryo UI"/>
              </a:rPr>
              <a:t>システム化の方針</a:t>
            </a:r>
            <a:endParaRPr lang="ja-JP" altLang="en-US" sz="4400">
              <a:latin typeface="Meiryo UI"/>
              <a:ea typeface="Meiryo UI"/>
            </a:endParaRPr>
          </a:p>
        </p:txBody>
      </p:sp>
      <p:sp>
        <p:nvSpPr>
          <p:cNvPr id="3" name="コンテンツ プレースホルダー 2">
            <a:extLst>
              <a:ext uri="{FF2B5EF4-FFF2-40B4-BE49-F238E27FC236}">
                <a16:creationId xmlns:a16="http://schemas.microsoft.com/office/drawing/2014/main" id="{44E7F811-ACA8-A1EA-B889-54880738649D}"/>
              </a:ext>
            </a:extLst>
          </p:cNvPr>
          <p:cNvSpPr>
            <a:spLocks noGrp="1"/>
          </p:cNvSpPr>
          <p:nvPr>
            <p:ph idx="1"/>
          </p:nvPr>
        </p:nvSpPr>
        <p:spPr>
          <a:xfrm>
            <a:off x="581192" y="2208488"/>
            <a:ext cx="11029615" cy="3678303"/>
          </a:xfrm>
        </p:spPr>
        <p:txBody>
          <a:bodyPr anchor="t"/>
          <a:lstStyle/>
          <a:p>
            <a:pPr marL="305435" indent="-305435"/>
            <a:r>
              <a:rPr lang="en-US" altLang="ja-JP" sz="2200">
                <a:latin typeface="Meiryo UI"/>
                <a:ea typeface="Meiryo UI"/>
              </a:rPr>
              <a:t>CSV</a:t>
            </a:r>
            <a:r>
              <a:rPr lang="ja-JP" altLang="en-US" sz="2200">
                <a:latin typeface="Meiryo UI"/>
                <a:ea typeface="Meiryo UI"/>
              </a:rPr>
              <a:t>データを用いて機械学習を行い、一年の売り上げ予測を行う</a:t>
            </a:r>
            <a:endParaRPr lang="en-US" altLang="ja-JP" sz="2200">
              <a:latin typeface="Meiryo UI"/>
              <a:ea typeface="Meiryo UI"/>
            </a:endParaRPr>
          </a:p>
          <a:p>
            <a:pPr marL="305435" indent="-305435"/>
            <a:r>
              <a:rPr lang="ja-JP" altLang="en-US" sz="2200">
                <a:latin typeface="Meiryo UI"/>
                <a:ea typeface="Meiryo UI"/>
              </a:rPr>
              <a:t>予測は過去の湿度、温度から１２カ月分行う。</a:t>
            </a:r>
            <a:endParaRPr lang="en-US" altLang="ja-JP" sz="2200">
              <a:latin typeface="Meiryo UI"/>
              <a:ea typeface="Meiryo UI"/>
            </a:endParaRPr>
          </a:p>
          <a:p>
            <a:pPr marL="305435" indent="-305435"/>
            <a:r>
              <a:rPr lang="en-US" altLang="ja-JP" sz="2200">
                <a:latin typeface="Meiryo UI"/>
                <a:ea typeface="Meiryo UI"/>
              </a:rPr>
              <a:t>Flask </a:t>
            </a:r>
            <a:r>
              <a:rPr lang="ja-JP" altLang="en-US" sz="2200">
                <a:latin typeface="Meiryo UI"/>
                <a:ea typeface="Meiryo UI"/>
              </a:rPr>
              <a:t>でサーバを立ち上げ、予測した結果をブラウザに表示する。</a:t>
            </a:r>
            <a:endParaRPr lang="en-US" altLang="ja-JP" sz="2200">
              <a:latin typeface="Meiryo UI"/>
              <a:ea typeface="Meiryo UI"/>
            </a:endParaRPr>
          </a:p>
          <a:p>
            <a:pPr marL="305435" indent="-305435"/>
            <a:r>
              <a:rPr lang="ja-JP" altLang="en-US" sz="2200">
                <a:latin typeface="Meiryo UI"/>
                <a:ea typeface="Meiryo UI"/>
              </a:rPr>
              <a:t>予測結果は月ごとに選択し、すべての商品の売り上げ予測を棒グラフにしたものと、その月の売り上げ</a:t>
            </a:r>
            <a:r>
              <a:rPr lang="en-US" altLang="ja-JP" sz="2200">
                <a:latin typeface="Meiryo UI"/>
                <a:ea typeface="Meiryo UI"/>
              </a:rPr>
              <a:t>To10</a:t>
            </a:r>
            <a:r>
              <a:rPr lang="ja-JP" altLang="en-US" sz="2200">
                <a:latin typeface="Meiryo UI"/>
                <a:ea typeface="Meiryo UI"/>
              </a:rPr>
              <a:t>の商品をランキングで表示。</a:t>
            </a:r>
            <a:endParaRPr lang="ja-JP"/>
          </a:p>
        </p:txBody>
      </p:sp>
    </p:spTree>
    <p:extLst>
      <p:ext uri="{BB962C8B-B14F-4D97-AF65-F5344CB8AC3E}">
        <p14:creationId xmlns:p14="http://schemas.microsoft.com/office/powerpoint/2010/main" val="288984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DE03561-DDCF-36BA-A2F4-AB6840406D62}"/>
              </a:ext>
            </a:extLst>
          </p:cNvPr>
          <p:cNvSpPr/>
          <p:nvPr/>
        </p:nvSpPr>
        <p:spPr>
          <a:xfrm>
            <a:off x="3179122" y="5009901"/>
            <a:ext cx="1850572" cy="84116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mn-lt"/>
              </a:rPr>
              <a:t>・</a:t>
            </a:r>
            <a:r>
              <a:rPr lang="ja-JP" altLang="en-US">
                <a:solidFill>
                  <a:schemeClr val="tx1"/>
                </a:solidFill>
                <a:ea typeface="HGｺﾞｼｯｸE"/>
              </a:rPr>
              <a:t>機械学習</a:t>
            </a:r>
            <a:endParaRPr lang="en-US" altLang="ja-JP">
              <a:solidFill>
                <a:schemeClr val="tx1"/>
              </a:solidFill>
              <a:ea typeface="HGｺﾞｼｯｸE"/>
            </a:endParaRPr>
          </a:p>
          <a:p>
            <a:pPr algn="ctr"/>
            <a:r>
              <a:rPr lang="ja-JP" altLang="en-US">
                <a:solidFill>
                  <a:schemeClr val="tx1"/>
                </a:solidFill>
                <a:ea typeface="+mn-lt"/>
              </a:rPr>
              <a:t>・</a:t>
            </a:r>
            <a:r>
              <a:rPr lang="ja-JP" altLang="en-US">
                <a:solidFill>
                  <a:schemeClr val="tx1"/>
                </a:solidFill>
                <a:ea typeface="HGｺﾞｼｯｸE"/>
              </a:rPr>
              <a:t>ランダムフォレスト</a:t>
            </a:r>
            <a:endParaRPr lang="ja-JP">
              <a:solidFill>
                <a:schemeClr val="tx1"/>
              </a:solidFill>
              <a:ea typeface="HGｺﾞｼｯｸE"/>
            </a:endParaRPr>
          </a:p>
        </p:txBody>
      </p:sp>
      <p:sp>
        <p:nvSpPr>
          <p:cNvPr id="2" name="タイトル 1">
            <a:extLst>
              <a:ext uri="{FF2B5EF4-FFF2-40B4-BE49-F238E27FC236}">
                <a16:creationId xmlns:a16="http://schemas.microsoft.com/office/drawing/2014/main" id="{548FCB8E-A16E-5E20-AF25-A51A47F31FF5}"/>
              </a:ext>
            </a:extLst>
          </p:cNvPr>
          <p:cNvSpPr>
            <a:spLocks noGrp="1"/>
          </p:cNvSpPr>
          <p:nvPr>
            <p:ph type="title"/>
          </p:nvPr>
        </p:nvSpPr>
        <p:spPr/>
        <p:txBody>
          <a:bodyPr>
            <a:normAutofit/>
          </a:bodyPr>
          <a:lstStyle/>
          <a:p>
            <a:r>
              <a:rPr kumimoji="1" lang="ja-JP" altLang="en-US" sz="4400">
                <a:latin typeface="Meiryo UI"/>
                <a:ea typeface="Meiryo UI"/>
              </a:rPr>
              <a:t>システム概念図</a:t>
            </a:r>
            <a:endParaRPr lang="ja-JP" altLang="en-US" sz="4400">
              <a:latin typeface="Meiryo UI"/>
              <a:ea typeface="Meiryo UI"/>
            </a:endParaRPr>
          </a:p>
        </p:txBody>
      </p:sp>
      <p:pic>
        <p:nvPicPr>
          <p:cNvPr id="4" name="Picture 4">
            <a:extLst>
              <a:ext uri="{FF2B5EF4-FFF2-40B4-BE49-F238E27FC236}">
                <a16:creationId xmlns:a16="http://schemas.microsoft.com/office/drawing/2014/main" id="{DBF1A019-E6C7-5838-7806-C5D9B55D2AB2}"/>
              </a:ext>
            </a:extLst>
          </p:cNvPr>
          <p:cNvPicPr>
            <a:picLocks noGrp="1" noChangeAspect="1"/>
          </p:cNvPicPr>
          <p:nvPr>
            <p:ph idx="1"/>
          </p:nvPr>
        </p:nvPicPr>
        <p:blipFill>
          <a:blip r:embed="rId2"/>
          <a:stretch>
            <a:fillRect/>
          </a:stretch>
        </p:blipFill>
        <p:spPr>
          <a:xfrm>
            <a:off x="2648743" y="3966838"/>
            <a:ext cx="2194035" cy="959069"/>
          </a:xfrm>
        </p:spPr>
      </p:pic>
      <p:sp>
        <p:nvSpPr>
          <p:cNvPr id="7" name="TextBox 6">
            <a:extLst>
              <a:ext uri="{FF2B5EF4-FFF2-40B4-BE49-F238E27FC236}">
                <a16:creationId xmlns:a16="http://schemas.microsoft.com/office/drawing/2014/main" id="{04E12044-085E-0DF1-F5C4-CF8A9D787F16}"/>
              </a:ext>
            </a:extLst>
          </p:cNvPr>
          <p:cNvSpPr txBox="1"/>
          <p:nvPr/>
        </p:nvSpPr>
        <p:spPr>
          <a:xfrm>
            <a:off x="3548565" y="3679133"/>
            <a:ext cx="5123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PC</a:t>
            </a:r>
          </a:p>
        </p:txBody>
      </p:sp>
      <p:pic>
        <p:nvPicPr>
          <p:cNvPr id="8" name="Picture 8">
            <a:extLst>
              <a:ext uri="{FF2B5EF4-FFF2-40B4-BE49-F238E27FC236}">
                <a16:creationId xmlns:a16="http://schemas.microsoft.com/office/drawing/2014/main" id="{D938F935-7133-A456-C557-2971952C0EE1}"/>
              </a:ext>
            </a:extLst>
          </p:cNvPr>
          <p:cNvPicPr>
            <a:picLocks noChangeAspect="1"/>
          </p:cNvPicPr>
          <p:nvPr/>
        </p:nvPicPr>
        <p:blipFill>
          <a:blip r:embed="rId3"/>
          <a:stretch>
            <a:fillRect/>
          </a:stretch>
        </p:blipFill>
        <p:spPr>
          <a:xfrm>
            <a:off x="8941675" y="2697546"/>
            <a:ext cx="2086304" cy="911116"/>
          </a:xfrm>
          <a:prstGeom prst="rect">
            <a:avLst/>
          </a:prstGeom>
        </p:spPr>
      </p:pic>
      <p:sp>
        <p:nvSpPr>
          <p:cNvPr id="9" name="TextBox 8">
            <a:extLst>
              <a:ext uri="{FF2B5EF4-FFF2-40B4-BE49-F238E27FC236}">
                <a16:creationId xmlns:a16="http://schemas.microsoft.com/office/drawing/2014/main" id="{8BDCBE2C-F47B-26A7-5614-9C829BD54790}"/>
              </a:ext>
            </a:extLst>
          </p:cNvPr>
          <p:cNvSpPr txBox="1"/>
          <p:nvPr/>
        </p:nvSpPr>
        <p:spPr>
          <a:xfrm>
            <a:off x="9423180" y="2230164"/>
            <a:ext cx="1277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ブラウザ</a:t>
            </a:r>
            <a:endParaRPr lang="en-US"/>
          </a:p>
        </p:txBody>
      </p:sp>
      <p:sp>
        <p:nvSpPr>
          <p:cNvPr id="10" name="Oval 9">
            <a:extLst>
              <a:ext uri="{FF2B5EF4-FFF2-40B4-BE49-F238E27FC236}">
                <a16:creationId xmlns:a16="http://schemas.microsoft.com/office/drawing/2014/main" id="{FF6C2FCA-B94C-2C30-35DF-D154B26C6D4E}"/>
              </a:ext>
            </a:extLst>
          </p:cNvPr>
          <p:cNvSpPr/>
          <p:nvPr/>
        </p:nvSpPr>
        <p:spPr>
          <a:xfrm>
            <a:off x="5309045" y="3682416"/>
            <a:ext cx="3043564" cy="101093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56689F-6385-5CCE-E405-93EBD3F2FA92}"/>
              </a:ext>
            </a:extLst>
          </p:cNvPr>
          <p:cNvSpPr txBox="1"/>
          <p:nvPr/>
        </p:nvSpPr>
        <p:spPr>
          <a:xfrm>
            <a:off x="9419897" y="3744310"/>
            <a:ext cx="17571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HGｺﾞｼｯｸE"/>
            </a:endParaRPr>
          </a:p>
        </p:txBody>
      </p:sp>
      <p:sp>
        <p:nvSpPr>
          <p:cNvPr id="13" name="TextBox 12">
            <a:extLst>
              <a:ext uri="{FF2B5EF4-FFF2-40B4-BE49-F238E27FC236}">
                <a16:creationId xmlns:a16="http://schemas.microsoft.com/office/drawing/2014/main" id="{7A0477C3-C22F-6DBF-D81F-952EEA12F44A}"/>
              </a:ext>
            </a:extLst>
          </p:cNvPr>
          <p:cNvSpPr txBox="1"/>
          <p:nvPr/>
        </p:nvSpPr>
        <p:spPr>
          <a:xfrm>
            <a:off x="3286999" y="3311441"/>
            <a:ext cx="2102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HGｺﾞｼｯｸE"/>
              </a:rPr>
              <a:t>売上予測</a:t>
            </a:r>
          </a:p>
        </p:txBody>
      </p:sp>
      <p:cxnSp>
        <p:nvCxnSpPr>
          <p:cNvPr id="14" name="Straight Arrow Connector 13">
            <a:extLst>
              <a:ext uri="{FF2B5EF4-FFF2-40B4-BE49-F238E27FC236}">
                <a16:creationId xmlns:a16="http://schemas.microsoft.com/office/drawing/2014/main" id="{299BD167-761C-56DB-FC7D-954CB5B7F3E6}"/>
              </a:ext>
            </a:extLst>
          </p:cNvPr>
          <p:cNvCxnSpPr/>
          <p:nvPr/>
        </p:nvCxnSpPr>
        <p:spPr>
          <a:xfrm flipV="1">
            <a:off x="4348212" y="4352167"/>
            <a:ext cx="1019502" cy="18918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53F3A3-9F0D-EEC7-0F53-B2F3B76106CD}"/>
              </a:ext>
            </a:extLst>
          </p:cNvPr>
          <p:cNvCxnSpPr>
            <a:cxnSpLocks/>
          </p:cNvCxnSpPr>
          <p:nvPr/>
        </p:nvCxnSpPr>
        <p:spPr>
          <a:xfrm flipV="1">
            <a:off x="8161283" y="3728542"/>
            <a:ext cx="1019502" cy="18918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5EF336AC-C76A-F5D4-4D44-C50EC1326839}"/>
              </a:ext>
            </a:extLst>
          </p:cNvPr>
          <p:cNvSpPr/>
          <p:nvPr/>
        </p:nvSpPr>
        <p:spPr>
          <a:xfrm>
            <a:off x="348837" y="5752110"/>
            <a:ext cx="1741714" cy="69272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HGｺﾞｼｯｸE"/>
              </a:rPr>
              <a:t>売上データ</a:t>
            </a:r>
          </a:p>
          <a:p>
            <a:pPr algn="ctr"/>
            <a:r>
              <a:rPr lang="ja-JP" altLang="en-US">
                <a:solidFill>
                  <a:schemeClr val="tx1"/>
                </a:solidFill>
                <a:ea typeface="HGｺﾞｼｯｸE"/>
              </a:rPr>
              <a:t>温湿度データ</a:t>
            </a:r>
          </a:p>
        </p:txBody>
      </p:sp>
      <p:cxnSp>
        <p:nvCxnSpPr>
          <p:cNvPr id="11" name="Straight Arrow Connector 10">
            <a:extLst>
              <a:ext uri="{FF2B5EF4-FFF2-40B4-BE49-F238E27FC236}">
                <a16:creationId xmlns:a16="http://schemas.microsoft.com/office/drawing/2014/main" id="{E4C305D6-0A0F-05E4-A594-BE3ABA8C1763}"/>
              </a:ext>
            </a:extLst>
          </p:cNvPr>
          <p:cNvCxnSpPr>
            <a:cxnSpLocks/>
          </p:cNvCxnSpPr>
          <p:nvPr/>
        </p:nvCxnSpPr>
        <p:spPr>
          <a:xfrm flipV="1">
            <a:off x="2101796" y="5707933"/>
            <a:ext cx="1068982" cy="13970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9404BF5-8369-0CE2-0A7F-FC719169E278}"/>
              </a:ext>
            </a:extLst>
          </p:cNvPr>
          <p:cNvSpPr/>
          <p:nvPr/>
        </p:nvSpPr>
        <p:spPr>
          <a:xfrm>
            <a:off x="9191006" y="3629396"/>
            <a:ext cx="2246415" cy="84116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solidFill>
                <a:srgbClr val="000000"/>
              </a:solidFill>
            </a:endParaRPr>
          </a:p>
          <a:p>
            <a:r>
              <a:rPr lang="en-US">
                <a:solidFill>
                  <a:srgbClr val="000000"/>
                </a:solidFill>
              </a:rPr>
              <a:t>・Web</a:t>
            </a:r>
            <a:r>
              <a:rPr lang="ja-JP" altLang="en-US">
                <a:solidFill>
                  <a:srgbClr val="000000"/>
                </a:solidFill>
                <a:ea typeface="HGｺﾞｼｯｸE"/>
              </a:rPr>
              <a:t>での操作</a:t>
            </a:r>
            <a:endParaRPr lang="en-US">
              <a:solidFill>
                <a:srgbClr val="000000"/>
              </a:solidFill>
              <a:ea typeface="HGｺﾞｼｯｸE"/>
            </a:endParaRPr>
          </a:p>
          <a:p>
            <a:r>
              <a:rPr lang="ja-JP" altLang="en-US">
                <a:solidFill>
                  <a:srgbClr val="000000"/>
                </a:solidFill>
                <a:ea typeface="+mn-lt"/>
              </a:rPr>
              <a:t>・</a:t>
            </a:r>
            <a:r>
              <a:rPr lang="ja-JP" altLang="en-US">
                <a:solidFill>
                  <a:srgbClr val="000000"/>
                </a:solidFill>
                <a:ea typeface="HGｺﾞｼｯｸE"/>
              </a:rPr>
              <a:t>参照</a:t>
            </a:r>
            <a:endParaRPr lang="en-US">
              <a:solidFill>
                <a:srgbClr val="000000"/>
              </a:solidFill>
              <a:ea typeface="HGｺﾞｼｯｸE"/>
            </a:endParaRPr>
          </a:p>
          <a:p>
            <a:pPr algn="ctr"/>
            <a:endParaRPr lang="en-US"/>
          </a:p>
        </p:txBody>
      </p:sp>
      <p:sp>
        <p:nvSpPr>
          <p:cNvPr id="20" name="Rectangle: Rounded Corners 19">
            <a:extLst>
              <a:ext uri="{FF2B5EF4-FFF2-40B4-BE49-F238E27FC236}">
                <a16:creationId xmlns:a16="http://schemas.microsoft.com/office/drawing/2014/main" id="{57C0030B-4967-0D48-1460-886A522BA85E}"/>
              </a:ext>
            </a:extLst>
          </p:cNvPr>
          <p:cNvSpPr/>
          <p:nvPr/>
        </p:nvSpPr>
        <p:spPr>
          <a:xfrm>
            <a:off x="5685311" y="2605149"/>
            <a:ext cx="1533896" cy="63335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Flask</a:t>
            </a:r>
          </a:p>
        </p:txBody>
      </p:sp>
      <p:cxnSp>
        <p:nvCxnSpPr>
          <p:cNvPr id="21" name="Straight Arrow Connector 20">
            <a:extLst>
              <a:ext uri="{FF2B5EF4-FFF2-40B4-BE49-F238E27FC236}">
                <a16:creationId xmlns:a16="http://schemas.microsoft.com/office/drawing/2014/main" id="{35FE405F-0BF2-2DB3-C630-FBDEDF58FA87}"/>
              </a:ext>
            </a:extLst>
          </p:cNvPr>
          <p:cNvCxnSpPr>
            <a:cxnSpLocks/>
          </p:cNvCxnSpPr>
          <p:nvPr/>
        </p:nvCxnSpPr>
        <p:spPr>
          <a:xfrm flipH="1">
            <a:off x="6228676" y="3254861"/>
            <a:ext cx="128444" cy="47385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84953BB-DFFE-F0C2-38AA-14DCA724FBAF}"/>
              </a:ext>
            </a:extLst>
          </p:cNvPr>
          <p:cNvSpPr txBox="1"/>
          <p:nvPr/>
        </p:nvSpPr>
        <p:spPr>
          <a:xfrm>
            <a:off x="6912428" y="6504214"/>
            <a:ext cx="533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00">
                <a:ea typeface="+mn-lt"/>
                <a:cs typeface="+mn-lt"/>
                <a:hlinkClick r:id="rId4"/>
              </a:rPr>
              <a:t>ノートパソコン</a:t>
            </a:r>
            <a:r>
              <a:rPr lang="en-US" sz="1000">
                <a:ea typeface="+mn-lt"/>
                <a:cs typeface="+mn-lt"/>
                <a:hlinkClick r:id="rId4"/>
              </a:rPr>
              <a:t> -</a:t>
            </a:r>
            <a:r>
              <a:rPr lang="en-US" altLang="ja-JP" sz="1000">
                <a:ea typeface="+mn-lt"/>
                <a:cs typeface="+mn-lt"/>
                <a:hlinkClick r:id="rId4"/>
              </a:rPr>
              <a:t> </a:t>
            </a:r>
            <a:r>
              <a:rPr lang="ja-JP" altLang="en-US" sz="1000">
                <a:ea typeface="+mn-lt"/>
                <a:cs typeface="+mn-lt"/>
                <a:hlinkClick r:id="rId4"/>
              </a:rPr>
              <a:t>インターネット｜モバイル｜無料イラスト素材</a:t>
            </a:r>
            <a:r>
              <a:rPr lang="en-US" sz="1000">
                <a:ea typeface="+mn-lt"/>
                <a:cs typeface="+mn-lt"/>
                <a:hlinkClick r:id="rId4"/>
              </a:rPr>
              <a:t> (internet-illustration.com)</a:t>
            </a:r>
            <a:endParaRPr lang="en-US" sz="1000"/>
          </a:p>
        </p:txBody>
      </p:sp>
      <p:pic>
        <p:nvPicPr>
          <p:cNvPr id="23" name="Picture 23">
            <a:extLst>
              <a:ext uri="{FF2B5EF4-FFF2-40B4-BE49-F238E27FC236}">
                <a16:creationId xmlns:a16="http://schemas.microsoft.com/office/drawing/2014/main" id="{506A92AC-2110-6642-0313-F728EF99AAF7}"/>
              </a:ext>
            </a:extLst>
          </p:cNvPr>
          <p:cNvPicPr>
            <a:picLocks noChangeAspect="1"/>
          </p:cNvPicPr>
          <p:nvPr/>
        </p:nvPicPr>
        <p:blipFill rotWithShape="1">
          <a:blip r:embed="rId5"/>
          <a:srcRect l="64746" t="30092" r="18656" b="39576"/>
          <a:stretch/>
        </p:blipFill>
        <p:spPr>
          <a:xfrm>
            <a:off x="9035263" y="4555964"/>
            <a:ext cx="1024161" cy="1115469"/>
          </a:xfrm>
          <a:prstGeom prst="rect">
            <a:avLst/>
          </a:prstGeom>
        </p:spPr>
      </p:pic>
      <p:pic>
        <p:nvPicPr>
          <p:cNvPr id="24" name="Picture 24">
            <a:extLst>
              <a:ext uri="{FF2B5EF4-FFF2-40B4-BE49-F238E27FC236}">
                <a16:creationId xmlns:a16="http://schemas.microsoft.com/office/drawing/2014/main" id="{67BA7631-EE44-77E3-66EE-4A751131A253}"/>
              </a:ext>
            </a:extLst>
          </p:cNvPr>
          <p:cNvPicPr>
            <a:picLocks noChangeAspect="1"/>
          </p:cNvPicPr>
          <p:nvPr/>
        </p:nvPicPr>
        <p:blipFill rotWithShape="1">
          <a:blip r:embed="rId6"/>
          <a:srcRect l="64747" t="28762" r="18433" b="38843"/>
          <a:stretch/>
        </p:blipFill>
        <p:spPr>
          <a:xfrm>
            <a:off x="10058401" y="4557266"/>
            <a:ext cx="958691" cy="1031915"/>
          </a:xfrm>
          <a:prstGeom prst="rect">
            <a:avLst/>
          </a:prstGeom>
        </p:spPr>
      </p:pic>
    </p:spTree>
    <p:extLst>
      <p:ext uri="{BB962C8B-B14F-4D97-AF65-F5344CB8AC3E}">
        <p14:creationId xmlns:p14="http://schemas.microsoft.com/office/powerpoint/2010/main" val="353290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8BDE2-22C3-880F-6B5A-E93814D4C110}"/>
              </a:ext>
            </a:extLst>
          </p:cNvPr>
          <p:cNvSpPr>
            <a:spLocks noGrp="1"/>
          </p:cNvSpPr>
          <p:nvPr>
            <p:ph type="title"/>
          </p:nvPr>
        </p:nvSpPr>
        <p:spPr/>
        <p:txBody>
          <a:bodyPr>
            <a:normAutofit/>
          </a:bodyPr>
          <a:lstStyle/>
          <a:p>
            <a:r>
              <a:rPr kumimoji="1" lang="ja-JP" altLang="en-US" sz="4400">
                <a:latin typeface="Meiryo UI"/>
                <a:ea typeface="Meiryo UI"/>
              </a:rPr>
              <a:t>使用したモデル</a:t>
            </a:r>
          </a:p>
        </p:txBody>
      </p:sp>
      <p:sp>
        <p:nvSpPr>
          <p:cNvPr id="3" name="コンテンツ プレースホルダー 2">
            <a:extLst>
              <a:ext uri="{FF2B5EF4-FFF2-40B4-BE49-F238E27FC236}">
                <a16:creationId xmlns:a16="http://schemas.microsoft.com/office/drawing/2014/main" id="{389DAC76-8C87-D4B4-906A-503D6788A4DF}"/>
              </a:ext>
            </a:extLst>
          </p:cNvPr>
          <p:cNvSpPr>
            <a:spLocks noGrp="1"/>
          </p:cNvSpPr>
          <p:nvPr>
            <p:ph idx="1"/>
          </p:nvPr>
        </p:nvSpPr>
        <p:spPr>
          <a:xfrm>
            <a:off x="433471" y="2104197"/>
            <a:ext cx="11610808" cy="3678303"/>
          </a:xfrm>
        </p:spPr>
        <p:txBody>
          <a:bodyPr anchor="t">
            <a:normAutofit fontScale="92500" lnSpcReduction="10000"/>
          </a:bodyPr>
          <a:lstStyle/>
          <a:p>
            <a:pPr marL="305435" indent="-305435">
              <a:buFont typeface="Wingdings" panose="05000000000000000000" pitchFamily="2" charset="2"/>
              <a:buChar char="n"/>
            </a:pPr>
            <a:r>
              <a:rPr lang="ja-JP" altLang="en-US" sz="2400">
                <a:latin typeface="Meiryo UI"/>
                <a:ea typeface="Meiryo UI"/>
              </a:rPr>
              <a:t>今回はランダムフォレストを使用</a:t>
            </a:r>
            <a:endParaRPr lang="en-US" altLang="ja-JP" sz="2400">
              <a:latin typeface="Meiryo UI"/>
              <a:ea typeface="Meiryo UI"/>
            </a:endParaRPr>
          </a:p>
          <a:p>
            <a:pPr marL="305435" indent="-305435">
              <a:buFont typeface="Wingdings" panose="05000000000000000000" pitchFamily="2" charset="2"/>
              <a:buChar char="n"/>
            </a:pPr>
            <a:r>
              <a:rPr lang="ja-JP" altLang="en-US" sz="2400">
                <a:latin typeface="Meiryo UI"/>
                <a:ea typeface="Meiryo UI"/>
              </a:rPr>
              <a:t>ランダムフォレストとは</a:t>
            </a:r>
            <a:endParaRPr lang="en-US" altLang="ja-JP" sz="2400">
              <a:latin typeface="Meiryo UI"/>
              <a:ea typeface="Meiryo UI"/>
            </a:endParaRPr>
          </a:p>
          <a:p>
            <a:pPr marL="0" indent="0">
              <a:buNone/>
            </a:pPr>
            <a:r>
              <a:rPr lang="ja-JP" altLang="en-US" sz="2400">
                <a:latin typeface="Meiryo UI"/>
                <a:ea typeface="Meiryo UI"/>
              </a:rPr>
              <a:t>　アンサンブル学習のバンギングをベースに少しずつ異なる決定木をたくさん集めたもの</a:t>
            </a:r>
            <a:endParaRPr lang="en-US" altLang="ja-JP" sz="2400">
              <a:latin typeface="Meiryo UI"/>
              <a:ea typeface="Meiryo UI"/>
            </a:endParaRPr>
          </a:p>
          <a:p>
            <a:pPr marL="0" indent="0">
              <a:buNone/>
            </a:pPr>
            <a:r>
              <a:rPr lang="ja-JP" altLang="en-US" sz="2400">
                <a:latin typeface="Meiryo UI"/>
                <a:ea typeface="Meiryo UI"/>
              </a:rPr>
              <a:t>　アンサンブル学習・・・</a:t>
            </a:r>
            <a:r>
              <a:rPr lang="ja-JP" altLang="en-US" sz="2400" i="0">
                <a:effectLst/>
                <a:latin typeface="Meiryo UI"/>
                <a:ea typeface="Meiryo UI"/>
              </a:rPr>
              <a:t>複数の機械学習モデルを組み合わせることで、より強力なモデルを構築するやり方</a:t>
            </a:r>
            <a:endParaRPr lang="en-US" altLang="ja-JP" sz="2400" i="0">
              <a:effectLst/>
              <a:latin typeface="Meiryo UI"/>
              <a:ea typeface="Meiryo UI"/>
            </a:endParaRPr>
          </a:p>
          <a:p>
            <a:pPr marL="0" indent="0">
              <a:buNone/>
            </a:pPr>
            <a:r>
              <a:rPr lang="ja-JP" altLang="en-US" sz="2400">
                <a:latin typeface="Meiryo UI"/>
                <a:ea typeface="Meiryo UI"/>
              </a:rPr>
              <a:t>　バンギング・・・</a:t>
            </a:r>
            <a:r>
              <a:rPr lang="ja-JP" altLang="en-US" sz="2400" i="0">
                <a:effectLst/>
                <a:latin typeface="Meiryo UI"/>
                <a:ea typeface="Meiryo UI"/>
              </a:rPr>
              <a:t>ブートストラップ</a:t>
            </a:r>
            <a:r>
              <a:rPr lang="ja-JP" altLang="en-US" sz="2400" b="0" i="0">
                <a:effectLst/>
                <a:latin typeface="Meiryo UI"/>
                <a:ea typeface="Meiryo UI"/>
              </a:rPr>
              <a:t>というやり方を用いて複数のモデルを並列的に学習させていく方法</a:t>
            </a:r>
            <a:endParaRPr lang="en-US" altLang="ja-JP" sz="2400" b="0" i="0">
              <a:effectLst/>
              <a:latin typeface="Meiryo UI"/>
              <a:ea typeface="Meiryo UI"/>
            </a:endParaRPr>
          </a:p>
          <a:p>
            <a:pPr marL="0" indent="0">
              <a:buNone/>
            </a:pPr>
            <a:r>
              <a:rPr lang="ja-JP" altLang="en-US" sz="2400">
                <a:latin typeface="Meiryo UI"/>
                <a:ea typeface="Meiryo UI"/>
              </a:rPr>
              <a:t>　</a:t>
            </a:r>
            <a:r>
              <a:rPr lang="ja-JP" altLang="en-US" sz="2400" b="0" i="0">
                <a:effectLst/>
                <a:latin typeface="Meiryo UI"/>
                <a:ea typeface="Meiryo UI"/>
              </a:rPr>
              <a:t>ブーストトラップ・・・</a:t>
            </a:r>
            <a:r>
              <a:rPr lang="ja-JP" altLang="en-US" sz="2400" i="0">
                <a:effectLst/>
                <a:latin typeface="Meiryo UI"/>
                <a:ea typeface="Meiryo UI"/>
              </a:rPr>
              <a:t>元データから一部のデータを復元抽出というやり方でサンプリングするやり方</a:t>
            </a:r>
            <a:endParaRPr lang="en-US" altLang="ja-JP" sz="2400" i="0">
              <a:effectLst/>
              <a:latin typeface="Meiryo UI"/>
              <a:ea typeface="Meiryo UI"/>
            </a:endParaRPr>
          </a:p>
          <a:p>
            <a:pPr marL="0" indent="0">
              <a:buNone/>
            </a:pPr>
            <a:endParaRPr lang="en-US" altLang="ja-JP" sz="2400" i="0">
              <a:effectLst/>
              <a:latin typeface="Meiryo UI"/>
            </a:endParaRPr>
          </a:p>
          <a:p>
            <a:pPr marL="0" indent="0" algn="r">
              <a:buNone/>
            </a:pPr>
            <a:r>
              <a:rPr lang="ja-JP" altLang="en-US">
                <a:latin typeface="YakuHanJPs"/>
                <a:ea typeface="Meiryo UI"/>
              </a:rPr>
              <a:t>参考</a:t>
            </a:r>
            <a:r>
              <a:rPr lang="en-US" altLang="ja-JP">
                <a:latin typeface="YakuHanJPs"/>
                <a:ea typeface="Meiryo UI"/>
              </a:rPr>
              <a:t>:https://qiita.com/Hawaii/items/5831e667723b66b46fba</a:t>
            </a:r>
          </a:p>
          <a:p>
            <a:pPr marL="0" indent="0">
              <a:buNone/>
            </a:pPr>
            <a:endParaRPr lang="en-US" altLang="ja-JP" i="0">
              <a:effectLst/>
              <a:latin typeface="YakuHanJPs"/>
            </a:endParaRPr>
          </a:p>
          <a:p>
            <a:pPr marL="0" indent="0">
              <a:buNone/>
            </a:pPr>
            <a:endParaRPr lang="en-US" altLang="ja-JP"/>
          </a:p>
        </p:txBody>
      </p:sp>
      <p:sp>
        <p:nvSpPr>
          <p:cNvPr id="5" name="TextBox 4">
            <a:extLst>
              <a:ext uri="{FF2B5EF4-FFF2-40B4-BE49-F238E27FC236}">
                <a16:creationId xmlns:a16="http://schemas.microsoft.com/office/drawing/2014/main" id="{3C47EFC6-1EDA-3874-4C73-922467CF1FE9}"/>
              </a:ext>
            </a:extLst>
          </p:cNvPr>
          <p:cNvSpPr txBox="1"/>
          <p:nvPr/>
        </p:nvSpPr>
        <p:spPr>
          <a:xfrm>
            <a:off x="4867275" y="3343275"/>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F463EB9E-9691-054C-0960-E4377CFC07CB}"/>
              </a:ext>
            </a:extLst>
          </p:cNvPr>
          <p:cNvSpPr txBox="1"/>
          <p:nvPr/>
        </p:nvSpPr>
        <p:spPr>
          <a:xfrm>
            <a:off x="5010150" y="3486150"/>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70145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B77D2-33A4-CCA8-7B77-15C5342B69DF}"/>
              </a:ext>
            </a:extLst>
          </p:cNvPr>
          <p:cNvSpPr>
            <a:spLocks noGrp="1"/>
          </p:cNvSpPr>
          <p:nvPr>
            <p:ph type="title"/>
          </p:nvPr>
        </p:nvSpPr>
        <p:spPr/>
        <p:txBody>
          <a:bodyPr>
            <a:normAutofit/>
          </a:bodyPr>
          <a:lstStyle/>
          <a:p>
            <a:r>
              <a:rPr kumimoji="1" lang="ja-JP" altLang="en-US" sz="4400">
                <a:latin typeface="Meiryo UI"/>
                <a:ea typeface="Meiryo UI"/>
              </a:rPr>
              <a:t>各メンバーの役割</a:t>
            </a:r>
            <a:endParaRPr lang="ja-JP" altLang="en-US" sz="4400">
              <a:latin typeface="Meiryo UI"/>
              <a:ea typeface="Meiryo UI"/>
            </a:endParaRPr>
          </a:p>
        </p:txBody>
      </p:sp>
      <p:sp>
        <p:nvSpPr>
          <p:cNvPr id="3" name="コンテンツ プレースホルダー 2">
            <a:extLst>
              <a:ext uri="{FF2B5EF4-FFF2-40B4-BE49-F238E27FC236}">
                <a16:creationId xmlns:a16="http://schemas.microsoft.com/office/drawing/2014/main" id="{690F0CA0-83DD-0938-13BE-33B20E9AA1A9}"/>
              </a:ext>
            </a:extLst>
          </p:cNvPr>
          <p:cNvSpPr>
            <a:spLocks noGrp="1"/>
          </p:cNvSpPr>
          <p:nvPr>
            <p:ph idx="1"/>
          </p:nvPr>
        </p:nvSpPr>
        <p:spPr>
          <a:xfrm>
            <a:off x="581192" y="1799496"/>
            <a:ext cx="11371322" cy="4589507"/>
          </a:xfrm>
        </p:spPr>
        <p:txBody>
          <a:bodyPr vert="horz" lIns="91440" tIns="45720" rIns="91440" bIns="45720" rtlCol="0" anchor="t">
            <a:noAutofit/>
          </a:bodyPr>
          <a:lstStyle/>
          <a:p>
            <a:pPr marL="305435" indent="-305435"/>
            <a:r>
              <a:rPr lang="ja-JP" altLang="en-US" sz="2200">
                <a:latin typeface="Meiryo UI"/>
                <a:ea typeface="Meiryo UI"/>
              </a:rPr>
              <a:t>フロントエンド</a:t>
            </a:r>
            <a:r>
              <a:rPr lang="en-US" altLang="ja-JP" sz="2200">
                <a:latin typeface="Meiryo UI"/>
                <a:ea typeface="Meiryo UI"/>
              </a:rPr>
              <a:t>:</a:t>
            </a:r>
            <a:r>
              <a:rPr lang="ja-JP" altLang="en-US" sz="2200">
                <a:latin typeface="Meiryo UI"/>
                <a:ea typeface="Meiryo UI"/>
              </a:rPr>
              <a:t>須見亮太　川本航</a:t>
            </a:r>
            <a:endParaRPr lang="en-US" altLang="ja-JP" sz="2200">
              <a:latin typeface="Meiryo UI"/>
              <a:ea typeface="Meiryo UI"/>
            </a:endParaRPr>
          </a:p>
          <a:p>
            <a:pPr marL="0" indent="0">
              <a:buNone/>
            </a:pPr>
            <a:r>
              <a:rPr lang="en-US" altLang="ja-JP" sz="2200">
                <a:latin typeface="Meiryo UI"/>
                <a:ea typeface="Meiryo UI"/>
              </a:rPr>
              <a:t>	SP1:</a:t>
            </a:r>
            <a:r>
              <a:rPr lang="ja-JP" altLang="en-US" sz="2200">
                <a:latin typeface="Meiryo UI"/>
                <a:ea typeface="Meiryo UI"/>
              </a:rPr>
              <a:t>使用する</a:t>
            </a:r>
            <a:r>
              <a:rPr lang="en-US" altLang="ja-JP" sz="2200">
                <a:latin typeface="Meiryo UI"/>
                <a:ea typeface="Meiryo UI"/>
              </a:rPr>
              <a:t>web</a:t>
            </a:r>
            <a:r>
              <a:rPr lang="ja-JP" altLang="en-US" sz="2200">
                <a:latin typeface="Meiryo UI"/>
                <a:ea typeface="Meiryo UI"/>
              </a:rPr>
              <a:t>サーバー、フレームワークの検討　</a:t>
            </a:r>
            <a:r>
              <a:rPr lang="en-US" altLang="ja-JP" sz="2200">
                <a:latin typeface="Meiryo UI"/>
                <a:ea typeface="Meiryo UI"/>
              </a:rPr>
              <a:t>SP2:Flask</a:t>
            </a:r>
            <a:r>
              <a:rPr lang="ja-JP" altLang="en-US" sz="2200">
                <a:latin typeface="Meiryo UI"/>
                <a:ea typeface="Meiryo UI"/>
              </a:rPr>
              <a:t>のテスト</a:t>
            </a:r>
            <a:endParaRPr lang="en-US" altLang="ja-JP" sz="2200">
              <a:latin typeface="Meiryo UI"/>
              <a:ea typeface="Meiryo UI"/>
            </a:endParaRPr>
          </a:p>
          <a:p>
            <a:pPr marL="0" indent="0">
              <a:buNone/>
            </a:pPr>
            <a:r>
              <a:rPr lang="en-US" altLang="ja-JP" sz="2200">
                <a:latin typeface="Meiryo UI"/>
                <a:ea typeface="Meiryo UI"/>
              </a:rPr>
              <a:t>	SP3:</a:t>
            </a:r>
            <a:r>
              <a:rPr lang="ja-JP" altLang="en-US" sz="2200">
                <a:latin typeface="Meiryo UI"/>
                <a:ea typeface="Meiryo UI"/>
              </a:rPr>
              <a:t>仮データを用いて</a:t>
            </a:r>
            <a:r>
              <a:rPr lang="en-US" altLang="ja-JP" sz="2200">
                <a:latin typeface="Meiryo UI"/>
                <a:ea typeface="Meiryo UI"/>
              </a:rPr>
              <a:t>web</a:t>
            </a:r>
            <a:r>
              <a:rPr lang="ja-JP" altLang="en-US" sz="2200">
                <a:latin typeface="Meiryo UI"/>
                <a:ea typeface="Meiryo UI"/>
              </a:rPr>
              <a:t>システムの構築　</a:t>
            </a:r>
            <a:r>
              <a:rPr lang="en-US" altLang="ja-JP" sz="2200">
                <a:latin typeface="Meiryo UI"/>
                <a:ea typeface="Meiryo UI"/>
              </a:rPr>
              <a:t>SP4:</a:t>
            </a:r>
            <a:r>
              <a:rPr lang="ja-JP" altLang="en-US" sz="2200">
                <a:latin typeface="Meiryo UI"/>
                <a:ea typeface="Meiryo UI"/>
              </a:rPr>
              <a:t>予測データを用いて最終調整</a:t>
            </a:r>
            <a:endParaRPr lang="en-US" altLang="ja-JP" sz="2200">
              <a:latin typeface="Meiryo UI"/>
              <a:ea typeface="Meiryo UI"/>
            </a:endParaRPr>
          </a:p>
          <a:p>
            <a:pPr marL="305435" indent="-305435"/>
            <a:r>
              <a:rPr lang="ja-JP" altLang="en-US" sz="2200">
                <a:latin typeface="Meiryo UI"/>
                <a:ea typeface="Meiryo UI"/>
              </a:rPr>
              <a:t>バックエンド</a:t>
            </a:r>
            <a:r>
              <a:rPr lang="en-US" altLang="ja-JP" sz="2200">
                <a:latin typeface="Meiryo UI"/>
                <a:ea typeface="Meiryo UI"/>
              </a:rPr>
              <a:t>:</a:t>
            </a:r>
            <a:r>
              <a:rPr lang="ja-JP" altLang="en-US" sz="2200">
                <a:latin typeface="Meiryo UI"/>
                <a:ea typeface="Meiryo UI"/>
              </a:rPr>
              <a:t>浅岡友夢　村山広樹</a:t>
            </a:r>
            <a:endParaRPr lang="en-US" altLang="ja-JP" sz="2200">
              <a:latin typeface="Meiryo UI"/>
              <a:ea typeface="Meiryo UI"/>
            </a:endParaRPr>
          </a:p>
          <a:p>
            <a:pPr marL="0" indent="0">
              <a:buNone/>
            </a:pPr>
            <a:r>
              <a:rPr lang="en-US" altLang="ja-JP" sz="2200">
                <a:latin typeface="Meiryo UI"/>
                <a:ea typeface="Meiryo UI"/>
              </a:rPr>
              <a:t>	SP1:</a:t>
            </a:r>
            <a:r>
              <a:rPr lang="ja-JP" altLang="en-US" sz="2200">
                <a:latin typeface="Meiryo UI"/>
                <a:ea typeface="Meiryo UI"/>
              </a:rPr>
              <a:t>ブラウザ画面のデザインを検討　</a:t>
            </a:r>
            <a:r>
              <a:rPr lang="en-US" altLang="ja-JP" sz="2200">
                <a:latin typeface="Meiryo UI"/>
                <a:ea typeface="Meiryo UI"/>
              </a:rPr>
              <a:t>SP2:</a:t>
            </a:r>
            <a:r>
              <a:rPr lang="ja-JP" altLang="en-US" sz="2200">
                <a:latin typeface="Meiryo UI"/>
                <a:ea typeface="Meiryo UI"/>
              </a:rPr>
              <a:t>画面設計</a:t>
            </a:r>
            <a:endParaRPr lang="en-US" altLang="ja-JP" sz="2200">
              <a:latin typeface="Meiryo UI"/>
              <a:ea typeface="Meiryo UI"/>
            </a:endParaRPr>
          </a:p>
          <a:p>
            <a:pPr marL="0" indent="0">
              <a:buNone/>
            </a:pPr>
            <a:r>
              <a:rPr lang="en-US" altLang="ja-JP" sz="2200">
                <a:latin typeface="Meiryo UI"/>
                <a:ea typeface="Meiryo UI"/>
              </a:rPr>
              <a:t>	SP3:</a:t>
            </a:r>
            <a:r>
              <a:rPr lang="ja-JP" altLang="en-US" sz="2200">
                <a:latin typeface="Meiryo UI"/>
                <a:ea typeface="Meiryo UI"/>
              </a:rPr>
              <a:t>画面作成　</a:t>
            </a:r>
            <a:r>
              <a:rPr lang="en-US" altLang="ja-JP" sz="2200">
                <a:latin typeface="Meiryo UI"/>
                <a:ea typeface="Meiryo UI"/>
              </a:rPr>
              <a:t>SP4:</a:t>
            </a:r>
            <a:r>
              <a:rPr lang="ja-JP" altLang="en-US" sz="2200">
                <a:latin typeface="Meiryo UI"/>
                <a:ea typeface="Meiryo UI"/>
              </a:rPr>
              <a:t>予測データのグラフ化と表示</a:t>
            </a:r>
            <a:endParaRPr lang="en-US" altLang="ja-JP" sz="2200">
              <a:latin typeface="Meiryo UI"/>
              <a:ea typeface="Meiryo UI"/>
            </a:endParaRPr>
          </a:p>
          <a:p>
            <a:pPr marL="305435" indent="-305435"/>
            <a:r>
              <a:rPr kumimoji="1" lang="ja-JP" altLang="en-US" sz="2200">
                <a:latin typeface="Meiryo UI"/>
                <a:ea typeface="Meiryo UI"/>
              </a:rPr>
              <a:t>データ解析</a:t>
            </a:r>
            <a:r>
              <a:rPr lang="en-US" altLang="ja-JP" sz="2200">
                <a:latin typeface="Meiryo UI"/>
                <a:ea typeface="Meiryo UI"/>
              </a:rPr>
              <a:t>:</a:t>
            </a:r>
            <a:r>
              <a:rPr lang="ja-JP" altLang="en-US" sz="2200">
                <a:latin typeface="Meiryo UI"/>
                <a:ea typeface="Meiryo UI"/>
              </a:rPr>
              <a:t>土田蒼太　八木虎神</a:t>
            </a:r>
            <a:endParaRPr lang="en-US" altLang="ja-JP" sz="2200">
              <a:latin typeface="Meiryo UI"/>
              <a:ea typeface="Meiryo UI"/>
            </a:endParaRPr>
          </a:p>
          <a:p>
            <a:pPr marL="323850" lvl="1" indent="0">
              <a:buNone/>
            </a:pPr>
            <a:r>
              <a:rPr lang="en-US" altLang="ja-JP" sz="2200">
                <a:latin typeface="Meiryo UI"/>
                <a:ea typeface="Meiryo UI"/>
              </a:rPr>
              <a:t>	SP1:</a:t>
            </a:r>
            <a:r>
              <a:rPr lang="ja-JP" altLang="en-US" sz="2200">
                <a:latin typeface="Meiryo UI"/>
                <a:ea typeface="Meiryo UI"/>
              </a:rPr>
              <a:t>機械学習について調べる　</a:t>
            </a:r>
            <a:r>
              <a:rPr lang="en-US" altLang="ja-JP" sz="2200">
                <a:latin typeface="Meiryo UI"/>
                <a:ea typeface="Meiryo UI"/>
              </a:rPr>
              <a:t>SP2:</a:t>
            </a:r>
            <a:r>
              <a:rPr lang="ja-JP" altLang="en-US" sz="2200">
                <a:latin typeface="Meiryo UI"/>
                <a:ea typeface="Meiryo UI"/>
              </a:rPr>
              <a:t>様々な学習モデルを試す</a:t>
            </a:r>
            <a:endParaRPr lang="en-US" altLang="ja-JP" sz="2200">
              <a:latin typeface="Meiryo UI"/>
              <a:ea typeface="Meiryo UI"/>
            </a:endParaRPr>
          </a:p>
          <a:p>
            <a:pPr marL="323850" lvl="1" indent="0">
              <a:buNone/>
            </a:pPr>
            <a:r>
              <a:rPr lang="en-US" altLang="ja-JP" sz="2200">
                <a:latin typeface="Meiryo UI"/>
                <a:ea typeface="Meiryo UI"/>
              </a:rPr>
              <a:t>	SP3:</a:t>
            </a:r>
            <a:r>
              <a:rPr lang="ja-JP" altLang="en-US" sz="2200">
                <a:latin typeface="Meiryo UI"/>
                <a:ea typeface="Meiryo UI"/>
              </a:rPr>
              <a:t>売り上げデータを用いて学習モデルの構築　</a:t>
            </a:r>
            <a:r>
              <a:rPr lang="en-US" altLang="ja-JP" sz="2200">
                <a:latin typeface="Meiryo UI"/>
                <a:ea typeface="Meiryo UI"/>
              </a:rPr>
              <a:t>SP4:</a:t>
            </a:r>
            <a:r>
              <a:rPr lang="ja-JP" altLang="en-US" sz="2200">
                <a:latin typeface="Meiryo UI"/>
                <a:ea typeface="Meiryo UI"/>
              </a:rPr>
              <a:t>モデルに気温・湿度を入れて予測を実行</a:t>
            </a:r>
            <a:endParaRPr lang="en-US" altLang="ja-JP" sz="2200">
              <a:latin typeface="Meiryo UI"/>
              <a:ea typeface="Meiryo UI"/>
            </a:endParaRPr>
          </a:p>
          <a:p>
            <a:pPr marL="0" indent="0">
              <a:buNone/>
            </a:pPr>
            <a:endParaRPr lang="en-US" altLang="ja-JP" sz="2400"/>
          </a:p>
        </p:txBody>
      </p:sp>
    </p:spTree>
    <p:extLst>
      <p:ext uri="{BB962C8B-B14F-4D97-AF65-F5344CB8AC3E}">
        <p14:creationId xmlns:p14="http://schemas.microsoft.com/office/powerpoint/2010/main" val="250068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B3F018-A821-DF01-053F-DB3C247BA230}"/>
              </a:ext>
            </a:extLst>
          </p:cNvPr>
          <p:cNvSpPr>
            <a:spLocks noGrp="1"/>
          </p:cNvSpPr>
          <p:nvPr>
            <p:ph type="title"/>
          </p:nvPr>
        </p:nvSpPr>
        <p:spPr/>
        <p:txBody>
          <a:bodyPr>
            <a:normAutofit/>
          </a:bodyPr>
          <a:lstStyle/>
          <a:p>
            <a:r>
              <a:rPr kumimoji="1" lang="ja-JP" altLang="en-US" sz="4400">
                <a:latin typeface="Meiryo UI"/>
                <a:ea typeface="Meiryo UI"/>
              </a:rPr>
              <a:t>デモ</a:t>
            </a:r>
          </a:p>
        </p:txBody>
      </p:sp>
      <p:pic>
        <p:nvPicPr>
          <p:cNvPr id="4" name="Picture 4" descr="溶液が入った研究室のガラス容器">
            <a:extLst>
              <a:ext uri="{FF2B5EF4-FFF2-40B4-BE49-F238E27FC236}">
                <a16:creationId xmlns:a16="http://schemas.microsoft.com/office/drawing/2014/main" id="{73A18FCF-618E-F841-2E36-910B90E4D078}"/>
              </a:ext>
            </a:extLst>
          </p:cNvPr>
          <p:cNvPicPr>
            <a:picLocks noGrp="1" noChangeAspect="1"/>
          </p:cNvPicPr>
          <p:nvPr>
            <p:ph idx="1"/>
          </p:nvPr>
        </p:nvPicPr>
        <p:blipFill rotWithShape="1">
          <a:blip r:embed="rId2"/>
          <a:srcRect t="38926" b="11429"/>
          <a:stretch/>
        </p:blipFill>
        <p:spPr>
          <a:xfrm>
            <a:off x="1255951" y="2277447"/>
            <a:ext cx="9878774" cy="3678238"/>
          </a:xfrm>
          <a:prstGeom prst="rect">
            <a:avLst/>
          </a:prstGeom>
          <a:noFill/>
        </p:spPr>
      </p:pic>
    </p:spTree>
    <p:extLst>
      <p:ext uri="{BB962C8B-B14F-4D97-AF65-F5344CB8AC3E}">
        <p14:creationId xmlns:p14="http://schemas.microsoft.com/office/powerpoint/2010/main" val="228422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F3635-2AFD-DC64-954E-49ABB00FF5E2}"/>
              </a:ext>
            </a:extLst>
          </p:cNvPr>
          <p:cNvSpPr>
            <a:spLocks noGrp="1"/>
          </p:cNvSpPr>
          <p:nvPr>
            <p:ph type="title"/>
          </p:nvPr>
        </p:nvSpPr>
        <p:spPr/>
        <p:txBody>
          <a:bodyPr>
            <a:normAutofit/>
          </a:bodyPr>
          <a:lstStyle/>
          <a:p>
            <a:r>
              <a:rPr lang="ja-JP" altLang="en-US" sz="4400">
                <a:latin typeface="Meiryo UI"/>
                <a:ea typeface="Meiryo UI"/>
              </a:rPr>
              <a:t>工夫した点</a:t>
            </a:r>
            <a:endParaRPr lang="ja-JP" altLang="en-US" sz="4400"/>
          </a:p>
        </p:txBody>
      </p:sp>
      <p:sp>
        <p:nvSpPr>
          <p:cNvPr id="3" name="コンテンツ プレースホルダー 2">
            <a:extLst>
              <a:ext uri="{FF2B5EF4-FFF2-40B4-BE49-F238E27FC236}">
                <a16:creationId xmlns:a16="http://schemas.microsoft.com/office/drawing/2014/main" id="{68DF4B23-CDC7-2304-799A-84A4F109EAE0}"/>
              </a:ext>
            </a:extLst>
          </p:cNvPr>
          <p:cNvSpPr>
            <a:spLocks noGrp="1"/>
          </p:cNvSpPr>
          <p:nvPr>
            <p:ph idx="1"/>
          </p:nvPr>
        </p:nvSpPr>
        <p:spPr>
          <a:xfrm>
            <a:off x="581192" y="2180496"/>
            <a:ext cx="11201333" cy="4558359"/>
          </a:xfrm>
        </p:spPr>
        <p:txBody>
          <a:bodyPr vert="horz" lIns="91440" tIns="45720" rIns="91440" bIns="45720" rtlCol="0" anchor="t">
            <a:noAutofit/>
          </a:bodyPr>
          <a:lstStyle/>
          <a:p>
            <a:pPr marL="305435" indent="-305435">
              <a:buFont typeface="Wingdings" panose="05020102010507070707" pitchFamily="18" charset="2"/>
              <a:buChar char="§"/>
            </a:pPr>
            <a:r>
              <a:rPr lang="ja-JP" altLang="en-US" sz="2200"/>
              <a:t>ブラウザのデザイン</a:t>
            </a:r>
          </a:p>
          <a:p>
            <a:pPr marL="0" indent="0">
              <a:buNone/>
            </a:pPr>
            <a:r>
              <a:rPr lang="ja-JP" altLang="en-US" sz="2200">
                <a:latin typeface="Meiryo UI"/>
                <a:ea typeface="Meiryo UI"/>
              </a:rPr>
              <a:t>　　　HTMLだけでなく、CSSやJavascriptを使用して色付けや動きを付けることで見やすく</a:t>
            </a:r>
          </a:p>
          <a:p>
            <a:pPr marL="0" indent="0">
              <a:buNone/>
            </a:pPr>
            <a:r>
              <a:rPr lang="ja-JP" altLang="en-US" sz="2200">
                <a:latin typeface="Meiryo UI"/>
                <a:ea typeface="Meiryo UI"/>
              </a:rPr>
              <a:t>      わかりやすい画面にした。</a:t>
            </a:r>
            <a:endParaRPr lang="ja-JP">
              <a:latin typeface="Meiryo UI"/>
              <a:ea typeface="Meiryo UI"/>
            </a:endParaRPr>
          </a:p>
          <a:p>
            <a:pPr marL="305435" indent="-305435">
              <a:buFont typeface="Wingdings" panose="05020102010507070707" pitchFamily="18" charset="2"/>
              <a:buChar char="§"/>
            </a:pPr>
            <a:r>
              <a:rPr lang="ja-JP" altLang="en-US" sz="2200"/>
              <a:t>データの受け渡し</a:t>
            </a:r>
          </a:p>
          <a:p>
            <a:pPr marL="0" indent="0">
              <a:buNone/>
            </a:pPr>
            <a:r>
              <a:rPr lang="ja-JP" altLang="en-US" sz="2200"/>
              <a:t>　　　解析したデータをCSVに起こして渡すことで起動するごとにモデルの構築によるロスを削減</a:t>
            </a:r>
          </a:p>
          <a:p>
            <a:pPr marL="305435" indent="-305435">
              <a:buFont typeface="Wingdings" panose="05020102010507070707" pitchFamily="18" charset="2"/>
              <a:buChar char="§"/>
            </a:pPr>
            <a:r>
              <a:rPr lang="ja-JP" altLang="en-US" sz="2200"/>
              <a:t>データの前処理</a:t>
            </a:r>
          </a:p>
          <a:p>
            <a:pPr marL="0" indent="0">
              <a:buNone/>
            </a:pPr>
            <a:r>
              <a:rPr lang="ja-JP" altLang="en-US" sz="2200">
                <a:latin typeface="Meiryo UI"/>
                <a:ea typeface="Meiryo UI"/>
              </a:rPr>
              <a:t>　　　渡されたデータによって週ごとの記録や月ごとの記録などまちまちだったので共通する部分を</a:t>
            </a:r>
            <a:endParaRPr lang="ja-JP" altLang="en-US" sz="2000">
              <a:latin typeface="Meiryo UI"/>
              <a:ea typeface="Meiryo UI"/>
            </a:endParaRPr>
          </a:p>
          <a:p>
            <a:pPr marL="0" indent="0">
              <a:buNone/>
            </a:pPr>
            <a:r>
              <a:rPr lang="ja-JP" altLang="en-US" sz="2200">
                <a:latin typeface="Meiryo UI"/>
                <a:ea typeface="Meiryo UI"/>
              </a:rPr>
              <a:t>      利用できるようにデータの抽出を行った。</a:t>
            </a:r>
            <a:endParaRPr lang="ja-JP" altLang="en-US" sz="2000">
              <a:latin typeface="Meiryo UI"/>
              <a:ea typeface="Meiryo UI"/>
            </a:endParaRPr>
          </a:p>
          <a:p>
            <a:pPr marL="305435" indent="-305435">
              <a:buFont typeface="Wingdings" panose="05020102010507070707" pitchFamily="18" charset="2"/>
              <a:buChar char="§"/>
            </a:pPr>
            <a:endParaRPr lang="ja-JP" altLang="en-US" dirty="0"/>
          </a:p>
          <a:p>
            <a:pPr marL="305435" indent="-305435">
              <a:buFont typeface="Wingdings" panose="05020102010507070707" pitchFamily="18" charset="2"/>
              <a:buChar char="§"/>
            </a:pPr>
            <a:endParaRPr lang="ja-JP" altLang="en-US" dirty="0"/>
          </a:p>
        </p:txBody>
      </p:sp>
    </p:spTree>
    <p:extLst>
      <p:ext uri="{BB962C8B-B14F-4D97-AF65-F5344CB8AC3E}">
        <p14:creationId xmlns:p14="http://schemas.microsoft.com/office/powerpoint/2010/main" val="3161904722"/>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204_TF56390039_Win32" id="{70BB4078-E548-463A-B64C-4CFF0D690891}" vid="{6323BE5D-8CC2-48F5-92F3-41EE4DB0F91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1640177-36f4-4fe3-8ab8-fd1fb7d6017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302F2D77EE64E478C60EF5F0F5269A4" ma:contentTypeVersion="5" ma:contentTypeDescription="新しいドキュメントを作成します。" ma:contentTypeScope="" ma:versionID="2f893c5c5f20244e7b754e079ab213ac">
  <xsd:schema xmlns:xsd="http://www.w3.org/2001/XMLSchema" xmlns:xs="http://www.w3.org/2001/XMLSchema" xmlns:p="http://schemas.microsoft.com/office/2006/metadata/properties" xmlns:ns3="71640177-36f4-4fe3-8ab8-fd1fb7d60170" targetNamespace="http://schemas.microsoft.com/office/2006/metadata/properties" ma:root="true" ma:fieldsID="06056a2fb7f01e870daa46759b627e01" ns3:_="">
    <xsd:import namespace="71640177-36f4-4fe3-8ab8-fd1fb7d6017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640177-36f4-4fe3-8ab8-fd1fb7d601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871015-6D8A-4908-B38A-82A3F1DA6C69}">
  <ds:schemaRefs>
    <ds:schemaRef ds:uri="71640177-36f4-4fe3-8ab8-fd1fb7d601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00B7D3A-7E76-4ED2-8431-AFCAEE6D8F21}">
  <ds:schemaRefs>
    <ds:schemaRef ds:uri="http://schemas.microsoft.com/sharepoint/v3/contenttype/forms"/>
  </ds:schemaRefs>
</ds:datastoreItem>
</file>

<file path=customXml/itemProps3.xml><?xml version="1.0" encoding="utf-8"?>
<ds:datastoreItem xmlns:ds="http://schemas.openxmlformats.org/officeDocument/2006/customXml" ds:itemID="{1D1E87B5-3E2B-4BF6-8F61-A0CF67424C7D}">
  <ds:schemaRefs>
    <ds:schemaRef ds:uri="71640177-36f4-4fe3-8ab8-fd1fb7d601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{CEC2CEF0-2770-4108-8683-4FC3C8B43DC6}tf56390039_win32</Template>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配当</vt:lpstr>
      <vt:lpstr>成果発表</vt:lpstr>
      <vt:lpstr>目次</vt:lpstr>
      <vt:lpstr>システム要件</vt:lpstr>
      <vt:lpstr>システム化の方針</vt:lpstr>
      <vt:lpstr>システム概念図</vt:lpstr>
      <vt:lpstr>使用したモデル</vt:lpstr>
      <vt:lpstr>各メンバーの役割</vt:lpstr>
      <vt:lpstr>デモ</vt:lpstr>
      <vt:lpstr>工夫した点</vt:lpstr>
      <vt:lpstr>問題点</vt:lpstr>
      <vt:lpstr>ありがとう 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テック デザイン</dc:title>
  <dc:creator>NKS21 須見亮太</dc:creator>
  <cp:revision>92</cp:revision>
  <dcterms:created xsi:type="dcterms:W3CDTF">2023-07-24T04:24:26Z</dcterms:created>
  <dcterms:modified xsi:type="dcterms:W3CDTF">2023-07-24T07:31:03Z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0x0101004302F2D77EE64E478C60EF5F0F5269A4</vt:lpwstr>
  </property>
</Properties>
</file>