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25" d="100"/>
          <a:sy n="125" d="100"/>
        </p:scale>
        <p:origin x="-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A5F3E8-3E2B-4DDD-90F9-62369C88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55DCFF-4F94-4CC6-903B-BF988FFEDE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F64589-8928-4BE4-9BC6-483A771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C4AF11-A281-4441-82C1-9ABD0609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78D039-6800-43F8-B7A6-3434ED91C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22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9585D2-76F4-4FFC-AC90-9DAE3320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7ECEDA-6D13-45B1-8029-FEA2B4A89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D09C16-698C-4E2D-B3EF-CC02FCB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77607A-61CA-4399-8CD8-039FBD99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BCED9E-99B1-4BAF-BCFD-06CC012F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00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4DB660-5D33-46B3-B709-B75F625A8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EB9DED-CF6A-468F-BE3B-1D5233B513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435096-8539-44AD-BCA4-49156AB4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08ABEE-539C-4133-B1AB-8FE8466D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B52C89-A218-46B1-B17C-5C3B60F4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695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5C618-BCB1-48D6-8727-C80689E56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4FC002-6DC3-4E51-BB07-88ACD7A1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4739CB-424C-4E89-A405-AA51267C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63FD6F-18EC-400C-BDB1-5E7057136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E40074-976E-46D1-8C35-10CE538C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461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0DC6D3-1FDB-41BD-A120-608EF9411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A93BD2-CE53-4943-9F57-DFD213C2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B4FF26-2D7E-47E1-9EFF-2EA883835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5FCBE0-EABA-40B3-8395-1FA01AF4B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AD527E-7667-434A-8A66-E2B4AF167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8625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826DC3-3515-45DF-988B-A48FBF38B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78E070-EB52-4529-83B6-E12AD6448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06EB241-CA46-48EC-A74D-E6F84F84F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8EF801-98DF-4F81-84E4-CD9614DE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4AD70-83C7-456A-AFDB-83039996A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2EBBC4-C697-4F74-99CE-62B1CB57C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747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F20440-2D0B-4E72-A97B-A9CF234C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5D20C29-80E7-42DB-802B-E13DDF994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182282-9B1C-4979-BFDE-17C00FBA9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AE213A0-DC6D-4DBC-B182-862654F749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08F1779-10FC-48DC-A406-D41329F6F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34E0C31-D9E0-4D09-A750-24EDB7CC7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7D0D543-81BB-4703-BA2E-21B5B7B4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5E555C-BD01-4591-BB92-32D68470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21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984FCB-1892-4CF0-B41F-47F0810FE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C6E85E-71C2-4D87-BC70-6DC9B4BA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9B31D28-C956-46F3-8BEE-DA95D3C30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4F2130F-86A8-4EBA-A754-7C39BF19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307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CAE7F97-E716-4085-B66A-750CDF66A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DA45A96-E769-4EDC-A7A1-3AB9B5174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A00E646-7F13-48D9-BF5E-41BC5DD6B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147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03AD55-F9C8-4CF5-A1FF-502B7057C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15C5B6-A0ED-452E-97F0-3167A6BDD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BCA81F-70A2-4792-921E-FD9A66219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1ED15E-32CB-40EB-96F0-262A5C825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CD5717-6088-4C40-B3DB-9F68488FE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137FF3-1164-4A8E-8EBE-644DC43FB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163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3B2F47-A6DB-4B80-A6A4-88D9FB2C4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ED07B09-239B-45E8-9988-C196306E7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FC92A3A-02CD-46BA-8487-6C53E17B6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1BA191-3472-481A-BECE-71F4AA8E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0CCDB4-2BB4-45EB-A4A3-FA3DAF85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ED584-DFD1-4ADF-AD35-8524FD5D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895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F8D6D6F-4911-46BC-90D6-B5B3E5E7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885B02-47C9-45E4-A082-DDDD92A0B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B8830F-5D00-4F26-B597-4ADE43CCC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CF7E7-D7FD-4153-9854-9EA513F056DB}" type="datetimeFigureOut">
              <a:rPr kumimoji="1" lang="ja-JP" altLang="en-US" smtClean="0"/>
              <a:t>2021/12/5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14CE02-94D9-46E6-B6DE-9D9253AD1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AD6B4C-A831-47E0-958E-D2B5D392BD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98EE-F19C-4678-8642-4BF7E6EBE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898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9390709-2C1C-484D-8C13-479201415950}"/>
              </a:ext>
            </a:extLst>
          </p:cNvPr>
          <p:cNvSpPr txBox="1"/>
          <p:nvPr/>
        </p:nvSpPr>
        <p:spPr>
          <a:xfrm>
            <a:off x="196949" y="211015"/>
            <a:ext cx="7109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シミュレーションデータについて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E2795B3-B3CC-48B5-9F42-B90918DB2CF6}"/>
              </a:ext>
            </a:extLst>
          </p:cNvPr>
          <p:cNvSpPr txBox="1"/>
          <p:nvPr/>
        </p:nvSpPr>
        <p:spPr>
          <a:xfrm>
            <a:off x="2122967" y="3845496"/>
            <a:ext cx="329609" cy="4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kumimoji="1" lang="ja-JP" altLang="en-US" sz="1600" b="1" dirty="0"/>
              <a:t>・・・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B515066-8780-43E0-B439-E34FD61A2193}"/>
              </a:ext>
            </a:extLst>
          </p:cNvPr>
          <p:cNvSpPr txBox="1"/>
          <p:nvPr/>
        </p:nvSpPr>
        <p:spPr>
          <a:xfrm>
            <a:off x="6976979" y="3845495"/>
            <a:ext cx="329609" cy="488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50000"/>
              </a:lnSpc>
            </a:pPr>
            <a:r>
              <a:rPr kumimoji="1" lang="ja-JP" altLang="en-US" sz="1600" b="1" dirty="0"/>
              <a:t>・・・</a:t>
            </a: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38203E6C-8C08-48A2-A624-7ABFF8C69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572" y="2156064"/>
            <a:ext cx="10182567" cy="1472056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7133C467-9F2C-4B9A-94B3-367ED772D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572" y="4333514"/>
            <a:ext cx="10198003" cy="1098090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3631677-F00A-4AFA-8525-256DE5DCC9DD}"/>
              </a:ext>
            </a:extLst>
          </p:cNvPr>
          <p:cNvSpPr txBox="1"/>
          <p:nvPr/>
        </p:nvSpPr>
        <p:spPr>
          <a:xfrm>
            <a:off x="627380" y="1241730"/>
            <a:ext cx="826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資産の将来リターンは不確実なものなので，複数の将来シナリオを想定する．</a:t>
            </a:r>
            <a:endParaRPr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1A4A45C-A562-45F6-8925-16A15CE54CFB}"/>
              </a:ext>
            </a:extLst>
          </p:cNvPr>
          <p:cNvSpPr/>
          <p:nvPr/>
        </p:nvSpPr>
        <p:spPr>
          <a:xfrm>
            <a:off x="2872203" y="2556964"/>
            <a:ext cx="8997935" cy="19044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1CD9441-04A0-4BF4-8058-B2896A1A13A6}"/>
              </a:ext>
            </a:extLst>
          </p:cNvPr>
          <p:cNvSpPr/>
          <p:nvPr/>
        </p:nvSpPr>
        <p:spPr>
          <a:xfrm>
            <a:off x="2872203" y="2750965"/>
            <a:ext cx="8997934" cy="23512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BDE875-0AE3-4A09-AF78-20A2761CE67A}"/>
              </a:ext>
            </a:extLst>
          </p:cNvPr>
          <p:cNvSpPr txBox="1"/>
          <p:nvPr/>
        </p:nvSpPr>
        <p:spPr>
          <a:xfrm>
            <a:off x="88920" y="2534372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1</a:t>
            </a:r>
            <a:r>
              <a:rPr lang="ja-JP" altLang="en-US" sz="1200" b="1" dirty="0">
                <a:solidFill>
                  <a:srgbClr val="FF0000"/>
                </a:solidFill>
              </a:rPr>
              <a:t>つ目の将来シナリオ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5EB816-AE20-4D64-8AEE-7262992F81E0}"/>
              </a:ext>
            </a:extLst>
          </p:cNvPr>
          <p:cNvSpPr txBox="1"/>
          <p:nvPr/>
        </p:nvSpPr>
        <p:spPr>
          <a:xfrm>
            <a:off x="90824" y="2747405"/>
            <a:ext cx="16578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b="1" dirty="0">
                <a:solidFill>
                  <a:srgbClr val="FF0000"/>
                </a:solidFill>
              </a:rPr>
              <a:t>2</a:t>
            </a:r>
            <a:r>
              <a:rPr lang="ja-JP" altLang="en-US" sz="1200" b="1" dirty="0">
                <a:solidFill>
                  <a:srgbClr val="FF0000"/>
                </a:solidFill>
              </a:rPr>
              <a:t>つ目の将来シナリオ</a:t>
            </a:r>
            <a:endParaRPr kumimoji="1" lang="ja-JP" alt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956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37</Words>
  <Application>Microsoft Office PowerPoint</Application>
  <PresentationFormat>ワイド画面</PresentationFormat>
  <Paragraphs>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wataru</dc:creator>
  <cp:lastModifiedBy>sasaki wataru</cp:lastModifiedBy>
  <cp:revision>8</cp:revision>
  <dcterms:created xsi:type="dcterms:W3CDTF">2021-12-04T08:02:36Z</dcterms:created>
  <dcterms:modified xsi:type="dcterms:W3CDTF">2021-12-05T02:48:54Z</dcterms:modified>
</cp:coreProperties>
</file>