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FEC57-0728-49EE-9537-9A71488D5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4D968C-6EF7-4345-9156-589601C63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E3850-BD5F-4794-8883-230DC50B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62A91-4932-4A45-939D-0C74F12E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4AA01C-0586-447E-A6DD-22EDCE2B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6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4F8A2-BE29-4F81-AEB6-625F5A63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410F05-0CB8-4E67-ACE0-8944B1542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5EC1B6-5BC9-47BE-BE9E-84A8570A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0404AD-6D28-407F-BF7F-8E5BB4F1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7C6FA-B087-4DC3-8AA1-3141FFEE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32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BE1DB8-A8C4-4B31-BE63-28346D060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D05C05-6CE3-4F4A-9EFA-E80745EA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382B1A-0D5C-4F56-8E01-F005AB95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F4736-F9E3-4297-9521-53C1A40F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A7ABA0-BBBB-4C4A-A8B1-134E147A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77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2F21E-05D3-430A-B249-D0361525D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CFBD8-365A-491F-8E58-833895E84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7ED59-9EE7-4A67-9BE2-1B6F689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C98C7-75F1-4686-B7FB-3D2B4E25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8FC85-050E-47E1-944F-9E83442E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9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5B081-7363-458C-8B01-72EDF7667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C8B755-AA7B-48A2-A2B0-E6CD003D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7E409-54A0-4488-B8C7-B9EC5AFE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234FB-98AD-4264-A363-9BD1A1F6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3B3617-9B5E-4276-B3B8-C049D245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68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2F2B88-96D6-4389-A0A4-CD3A38F2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88521-B68E-47E1-A489-AC204141E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A0F6C6-8896-418B-B198-4B67D26F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DCE8E9-7C61-42F7-AB69-F5EB3069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115F09-B13C-46EA-BDB2-F5A98A76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F7BDDC-2324-4A2E-A33D-8B3D615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58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F90C9-FFF0-47A7-A13E-6FABA6AD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E1CF5-FD92-4F2F-9F3D-E0F740EE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01DCBD2-BCB0-4042-A36B-202919419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8DA311-23C5-4DB5-AE23-66E072762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2C2D1B5-5496-4AC2-828F-167B0C003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B0780C-911D-425B-AA01-A51687AC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5786D2-2A2E-4284-845D-20ADF4D8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593849-950C-4A17-989D-EEF740C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82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53AC0-74B8-4D4F-9484-83AD7F3F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CC76FC-896E-4129-88A4-5D368681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4AFF09-6458-49D9-869A-2285D5A3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AB7FEB-719C-4CAE-93A0-E3E6A00D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5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39D458-88BE-4D47-A482-56E5BA16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796891-D3CF-41BF-ACEC-0E383695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3D7637-FB4D-4F97-88B1-242776AA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6DC922-BB16-485B-8C4A-77AD99FD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C17B0-2457-4CF3-B9B7-50CC42B7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091C7E-15CD-4C41-B43D-73BD4DEC6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F067A2-B798-4452-8BC0-63BEF009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E4647-6490-40C3-BFA1-AFD7AD73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295110-647A-4F0E-BF23-7B6BB88D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00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FFC76-A3AF-4262-87E0-741A1D76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5EEA8C-2ABF-4522-837D-E522FA167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6353C1-AC31-4E93-AB69-A4A9B2492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B2F17B-F12A-4071-9BF5-F25D7B01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D449F4-FDF3-4ADB-BDA3-9E7B4450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64336F-A544-40F0-A250-2D6D944C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73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48ABE3-1F92-43D4-82C6-AC10FEA5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513BB5-099E-4C89-8640-DA6598C5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00588-0C7B-431C-A49D-BB33ABCA4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69D8-B053-4437-AB8C-7EB019BF6FC8}" type="datetimeFigureOut">
              <a:rPr kumimoji="1" lang="ja-JP" altLang="en-US" smtClean="0"/>
              <a:t>2021/7/22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A06F33-B895-4F8A-A771-AA286A3C6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D8C489-5348-4106-8775-C9E99C453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D5B6C-9A8E-4A77-AD1F-02C73C1CFA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6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3C241-D471-415A-8414-A7FEB7B1B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異常検知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CBDCF3-B9FA-4BB6-A828-F1386AA32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80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D757D-9D84-46A2-9014-9D15B3A8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異常検知の種類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8AEBBE6-88B1-4D70-B128-E911B716ECEB}"/>
              </a:ext>
            </a:extLst>
          </p:cNvPr>
          <p:cNvSpPr/>
          <p:nvPr/>
        </p:nvSpPr>
        <p:spPr>
          <a:xfrm>
            <a:off x="981511" y="2219195"/>
            <a:ext cx="10746297" cy="4189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株式異常値の図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CE23E4-C4C4-4E81-97F2-5840A24C008C}"/>
              </a:ext>
            </a:extLst>
          </p:cNvPr>
          <p:cNvSpPr/>
          <p:nvPr/>
        </p:nvSpPr>
        <p:spPr>
          <a:xfrm>
            <a:off x="981511" y="1367405"/>
            <a:ext cx="10746297" cy="671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・</a:t>
            </a:r>
            <a:r>
              <a:rPr lang="ja-JP" altLang="ja-JP" sz="18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ある特定のデータが他のデータと比較して大きく外れた位置に存在する場合</a:t>
            </a:r>
            <a:endParaRPr lang="en-US" altLang="ja-JP" sz="1800" dirty="0">
              <a:effectLst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kumimoji="1" lang="ja-JP" altLang="en-US" dirty="0">
                <a:ea typeface="游明朝" panose="02020400000000000000" pitchFamily="18" charset="-128"/>
                <a:cs typeface="Times New Roman" panose="02020603050405020304" pitchFamily="18" charset="0"/>
              </a:rPr>
              <a:t>・</a:t>
            </a:r>
            <a:r>
              <a:rPr lang="ja-JP" altLang="ja-JP" sz="18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データの振る舞いが他のものと異なる場合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84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6CCF0-48ED-4AC9-8D3E-B23DE9C8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距離ベースの異常検知（正規分布）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D0470D-874B-4671-AF47-811DFA4E8C13}"/>
              </a:ext>
            </a:extLst>
          </p:cNvPr>
          <p:cNvSpPr/>
          <p:nvPr/>
        </p:nvSpPr>
        <p:spPr>
          <a:xfrm>
            <a:off x="981511" y="1367405"/>
            <a:ext cx="10746297" cy="6711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/>
              <a:t>・観測値の分布を</a:t>
            </a:r>
            <a:r>
              <a:rPr lang="ja-JP" altLang="en-US" dirty="0"/>
              <a:t>正規分布とみなし</a:t>
            </a:r>
            <a:r>
              <a:rPr lang="ja-JP" altLang="en-US"/>
              <a:t>，新しい観測値が</a:t>
            </a:r>
            <a:r>
              <a:rPr lang="ja-JP" altLang="en-US" dirty="0"/>
              <a:t>得られる可能性が低ければ異常値とする．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476F0DF-CB7F-49BC-8C73-E0905D17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45" y="2939071"/>
            <a:ext cx="6399288" cy="3553804"/>
          </a:xfrm>
          <a:prstGeom prst="rect">
            <a:avLst/>
          </a:prstGeom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3FE89048-BCD2-4361-B79C-A9BECDCC9E88}"/>
              </a:ext>
            </a:extLst>
          </p:cNvPr>
          <p:cNvSpPr/>
          <p:nvPr/>
        </p:nvSpPr>
        <p:spPr>
          <a:xfrm>
            <a:off x="4925735" y="2091885"/>
            <a:ext cx="3238151" cy="847186"/>
          </a:xfrm>
          <a:prstGeom prst="wedgeEllipseCallout">
            <a:avLst>
              <a:gd name="adj1" fmla="val -35395"/>
              <a:gd name="adj2" fmla="val 15071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観測値に対して正規分布を当てはめる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513D024-C0FC-4141-95E6-6BB3E3B2F974}"/>
              </a:ext>
            </a:extLst>
          </p:cNvPr>
          <p:cNvCxnSpPr>
            <a:cxnSpLocks/>
          </p:cNvCxnSpPr>
          <p:nvPr/>
        </p:nvCxnSpPr>
        <p:spPr>
          <a:xfrm>
            <a:off x="3808602" y="3014827"/>
            <a:ext cx="0" cy="322658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098A96E-71A1-4605-A8F3-1807890DC470}"/>
              </a:ext>
            </a:extLst>
          </p:cNvPr>
          <p:cNvCxnSpPr>
            <a:cxnSpLocks/>
          </p:cNvCxnSpPr>
          <p:nvPr/>
        </p:nvCxnSpPr>
        <p:spPr>
          <a:xfrm>
            <a:off x="6544811" y="3014827"/>
            <a:ext cx="0" cy="322658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18076D3-0333-42E7-BEB0-87F3D6385E5C}"/>
              </a:ext>
            </a:extLst>
          </p:cNvPr>
          <p:cNvSpPr/>
          <p:nvPr/>
        </p:nvSpPr>
        <p:spPr>
          <a:xfrm>
            <a:off x="6669014" y="3292917"/>
            <a:ext cx="589715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2A38ED83-E2D1-46E8-97F6-4092CA91D229}"/>
              </a:ext>
            </a:extLst>
          </p:cNvPr>
          <p:cNvSpPr/>
          <p:nvPr/>
        </p:nvSpPr>
        <p:spPr>
          <a:xfrm rot="10800000">
            <a:off x="3094685" y="3292917"/>
            <a:ext cx="589715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0A8639E-832F-4515-8875-753CA9A3D00A}"/>
              </a:ext>
            </a:extLst>
          </p:cNvPr>
          <p:cNvSpPr/>
          <p:nvPr/>
        </p:nvSpPr>
        <p:spPr>
          <a:xfrm>
            <a:off x="2222229" y="3354870"/>
            <a:ext cx="872455" cy="360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異常値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0AD0147-0C84-4159-9C89-E4032C39C29F}"/>
              </a:ext>
            </a:extLst>
          </p:cNvPr>
          <p:cNvSpPr/>
          <p:nvPr/>
        </p:nvSpPr>
        <p:spPr>
          <a:xfrm>
            <a:off x="7306576" y="3354870"/>
            <a:ext cx="872455" cy="360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異常値</a:t>
            </a: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2A9D8E75-7520-47EE-8204-54106C5CB060}"/>
              </a:ext>
            </a:extLst>
          </p:cNvPr>
          <p:cNvSpPr/>
          <p:nvPr/>
        </p:nvSpPr>
        <p:spPr>
          <a:xfrm>
            <a:off x="7482707" y="5129869"/>
            <a:ext cx="1362357" cy="360726"/>
          </a:xfrm>
          <a:prstGeom prst="wedgeRectCallout">
            <a:avLst>
              <a:gd name="adj1" fmla="val -14675"/>
              <a:gd name="adj2" fmla="val 950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異常値の例</a:t>
            </a:r>
          </a:p>
        </p:txBody>
      </p:sp>
    </p:spTree>
    <p:extLst>
      <p:ext uri="{BB962C8B-B14F-4D97-AF65-F5344CB8AC3E}">
        <p14:creationId xmlns:p14="http://schemas.microsoft.com/office/powerpoint/2010/main" val="56832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82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異常検知</vt:lpstr>
      <vt:lpstr>異常検知の種類</vt:lpstr>
      <vt:lpstr>距離ベースの異常検知（正規分布）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wataru</dc:creator>
  <cp:lastModifiedBy>sasaki wataru</cp:lastModifiedBy>
  <cp:revision>4</cp:revision>
  <dcterms:created xsi:type="dcterms:W3CDTF">2021-07-21T19:37:50Z</dcterms:created>
  <dcterms:modified xsi:type="dcterms:W3CDTF">2021-07-21T22:14:59Z</dcterms:modified>
</cp:coreProperties>
</file>