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B556E-C5FC-4C22-8A97-EB9ACC7D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CC7DF3-DA08-4FEA-9C4E-B6791937F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26BF7-BD06-4B09-9D30-727F4EDF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FAA4F-E6A5-4DAA-A907-4404EB3C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F0EA9-E0D4-4A05-B044-546AED2B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C5D4F-AC0A-41A6-BB57-85C1AA77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FB5C8-F952-46AE-B927-A7620FDB5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A9D5A-70EC-4CB2-ACC7-1C80654D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8623D-E8CF-4681-BA48-51BB5BB6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72B13-8A5C-462C-A038-1601442F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5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346B89-EE20-4AA4-9BFA-93CDD439F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CEB7A8-D886-4FF9-848C-61702DE14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CCAD2-BB06-4EFB-A713-26771092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45350-6830-4314-B777-04CC9AF8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B3C25-0974-4D78-90FD-F153767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1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247C-2DBB-400A-92DA-72301613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09C3E-E783-44D7-A1AD-BB45250A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2D782-A891-4642-9A8A-4A48000E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70E037-2A50-4721-9DEA-BB8DC8E1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E0C3D-2DC7-447D-BBC0-6CA97E57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4F7A7-85E1-4DEF-BE5A-73EA7043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0D6B2D-E47F-406D-ADDC-A7AA4C78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BE9BE7-26BD-44AD-8483-699016C3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BED67-E287-4730-B565-497A63BE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A10F3-E49A-4210-B533-0CC49BFC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6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CFA2F-1728-4C00-B71E-46BBC758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09E84-E439-48A8-AA4E-4FC4D2E6B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2DB1A3-2974-43E2-A4B0-A04365F00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B17E74-E0B7-4147-9900-BE892529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729929-C498-4E1D-89B5-E9D11FA9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8C7C45-8854-4855-BCD7-31EDB4BF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14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46D39-4989-44EB-AF9B-BBD061C5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3053-CE6C-45B4-9EF4-0043867D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1B2C4-C34A-45C3-ACE2-B2B1F975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672C1C-3277-4782-9240-211F23714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A45C7A-C082-4C92-A05A-ECBDE195B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FC7BEE-C79D-4C18-971A-273AFEB7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1B0E77-27D6-4E58-B431-F96A42E5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7C5813-306E-4D17-A724-3DDAB0E5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16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1F9BA-DD77-4D03-A5BD-F12D5057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7CF320-A528-4614-A09A-7FAAEC11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58C92A-3D65-4D04-BCA9-F6F83354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F6F3D7-ABF7-4F14-AE4A-CADC07CE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3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4069DC-5BF0-4F8E-B2A3-30A63DF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00534E-82D0-497D-B833-0F2413BA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2FAA8D-8DD1-47C0-B56F-D287C72C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85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928DF-8AF3-4709-BF73-6846071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C440F-A9FD-4414-AAE8-547F096C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385E6D-684F-4D36-90BA-AFC2AADE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2D42B1-473B-4670-ACAD-ED703011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25ADD2-C612-47D4-8002-2E447D9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E782DF-A0D0-4F84-985E-D021397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42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A9817-B499-422F-BA20-4AD32441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7D5D74-E0F0-4146-B560-AF0EFA7AB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0CE0A9-8C91-46E9-87CF-3AF2F2E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8D59-DC71-40E3-94B4-145F28AF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B0D25-0012-4DC4-995B-6D1081BA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CB2545-A540-42F6-ABEB-EC947881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06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F0FF89-FDE5-489E-9BEE-56F7B542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7404C-4635-4AA0-922B-9559DBE7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0C360-A4D2-42DE-8CEA-5A6352531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963A-99D1-4020-A511-00828DA3A287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0E88D-38DE-4E14-9562-525B56ED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0A8EBF-2BE7-4B26-9485-1E032F99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DA5B-5ECB-4B3D-9464-BE0EBCE3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53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A950C8C-90F2-4518-9C29-D1CBDA0814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80306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638">
                      <a:extLst>
                        <a:ext uri="{9D8B030D-6E8A-4147-A177-3AD203B41FA5}">
                          <a16:colId xmlns:a16="http://schemas.microsoft.com/office/drawing/2014/main" val="3869708750"/>
                        </a:ext>
                      </a:extLst>
                    </a:gridCol>
                    <a:gridCol w="4822319">
                      <a:extLst>
                        <a:ext uri="{9D8B030D-6E8A-4147-A177-3AD203B41FA5}">
                          <a16:colId xmlns:a16="http://schemas.microsoft.com/office/drawing/2014/main" val="3954298539"/>
                        </a:ext>
                      </a:extLst>
                    </a:gridCol>
                    <a:gridCol w="4837043">
                      <a:extLst>
                        <a:ext uri="{9D8B030D-6E8A-4147-A177-3AD203B41FA5}">
                          <a16:colId xmlns:a16="http://schemas.microsoft.com/office/drawing/2014/main" val="2539837944"/>
                        </a:ext>
                      </a:extLst>
                    </a:gridCol>
                  </a:tblGrid>
                  <a:tr h="1113877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TlToB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600" dirty="0"/>
                            <a:t>コール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600" dirty="0"/>
                            <a:t>プット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071483"/>
                      </a:ext>
                    </a:extLst>
                  </a:tr>
                  <a:tr h="4944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600" b="1" dirty="0">
                              <a:solidFill>
                                <a:schemeClr val="bg1"/>
                              </a:solidFill>
                            </a:rPr>
                            <a:t>買い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7504790"/>
                      </a:ext>
                    </a:extLst>
                  </a:tr>
                  <a:tr h="2377619"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579317"/>
                      </a:ext>
                    </a:extLst>
                  </a:tr>
                  <a:tr h="4944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600" b="1" dirty="0">
                              <a:solidFill>
                                <a:schemeClr val="bg1"/>
                              </a:solidFill>
                            </a:rPr>
                            <a:t>売り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487282"/>
                      </a:ext>
                    </a:extLst>
                  </a:tr>
                  <a:tr h="2377619"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8583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A950C8C-90F2-4518-9C29-D1CBDA0814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80306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638">
                      <a:extLst>
                        <a:ext uri="{9D8B030D-6E8A-4147-A177-3AD203B41FA5}">
                          <a16:colId xmlns:a16="http://schemas.microsoft.com/office/drawing/2014/main" val="3869708750"/>
                        </a:ext>
                      </a:extLst>
                    </a:gridCol>
                    <a:gridCol w="4822319">
                      <a:extLst>
                        <a:ext uri="{9D8B030D-6E8A-4147-A177-3AD203B41FA5}">
                          <a16:colId xmlns:a16="http://schemas.microsoft.com/office/drawing/2014/main" val="3954298539"/>
                        </a:ext>
                      </a:extLst>
                    </a:gridCol>
                    <a:gridCol w="4837043">
                      <a:extLst>
                        <a:ext uri="{9D8B030D-6E8A-4147-A177-3AD203B41FA5}">
                          <a16:colId xmlns:a16="http://schemas.microsoft.com/office/drawing/2014/main" val="2539837944"/>
                        </a:ext>
                      </a:extLst>
                    </a:gridCol>
                  </a:tblGrid>
                  <a:tr h="1113877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TlToB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600" dirty="0"/>
                            <a:t>コール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600" dirty="0"/>
                            <a:t>プット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071483"/>
                      </a:ext>
                    </a:extLst>
                  </a:tr>
                  <a:tr h="4944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600" b="1" dirty="0">
                              <a:solidFill>
                                <a:schemeClr val="bg1"/>
                              </a:solidFill>
                            </a:rPr>
                            <a:t>買い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2652" t="-229630" r="-100758" b="-10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2459" t="-229630" r="-631" b="-10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7504790"/>
                      </a:ext>
                    </a:extLst>
                  </a:tr>
                  <a:tr h="2377619"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579317"/>
                      </a:ext>
                    </a:extLst>
                  </a:tr>
                  <a:tr h="4944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600" b="1" dirty="0">
                              <a:solidFill>
                                <a:schemeClr val="bg1"/>
                              </a:solidFill>
                            </a:rPr>
                            <a:t>売り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2652" t="-811111" r="-100758" b="-4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2459" t="-811111" r="-631" b="-4851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487282"/>
                      </a:ext>
                    </a:extLst>
                  </a:tr>
                  <a:tr h="2377619"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858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7FFE1D-134F-4B7C-B983-DCBDBB403235}"/>
              </a:ext>
            </a:extLst>
          </p:cNvPr>
          <p:cNvSpPr txBox="1"/>
          <p:nvPr/>
        </p:nvSpPr>
        <p:spPr>
          <a:xfrm>
            <a:off x="0" y="59308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買い</a:t>
            </a:r>
            <a:r>
              <a:rPr lang="en-US" altLang="ja-JP" b="1" dirty="0">
                <a:solidFill>
                  <a:schemeClr val="bg1"/>
                </a:solidFill>
              </a:rPr>
              <a:t>or</a:t>
            </a:r>
            <a:r>
              <a:rPr lang="ja-JP" altLang="en-US" b="1" dirty="0">
                <a:solidFill>
                  <a:schemeClr val="bg1"/>
                </a:solidFill>
              </a:rPr>
              <a:t>売り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7DDF61-E4D2-4BF1-9C72-298D01A79557}"/>
              </a:ext>
            </a:extLst>
          </p:cNvPr>
          <p:cNvSpPr txBox="1"/>
          <p:nvPr/>
        </p:nvSpPr>
        <p:spPr>
          <a:xfrm>
            <a:off x="832879" y="57635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コール</a:t>
            </a:r>
            <a:r>
              <a:rPr lang="en-US" altLang="ja-JP" b="1" dirty="0">
                <a:solidFill>
                  <a:schemeClr val="bg1"/>
                </a:solidFill>
              </a:rPr>
              <a:t>or</a:t>
            </a:r>
            <a:r>
              <a:rPr lang="ja-JP" altLang="en-US" b="1" dirty="0">
                <a:solidFill>
                  <a:schemeClr val="bg1"/>
                </a:solidFill>
              </a:rPr>
              <a:t>プット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5FF264-83B0-4029-9337-1D9EF9F100A7}"/>
              </a:ext>
            </a:extLst>
          </p:cNvPr>
          <p:cNvCxnSpPr>
            <a:cxnSpLocks/>
          </p:cNvCxnSpPr>
          <p:nvPr/>
        </p:nvCxnSpPr>
        <p:spPr>
          <a:xfrm flipV="1">
            <a:off x="3465167" y="1701525"/>
            <a:ext cx="0" cy="2229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551FFA-21DC-429F-BBC9-76BC99994604}"/>
              </a:ext>
            </a:extLst>
          </p:cNvPr>
          <p:cNvCxnSpPr>
            <a:cxnSpLocks/>
          </p:cNvCxnSpPr>
          <p:nvPr/>
        </p:nvCxnSpPr>
        <p:spPr>
          <a:xfrm flipV="1">
            <a:off x="3103493" y="2887041"/>
            <a:ext cx="343700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CABB264-96C8-4D35-B211-A39EE4E5350E}"/>
                  </a:ext>
                </a:extLst>
              </p:cNvPr>
              <p:cNvSpPr txBox="1"/>
              <p:nvPr/>
            </p:nvSpPr>
            <p:spPr>
              <a:xfrm>
                <a:off x="6540500" y="2656208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CABB264-96C8-4D35-B211-A39EE4E5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2656208"/>
                <a:ext cx="68204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312382-F95A-4432-A9FD-B2A3818483E6}"/>
              </a:ext>
            </a:extLst>
          </p:cNvPr>
          <p:cNvCxnSpPr>
            <a:cxnSpLocks/>
          </p:cNvCxnSpPr>
          <p:nvPr/>
        </p:nvCxnSpPr>
        <p:spPr>
          <a:xfrm flipV="1">
            <a:off x="3461992" y="3535679"/>
            <a:ext cx="13182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56338D0-F7EE-4BB1-B210-3F27320BF719}"/>
              </a:ext>
            </a:extLst>
          </p:cNvPr>
          <p:cNvCxnSpPr>
            <a:cxnSpLocks/>
          </p:cNvCxnSpPr>
          <p:nvPr/>
        </p:nvCxnSpPr>
        <p:spPr>
          <a:xfrm flipV="1">
            <a:off x="4774371" y="2120900"/>
            <a:ext cx="1470150" cy="14243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509F24D-363A-438B-9E08-3D57B1A86819}"/>
                  </a:ext>
                </a:extLst>
              </p:cNvPr>
              <p:cNvSpPr txBox="1"/>
              <p:nvPr/>
            </p:nvSpPr>
            <p:spPr>
              <a:xfrm>
                <a:off x="2824203" y="3304846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509F24D-363A-438B-9E08-3D57B1A86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03" y="3304846"/>
                <a:ext cx="6820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259A144-FA36-403D-A6A2-7B832128A9BE}"/>
                  </a:ext>
                </a:extLst>
              </p:cNvPr>
              <p:cNvSpPr txBox="1"/>
              <p:nvPr/>
            </p:nvSpPr>
            <p:spPr>
              <a:xfrm>
                <a:off x="4480973" y="2403446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259A144-FA36-403D-A6A2-7B832128A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973" y="2403446"/>
                <a:ext cx="6820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AF9ECDD-EBFE-4896-9998-DBA167526B96}"/>
              </a:ext>
            </a:extLst>
          </p:cNvPr>
          <p:cNvCxnSpPr>
            <a:cxnSpLocks/>
          </p:cNvCxnSpPr>
          <p:nvPr/>
        </p:nvCxnSpPr>
        <p:spPr>
          <a:xfrm flipH="1">
            <a:off x="4769925" y="2908972"/>
            <a:ext cx="4446" cy="6362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C0A7CD-BB68-47DE-ABAA-B0DEA5600C97}"/>
              </a:ext>
            </a:extLst>
          </p:cNvPr>
          <p:cNvCxnSpPr>
            <a:cxnSpLocks/>
          </p:cNvCxnSpPr>
          <p:nvPr/>
        </p:nvCxnSpPr>
        <p:spPr>
          <a:xfrm flipV="1">
            <a:off x="8244254" y="1701525"/>
            <a:ext cx="0" cy="2229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33ECC8-C669-4BDF-86CC-2CD80016EE32}"/>
              </a:ext>
            </a:extLst>
          </p:cNvPr>
          <p:cNvCxnSpPr>
            <a:cxnSpLocks/>
          </p:cNvCxnSpPr>
          <p:nvPr/>
        </p:nvCxnSpPr>
        <p:spPr>
          <a:xfrm flipV="1">
            <a:off x="7882580" y="2887041"/>
            <a:ext cx="343700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1822F20-36E1-41E7-837E-E7DD53F3C5B8}"/>
                  </a:ext>
                </a:extLst>
              </p:cNvPr>
              <p:cNvSpPr txBox="1"/>
              <p:nvPr/>
            </p:nvSpPr>
            <p:spPr>
              <a:xfrm>
                <a:off x="11319587" y="2656208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1822F20-36E1-41E7-837E-E7DD53F3C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587" y="2656208"/>
                <a:ext cx="6820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7F4C198-5CD2-4E8A-A98E-97F59BC2005C}"/>
              </a:ext>
            </a:extLst>
          </p:cNvPr>
          <p:cNvCxnSpPr>
            <a:cxnSpLocks/>
          </p:cNvCxnSpPr>
          <p:nvPr/>
        </p:nvCxnSpPr>
        <p:spPr>
          <a:xfrm flipV="1">
            <a:off x="9551285" y="3523566"/>
            <a:ext cx="13182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B6D8FE5-8C76-476A-B177-9E28A499999D}"/>
              </a:ext>
            </a:extLst>
          </p:cNvPr>
          <p:cNvCxnSpPr>
            <a:cxnSpLocks/>
          </p:cNvCxnSpPr>
          <p:nvPr/>
        </p:nvCxnSpPr>
        <p:spPr>
          <a:xfrm flipH="1" flipV="1">
            <a:off x="8285334" y="2120900"/>
            <a:ext cx="1268124" cy="14243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91D888E-A3EF-4B7A-8483-2C7C607F31FF}"/>
                  </a:ext>
                </a:extLst>
              </p:cNvPr>
              <p:cNvSpPr txBox="1"/>
              <p:nvPr/>
            </p:nvSpPr>
            <p:spPr>
              <a:xfrm>
                <a:off x="7603290" y="3304846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91D888E-A3EF-4B7A-8483-2C7C607F3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0" y="3304846"/>
                <a:ext cx="6820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412C5AB-F7DF-48D8-9CF1-EEAA023A6A30}"/>
                  </a:ext>
                </a:extLst>
              </p:cNvPr>
              <p:cNvSpPr txBox="1"/>
              <p:nvPr/>
            </p:nvSpPr>
            <p:spPr>
              <a:xfrm>
                <a:off x="9260060" y="2403446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412C5AB-F7DF-48D8-9CF1-EEAA023A6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60" y="2403446"/>
                <a:ext cx="6820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B779107-2FD2-4D35-9E87-45DEF4D1F7F0}"/>
              </a:ext>
            </a:extLst>
          </p:cNvPr>
          <p:cNvCxnSpPr>
            <a:cxnSpLocks/>
          </p:cNvCxnSpPr>
          <p:nvPr/>
        </p:nvCxnSpPr>
        <p:spPr>
          <a:xfrm flipH="1">
            <a:off x="9549012" y="2908972"/>
            <a:ext cx="4446" cy="6362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3509275-1BDB-4750-AA23-10A98BDE395B}"/>
              </a:ext>
            </a:extLst>
          </p:cNvPr>
          <p:cNvCxnSpPr>
            <a:cxnSpLocks/>
          </p:cNvCxnSpPr>
          <p:nvPr/>
        </p:nvCxnSpPr>
        <p:spPr>
          <a:xfrm flipV="1">
            <a:off x="3465167" y="4570797"/>
            <a:ext cx="0" cy="2229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50394A0-E8E3-4DC3-9C65-5EAB41B12F74}"/>
              </a:ext>
            </a:extLst>
          </p:cNvPr>
          <p:cNvCxnSpPr>
            <a:cxnSpLocks/>
          </p:cNvCxnSpPr>
          <p:nvPr/>
        </p:nvCxnSpPr>
        <p:spPr>
          <a:xfrm flipV="1">
            <a:off x="3103493" y="5756313"/>
            <a:ext cx="343700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5CBD336-DF11-483E-A27A-37C8A77BC38B}"/>
                  </a:ext>
                </a:extLst>
              </p:cNvPr>
              <p:cNvSpPr txBox="1"/>
              <p:nvPr/>
            </p:nvSpPr>
            <p:spPr>
              <a:xfrm>
                <a:off x="6540500" y="5525480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5CBD336-DF11-483E-A27A-37C8A77B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5525480"/>
                <a:ext cx="6820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C0FF28D-EEA2-4E9D-86BF-B063B4D8B908}"/>
              </a:ext>
            </a:extLst>
          </p:cNvPr>
          <p:cNvCxnSpPr>
            <a:cxnSpLocks/>
          </p:cNvCxnSpPr>
          <p:nvPr/>
        </p:nvCxnSpPr>
        <p:spPr>
          <a:xfrm flipV="1">
            <a:off x="3485422" y="5033829"/>
            <a:ext cx="13182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5E00DFB-99F2-4694-9E87-63D349286543}"/>
              </a:ext>
            </a:extLst>
          </p:cNvPr>
          <p:cNvCxnSpPr>
            <a:cxnSpLocks/>
          </p:cNvCxnSpPr>
          <p:nvPr/>
        </p:nvCxnSpPr>
        <p:spPr>
          <a:xfrm>
            <a:off x="4778502" y="5033829"/>
            <a:ext cx="1334383" cy="13764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285BB87-F72B-4414-8EAF-CF102D04C017}"/>
                  </a:ext>
                </a:extLst>
              </p:cNvPr>
              <p:cNvSpPr txBox="1"/>
              <p:nvPr/>
            </p:nvSpPr>
            <p:spPr>
              <a:xfrm>
                <a:off x="2928065" y="4806892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285BB87-F72B-4414-8EAF-CF102D04C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065" y="4806892"/>
                <a:ext cx="68204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972BB62-5AFE-40AF-8807-20B624E4C5F0}"/>
                  </a:ext>
                </a:extLst>
              </p:cNvPr>
              <p:cNvSpPr txBox="1"/>
              <p:nvPr/>
            </p:nvSpPr>
            <p:spPr>
              <a:xfrm>
                <a:off x="4469982" y="5767107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972BB62-5AFE-40AF-8807-20B624E4C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982" y="5767107"/>
                <a:ext cx="68204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4687F71-B496-4921-B30E-45348EE6EBF5}"/>
              </a:ext>
            </a:extLst>
          </p:cNvPr>
          <p:cNvCxnSpPr>
            <a:cxnSpLocks/>
          </p:cNvCxnSpPr>
          <p:nvPr/>
        </p:nvCxnSpPr>
        <p:spPr>
          <a:xfrm>
            <a:off x="4802273" y="5020391"/>
            <a:ext cx="0" cy="75369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4E6203D-9E72-4D17-94D9-AEEE988938A1}"/>
              </a:ext>
            </a:extLst>
          </p:cNvPr>
          <p:cNvCxnSpPr>
            <a:cxnSpLocks/>
          </p:cNvCxnSpPr>
          <p:nvPr/>
        </p:nvCxnSpPr>
        <p:spPr>
          <a:xfrm flipV="1">
            <a:off x="8244254" y="4566636"/>
            <a:ext cx="0" cy="2229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3CA2A08-A4FB-42AD-91BF-C4C20B6AC562}"/>
              </a:ext>
            </a:extLst>
          </p:cNvPr>
          <p:cNvCxnSpPr>
            <a:cxnSpLocks/>
          </p:cNvCxnSpPr>
          <p:nvPr/>
        </p:nvCxnSpPr>
        <p:spPr>
          <a:xfrm flipV="1">
            <a:off x="7882580" y="5752152"/>
            <a:ext cx="343700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93B86D5-CA40-4D2C-BDD7-3BE778125830}"/>
                  </a:ext>
                </a:extLst>
              </p:cNvPr>
              <p:cNvSpPr txBox="1"/>
              <p:nvPr/>
            </p:nvSpPr>
            <p:spPr>
              <a:xfrm>
                <a:off x="11319587" y="5521319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93B86D5-CA40-4D2C-BDD7-3BE77812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587" y="5521319"/>
                <a:ext cx="6820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D3A12C7-839F-4172-B281-65FA8CAA4399}"/>
              </a:ext>
            </a:extLst>
          </p:cNvPr>
          <p:cNvCxnSpPr>
            <a:cxnSpLocks/>
          </p:cNvCxnSpPr>
          <p:nvPr/>
        </p:nvCxnSpPr>
        <p:spPr>
          <a:xfrm flipV="1">
            <a:off x="9642162" y="5034531"/>
            <a:ext cx="13182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F97D15-2D22-4BCF-8AE7-200950110E5A}"/>
              </a:ext>
            </a:extLst>
          </p:cNvPr>
          <p:cNvCxnSpPr>
            <a:cxnSpLocks/>
          </p:cNvCxnSpPr>
          <p:nvPr/>
        </p:nvCxnSpPr>
        <p:spPr>
          <a:xfrm flipV="1">
            <a:off x="8264314" y="5020393"/>
            <a:ext cx="1378483" cy="13899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AB8C602-A075-4AE7-8C2B-544C97A66F82}"/>
                  </a:ext>
                </a:extLst>
              </p:cNvPr>
              <p:cNvSpPr txBox="1"/>
              <p:nvPr/>
            </p:nvSpPr>
            <p:spPr>
              <a:xfrm>
                <a:off x="7603290" y="4834510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AB8C602-A075-4AE7-8C2B-544C97A6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0" y="4834510"/>
                <a:ext cx="6820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6D4F2D0-1367-41C4-9089-A883F4D0D075}"/>
                  </a:ext>
                </a:extLst>
              </p:cNvPr>
              <p:cNvSpPr txBox="1"/>
              <p:nvPr/>
            </p:nvSpPr>
            <p:spPr>
              <a:xfrm>
                <a:off x="9321794" y="5758383"/>
                <a:ext cx="6820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6D4F2D0-1367-41C4-9089-A883F4D0D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94" y="5758383"/>
                <a:ext cx="6820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4EF03DE-89BF-4C40-B2C1-76ADC0FF66F5}"/>
              </a:ext>
            </a:extLst>
          </p:cNvPr>
          <p:cNvCxnSpPr>
            <a:cxnSpLocks/>
          </p:cNvCxnSpPr>
          <p:nvPr/>
        </p:nvCxnSpPr>
        <p:spPr>
          <a:xfrm flipH="1">
            <a:off x="9633927" y="5065343"/>
            <a:ext cx="4446" cy="6362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FDC25B6-3A7B-4CB6-96F8-F6DEA3F14F36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285335" y="3523566"/>
            <a:ext cx="1274003" cy="1211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5EB645-979F-4EEB-963D-D9325375ECD8}"/>
              </a:ext>
            </a:extLst>
          </p:cNvPr>
          <p:cNvCxnSpPr>
            <a:cxnSpLocks/>
          </p:cNvCxnSpPr>
          <p:nvPr/>
        </p:nvCxnSpPr>
        <p:spPr>
          <a:xfrm>
            <a:off x="8242846" y="5037724"/>
            <a:ext cx="139931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2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6E62B76-2259-4116-9795-F8C22AD57599}"/>
                  </a:ext>
                </a:extLst>
              </p:cNvPr>
              <p:cNvSpPr txBox="1"/>
              <p:nvPr/>
            </p:nvSpPr>
            <p:spPr>
              <a:xfrm>
                <a:off x="8763000" y="324433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6E62B76-2259-4116-9795-F8C22AD57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3244334"/>
                <a:ext cx="381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3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29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wataru</dc:creator>
  <cp:lastModifiedBy>sasaki wataru</cp:lastModifiedBy>
  <cp:revision>2</cp:revision>
  <dcterms:created xsi:type="dcterms:W3CDTF">2021-11-07T06:12:09Z</dcterms:created>
  <dcterms:modified xsi:type="dcterms:W3CDTF">2021-11-07T11:25:39Z</dcterms:modified>
</cp:coreProperties>
</file>