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8" r:id="rId2"/>
    <p:sldId id="260" r:id="rId3"/>
    <p:sldId id="261" r:id="rId4"/>
    <p:sldId id="262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FFFFF"/>
    <a:srgbClr val="7F7F7F"/>
    <a:srgbClr val="C1E5F5"/>
    <a:srgbClr val="0F9ED5"/>
    <a:srgbClr val="CAEEFB"/>
    <a:srgbClr val="FBE3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08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BE1-08C9-44D2-A737-237F2570352A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4141-B7DC-46BA-A97C-D99C4E820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0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BE1-08C9-44D2-A737-237F2570352A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4141-B7DC-46BA-A97C-D99C4E820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976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BE1-08C9-44D2-A737-237F2570352A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4141-B7DC-46BA-A97C-D99C4E820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0275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BE1-08C9-44D2-A737-237F2570352A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4141-B7DC-46BA-A97C-D99C4E820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58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BE1-08C9-44D2-A737-237F2570352A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4141-B7DC-46BA-A97C-D99C4E820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93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BE1-08C9-44D2-A737-237F2570352A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4141-B7DC-46BA-A97C-D99C4E820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41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BE1-08C9-44D2-A737-237F2570352A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4141-B7DC-46BA-A97C-D99C4E820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6115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BE1-08C9-44D2-A737-237F2570352A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4141-B7DC-46BA-A97C-D99C4E820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92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BE1-08C9-44D2-A737-237F2570352A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4141-B7DC-46BA-A97C-D99C4E820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32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BE1-08C9-44D2-A737-237F2570352A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4141-B7DC-46BA-A97C-D99C4E820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22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5BE1-08C9-44D2-A737-237F2570352A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54141-B7DC-46BA-A97C-D99C4E820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04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C5BE1-08C9-44D2-A737-237F2570352A}" type="datetimeFigureOut">
              <a:rPr kumimoji="1" lang="ja-JP" altLang="en-US" smtClean="0"/>
              <a:t>2025/10/1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754141-B7DC-46BA-A97C-D99C4E820E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48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DC50F3-972D-82A3-E461-369C88BD4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</p:spPr>
        <p:txBody>
          <a:bodyPr>
            <a:normAutofit/>
          </a:bodyPr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DE2D34C-2325-59D5-1D9D-053B2790F5D4}"/>
              </a:ext>
            </a:extLst>
          </p:cNvPr>
          <p:cNvCxnSpPr>
            <a:cxnSpLocks/>
          </p:cNvCxnSpPr>
          <p:nvPr/>
        </p:nvCxnSpPr>
        <p:spPr>
          <a:xfrm>
            <a:off x="2409825" y="790575"/>
            <a:ext cx="0" cy="6067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1280E93-853E-63D2-2FBB-E97D0DB082A8}"/>
              </a:ext>
            </a:extLst>
          </p:cNvPr>
          <p:cNvCxnSpPr>
            <a:cxnSpLocks/>
          </p:cNvCxnSpPr>
          <p:nvPr/>
        </p:nvCxnSpPr>
        <p:spPr>
          <a:xfrm flipV="1">
            <a:off x="2770185" y="2730902"/>
            <a:ext cx="0" cy="2026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17382AC-7FD2-60BC-583A-1937FD7A5B99}"/>
              </a:ext>
            </a:extLst>
          </p:cNvPr>
          <p:cNvCxnSpPr>
            <a:cxnSpLocks/>
          </p:cNvCxnSpPr>
          <p:nvPr/>
        </p:nvCxnSpPr>
        <p:spPr>
          <a:xfrm>
            <a:off x="2692800" y="4684700"/>
            <a:ext cx="6020983" cy="8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A708B39-6664-4124-EA07-C2C81A92B714}"/>
              </a:ext>
            </a:extLst>
          </p:cNvPr>
          <p:cNvSpPr/>
          <p:nvPr/>
        </p:nvSpPr>
        <p:spPr>
          <a:xfrm>
            <a:off x="2778917" y="4489851"/>
            <a:ext cx="134934" cy="188913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36E264F-9DAA-C480-B8C1-F1ECCA5CC0C2}"/>
              </a:ext>
            </a:extLst>
          </p:cNvPr>
          <p:cNvSpPr/>
          <p:nvPr/>
        </p:nvSpPr>
        <p:spPr>
          <a:xfrm>
            <a:off x="2914650" y="4237967"/>
            <a:ext cx="134934" cy="440797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9688CE7-5C96-39FE-68FB-F712B0167F5F}"/>
              </a:ext>
            </a:extLst>
          </p:cNvPr>
          <p:cNvSpPr/>
          <p:nvPr/>
        </p:nvSpPr>
        <p:spPr>
          <a:xfrm>
            <a:off x="3050382" y="4049054"/>
            <a:ext cx="134934" cy="629710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EA55C95-DC17-0043-0C60-7453D4D06A4D}"/>
              </a:ext>
            </a:extLst>
          </p:cNvPr>
          <p:cNvSpPr/>
          <p:nvPr/>
        </p:nvSpPr>
        <p:spPr>
          <a:xfrm>
            <a:off x="3186113" y="3860141"/>
            <a:ext cx="134934" cy="818623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6132A25-8AF1-D163-12C4-A3C8A9E3BACE}"/>
              </a:ext>
            </a:extLst>
          </p:cNvPr>
          <p:cNvSpPr/>
          <p:nvPr/>
        </p:nvSpPr>
        <p:spPr>
          <a:xfrm>
            <a:off x="3321842" y="3608257"/>
            <a:ext cx="134934" cy="1070507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D0D1A2F-121A-882D-65CA-21C4604F779E}"/>
              </a:ext>
            </a:extLst>
          </p:cNvPr>
          <p:cNvSpPr/>
          <p:nvPr/>
        </p:nvSpPr>
        <p:spPr>
          <a:xfrm>
            <a:off x="3457574" y="3420394"/>
            <a:ext cx="134934" cy="1259420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39961828-1551-BF38-0979-5957600DD510}"/>
              </a:ext>
            </a:extLst>
          </p:cNvPr>
          <p:cNvSpPr/>
          <p:nvPr/>
        </p:nvSpPr>
        <p:spPr>
          <a:xfrm>
            <a:off x="3593305" y="3294452"/>
            <a:ext cx="134934" cy="1385362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B564B06-047D-B3A1-B1A9-5EDBBD53C10A}"/>
              </a:ext>
            </a:extLst>
          </p:cNvPr>
          <p:cNvSpPr/>
          <p:nvPr/>
        </p:nvSpPr>
        <p:spPr>
          <a:xfrm>
            <a:off x="3729036" y="3231481"/>
            <a:ext cx="134934" cy="1448333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04E2742-D081-B916-3737-AC7618294C30}"/>
              </a:ext>
            </a:extLst>
          </p:cNvPr>
          <p:cNvSpPr/>
          <p:nvPr/>
        </p:nvSpPr>
        <p:spPr>
          <a:xfrm>
            <a:off x="3864769" y="3168510"/>
            <a:ext cx="134934" cy="1511304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F9A696B-C11B-1EFC-9364-CBB1912FE49C}"/>
              </a:ext>
            </a:extLst>
          </p:cNvPr>
          <p:cNvSpPr/>
          <p:nvPr/>
        </p:nvSpPr>
        <p:spPr>
          <a:xfrm>
            <a:off x="4000502" y="3105539"/>
            <a:ext cx="134934" cy="1574275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E95E21A1-8249-5ECD-5FB9-30A043834BA6}"/>
              </a:ext>
            </a:extLst>
          </p:cNvPr>
          <p:cNvSpPr/>
          <p:nvPr/>
        </p:nvSpPr>
        <p:spPr>
          <a:xfrm>
            <a:off x="4136231" y="3070827"/>
            <a:ext cx="134934" cy="1599463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3C1E1A2-7EAE-4F23-098D-3F9E4231F1CB}"/>
              </a:ext>
            </a:extLst>
          </p:cNvPr>
          <p:cNvSpPr/>
          <p:nvPr/>
        </p:nvSpPr>
        <p:spPr>
          <a:xfrm>
            <a:off x="4271963" y="3105539"/>
            <a:ext cx="134934" cy="1574275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F4A94FE-D53B-A862-FC1D-1D09944A9BCE}"/>
              </a:ext>
            </a:extLst>
          </p:cNvPr>
          <p:cNvSpPr/>
          <p:nvPr/>
        </p:nvSpPr>
        <p:spPr>
          <a:xfrm>
            <a:off x="4407694" y="3161367"/>
            <a:ext cx="134934" cy="1511304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9146237-D734-4B98-48E5-B2AA6277BF0F}"/>
              </a:ext>
            </a:extLst>
          </p:cNvPr>
          <p:cNvSpPr/>
          <p:nvPr/>
        </p:nvSpPr>
        <p:spPr>
          <a:xfrm>
            <a:off x="4545806" y="3287309"/>
            <a:ext cx="134934" cy="1385362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3F9BAC19-5DE5-F075-41B6-4D2B178E9979}"/>
              </a:ext>
            </a:extLst>
          </p:cNvPr>
          <p:cNvSpPr/>
          <p:nvPr/>
        </p:nvSpPr>
        <p:spPr>
          <a:xfrm>
            <a:off x="4679155" y="3476222"/>
            <a:ext cx="134934" cy="1196449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6410879-7D51-FE07-C13E-9517B04A749F}"/>
              </a:ext>
            </a:extLst>
          </p:cNvPr>
          <p:cNvSpPr/>
          <p:nvPr/>
        </p:nvSpPr>
        <p:spPr>
          <a:xfrm>
            <a:off x="4814888" y="3728106"/>
            <a:ext cx="134934" cy="944565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7DEDFA1F-327D-E4D7-24B7-10C31614D068}"/>
              </a:ext>
            </a:extLst>
          </p:cNvPr>
          <p:cNvSpPr/>
          <p:nvPr/>
        </p:nvSpPr>
        <p:spPr>
          <a:xfrm>
            <a:off x="4950618" y="3917019"/>
            <a:ext cx="134934" cy="755652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1572598A-ED10-21DE-8558-9F3857E6B14E}"/>
              </a:ext>
            </a:extLst>
          </p:cNvPr>
          <p:cNvSpPr/>
          <p:nvPr/>
        </p:nvSpPr>
        <p:spPr>
          <a:xfrm>
            <a:off x="5086347" y="3979990"/>
            <a:ext cx="134934" cy="692681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2906206B-5C29-17DF-6FBC-467E01468E12}"/>
              </a:ext>
            </a:extLst>
          </p:cNvPr>
          <p:cNvSpPr/>
          <p:nvPr/>
        </p:nvSpPr>
        <p:spPr>
          <a:xfrm>
            <a:off x="5222079" y="4042961"/>
            <a:ext cx="134934" cy="629710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78CA689-B830-57CC-C51F-7DA932A047BF}"/>
              </a:ext>
            </a:extLst>
          </p:cNvPr>
          <p:cNvSpPr/>
          <p:nvPr/>
        </p:nvSpPr>
        <p:spPr>
          <a:xfrm>
            <a:off x="5357812" y="4105932"/>
            <a:ext cx="134934" cy="566739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2A987F2-CBC6-715C-4CE9-B654FC1DFD43}"/>
              </a:ext>
            </a:extLst>
          </p:cNvPr>
          <p:cNvSpPr/>
          <p:nvPr/>
        </p:nvSpPr>
        <p:spPr>
          <a:xfrm>
            <a:off x="5493541" y="4169696"/>
            <a:ext cx="134934" cy="503768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0A3051-C917-BC92-DAE2-D29160473D9B}"/>
              </a:ext>
            </a:extLst>
          </p:cNvPr>
          <p:cNvSpPr/>
          <p:nvPr/>
        </p:nvSpPr>
        <p:spPr>
          <a:xfrm>
            <a:off x="5629274" y="4232667"/>
            <a:ext cx="134934" cy="440797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3D7ADE3E-E009-8D40-BCE1-458F42233F8D}"/>
              </a:ext>
            </a:extLst>
          </p:cNvPr>
          <p:cNvSpPr/>
          <p:nvPr/>
        </p:nvSpPr>
        <p:spPr>
          <a:xfrm>
            <a:off x="5765005" y="4264152"/>
            <a:ext cx="134934" cy="409312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67DE7921-C4D1-4DD0-7F6C-55DA52DA8EDC}"/>
              </a:ext>
            </a:extLst>
          </p:cNvPr>
          <p:cNvSpPr/>
          <p:nvPr/>
        </p:nvSpPr>
        <p:spPr>
          <a:xfrm>
            <a:off x="5900737" y="4295638"/>
            <a:ext cx="134934" cy="377826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F885B0E8-2677-86AC-72F5-0BA9E1BE1BA3}"/>
              </a:ext>
            </a:extLst>
          </p:cNvPr>
          <p:cNvSpPr/>
          <p:nvPr/>
        </p:nvSpPr>
        <p:spPr>
          <a:xfrm>
            <a:off x="6036466" y="4327123"/>
            <a:ext cx="134934" cy="346341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3031E65B-CA2A-AEFD-9928-1A4AD219DDC8}"/>
              </a:ext>
            </a:extLst>
          </p:cNvPr>
          <p:cNvSpPr/>
          <p:nvPr/>
        </p:nvSpPr>
        <p:spPr>
          <a:xfrm>
            <a:off x="6172198" y="4358609"/>
            <a:ext cx="134934" cy="314855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D1044BC3-5F0E-E5F9-913E-716FC062BFED}"/>
              </a:ext>
            </a:extLst>
          </p:cNvPr>
          <p:cNvSpPr/>
          <p:nvPr/>
        </p:nvSpPr>
        <p:spPr>
          <a:xfrm>
            <a:off x="6307932" y="4383797"/>
            <a:ext cx="134934" cy="289667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87235BB-4B6C-E1DC-B3C9-8D300140CB76}"/>
              </a:ext>
            </a:extLst>
          </p:cNvPr>
          <p:cNvSpPr/>
          <p:nvPr/>
        </p:nvSpPr>
        <p:spPr>
          <a:xfrm>
            <a:off x="6443660" y="4421580"/>
            <a:ext cx="134934" cy="251884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4D7DFF2-708A-FF79-5D73-C059E6112AE7}"/>
              </a:ext>
            </a:extLst>
          </p:cNvPr>
          <p:cNvSpPr/>
          <p:nvPr/>
        </p:nvSpPr>
        <p:spPr>
          <a:xfrm>
            <a:off x="6579392" y="4421580"/>
            <a:ext cx="134934" cy="251884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31F3FDC-3C6B-CDF3-932E-A9193669CD3F}"/>
              </a:ext>
            </a:extLst>
          </p:cNvPr>
          <p:cNvSpPr/>
          <p:nvPr/>
        </p:nvSpPr>
        <p:spPr>
          <a:xfrm>
            <a:off x="6715124" y="4430118"/>
            <a:ext cx="134934" cy="245587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2A1B4FA-F116-B9E3-0B34-5458692B5437}"/>
              </a:ext>
            </a:extLst>
          </p:cNvPr>
          <p:cNvSpPr/>
          <p:nvPr/>
        </p:nvSpPr>
        <p:spPr>
          <a:xfrm>
            <a:off x="6850855" y="4437349"/>
            <a:ext cx="134934" cy="239290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90854F1-2008-ADDE-04B7-A4F2C75AE109}"/>
              </a:ext>
            </a:extLst>
          </p:cNvPr>
          <p:cNvSpPr/>
          <p:nvPr/>
        </p:nvSpPr>
        <p:spPr>
          <a:xfrm>
            <a:off x="6986588" y="4449943"/>
            <a:ext cx="134934" cy="226696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E66BE335-BBE2-5E92-8D26-0B1E290332AD}"/>
              </a:ext>
            </a:extLst>
          </p:cNvPr>
          <p:cNvSpPr/>
          <p:nvPr/>
        </p:nvSpPr>
        <p:spPr>
          <a:xfrm>
            <a:off x="7122316" y="4462538"/>
            <a:ext cx="134934" cy="214101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505F89C-B523-862F-C63C-BFD432A41804}"/>
              </a:ext>
            </a:extLst>
          </p:cNvPr>
          <p:cNvSpPr/>
          <p:nvPr/>
        </p:nvSpPr>
        <p:spPr>
          <a:xfrm>
            <a:off x="7258050" y="4475132"/>
            <a:ext cx="134934" cy="201507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3DE969E-AC2C-7D1C-0E3E-E71D85598858}"/>
              </a:ext>
            </a:extLst>
          </p:cNvPr>
          <p:cNvSpPr/>
          <p:nvPr/>
        </p:nvSpPr>
        <p:spPr>
          <a:xfrm>
            <a:off x="7393781" y="4487726"/>
            <a:ext cx="134934" cy="188913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0E985C30-0639-A566-7C79-B70E0D1DD718}"/>
              </a:ext>
            </a:extLst>
          </p:cNvPr>
          <p:cNvSpPr/>
          <p:nvPr/>
        </p:nvSpPr>
        <p:spPr>
          <a:xfrm>
            <a:off x="7529513" y="4494023"/>
            <a:ext cx="134934" cy="182616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5924717-69DD-3342-E9D1-5D1C45F63175}"/>
              </a:ext>
            </a:extLst>
          </p:cNvPr>
          <p:cNvSpPr/>
          <p:nvPr/>
        </p:nvSpPr>
        <p:spPr>
          <a:xfrm>
            <a:off x="7660478" y="4500320"/>
            <a:ext cx="134934" cy="176319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C6C1191-5B8B-7F80-489D-63F670E8A8C7}"/>
              </a:ext>
            </a:extLst>
          </p:cNvPr>
          <p:cNvSpPr/>
          <p:nvPr/>
        </p:nvSpPr>
        <p:spPr>
          <a:xfrm>
            <a:off x="7796211" y="4506617"/>
            <a:ext cx="134934" cy="170022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4D50A6F-8FE2-C9F9-78C4-DE051E845E21}"/>
              </a:ext>
            </a:extLst>
          </p:cNvPr>
          <p:cNvSpPr/>
          <p:nvPr/>
        </p:nvSpPr>
        <p:spPr>
          <a:xfrm>
            <a:off x="7931940" y="4512914"/>
            <a:ext cx="134934" cy="163725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B6441DAB-0562-8951-7E9D-84DB049C79FB}"/>
              </a:ext>
            </a:extLst>
          </p:cNvPr>
          <p:cNvSpPr/>
          <p:nvPr/>
        </p:nvSpPr>
        <p:spPr>
          <a:xfrm>
            <a:off x="8067673" y="4519211"/>
            <a:ext cx="134934" cy="157428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8135D2AB-6D75-8998-2E3C-241F4E74F199}"/>
              </a:ext>
            </a:extLst>
          </p:cNvPr>
          <p:cNvSpPr/>
          <p:nvPr/>
        </p:nvSpPr>
        <p:spPr>
          <a:xfrm>
            <a:off x="8203404" y="4525509"/>
            <a:ext cx="134934" cy="151130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5F71B37B-E1CF-87A7-AB76-A647AFA32CD4}"/>
              </a:ext>
            </a:extLst>
          </p:cNvPr>
          <p:cNvSpPr/>
          <p:nvPr/>
        </p:nvSpPr>
        <p:spPr>
          <a:xfrm>
            <a:off x="8339135" y="4531806"/>
            <a:ext cx="134934" cy="144833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96678DC5-0F26-9E2D-C389-828E697E0BAA}"/>
              </a:ext>
            </a:extLst>
          </p:cNvPr>
          <p:cNvSpPr/>
          <p:nvPr/>
        </p:nvSpPr>
        <p:spPr>
          <a:xfrm>
            <a:off x="8474082" y="4538103"/>
            <a:ext cx="134934" cy="138536"/>
          </a:xfrm>
          <a:prstGeom prst="rect">
            <a:avLst/>
          </a:prstGeom>
          <a:solidFill>
            <a:srgbClr val="000000">
              <a:alpha val="3019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4C79B8BD-7B93-9AAD-45DF-FA6687E5AC24}"/>
              </a:ext>
            </a:extLst>
          </p:cNvPr>
          <p:cNvSpPr/>
          <p:nvPr/>
        </p:nvSpPr>
        <p:spPr>
          <a:xfrm>
            <a:off x="4153736" y="3195811"/>
            <a:ext cx="100800" cy="1462573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A82F5BD9-65B2-C0D1-0E6D-9E5E5A5FB14B}"/>
              </a:ext>
            </a:extLst>
          </p:cNvPr>
          <p:cNvSpPr/>
          <p:nvPr/>
        </p:nvSpPr>
        <p:spPr>
          <a:xfrm>
            <a:off x="3339346" y="3128118"/>
            <a:ext cx="100800" cy="1536355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88705289-F8DA-D247-35AD-65D2EDFC53E2}"/>
              </a:ext>
            </a:extLst>
          </p:cNvPr>
          <p:cNvSpPr/>
          <p:nvPr/>
        </p:nvSpPr>
        <p:spPr>
          <a:xfrm>
            <a:off x="3475078" y="2943758"/>
            <a:ext cx="100800" cy="1721764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831C6D19-F0B6-EA35-14A8-AD31E3A72DD6}"/>
              </a:ext>
            </a:extLst>
          </p:cNvPr>
          <p:cNvSpPr/>
          <p:nvPr/>
        </p:nvSpPr>
        <p:spPr>
          <a:xfrm>
            <a:off x="3610809" y="2910523"/>
            <a:ext cx="100800" cy="1754999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8317D7E5-8ECE-86DD-430C-19D692CAA15A}"/>
              </a:ext>
            </a:extLst>
          </p:cNvPr>
          <p:cNvSpPr/>
          <p:nvPr/>
        </p:nvSpPr>
        <p:spPr>
          <a:xfrm>
            <a:off x="3746540" y="2887586"/>
            <a:ext cx="100800" cy="1777937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B958FA56-0EE5-4939-CD42-1B5DF08D9C7B}"/>
              </a:ext>
            </a:extLst>
          </p:cNvPr>
          <p:cNvSpPr/>
          <p:nvPr/>
        </p:nvSpPr>
        <p:spPr>
          <a:xfrm>
            <a:off x="3882273" y="2917403"/>
            <a:ext cx="100800" cy="1748119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E3178B43-1307-CF91-183D-A080B07F7706}"/>
              </a:ext>
            </a:extLst>
          </p:cNvPr>
          <p:cNvSpPr/>
          <p:nvPr/>
        </p:nvSpPr>
        <p:spPr>
          <a:xfrm>
            <a:off x="4018006" y="3006858"/>
            <a:ext cx="100800" cy="1658666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3F34A325-F524-8F21-01CA-CB1606348E83}"/>
              </a:ext>
            </a:extLst>
          </p:cNvPr>
          <p:cNvSpPr/>
          <p:nvPr/>
        </p:nvSpPr>
        <p:spPr>
          <a:xfrm>
            <a:off x="4289467" y="3346807"/>
            <a:ext cx="100800" cy="1318715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3EBC0C6D-ED56-6D9F-9EF7-027D450307F1}"/>
              </a:ext>
            </a:extLst>
          </p:cNvPr>
          <p:cNvSpPr/>
          <p:nvPr/>
        </p:nvSpPr>
        <p:spPr>
          <a:xfrm>
            <a:off x="4425198" y="3532014"/>
            <a:ext cx="100800" cy="1131127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C91AA372-A756-8881-4620-C0936F411FDB}"/>
              </a:ext>
            </a:extLst>
          </p:cNvPr>
          <p:cNvSpPr/>
          <p:nvPr/>
        </p:nvSpPr>
        <p:spPr>
          <a:xfrm>
            <a:off x="4560929" y="3706335"/>
            <a:ext cx="100800" cy="956805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5947EC05-FAAD-14E3-B926-A02F05119A33}"/>
              </a:ext>
            </a:extLst>
          </p:cNvPr>
          <p:cNvSpPr/>
          <p:nvPr/>
        </p:nvSpPr>
        <p:spPr>
          <a:xfrm>
            <a:off x="4699040" y="3976986"/>
            <a:ext cx="100800" cy="686155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872664F8-24D6-17BE-2174-6AF7836BD909}"/>
              </a:ext>
            </a:extLst>
          </p:cNvPr>
          <p:cNvSpPr/>
          <p:nvPr/>
        </p:nvSpPr>
        <p:spPr>
          <a:xfrm>
            <a:off x="4832392" y="4124142"/>
            <a:ext cx="100800" cy="538999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C1635087-2442-4CAF-CA97-BD64BF2F45C3}"/>
              </a:ext>
            </a:extLst>
          </p:cNvPr>
          <p:cNvSpPr/>
          <p:nvPr/>
        </p:nvSpPr>
        <p:spPr>
          <a:xfrm>
            <a:off x="4968122" y="4306106"/>
            <a:ext cx="100800" cy="357036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2AC5BD8E-05ED-AD05-B47B-0E134497E579}"/>
              </a:ext>
            </a:extLst>
          </p:cNvPr>
          <p:cNvSpPr/>
          <p:nvPr/>
        </p:nvSpPr>
        <p:spPr>
          <a:xfrm>
            <a:off x="5103851" y="4395570"/>
            <a:ext cx="100800" cy="267571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4C60E449-C197-7C3C-D27F-F81308558FA7}"/>
              </a:ext>
            </a:extLst>
          </p:cNvPr>
          <p:cNvSpPr/>
          <p:nvPr/>
        </p:nvSpPr>
        <p:spPr>
          <a:xfrm>
            <a:off x="5239583" y="4527463"/>
            <a:ext cx="100800" cy="135677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193CBC41-D53F-BC1C-8491-EB4C495C71BE}"/>
              </a:ext>
            </a:extLst>
          </p:cNvPr>
          <p:cNvSpPr/>
          <p:nvPr/>
        </p:nvSpPr>
        <p:spPr>
          <a:xfrm>
            <a:off x="5375316" y="4597085"/>
            <a:ext cx="100800" cy="66056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4" name="正方形/長方形 213">
            <a:extLst>
              <a:ext uri="{FF2B5EF4-FFF2-40B4-BE49-F238E27FC236}">
                <a16:creationId xmlns:a16="http://schemas.microsoft.com/office/drawing/2014/main" id="{7C765FC4-F981-A2C2-A44D-26CC07ABFACA}"/>
              </a:ext>
            </a:extLst>
          </p:cNvPr>
          <p:cNvSpPr/>
          <p:nvPr/>
        </p:nvSpPr>
        <p:spPr>
          <a:xfrm>
            <a:off x="2794834" y="4400547"/>
            <a:ext cx="100800" cy="262607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5" name="正方形/長方形 214">
            <a:extLst>
              <a:ext uri="{FF2B5EF4-FFF2-40B4-BE49-F238E27FC236}">
                <a16:creationId xmlns:a16="http://schemas.microsoft.com/office/drawing/2014/main" id="{0A9F12BF-E08E-A2E2-D6B5-FC075D3D9CB7}"/>
              </a:ext>
            </a:extLst>
          </p:cNvPr>
          <p:cNvSpPr/>
          <p:nvPr/>
        </p:nvSpPr>
        <p:spPr>
          <a:xfrm>
            <a:off x="2932154" y="4036620"/>
            <a:ext cx="100800" cy="626535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B62EF7AB-654E-F116-29A7-F0E76C11FDA3}"/>
              </a:ext>
            </a:extLst>
          </p:cNvPr>
          <p:cNvSpPr/>
          <p:nvPr/>
        </p:nvSpPr>
        <p:spPr>
          <a:xfrm>
            <a:off x="3067886" y="3763675"/>
            <a:ext cx="100800" cy="899479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3252B494-251C-6B04-9AD8-37ED7E5CADAE}"/>
              </a:ext>
            </a:extLst>
          </p:cNvPr>
          <p:cNvSpPr/>
          <p:nvPr/>
        </p:nvSpPr>
        <p:spPr>
          <a:xfrm>
            <a:off x="3203617" y="3490727"/>
            <a:ext cx="100800" cy="1172427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FC81EA44-BBAB-86ED-CB62-41BC89086F15}"/>
              </a:ext>
            </a:extLst>
          </p:cNvPr>
          <p:cNvCxnSpPr>
            <a:cxnSpLocks/>
          </p:cNvCxnSpPr>
          <p:nvPr/>
        </p:nvCxnSpPr>
        <p:spPr>
          <a:xfrm flipV="1">
            <a:off x="2739968" y="1438633"/>
            <a:ext cx="0" cy="8117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F0770AA6-36F3-2D05-6C9E-27FE303F8478}"/>
              </a:ext>
            </a:extLst>
          </p:cNvPr>
          <p:cNvCxnSpPr>
            <a:cxnSpLocks/>
          </p:cNvCxnSpPr>
          <p:nvPr/>
        </p:nvCxnSpPr>
        <p:spPr>
          <a:xfrm>
            <a:off x="2622538" y="2188889"/>
            <a:ext cx="30360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3010143D-0FB8-1721-AA9A-07D617C24D6F}"/>
              </a:ext>
            </a:extLst>
          </p:cNvPr>
          <p:cNvSpPr/>
          <p:nvPr/>
        </p:nvSpPr>
        <p:spPr>
          <a:xfrm>
            <a:off x="4105310" y="1315933"/>
            <a:ext cx="100800" cy="856351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05997F7A-C102-2F26-E705-88A79CD6D0C3}"/>
              </a:ext>
            </a:extLst>
          </p:cNvPr>
          <p:cNvSpPr/>
          <p:nvPr/>
        </p:nvSpPr>
        <p:spPr>
          <a:xfrm>
            <a:off x="3290920" y="1278823"/>
            <a:ext cx="100800" cy="899550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ECC94511-2A94-6E1C-44AD-B2CF1C171C55}"/>
              </a:ext>
            </a:extLst>
          </p:cNvPr>
          <p:cNvSpPr/>
          <p:nvPr/>
        </p:nvSpPr>
        <p:spPr>
          <a:xfrm>
            <a:off x="3426652" y="1171313"/>
            <a:ext cx="100800" cy="1008109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A5C3812E-E963-A30D-B8F4-10517D0A86D8}"/>
              </a:ext>
            </a:extLst>
          </p:cNvPr>
          <p:cNvSpPr/>
          <p:nvPr/>
        </p:nvSpPr>
        <p:spPr>
          <a:xfrm>
            <a:off x="3562383" y="1151853"/>
            <a:ext cx="100800" cy="1027569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6C4BFD26-2C59-3557-AFC9-2F0EF88E9C33}"/>
              </a:ext>
            </a:extLst>
          </p:cNvPr>
          <p:cNvSpPr/>
          <p:nvPr/>
        </p:nvSpPr>
        <p:spPr>
          <a:xfrm>
            <a:off x="3698114" y="1138424"/>
            <a:ext cx="100800" cy="1041000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19636BEB-DF1E-0104-24DA-6B47DCC3CD1F}"/>
              </a:ext>
            </a:extLst>
          </p:cNvPr>
          <p:cNvSpPr/>
          <p:nvPr/>
        </p:nvSpPr>
        <p:spPr>
          <a:xfrm>
            <a:off x="3833847" y="1155881"/>
            <a:ext cx="100800" cy="1023541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46BD6989-06B0-EEE7-BA70-B80C670D241C}"/>
              </a:ext>
            </a:extLst>
          </p:cNvPr>
          <p:cNvSpPr/>
          <p:nvPr/>
        </p:nvSpPr>
        <p:spPr>
          <a:xfrm>
            <a:off x="3969580" y="1208258"/>
            <a:ext cx="100800" cy="971165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4" name="正方形/長方形 263">
            <a:extLst>
              <a:ext uri="{FF2B5EF4-FFF2-40B4-BE49-F238E27FC236}">
                <a16:creationId xmlns:a16="http://schemas.microsoft.com/office/drawing/2014/main" id="{3F4286BD-0CCB-4680-53AE-E7ACFD62DC59}"/>
              </a:ext>
            </a:extLst>
          </p:cNvPr>
          <p:cNvSpPr/>
          <p:nvPr/>
        </p:nvSpPr>
        <p:spPr>
          <a:xfrm>
            <a:off x="4241041" y="1407302"/>
            <a:ext cx="100800" cy="772120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C9D0C287-D198-793A-435D-1A17DB8280F9}"/>
              </a:ext>
            </a:extLst>
          </p:cNvPr>
          <p:cNvSpPr/>
          <p:nvPr/>
        </p:nvSpPr>
        <p:spPr>
          <a:xfrm>
            <a:off x="4376772" y="1514756"/>
            <a:ext cx="100800" cy="662286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5E9302CB-CA3F-E6BD-1E55-DD432CAFF645}"/>
              </a:ext>
            </a:extLst>
          </p:cNvPr>
          <p:cNvSpPr/>
          <p:nvPr/>
        </p:nvSpPr>
        <p:spPr>
          <a:xfrm>
            <a:off x="4512503" y="1616821"/>
            <a:ext cx="100800" cy="560219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BAE6BE27-6F13-D5F5-81F5-AD09C12811F7}"/>
              </a:ext>
            </a:extLst>
          </p:cNvPr>
          <p:cNvSpPr/>
          <p:nvPr/>
        </p:nvSpPr>
        <p:spPr>
          <a:xfrm>
            <a:off x="4650614" y="1775292"/>
            <a:ext cx="100800" cy="401750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8" name="正方形/長方形 267">
            <a:extLst>
              <a:ext uri="{FF2B5EF4-FFF2-40B4-BE49-F238E27FC236}">
                <a16:creationId xmlns:a16="http://schemas.microsoft.com/office/drawing/2014/main" id="{16805CEB-BF74-CB90-D6D6-42A6FDF8F52B}"/>
              </a:ext>
            </a:extLst>
          </p:cNvPr>
          <p:cNvSpPr/>
          <p:nvPr/>
        </p:nvSpPr>
        <p:spPr>
          <a:xfrm>
            <a:off x="4783966" y="1861451"/>
            <a:ext cx="100800" cy="315590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id="{6BC4CB71-4A04-E56A-AA6E-9FEA211EFEE5}"/>
              </a:ext>
            </a:extLst>
          </p:cNvPr>
          <p:cNvSpPr/>
          <p:nvPr/>
        </p:nvSpPr>
        <p:spPr>
          <a:xfrm>
            <a:off x="4919696" y="1967992"/>
            <a:ext cx="100800" cy="209049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F99E9797-22EE-E678-F4E7-5C0AED6AA425}"/>
              </a:ext>
            </a:extLst>
          </p:cNvPr>
          <p:cNvSpPr/>
          <p:nvPr/>
        </p:nvSpPr>
        <p:spPr>
          <a:xfrm>
            <a:off x="5055425" y="2020376"/>
            <a:ext cx="100800" cy="156665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FEE6CFF4-07EF-B900-FFCA-B82B0FC7AE8E}"/>
              </a:ext>
            </a:extLst>
          </p:cNvPr>
          <p:cNvSpPr/>
          <p:nvPr/>
        </p:nvSpPr>
        <p:spPr>
          <a:xfrm>
            <a:off x="5191157" y="2097600"/>
            <a:ext cx="100800" cy="79440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3BFE2B52-7B99-7682-A50E-4CFD3A057C57}"/>
              </a:ext>
            </a:extLst>
          </p:cNvPr>
          <p:cNvSpPr/>
          <p:nvPr/>
        </p:nvSpPr>
        <p:spPr>
          <a:xfrm>
            <a:off x="5326890" y="2109167"/>
            <a:ext cx="100800" cy="67874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EB615572-93D3-7F22-D20E-05039338668E}"/>
              </a:ext>
            </a:extLst>
          </p:cNvPr>
          <p:cNvSpPr/>
          <p:nvPr/>
        </p:nvSpPr>
        <p:spPr>
          <a:xfrm>
            <a:off x="2746408" y="2023296"/>
            <a:ext cx="100800" cy="153758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id="{7815FA91-2E0C-B8C8-5255-DD0CDBC5B824}"/>
              </a:ext>
            </a:extLst>
          </p:cNvPr>
          <p:cNvSpPr/>
          <p:nvPr/>
        </p:nvSpPr>
        <p:spPr>
          <a:xfrm>
            <a:off x="2883728" y="1810214"/>
            <a:ext cx="100800" cy="366842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FF54C564-410F-7919-44B0-3E542B1FE47C}"/>
              </a:ext>
            </a:extLst>
          </p:cNvPr>
          <p:cNvSpPr/>
          <p:nvPr/>
        </p:nvSpPr>
        <p:spPr>
          <a:xfrm>
            <a:off x="3019460" y="1650401"/>
            <a:ext cx="100800" cy="526654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6" name="正方形/長方形 275">
            <a:extLst>
              <a:ext uri="{FF2B5EF4-FFF2-40B4-BE49-F238E27FC236}">
                <a16:creationId xmlns:a16="http://schemas.microsoft.com/office/drawing/2014/main" id="{2EEB74C6-2CA1-643C-352F-E71AC6528F6E}"/>
              </a:ext>
            </a:extLst>
          </p:cNvPr>
          <p:cNvSpPr/>
          <p:nvPr/>
        </p:nvSpPr>
        <p:spPr>
          <a:xfrm>
            <a:off x="3155191" y="1490587"/>
            <a:ext cx="100800" cy="686467"/>
          </a:xfrm>
          <a:prstGeom prst="rect">
            <a:avLst/>
          </a:prstGeom>
          <a:solidFill>
            <a:srgbClr val="000000">
              <a:alpha val="30196"/>
            </a:srgb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4FCB8CA3-D8DF-D674-1978-6F5BCFCB16FD}"/>
              </a:ext>
            </a:extLst>
          </p:cNvPr>
          <p:cNvSpPr txBox="1"/>
          <p:nvPr/>
        </p:nvSpPr>
        <p:spPr>
          <a:xfrm>
            <a:off x="5756103" y="985464"/>
            <a:ext cx="3379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endParaRPr kumimoji="1" lang="en-US" altLang="ja-JP" sz="12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6" name="テキスト ボックス 295">
            <a:extLst>
              <a:ext uri="{FF2B5EF4-FFF2-40B4-BE49-F238E27FC236}">
                <a16:creationId xmlns:a16="http://schemas.microsoft.com/office/drawing/2014/main" id="{69FBE2E1-4B6B-BA08-C481-2AA7D1607603}"/>
              </a:ext>
            </a:extLst>
          </p:cNvPr>
          <p:cNvSpPr txBox="1"/>
          <p:nvPr/>
        </p:nvSpPr>
        <p:spPr>
          <a:xfrm>
            <a:off x="2781751" y="4798778"/>
            <a:ext cx="602098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56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6B681-B173-EB18-8415-2B20C4FCE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正方形/長方形 270">
            <a:extLst>
              <a:ext uri="{FF2B5EF4-FFF2-40B4-BE49-F238E27FC236}">
                <a16:creationId xmlns:a16="http://schemas.microsoft.com/office/drawing/2014/main" id="{04237FFD-9E42-D705-7BD4-62778298EA9B}"/>
              </a:ext>
            </a:extLst>
          </p:cNvPr>
          <p:cNvSpPr/>
          <p:nvPr/>
        </p:nvSpPr>
        <p:spPr>
          <a:xfrm>
            <a:off x="2902438" y="5682995"/>
            <a:ext cx="20176" cy="432798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D7762E9-E0D6-9853-8B51-DF2C36C3E513}"/>
              </a:ext>
            </a:extLst>
          </p:cNvPr>
          <p:cNvCxnSpPr>
            <a:cxnSpLocks/>
          </p:cNvCxnSpPr>
          <p:nvPr/>
        </p:nvCxnSpPr>
        <p:spPr>
          <a:xfrm>
            <a:off x="2409825" y="795067"/>
            <a:ext cx="0" cy="6067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B19080D3-B854-5A82-E6C6-84FEC4EFE49F}"/>
              </a:ext>
            </a:extLst>
          </p:cNvPr>
          <p:cNvCxnSpPr>
            <a:cxnSpLocks/>
          </p:cNvCxnSpPr>
          <p:nvPr/>
        </p:nvCxnSpPr>
        <p:spPr>
          <a:xfrm>
            <a:off x="2514819" y="1073192"/>
            <a:ext cx="6480077" cy="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1A6E2A93-F32B-0C8F-3C15-692CC7D24CB6}"/>
              </a:ext>
            </a:extLst>
          </p:cNvPr>
          <p:cNvCxnSpPr>
            <a:cxnSpLocks/>
          </p:cNvCxnSpPr>
          <p:nvPr/>
        </p:nvCxnSpPr>
        <p:spPr>
          <a:xfrm>
            <a:off x="2514819" y="5446483"/>
            <a:ext cx="6480077" cy="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33503EB1-894D-4EC8-2FD2-39FE8CC5E7A8}"/>
              </a:ext>
            </a:extLst>
          </p:cNvPr>
          <p:cNvCxnSpPr>
            <a:cxnSpLocks/>
          </p:cNvCxnSpPr>
          <p:nvPr/>
        </p:nvCxnSpPr>
        <p:spPr>
          <a:xfrm>
            <a:off x="2514819" y="4004601"/>
            <a:ext cx="6480077" cy="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0C47ADE9-5DCB-6CFF-1116-0BDDBDFC6E6D}"/>
              </a:ext>
            </a:extLst>
          </p:cNvPr>
          <p:cNvCxnSpPr>
            <a:cxnSpLocks/>
          </p:cNvCxnSpPr>
          <p:nvPr/>
        </p:nvCxnSpPr>
        <p:spPr>
          <a:xfrm>
            <a:off x="2519584" y="2537403"/>
            <a:ext cx="6480077" cy="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8" name="楕円 327">
            <a:extLst>
              <a:ext uri="{FF2B5EF4-FFF2-40B4-BE49-F238E27FC236}">
                <a16:creationId xmlns:a16="http://schemas.microsoft.com/office/drawing/2014/main" id="{1DD8A3CA-9AF7-0EA2-0184-456CC2D70769}"/>
              </a:ext>
            </a:extLst>
          </p:cNvPr>
          <p:cNvSpPr/>
          <p:nvPr/>
        </p:nvSpPr>
        <p:spPr>
          <a:xfrm>
            <a:off x="2668278" y="1172096"/>
            <a:ext cx="2898357" cy="1076219"/>
          </a:xfrm>
          <a:prstGeom prst="ellipse">
            <a:avLst/>
          </a:prstGeom>
          <a:solidFill>
            <a:srgbClr val="7F7F7F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9" name="楕円 328">
            <a:extLst>
              <a:ext uri="{FF2B5EF4-FFF2-40B4-BE49-F238E27FC236}">
                <a16:creationId xmlns:a16="http://schemas.microsoft.com/office/drawing/2014/main" id="{A7029B2B-9D6B-2A35-61F1-DE986D04DB94}"/>
              </a:ext>
            </a:extLst>
          </p:cNvPr>
          <p:cNvSpPr/>
          <p:nvPr/>
        </p:nvSpPr>
        <p:spPr>
          <a:xfrm>
            <a:off x="3035587" y="1468835"/>
            <a:ext cx="2164110" cy="771201"/>
          </a:xfrm>
          <a:prstGeom prst="ellipse">
            <a:avLst/>
          </a:prstGeom>
          <a:solidFill>
            <a:srgbClr val="7F7F7F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0" name="楕円 329">
            <a:extLst>
              <a:ext uri="{FF2B5EF4-FFF2-40B4-BE49-F238E27FC236}">
                <a16:creationId xmlns:a16="http://schemas.microsoft.com/office/drawing/2014/main" id="{B83CC5A4-0A1F-D7E1-C96D-7A9C42B17F41}"/>
              </a:ext>
            </a:extLst>
          </p:cNvPr>
          <p:cNvSpPr/>
          <p:nvPr/>
        </p:nvSpPr>
        <p:spPr>
          <a:xfrm>
            <a:off x="3342303" y="1802116"/>
            <a:ext cx="1572044" cy="422204"/>
          </a:xfrm>
          <a:prstGeom prst="ellipse">
            <a:avLst/>
          </a:prstGeom>
          <a:solidFill>
            <a:srgbClr val="FF0000">
              <a:alpha val="6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 dirty="0"/>
          </a:p>
        </p:txBody>
      </p:sp>
      <p:grpSp>
        <p:nvGrpSpPr>
          <p:cNvPr id="729" name="グループ化 728">
            <a:extLst>
              <a:ext uri="{FF2B5EF4-FFF2-40B4-BE49-F238E27FC236}">
                <a16:creationId xmlns:a16="http://schemas.microsoft.com/office/drawing/2014/main" id="{488C18B3-CA89-A8CC-01F6-A9A5ACC14BF6}"/>
              </a:ext>
            </a:extLst>
          </p:cNvPr>
          <p:cNvGrpSpPr/>
          <p:nvPr/>
        </p:nvGrpSpPr>
        <p:grpSpPr>
          <a:xfrm>
            <a:off x="2635934" y="2588963"/>
            <a:ext cx="3045744" cy="1158340"/>
            <a:chOff x="2635934" y="2588963"/>
            <a:chExt cx="3045744" cy="1158340"/>
          </a:xfrm>
        </p:grpSpPr>
        <p:cxnSp>
          <p:nvCxnSpPr>
            <p:cNvPr id="229" name="直線矢印コネクタ 228">
              <a:extLst>
                <a:ext uri="{FF2B5EF4-FFF2-40B4-BE49-F238E27FC236}">
                  <a16:creationId xmlns:a16="http://schemas.microsoft.com/office/drawing/2014/main" id="{FA67EEDC-6815-B788-081A-FB13201D934B}"/>
                </a:ext>
              </a:extLst>
            </p:cNvPr>
            <p:cNvCxnSpPr>
              <a:cxnSpLocks/>
            </p:cNvCxnSpPr>
            <p:nvPr/>
          </p:nvCxnSpPr>
          <p:spPr>
            <a:xfrm>
              <a:off x="2635934" y="3680472"/>
              <a:ext cx="304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6FF79FCD-E7C6-8841-9CBA-A25A9B7E8039}"/>
                </a:ext>
              </a:extLst>
            </p:cNvPr>
            <p:cNvSpPr/>
            <p:nvPr/>
          </p:nvSpPr>
          <p:spPr>
            <a:xfrm>
              <a:off x="5182717" y="3583044"/>
              <a:ext cx="100800" cy="7586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A138FCD4-8B05-21A2-FD90-9BD9C4B641CE}"/>
                </a:ext>
              </a:extLst>
            </p:cNvPr>
            <p:cNvSpPr/>
            <p:nvPr/>
          </p:nvSpPr>
          <p:spPr>
            <a:xfrm>
              <a:off x="5318450" y="3613193"/>
              <a:ext cx="100800" cy="4571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53" name="直線矢印コネクタ 252">
              <a:extLst>
                <a:ext uri="{FF2B5EF4-FFF2-40B4-BE49-F238E27FC236}">
                  <a16:creationId xmlns:a16="http://schemas.microsoft.com/office/drawing/2014/main" id="{E5C65476-2C58-B65E-3CC2-AC38A44A63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7968" y="2597654"/>
              <a:ext cx="1" cy="11496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0EFB677A-4731-9B22-8008-02BB61B74991}"/>
                </a:ext>
              </a:extLst>
            </p:cNvPr>
            <p:cNvSpPr/>
            <p:nvPr/>
          </p:nvSpPr>
          <p:spPr>
            <a:xfrm>
              <a:off x="4096871" y="2951348"/>
              <a:ext cx="100800" cy="70756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053CE718-F4CF-30A5-3493-9FC170AE9E9A}"/>
                </a:ext>
              </a:extLst>
            </p:cNvPr>
            <p:cNvSpPr/>
            <p:nvPr/>
          </p:nvSpPr>
          <p:spPr>
            <a:xfrm>
              <a:off x="3282481" y="2916980"/>
              <a:ext cx="100800" cy="743261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91D4D01B-3564-C40F-59C7-E05F99163C01}"/>
                </a:ext>
              </a:extLst>
            </p:cNvPr>
            <p:cNvSpPr/>
            <p:nvPr/>
          </p:nvSpPr>
          <p:spPr>
            <a:xfrm>
              <a:off x="3418213" y="2828331"/>
              <a:ext cx="100800" cy="83295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E9015AFE-5018-B570-3B21-97D92DC0C88C}"/>
                </a:ext>
              </a:extLst>
            </p:cNvPr>
            <p:cNvSpPr/>
            <p:nvPr/>
          </p:nvSpPr>
          <p:spPr>
            <a:xfrm>
              <a:off x="3553944" y="2812253"/>
              <a:ext cx="100800" cy="84903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A7589B0C-A73A-FB33-BED4-C59501824DC3}"/>
                </a:ext>
              </a:extLst>
            </p:cNvPr>
            <p:cNvSpPr/>
            <p:nvPr/>
          </p:nvSpPr>
          <p:spPr>
            <a:xfrm>
              <a:off x="3689675" y="2801157"/>
              <a:ext cx="100800" cy="86013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A95DFA9A-6A89-D4E9-3C8A-02B632CD0BDA}"/>
                </a:ext>
              </a:extLst>
            </p:cNvPr>
            <p:cNvSpPr/>
            <p:nvPr/>
          </p:nvSpPr>
          <p:spPr>
            <a:xfrm>
              <a:off x="3825408" y="2815581"/>
              <a:ext cx="100800" cy="84570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7FB2EC55-0B90-94E2-7E01-FD3F852E2C23}"/>
                </a:ext>
              </a:extLst>
            </p:cNvPr>
            <p:cNvSpPr/>
            <p:nvPr/>
          </p:nvSpPr>
          <p:spPr>
            <a:xfrm>
              <a:off x="3961141" y="2858858"/>
              <a:ext cx="100800" cy="80243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685BFB4D-8883-0796-9858-00487D71E8CD}"/>
                </a:ext>
              </a:extLst>
            </p:cNvPr>
            <p:cNvSpPr/>
            <p:nvPr/>
          </p:nvSpPr>
          <p:spPr>
            <a:xfrm>
              <a:off x="4232602" y="3023321"/>
              <a:ext cx="100800" cy="63797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EB120A0A-608D-751B-99E7-C2C0489B816C}"/>
                </a:ext>
              </a:extLst>
            </p:cNvPr>
            <p:cNvSpPr/>
            <p:nvPr/>
          </p:nvSpPr>
          <p:spPr>
            <a:xfrm>
              <a:off x="4368333" y="3111690"/>
              <a:ext cx="100800" cy="54721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970AA7C2-F0A1-5E54-8BE8-14D21EA1160F}"/>
                </a:ext>
              </a:extLst>
            </p:cNvPr>
            <p:cNvSpPr/>
            <p:nvPr/>
          </p:nvSpPr>
          <p:spPr>
            <a:xfrm>
              <a:off x="4504064" y="3196025"/>
              <a:ext cx="100800" cy="46288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C665DADB-8DAE-5410-D3CB-3A5C722383D5}"/>
                </a:ext>
              </a:extLst>
            </p:cNvPr>
            <p:cNvSpPr/>
            <p:nvPr/>
          </p:nvSpPr>
          <p:spPr>
            <a:xfrm>
              <a:off x="4642175" y="3326960"/>
              <a:ext cx="100800" cy="33195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EE17F964-84B1-4789-B2FC-22A3B17A6129}"/>
                </a:ext>
              </a:extLst>
            </p:cNvPr>
            <p:cNvSpPr/>
            <p:nvPr/>
          </p:nvSpPr>
          <p:spPr>
            <a:xfrm>
              <a:off x="4775527" y="3398152"/>
              <a:ext cx="100800" cy="260758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EAA46A8C-43D8-1CDC-201B-3460534F1A73}"/>
                </a:ext>
              </a:extLst>
            </p:cNvPr>
            <p:cNvSpPr/>
            <p:nvPr/>
          </p:nvSpPr>
          <p:spPr>
            <a:xfrm>
              <a:off x="4911257" y="3486184"/>
              <a:ext cx="100800" cy="17272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7E700530-E879-5F25-DE63-1E6FE1F95B3B}"/>
                </a:ext>
              </a:extLst>
            </p:cNvPr>
            <p:cNvSpPr/>
            <p:nvPr/>
          </p:nvSpPr>
          <p:spPr>
            <a:xfrm>
              <a:off x="5046986" y="3529465"/>
              <a:ext cx="100800" cy="129446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064830DE-3823-7107-4B1A-9DC21D4B314F}"/>
                </a:ext>
              </a:extLst>
            </p:cNvPr>
            <p:cNvSpPr/>
            <p:nvPr/>
          </p:nvSpPr>
          <p:spPr>
            <a:xfrm>
              <a:off x="2737969" y="3531880"/>
              <a:ext cx="100800" cy="12704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394D64C0-E8C1-3C3F-1168-59F0143FE56F}"/>
                </a:ext>
              </a:extLst>
            </p:cNvPr>
            <p:cNvSpPr/>
            <p:nvPr/>
          </p:nvSpPr>
          <p:spPr>
            <a:xfrm>
              <a:off x="2875289" y="3355818"/>
              <a:ext cx="100800" cy="303106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EEAFC7B1-D808-6766-5526-6F97A48FFC26}"/>
                </a:ext>
              </a:extLst>
            </p:cNvPr>
            <p:cNvSpPr/>
            <p:nvPr/>
          </p:nvSpPr>
          <p:spPr>
            <a:xfrm>
              <a:off x="3011021" y="3223769"/>
              <a:ext cx="100800" cy="435153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ED2FB300-AD96-E934-2112-317AA39F4443}"/>
                </a:ext>
              </a:extLst>
            </p:cNvPr>
            <p:cNvSpPr/>
            <p:nvPr/>
          </p:nvSpPr>
          <p:spPr>
            <a:xfrm>
              <a:off x="3146752" y="3091723"/>
              <a:ext cx="100800" cy="56720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3FF04AE9-837E-D347-EA57-F71562E459D4}"/>
                </a:ext>
              </a:extLst>
            </p:cNvPr>
            <p:cNvSpPr/>
            <p:nvPr/>
          </p:nvSpPr>
          <p:spPr>
            <a:xfrm>
              <a:off x="5184303" y="3595156"/>
              <a:ext cx="100800" cy="62465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34D7F602-7608-9B17-CCD7-EC8C4F62AFB3}"/>
                </a:ext>
              </a:extLst>
            </p:cNvPr>
            <p:cNvSpPr/>
            <p:nvPr/>
          </p:nvSpPr>
          <p:spPr>
            <a:xfrm>
              <a:off x="5320036" y="3611903"/>
              <a:ext cx="100800" cy="4571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4D2580C8-30E8-AECC-F2EC-C7A8CA9BE81C}"/>
                </a:ext>
              </a:extLst>
            </p:cNvPr>
            <p:cNvSpPr/>
            <p:nvPr/>
          </p:nvSpPr>
          <p:spPr>
            <a:xfrm>
              <a:off x="4098457" y="3075048"/>
              <a:ext cx="100800" cy="582577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BBDC66FB-9D09-CBF5-7B24-055B90F3DBB9}"/>
                </a:ext>
              </a:extLst>
            </p:cNvPr>
            <p:cNvSpPr/>
            <p:nvPr/>
          </p:nvSpPr>
          <p:spPr>
            <a:xfrm>
              <a:off x="3284067" y="3046985"/>
              <a:ext cx="100800" cy="61196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6DDBE33F-DB56-CDB2-F52C-062FF07D789B}"/>
                </a:ext>
              </a:extLst>
            </p:cNvPr>
            <p:cNvSpPr/>
            <p:nvPr/>
          </p:nvSpPr>
          <p:spPr>
            <a:xfrm>
              <a:off x="3419799" y="2974181"/>
              <a:ext cx="100800" cy="685819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8A8BF13D-AD86-422B-D565-B401FE3CAB54}"/>
                </a:ext>
              </a:extLst>
            </p:cNvPr>
            <p:cNvSpPr/>
            <p:nvPr/>
          </p:nvSpPr>
          <p:spPr>
            <a:xfrm>
              <a:off x="3555530" y="2960943"/>
              <a:ext cx="100800" cy="699057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5A13EA66-9F86-AC5B-8C52-B71496FEB830}"/>
                </a:ext>
              </a:extLst>
            </p:cNvPr>
            <p:cNvSpPr/>
            <p:nvPr/>
          </p:nvSpPr>
          <p:spPr>
            <a:xfrm>
              <a:off x="3691261" y="2951807"/>
              <a:ext cx="100800" cy="708194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8D4CB410-26E5-F25E-2FC7-56FD40625C85}"/>
                </a:ext>
              </a:extLst>
            </p:cNvPr>
            <p:cNvSpPr/>
            <p:nvPr/>
          </p:nvSpPr>
          <p:spPr>
            <a:xfrm>
              <a:off x="3826994" y="2963683"/>
              <a:ext cx="100800" cy="696317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10D27A4A-A796-DF4E-D412-D31C80CD3EF6}"/>
                </a:ext>
              </a:extLst>
            </p:cNvPr>
            <p:cNvSpPr/>
            <p:nvPr/>
          </p:nvSpPr>
          <p:spPr>
            <a:xfrm>
              <a:off x="3962727" y="2999316"/>
              <a:ext cx="100800" cy="66068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DD0CF37A-4527-AB6C-D1B7-48130C8B95C0}"/>
                </a:ext>
              </a:extLst>
            </p:cNvPr>
            <p:cNvSpPr/>
            <p:nvPr/>
          </p:nvSpPr>
          <p:spPr>
            <a:xfrm>
              <a:off x="4234188" y="3134727"/>
              <a:ext cx="100800" cy="525274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713D59BE-C248-23F0-610F-A181AD9CC0C2}"/>
                </a:ext>
              </a:extLst>
            </p:cNvPr>
            <p:cNvSpPr/>
            <p:nvPr/>
          </p:nvSpPr>
          <p:spPr>
            <a:xfrm>
              <a:off x="4369919" y="3207065"/>
              <a:ext cx="100800" cy="450554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663AEF99-877C-D113-7714-76940DBD9A61}"/>
                </a:ext>
              </a:extLst>
            </p:cNvPr>
            <p:cNvSpPr/>
            <p:nvPr/>
          </p:nvSpPr>
          <p:spPr>
            <a:xfrm>
              <a:off x="4505650" y="3276501"/>
              <a:ext cx="100800" cy="381117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576A8B09-D430-916D-A1BE-806949BF652A}"/>
                </a:ext>
              </a:extLst>
            </p:cNvPr>
            <p:cNvSpPr/>
            <p:nvPr/>
          </p:nvSpPr>
          <p:spPr>
            <a:xfrm>
              <a:off x="4643761" y="3384308"/>
              <a:ext cx="100800" cy="273312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009B3C31-F5A1-6AB0-351F-CCA73779BE4E}"/>
                </a:ext>
              </a:extLst>
            </p:cNvPr>
            <p:cNvSpPr/>
            <p:nvPr/>
          </p:nvSpPr>
          <p:spPr>
            <a:xfrm>
              <a:off x="4777113" y="3442924"/>
              <a:ext cx="100800" cy="21469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510E3F88-D13A-BCD2-6F18-B1B3B88B5841}"/>
                </a:ext>
              </a:extLst>
            </p:cNvPr>
            <p:cNvSpPr/>
            <p:nvPr/>
          </p:nvSpPr>
          <p:spPr>
            <a:xfrm>
              <a:off x="4912843" y="3515406"/>
              <a:ext cx="100800" cy="142215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AFC52371-FD4E-CCD2-2337-B13F308EEDFC}"/>
                </a:ext>
              </a:extLst>
            </p:cNvPr>
            <p:cNvSpPr/>
            <p:nvPr/>
          </p:nvSpPr>
          <p:spPr>
            <a:xfrm>
              <a:off x="5048572" y="3551041"/>
              <a:ext cx="100800" cy="106580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4FAF2BE1-03FF-101A-2AD2-D6ACBB97EF6A}"/>
                </a:ext>
              </a:extLst>
            </p:cNvPr>
            <p:cNvSpPr/>
            <p:nvPr/>
          </p:nvSpPr>
          <p:spPr>
            <a:xfrm>
              <a:off x="2739555" y="3553032"/>
              <a:ext cx="100800" cy="104602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A6761C6F-0B4C-0405-E72F-638211808586}"/>
                </a:ext>
              </a:extLst>
            </p:cNvPr>
            <p:cNvSpPr/>
            <p:nvPr/>
          </p:nvSpPr>
          <p:spPr>
            <a:xfrm>
              <a:off x="2876875" y="3408070"/>
              <a:ext cx="100800" cy="249563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1CFC47BE-26AE-B118-85C4-BEC5B884DCBD}"/>
                </a:ext>
              </a:extLst>
            </p:cNvPr>
            <p:cNvSpPr/>
            <p:nvPr/>
          </p:nvSpPr>
          <p:spPr>
            <a:xfrm>
              <a:off x="3012607" y="3299348"/>
              <a:ext cx="100800" cy="358284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39540C22-18CF-024E-E78C-E486F711E356}"/>
                </a:ext>
              </a:extLst>
            </p:cNvPr>
            <p:cNvSpPr/>
            <p:nvPr/>
          </p:nvSpPr>
          <p:spPr>
            <a:xfrm>
              <a:off x="3148338" y="3190627"/>
              <a:ext cx="100800" cy="467006"/>
            </a:xfrm>
            <a:prstGeom prst="rect">
              <a:avLst/>
            </a:prstGeom>
            <a:solidFill>
              <a:srgbClr val="FF0000">
                <a:alpha val="30196"/>
              </a:srgbClr>
            </a:solidFill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334" name="直線コネクタ 333">
              <a:extLst>
                <a:ext uri="{FF2B5EF4-FFF2-40B4-BE49-F238E27FC236}">
                  <a16:creationId xmlns:a16="http://schemas.microsoft.com/office/drawing/2014/main" id="{C0243928-26B0-5C41-39FA-3DA0422A2375}"/>
                </a:ext>
              </a:extLst>
            </p:cNvPr>
            <p:cNvCxnSpPr>
              <a:cxnSpLocks/>
              <a:stCxn id="280" idx="0"/>
              <a:endCxn id="337" idx="1"/>
            </p:cNvCxnSpPr>
            <p:nvPr/>
          </p:nvCxnSpPr>
          <p:spPr>
            <a:xfrm flipV="1">
              <a:off x="3740075" y="2712074"/>
              <a:ext cx="328244" cy="8908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7" name="テキスト ボックス 336">
              <a:extLst>
                <a:ext uri="{FF2B5EF4-FFF2-40B4-BE49-F238E27FC236}">
                  <a16:creationId xmlns:a16="http://schemas.microsoft.com/office/drawing/2014/main" id="{BC419A7D-E170-A60D-DBC2-6C76318E5EB4}"/>
                </a:ext>
              </a:extLst>
            </p:cNvPr>
            <p:cNvSpPr txBox="1"/>
            <p:nvPr/>
          </p:nvSpPr>
          <p:spPr>
            <a:xfrm>
              <a:off x="4068319" y="2588963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ja-JP" altLang="en-US" sz="1000" b="1" dirty="0"/>
            </a:p>
          </p:txBody>
        </p:sp>
        <p:cxnSp>
          <p:nvCxnSpPr>
            <p:cNvPr id="349" name="直線コネクタ 348">
              <a:extLst>
                <a:ext uri="{FF2B5EF4-FFF2-40B4-BE49-F238E27FC236}">
                  <a16:creationId xmlns:a16="http://schemas.microsoft.com/office/drawing/2014/main" id="{53F5D945-F114-9EE0-D59B-3878822F72F8}"/>
                </a:ext>
              </a:extLst>
            </p:cNvPr>
            <p:cNvCxnSpPr>
              <a:cxnSpLocks/>
              <a:stCxn id="317" idx="0"/>
              <a:endCxn id="350" idx="1"/>
            </p:cNvCxnSpPr>
            <p:nvPr/>
          </p:nvCxnSpPr>
          <p:spPr>
            <a:xfrm flipV="1">
              <a:off x="4284588" y="2928577"/>
              <a:ext cx="853223" cy="206150"/>
            </a:xfrm>
            <a:prstGeom prst="line">
              <a:avLst/>
            </a:prstGeom>
            <a:ln w="63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テキスト ボックス 349">
              <a:extLst>
                <a:ext uri="{FF2B5EF4-FFF2-40B4-BE49-F238E27FC236}">
                  <a16:creationId xmlns:a16="http://schemas.microsoft.com/office/drawing/2014/main" id="{1435A0B9-4FAF-C413-98FA-7032B3E7BA49}"/>
                </a:ext>
              </a:extLst>
            </p:cNvPr>
            <p:cNvSpPr txBox="1"/>
            <p:nvPr/>
          </p:nvSpPr>
          <p:spPr>
            <a:xfrm>
              <a:off x="5137811" y="2805466"/>
              <a:ext cx="184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kumimoji="1" lang="ja-JP" altLang="en-US" sz="10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355" name="直線矢印コネクタ 354">
            <a:extLst>
              <a:ext uri="{FF2B5EF4-FFF2-40B4-BE49-F238E27FC236}">
                <a16:creationId xmlns:a16="http://schemas.microsoft.com/office/drawing/2014/main" id="{5EDDEE1B-918C-1C98-EB2A-0A90F829D33B}"/>
              </a:ext>
            </a:extLst>
          </p:cNvPr>
          <p:cNvCxnSpPr>
            <a:cxnSpLocks/>
          </p:cNvCxnSpPr>
          <p:nvPr/>
        </p:nvCxnSpPr>
        <p:spPr>
          <a:xfrm>
            <a:off x="2616882" y="5136549"/>
            <a:ext cx="166612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直線矢印コネクタ 357">
            <a:extLst>
              <a:ext uri="{FF2B5EF4-FFF2-40B4-BE49-F238E27FC236}">
                <a16:creationId xmlns:a16="http://schemas.microsoft.com/office/drawing/2014/main" id="{410E8407-B923-F9CC-57B3-EB7EF12ECF4B}"/>
              </a:ext>
            </a:extLst>
          </p:cNvPr>
          <p:cNvCxnSpPr>
            <a:cxnSpLocks/>
          </p:cNvCxnSpPr>
          <p:nvPr/>
        </p:nvCxnSpPr>
        <p:spPr>
          <a:xfrm flipV="1">
            <a:off x="2718916" y="4053731"/>
            <a:ext cx="1" cy="114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正方形/長方形 376">
            <a:extLst>
              <a:ext uri="{FF2B5EF4-FFF2-40B4-BE49-F238E27FC236}">
                <a16:creationId xmlns:a16="http://schemas.microsoft.com/office/drawing/2014/main" id="{15B3776B-151E-00EA-0FF4-A53E9386D368}"/>
              </a:ext>
            </a:extLst>
          </p:cNvPr>
          <p:cNvSpPr/>
          <p:nvPr/>
        </p:nvSpPr>
        <p:spPr>
          <a:xfrm>
            <a:off x="4048437" y="5067979"/>
            <a:ext cx="59200" cy="45719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8" name="正方形/長方形 377">
            <a:extLst>
              <a:ext uri="{FF2B5EF4-FFF2-40B4-BE49-F238E27FC236}">
                <a16:creationId xmlns:a16="http://schemas.microsoft.com/office/drawing/2014/main" id="{7016CE19-55D8-7361-F923-F0D0F8F46961}"/>
              </a:ext>
            </a:extLst>
          </p:cNvPr>
          <p:cNvSpPr/>
          <p:nvPr/>
        </p:nvSpPr>
        <p:spPr>
          <a:xfrm>
            <a:off x="4124637" y="5070362"/>
            <a:ext cx="59200" cy="45719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9" name="正方形/長方形 378">
            <a:extLst>
              <a:ext uri="{FF2B5EF4-FFF2-40B4-BE49-F238E27FC236}">
                <a16:creationId xmlns:a16="http://schemas.microsoft.com/office/drawing/2014/main" id="{D3341CFF-4A14-F1FC-5AE1-4821EF470E0A}"/>
              </a:ext>
            </a:extLst>
          </p:cNvPr>
          <p:cNvSpPr/>
          <p:nvPr/>
        </p:nvSpPr>
        <p:spPr>
          <a:xfrm>
            <a:off x="3457895" y="4716750"/>
            <a:ext cx="59200" cy="396952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0" name="正方形/長方形 379">
            <a:extLst>
              <a:ext uri="{FF2B5EF4-FFF2-40B4-BE49-F238E27FC236}">
                <a16:creationId xmlns:a16="http://schemas.microsoft.com/office/drawing/2014/main" id="{8B3D3615-F529-455B-31B5-0E81B29E36A0}"/>
              </a:ext>
            </a:extLst>
          </p:cNvPr>
          <p:cNvSpPr/>
          <p:nvPr/>
        </p:nvSpPr>
        <p:spPr>
          <a:xfrm>
            <a:off x="3014985" y="4698050"/>
            <a:ext cx="59200" cy="416977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1" name="正方形/長方形 380">
            <a:extLst>
              <a:ext uri="{FF2B5EF4-FFF2-40B4-BE49-F238E27FC236}">
                <a16:creationId xmlns:a16="http://schemas.microsoft.com/office/drawing/2014/main" id="{4AFE8684-DE01-E980-38D4-D22EA3502C96}"/>
              </a:ext>
            </a:extLst>
          </p:cNvPr>
          <p:cNvSpPr/>
          <p:nvPr/>
        </p:nvSpPr>
        <p:spPr>
          <a:xfrm>
            <a:off x="3088804" y="4648779"/>
            <a:ext cx="59200" cy="467298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2" name="正方形/長方形 381">
            <a:extLst>
              <a:ext uri="{FF2B5EF4-FFF2-40B4-BE49-F238E27FC236}">
                <a16:creationId xmlns:a16="http://schemas.microsoft.com/office/drawing/2014/main" id="{908EDFD9-4AC5-105C-DECD-48C7636F5EA6}"/>
              </a:ext>
            </a:extLst>
          </p:cNvPr>
          <p:cNvSpPr/>
          <p:nvPr/>
        </p:nvSpPr>
        <p:spPr>
          <a:xfrm>
            <a:off x="3162621" y="4639759"/>
            <a:ext cx="59200" cy="476318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3" name="正方形/長方形 382">
            <a:extLst>
              <a:ext uri="{FF2B5EF4-FFF2-40B4-BE49-F238E27FC236}">
                <a16:creationId xmlns:a16="http://schemas.microsoft.com/office/drawing/2014/main" id="{AF1B48BF-8DC3-22DB-3FC7-DFA5227ECB80}"/>
              </a:ext>
            </a:extLst>
          </p:cNvPr>
          <p:cNvSpPr/>
          <p:nvPr/>
        </p:nvSpPr>
        <p:spPr>
          <a:xfrm>
            <a:off x="3236438" y="4633534"/>
            <a:ext cx="59200" cy="482544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4" name="正方形/長方形 383">
            <a:extLst>
              <a:ext uri="{FF2B5EF4-FFF2-40B4-BE49-F238E27FC236}">
                <a16:creationId xmlns:a16="http://schemas.microsoft.com/office/drawing/2014/main" id="{D3D7C00E-AC0C-A3C5-729C-71325BAF719A}"/>
              </a:ext>
            </a:extLst>
          </p:cNvPr>
          <p:cNvSpPr/>
          <p:nvPr/>
        </p:nvSpPr>
        <p:spPr>
          <a:xfrm>
            <a:off x="3310257" y="4641626"/>
            <a:ext cx="59200" cy="474451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5" name="正方形/長方形 384">
            <a:extLst>
              <a:ext uri="{FF2B5EF4-FFF2-40B4-BE49-F238E27FC236}">
                <a16:creationId xmlns:a16="http://schemas.microsoft.com/office/drawing/2014/main" id="{4135C9FF-271A-5575-A220-8017F3652A19}"/>
              </a:ext>
            </a:extLst>
          </p:cNvPr>
          <p:cNvSpPr/>
          <p:nvPr/>
        </p:nvSpPr>
        <p:spPr>
          <a:xfrm>
            <a:off x="3384077" y="4665905"/>
            <a:ext cx="59200" cy="450173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6" name="正方形/長方形 385">
            <a:extLst>
              <a:ext uri="{FF2B5EF4-FFF2-40B4-BE49-F238E27FC236}">
                <a16:creationId xmlns:a16="http://schemas.microsoft.com/office/drawing/2014/main" id="{76EA788E-032A-5524-FC26-F719458E2DD6}"/>
              </a:ext>
            </a:extLst>
          </p:cNvPr>
          <p:cNvSpPr/>
          <p:nvPr/>
        </p:nvSpPr>
        <p:spPr>
          <a:xfrm>
            <a:off x="3531713" y="4758170"/>
            <a:ext cx="59200" cy="357907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7" name="正方形/長方形 386">
            <a:extLst>
              <a:ext uri="{FF2B5EF4-FFF2-40B4-BE49-F238E27FC236}">
                <a16:creationId xmlns:a16="http://schemas.microsoft.com/office/drawing/2014/main" id="{5F84B48C-A273-BA2E-8972-78B2B9E430E3}"/>
              </a:ext>
            </a:extLst>
          </p:cNvPr>
          <p:cNvSpPr/>
          <p:nvPr/>
        </p:nvSpPr>
        <p:spPr>
          <a:xfrm>
            <a:off x="3605531" y="4806700"/>
            <a:ext cx="59200" cy="306995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8" name="正方形/長方形 387">
            <a:extLst>
              <a:ext uri="{FF2B5EF4-FFF2-40B4-BE49-F238E27FC236}">
                <a16:creationId xmlns:a16="http://schemas.microsoft.com/office/drawing/2014/main" id="{DAE4938C-7430-01EC-22EB-60E308A92332}"/>
              </a:ext>
            </a:extLst>
          </p:cNvPr>
          <p:cNvSpPr/>
          <p:nvPr/>
        </p:nvSpPr>
        <p:spPr>
          <a:xfrm>
            <a:off x="3679349" y="4854012"/>
            <a:ext cx="59200" cy="259683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9" name="正方形/長方形 388">
            <a:extLst>
              <a:ext uri="{FF2B5EF4-FFF2-40B4-BE49-F238E27FC236}">
                <a16:creationId xmlns:a16="http://schemas.microsoft.com/office/drawing/2014/main" id="{34B5470E-AB72-59DE-3B79-BF59330A64BE}"/>
              </a:ext>
            </a:extLst>
          </p:cNvPr>
          <p:cNvSpPr/>
          <p:nvPr/>
        </p:nvSpPr>
        <p:spPr>
          <a:xfrm>
            <a:off x="3753167" y="4927469"/>
            <a:ext cx="59200" cy="186227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0" name="正方形/長方形 389">
            <a:extLst>
              <a:ext uri="{FF2B5EF4-FFF2-40B4-BE49-F238E27FC236}">
                <a16:creationId xmlns:a16="http://schemas.microsoft.com/office/drawing/2014/main" id="{7B5CE5F3-BECD-E1EA-EB35-BF7499790F76}"/>
              </a:ext>
            </a:extLst>
          </p:cNvPr>
          <p:cNvSpPr/>
          <p:nvPr/>
        </p:nvSpPr>
        <p:spPr>
          <a:xfrm>
            <a:off x="3826986" y="4967409"/>
            <a:ext cx="59200" cy="146288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1" name="正方形/長方形 390">
            <a:extLst>
              <a:ext uri="{FF2B5EF4-FFF2-40B4-BE49-F238E27FC236}">
                <a16:creationId xmlns:a16="http://schemas.microsoft.com/office/drawing/2014/main" id="{724E65A8-393A-F5D5-653E-EBA4D829390C}"/>
              </a:ext>
            </a:extLst>
          </p:cNvPr>
          <p:cNvSpPr/>
          <p:nvPr/>
        </p:nvSpPr>
        <p:spPr>
          <a:xfrm>
            <a:off x="3900804" y="5016797"/>
            <a:ext cx="59200" cy="96901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2" name="正方形/長方形 391">
            <a:extLst>
              <a:ext uri="{FF2B5EF4-FFF2-40B4-BE49-F238E27FC236}">
                <a16:creationId xmlns:a16="http://schemas.microsoft.com/office/drawing/2014/main" id="{290B9AAC-862F-BB32-8419-16A6FC171353}"/>
              </a:ext>
            </a:extLst>
          </p:cNvPr>
          <p:cNvSpPr/>
          <p:nvPr/>
        </p:nvSpPr>
        <p:spPr>
          <a:xfrm>
            <a:off x="3974618" y="5041076"/>
            <a:ext cx="59200" cy="72621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3" name="正方形/長方形 392">
            <a:extLst>
              <a:ext uri="{FF2B5EF4-FFF2-40B4-BE49-F238E27FC236}">
                <a16:creationId xmlns:a16="http://schemas.microsoft.com/office/drawing/2014/main" id="{6667083D-6963-FFDF-09C2-AF943F8B9AEB}"/>
              </a:ext>
            </a:extLst>
          </p:cNvPr>
          <p:cNvSpPr/>
          <p:nvPr/>
        </p:nvSpPr>
        <p:spPr>
          <a:xfrm>
            <a:off x="2720503" y="5042437"/>
            <a:ext cx="59200" cy="71273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4" name="正方形/長方形 393">
            <a:extLst>
              <a:ext uri="{FF2B5EF4-FFF2-40B4-BE49-F238E27FC236}">
                <a16:creationId xmlns:a16="http://schemas.microsoft.com/office/drawing/2014/main" id="{445EE98C-314E-124C-39EC-0BA6533CEF16}"/>
              </a:ext>
            </a:extLst>
          </p:cNvPr>
          <p:cNvSpPr/>
          <p:nvPr/>
        </p:nvSpPr>
        <p:spPr>
          <a:xfrm>
            <a:off x="2793530" y="4943665"/>
            <a:ext cx="59200" cy="170045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5" name="正方形/長方形 394">
            <a:extLst>
              <a:ext uri="{FF2B5EF4-FFF2-40B4-BE49-F238E27FC236}">
                <a16:creationId xmlns:a16="http://schemas.microsoft.com/office/drawing/2014/main" id="{5D7694F5-055F-2315-3295-2F427C021A84}"/>
              </a:ext>
            </a:extLst>
          </p:cNvPr>
          <p:cNvSpPr/>
          <p:nvPr/>
        </p:nvSpPr>
        <p:spPr>
          <a:xfrm>
            <a:off x="2867350" y="4869583"/>
            <a:ext cx="59200" cy="244125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6" name="正方形/長方形 395">
            <a:extLst>
              <a:ext uri="{FF2B5EF4-FFF2-40B4-BE49-F238E27FC236}">
                <a16:creationId xmlns:a16="http://schemas.microsoft.com/office/drawing/2014/main" id="{D1BD8CD5-E92B-1B46-1BCE-43BB0508ABB9}"/>
              </a:ext>
            </a:extLst>
          </p:cNvPr>
          <p:cNvSpPr/>
          <p:nvPr/>
        </p:nvSpPr>
        <p:spPr>
          <a:xfrm>
            <a:off x="2941166" y="4795504"/>
            <a:ext cx="59200" cy="318205"/>
          </a:xfrm>
          <a:prstGeom prst="rect">
            <a:avLst/>
          </a:prstGeom>
          <a:solidFill>
            <a:srgbClr val="7F7F7F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7" name="直線矢印コネクタ 406">
            <a:extLst>
              <a:ext uri="{FF2B5EF4-FFF2-40B4-BE49-F238E27FC236}">
                <a16:creationId xmlns:a16="http://schemas.microsoft.com/office/drawing/2014/main" id="{1F641D0D-C905-37E5-B770-81A52DD65C23}"/>
              </a:ext>
            </a:extLst>
          </p:cNvPr>
          <p:cNvCxnSpPr>
            <a:cxnSpLocks/>
          </p:cNvCxnSpPr>
          <p:nvPr/>
        </p:nvCxnSpPr>
        <p:spPr>
          <a:xfrm>
            <a:off x="4300345" y="5133738"/>
            <a:ext cx="166336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8" name="正方形/長方形 407">
            <a:extLst>
              <a:ext uri="{FF2B5EF4-FFF2-40B4-BE49-F238E27FC236}">
                <a16:creationId xmlns:a16="http://schemas.microsoft.com/office/drawing/2014/main" id="{33FD863E-A180-D289-7EC1-43175CDD67A4}"/>
              </a:ext>
            </a:extLst>
          </p:cNvPr>
          <p:cNvSpPr/>
          <p:nvPr/>
        </p:nvSpPr>
        <p:spPr>
          <a:xfrm>
            <a:off x="5731900" y="5016536"/>
            <a:ext cx="59200" cy="94353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9" name="正方形/長方形 408">
            <a:extLst>
              <a:ext uri="{FF2B5EF4-FFF2-40B4-BE49-F238E27FC236}">
                <a16:creationId xmlns:a16="http://schemas.microsoft.com/office/drawing/2014/main" id="{129EC777-3BA2-E1F3-2629-AB8F0C853818}"/>
              </a:ext>
            </a:extLst>
          </p:cNvPr>
          <p:cNvSpPr/>
          <p:nvPr/>
        </p:nvSpPr>
        <p:spPr>
          <a:xfrm>
            <a:off x="5808100" y="5044214"/>
            <a:ext cx="59200" cy="69058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0" name="正方形/長方形 409">
            <a:extLst>
              <a:ext uri="{FF2B5EF4-FFF2-40B4-BE49-F238E27FC236}">
                <a16:creationId xmlns:a16="http://schemas.microsoft.com/office/drawing/2014/main" id="{AFAF31AF-4FE2-9266-AF87-31EC4D55148A}"/>
              </a:ext>
            </a:extLst>
          </p:cNvPr>
          <p:cNvSpPr/>
          <p:nvPr/>
        </p:nvSpPr>
        <p:spPr>
          <a:xfrm>
            <a:off x="5141358" y="4473663"/>
            <a:ext cx="59200" cy="637229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1" name="正方形/長方形 410">
            <a:extLst>
              <a:ext uri="{FF2B5EF4-FFF2-40B4-BE49-F238E27FC236}">
                <a16:creationId xmlns:a16="http://schemas.microsoft.com/office/drawing/2014/main" id="{5439D6AD-C289-B323-6CF4-9DF604B06D54}"/>
              </a:ext>
            </a:extLst>
          </p:cNvPr>
          <p:cNvSpPr/>
          <p:nvPr/>
        </p:nvSpPr>
        <p:spPr>
          <a:xfrm>
            <a:off x="4698448" y="4500251"/>
            <a:ext cx="59200" cy="611966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2" name="正方形/長方形 411">
            <a:extLst>
              <a:ext uri="{FF2B5EF4-FFF2-40B4-BE49-F238E27FC236}">
                <a16:creationId xmlns:a16="http://schemas.microsoft.com/office/drawing/2014/main" id="{DAB50D6E-6249-3F7A-16C2-9ADD5EB57265}"/>
              </a:ext>
            </a:extLst>
          </p:cNvPr>
          <p:cNvSpPr/>
          <p:nvPr/>
        </p:nvSpPr>
        <p:spPr>
          <a:xfrm>
            <a:off x="4772267" y="4427447"/>
            <a:ext cx="59200" cy="685819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AF406F1A-C5C9-E1EB-0FDC-57D2128B0D58}"/>
              </a:ext>
            </a:extLst>
          </p:cNvPr>
          <p:cNvSpPr/>
          <p:nvPr/>
        </p:nvSpPr>
        <p:spPr>
          <a:xfrm>
            <a:off x="4846084" y="4414209"/>
            <a:ext cx="59200" cy="699057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4" name="正方形/長方形 413">
            <a:extLst>
              <a:ext uri="{FF2B5EF4-FFF2-40B4-BE49-F238E27FC236}">
                <a16:creationId xmlns:a16="http://schemas.microsoft.com/office/drawing/2014/main" id="{EE02AF21-8BD2-7D8F-78C6-1339AB39ABE2}"/>
              </a:ext>
            </a:extLst>
          </p:cNvPr>
          <p:cNvSpPr/>
          <p:nvPr/>
        </p:nvSpPr>
        <p:spPr>
          <a:xfrm>
            <a:off x="4919901" y="4405073"/>
            <a:ext cx="59200" cy="708194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5" name="正方形/長方形 414">
            <a:extLst>
              <a:ext uri="{FF2B5EF4-FFF2-40B4-BE49-F238E27FC236}">
                <a16:creationId xmlns:a16="http://schemas.microsoft.com/office/drawing/2014/main" id="{F023C40E-0EC6-242A-1672-92956996E478}"/>
              </a:ext>
            </a:extLst>
          </p:cNvPr>
          <p:cNvSpPr/>
          <p:nvPr/>
        </p:nvSpPr>
        <p:spPr>
          <a:xfrm>
            <a:off x="4993720" y="4416949"/>
            <a:ext cx="59200" cy="696317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6" name="正方形/長方形 415">
            <a:extLst>
              <a:ext uri="{FF2B5EF4-FFF2-40B4-BE49-F238E27FC236}">
                <a16:creationId xmlns:a16="http://schemas.microsoft.com/office/drawing/2014/main" id="{39DB686D-0DB6-177F-9463-A0B8A6072F86}"/>
              </a:ext>
            </a:extLst>
          </p:cNvPr>
          <p:cNvSpPr/>
          <p:nvPr/>
        </p:nvSpPr>
        <p:spPr>
          <a:xfrm>
            <a:off x="5067540" y="4438650"/>
            <a:ext cx="59200" cy="674618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7" name="正方形/長方形 416">
            <a:extLst>
              <a:ext uri="{FF2B5EF4-FFF2-40B4-BE49-F238E27FC236}">
                <a16:creationId xmlns:a16="http://schemas.microsoft.com/office/drawing/2014/main" id="{349C08DC-7AE7-E77E-3D18-56554A88FE29}"/>
              </a:ext>
            </a:extLst>
          </p:cNvPr>
          <p:cNvSpPr/>
          <p:nvPr/>
        </p:nvSpPr>
        <p:spPr>
          <a:xfrm>
            <a:off x="5215176" y="4511762"/>
            <a:ext cx="59200" cy="601505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8" name="正方形/長方形 417">
            <a:extLst>
              <a:ext uri="{FF2B5EF4-FFF2-40B4-BE49-F238E27FC236}">
                <a16:creationId xmlns:a16="http://schemas.microsoft.com/office/drawing/2014/main" id="{EAB8BE5C-6F26-8AE7-DF18-318E999F6C98}"/>
              </a:ext>
            </a:extLst>
          </p:cNvPr>
          <p:cNvSpPr/>
          <p:nvPr/>
        </p:nvSpPr>
        <p:spPr>
          <a:xfrm>
            <a:off x="5288994" y="4559788"/>
            <a:ext cx="59200" cy="551097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9" name="正方形/長方形 418">
            <a:extLst>
              <a:ext uri="{FF2B5EF4-FFF2-40B4-BE49-F238E27FC236}">
                <a16:creationId xmlns:a16="http://schemas.microsoft.com/office/drawing/2014/main" id="{8CBE171D-587F-2A4F-0228-8CBF67815522}"/>
              </a:ext>
            </a:extLst>
          </p:cNvPr>
          <p:cNvSpPr/>
          <p:nvPr/>
        </p:nvSpPr>
        <p:spPr>
          <a:xfrm>
            <a:off x="5362812" y="4602956"/>
            <a:ext cx="59200" cy="507929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0" name="正方形/長方形 419">
            <a:extLst>
              <a:ext uri="{FF2B5EF4-FFF2-40B4-BE49-F238E27FC236}">
                <a16:creationId xmlns:a16="http://schemas.microsoft.com/office/drawing/2014/main" id="{7D4923D3-DB10-E9DE-1038-BE33D6FA6263}"/>
              </a:ext>
            </a:extLst>
          </p:cNvPr>
          <p:cNvSpPr/>
          <p:nvPr/>
        </p:nvSpPr>
        <p:spPr>
          <a:xfrm>
            <a:off x="5436630" y="4698050"/>
            <a:ext cx="59200" cy="412837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1" name="正方形/長方形 420">
            <a:extLst>
              <a:ext uri="{FF2B5EF4-FFF2-40B4-BE49-F238E27FC236}">
                <a16:creationId xmlns:a16="http://schemas.microsoft.com/office/drawing/2014/main" id="{855687CC-1BAB-FDD1-B814-C25A4C97A120}"/>
              </a:ext>
            </a:extLst>
          </p:cNvPr>
          <p:cNvSpPr/>
          <p:nvPr/>
        </p:nvSpPr>
        <p:spPr>
          <a:xfrm>
            <a:off x="5510449" y="4786591"/>
            <a:ext cx="59200" cy="324297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2" name="正方形/長方形 421">
            <a:extLst>
              <a:ext uri="{FF2B5EF4-FFF2-40B4-BE49-F238E27FC236}">
                <a16:creationId xmlns:a16="http://schemas.microsoft.com/office/drawing/2014/main" id="{5AD8F3D4-CC27-C901-1AA2-040646C7121E}"/>
              </a:ext>
            </a:extLst>
          </p:cNvPr>
          <p:cNvSpPr/>
          <p:nvPr/>
        </p:nvSpPr>
        <p:spPr>
          <a:xfrm>
            <a:off x="5584267" y="4896073"/>
            <a:ext cx="59200" cy="214816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3" name="正方形/長方形 422">
            <a:extLst>
              <a:ext uri="{FF2B5EF4-FFF2-40B4-BE49-F238E27FC236}">
                <a16:creationId xmlns:a16="http://schemas.microsoft.com/office/drawing/2014/main" id="{EAC37FF1-F32E-B0EE-56D9-2A3FB0E2F662}"/>
              </a:ext>
            </a:extLst>
          </p:cNvPr>
          <p:cNvSpPr/>
          <p:nvPr/>
        </p:nvSpPr>
        <p:spPr>
          <a:xfrm>
            <a:off x="5658081" y="4949901"/>
            <a:ext cx="59200" cy="160988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4" name="正方形/長方形 423">
            <a:extLst>
              <a:ext uri="{FF2B5EF4-FFF2-40B4-BE49-F238E27FC236}">
                <a16:creationId xmlns:a16="http://schemas.microsoft.com/office/drawing/2014/main" id="{5517F265-BA0A-F627-7AE5-BF77B6A98A6C}"/>
              </a:ext>
            </a:extLst>
          </p:cNvPr>
          <p:cNvSpPr/>
          <p:nvPr/>
        </p:nvSpPr>
        <p:spPr>
          <a:xfrm>
            <a:off x="4403966" y="5006298"/>
            <a:ext cx="59200" cy="104602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5" name="正方形/長方形 424">
            <a:extLst>
              <a:ext uri="{FF2B5EF4-FFF2-40B4-BE49-F238E27FC236}">
                <a16:creationId xmlns:a16="http://schemas.microsoft.com/office/drawing/2014/main" id="{D719AA56-E016-3EC7-8793-F1A0D68AE0B9}"/>
              </a:ext>
            </a:extLst>
          </p:cNvPr>
          <p:cNvSpPr/>
          <p:nvPr/>
        </p:nvSpPr>
        <p:spPr>
          <a:xfrm>
            <a:off x="4476993" y="4861336"/>
            <a:ext cx="59200" cy="249563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6" name="正方形/長方形 425">
            <a:extLst>
              <a:ext uri="{FF2B5EF4-FFF2-40B4-BE49-F238E27FC236}">
                <a16:creationId xmlns:a16="http://schemas.microsoft.com/office/drawing/2014/main" id="{295EAB5A-300D-0E26-4E24-D5C15E1BA67B}"/>
              </a:ext>
            </a:extLst>
          </p:cNvPr>
          <p:cNvSpPr/>
          <p:nvPr/>
        </p:nvSpPr>
        <p:spPr>
          <a:xfrm>
            <a:off x="4550813" y="4752614"/>
            <a:ext cx="59200" cy="358284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7" name="正方形/長方形 426">
            <a:extLst>
              <a:ext uri="{FF2B5EF4-FFF2-40B4-BE49-F238E27FC236}">
                <a16:creationId xmlns:a16="http://schemas.microsoft.com/office/drawing/2014/main" id="{FE741254-E8DA-48D0-1F3E-421F029F3EE0}"/>
              </a:ext>
            </a:extLst>
          </p:cNvPr>
          <p:cNvSpPr/>
          <p:nvPr/>
        </p:nvSpPr>
        <p:spPr>
          <a:xfrm>
            <a:off x="4624629" y="4643893"/>
            <a:ext cx="59200" cy="467006"/>
          </a:xfrm>
          <a:prstGeom prst="rect">
            <a:avLst/>
          </a:prstGeom>
          <a:solidFill>
            <a:srgbClr val="FF0000">
              <a:alpha val="30196"/>
            </a:srgbClr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29" name="直線矢印コネクタ 428">
            <a:extLst>
              <a:ext uri="{FF2B5EF4-FFF2-40B4-BE49-F238E27FC236}">
                <a16:creationId xmlns:a16="http://schemas.microsoft.com/office/drawing/2014/main" id="{C05C53DB-63D6-D386-3DAB-92EB62E4A17E}"/>
              </a:ext>
            </a:extLst>
          </p:cNvPr>
          <p:cNvCxnSpPr>
            <a:cxnSpLocks/>
          </p:cNvCxnSpPr>
          <p:nvPr/>
        </p:nvCxnSpPr>
        <p:spPr>
          <a:xfrm flipV="1">
            <a:off x="4344997" y="4047464"/>
            <a:ext cx="1" cy="1149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7" name="矢印: 右 436">
            <a:extLst>
              <a:ext uri="{FF2B5EF4-FFF2-40B4-BE49-F238E27FC236}">
                <a16:creationId xmlns:a16="http://schemas.microsoft.com/office/drawing/2014/main" id="{B11E62A6-2155-E164-D826-5E944B7F3D84}"/>
              </a:ext>
            </a:extLst>
          </p:cNvPr>
          <p:cNvSpPr/>
          <p:nvPr/>
        </p:nvSpPr>
        <p:spPr>
          <a:xfrm>
            <a:off x="3638524" y="4270495"/>
            <a:ext cx="950145" cy="596017"/>
          </a:xfrm>
          <a:prstGeom prst="rightArrow">
            <a:avLst>
              <a:gd name="adj1" fmla="val 50000"/>
              <a:gd name="adj2" fmla="val 49025"/>
            </a:avLst>
          </a:prstGeom>
          <a:solidFill>
            <a:srgbClr val="FF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 b="1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87BEC0F-0179-F7AF-9F1E-F6387BDBDE3A}"/>
              </a:ext>
            </a:extLst>
          </p:cNvPr>
          <p:cNvGrpSpPr/>
          <p:nvPr/>
        </p:nvGrpSpPr>
        <p:grpSpPr>
          <a:xfrm>
            <a:off x="4331570" y="5497241"/>
            <a:ext cx="1632141" cy="1346843"/>
            <a:chOff x="2664504" y="5497242"/>
            <a:chExt cx="3231894" cy="1346843"/>
          </a:xfrm>
        </p:grpSpPr>
        <p:cxnSp>
          <p:nvCxnSpPr>
            <p:cNvPr id="439" name="直線矢印コネクタ 438">
              <a:extLst>
                <a:ext uri="{FF2B5EF4-FFF2-40B4-BE49-F238E27FC236}">
                  <a16:creationId xmlns:a16="http://schemas.microsoft.com/office/drawing/2014/main" id="{1843AFB0-4AE4-119C-EE45-26683C3AC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0489" y="5497242"/>
              <a:ext cx="8427" cy="13468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直線矢印コネクタ 439">
              <a:extLst>
                <a:ext uri="{FF2B5EF4-FFF2-40B4-BE49-F238E27FC236}">
                  <a16:creationId xmlns:a16="http://schemas.microsoft.com/office/drawing/2014/main" id="{EF882809-F196-39CC-BD15-C9E5016FA0F8}"/>
                </a:ext>
              </a:extLst>
            </p:cNvPr>
            <p:cNvCxnSpPr>
              <a:cxnSpLocks/>
            </p:cNvCxnSpPr>
            <p:nvPr/>
          </p:nvCxnSpPr>
          <p:spPr>
            <a:xfrm>
              <a:off x="2668132" y="6805913"/>
              <a:ext cx="3228266" cy="0"/>
            </a:xfrm>
            <a:prstGeom prst="straightConnector1">
              <a:avLst/>
            </a:prstGeom>
            <a:noFill/>
            <a:ln w="31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正方形/長方形 440">
              <a:extLst>
                <a:ext uri="{FF2B5EF4-FFF2-40B4-BE49-F238E27FC236}">
                  <a16:creationId xmlns:a16="http://schemas.microsoft.com/office/drawing/2014/main" id="{92BD0B34-BB33-251D-D764-5538E3794283}"/>
                </a:ext>
              </a:extLst>
            </p:cNvPr>
            <p:cNvSpPr/>
            <p:nvPr/>
          </p:nvSpPr>
          <p:spPr>
            <a:xfrm>
              <a:off x="2715268" y="6704080"/>
              <a:ext cx="73856" cy="987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2" name="正方形/長方形 441">
              <a:extLst>
                <a:ext uri="{FF2B5EF4-FFF2-40B4-BE49-F238E27FC236}">
                  <a16:creationId xmlns:a16="http://schemas.microsoft.com/office/drawing/2014/main" id="{79E2B3C7-6D88-D3C8-B593-16AF4714B612}"/>
                </a:ext>
              </a:extLst>
            </p:cNvPr>
            <p:cNvSpPr/>
            <p:nvPr/>
          </p:nvSpPr>
          <p:spPr>
            <a:xfrm>
              <a:off x="2789561" y="6572439"/>
              <a:ext cx="73856" cy="2303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3" name="正方形/長方形 442">
              <a:extLst>
                <a:ext uri="{FF2B5EF4-FFF2-40B4-BE49-F238E27FC236}">
                  <a16:creationId xmlns:a16="http://schemas.microsoft.com/office/drawing/2014/main" id="{58C3D2D1-47DB-AB32-B2B6-0DB6A38996F9}"/>
                </a:ext>
              </a:extLst>
            </p:cNvPr>
            <p:cNvSpPr/>
            <p:nvPr/>
          </p:nvSpPr>
          <p:spPr>
            <a:xfrm>
              <a:off x="2863854" y="6473709"/>
              <a:ext cx="73856" cy="3291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4" name="正方形/長方形 443">
              <a:extLst>
                <a:ext uri="{FF2B5EF4-FFF2-40B4-BE49-F238E27FC236}">
                  <a16:creationId xmlns:a16="http://schemas.microsoft.com/office/drawing/2014/main" id="{203D6762-5057-48FA-CF6D-94DB1FF56A57}"/>
                </a:ext>
              </a:extLst>
            </p:cNvPr>
            <p:cNvSpPr/>
            <p:nvPr/>
          </p:nvSpPr>
          <p:spPr>
            <a:xfrm>
              <a:off x="2938146" y="6374978"/>
              <a:ext cx="73856" cy="4278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5" name="正方形/長方形 444">
              <a:extLst>
                <a:ext uri="{FF2B5EF4-FFF2-40B4-BE49-F238E27FC236}">
                  <a16:creationId xmlns:a16="http://schemas.microsoft.com/office/drawing/2014/main" id="{A9DCFD86-0268-B6C1-0F65-7408DA686C86}"/>
                </a:ext>
              </a:extLst>
            </p:cNvPr>
            <p:cNvSpPr/>
            <p:nvPr/>
          </p:nvSpPr>
          <p:spPr>
            <a:xfrm>
              <a:off x="3012437" y="6243337"/>
              <a:ext cx="73856" cy="5594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6" name="正方形/長方形 445">
              <a:extLst>
                <a:ext uri="{FF2B5EF4-FFF2-40B4-BE49-F238E27FC236}">
                  <a16:creationId xmlns:a16="http://schemas.microsoft.com/office/drawing/2014/main" id="{D00CACB7-653E-509D-708E-2ACD3380439A}"/>
                </a:ext>
              </a:extLst>
            </p:cNvPr>
            <p:cNvSpPr/>
            <p:nvPr/>
          </p:nvSpPr>
          <p:spPr>
            <a:xfrm>
              <a:off x="3086730" y="6145155"/>
              <a:ext cx="73856" cy="6582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7" name="正方形/長方形 446">
              <a:extLst>
                <a:ext uri="{FF2B5EF4-FFF2-40B4-BE49-F238E27FC236}">
                  <a16:creationId xmlns:a16="http://schemas.microsoft.com/office/drawing/2014/main" id="{4848C49C-7020-2D46-17B1-D6E5FFB182CD}"/>
                </a:ext>
              </a:extLst>
            </p:cNvPr>
            <p:cNvSpPr/>
            <p:nvPr/>
          </p:nvSpPr>
          <p:spPr>
            <a:xfrm>
              <a:off x="3161022" y="6079334"/>
              <a:ext cx="73856" cy="7240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8" name="正方形/長方形 447">
              <a:extLst>
                <a:ext uri="{FF2B5EF4-FFF2-40B4-BE49-F238E27FC236}">
                  <a16:creationId xmlns:a16="http://schemas.microsoft.com/office/drawing/2014/main" id="{2D60FB4A-46CD-D090-0A32-70A55D87E0E3}"/>
                </a:ext>
              </a:extLst>
            </p:cNvPr>
            <p:cNvSpPr/>
            <p:nvPr/>
          </p:nvSpPr>
          <p:spPr>
            <a:xfrm>
              <a:off x="3235314" y="6046424"/>
              <a:ext cx="73856" cy="7569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9" name="正方形/長方形 448">
              <a:extLst>
                <a:ext uri="{FF2B5EF4-FFF2-40B4-BE49-F238E27FC236}">
                  <a16:creationId xmlns:a16="http://schemas.microsoft.com/office/drawing/2014/main" id="{BE699771-6918-7202-BF00-6C8A899AF185}"/>
                </a:ext>
              </a:extLst>
            </p:cNvPr>
            <p:cNvSpPr/>
            <p:nvPr/>
          </p:nvSpPr>
          <p:spPr>
            <a:xfrm>
              <a:off x="3309607" y="6013514"/>
              <a:ext cx="73856" cy="789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0" name="正方形/長方形 449">
              <a:extLst>
                <a:ext uri="{FF2B5EF4-FFF2-40B4-BE49-F238E27FC236}">
                  <a16:creationId xmlns:a16="http://schemas.microsoft.com/office/drawing/2014/main" id="{5A2CA512-42C3-4C1C-32AE-A4908B5FE8CC}"/>
                </a:ext>
              </a:extLst>
            </p:cNvPr>
            <p:cNvSpPr/>
            <p:nvPr/>
          </p:nvSpPr>
          <p:spPr>
            <a:xfrm>
              <a:off x="3383901" y="5980604"/>
              <a:ext cx="73856" cy="8227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1" name="正方形/長方形 450">
              <a:extLst>
                <a:ext uri="{FF2B5EF4-FFF2-40B4-BE49-F238E27FC236}">
                  <a16:creationId xmlns:a16="http://schemas.microsoft.com/office/drawing/2014/main" id="{E3854FFE-BC39-6E95-2D3C-4ABC96540D61}"/>
                </a:ext>
              </a:extLst>
            </p:cNvPr>
            <p:cNvSpPr/>
            <p:nvPr/>
          </p:nvSpPr>
          <p:spPr>
            <a:xfrm>
              <a:off x="3458192" y="5962462"/>
              <a:ext cx="73856" cy="83592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2" name="正方形/長方形 451">
              <a:extLst>
                <a:ext uri="{FF2B5EF4-FFF2-40B4-BE49-F238E27FC236}">
                  <a16:creationId xmlns:a16="http://schemas.microsoft.com/office/drawing/2014/main" id="{95322D02-24CD-18F7-2B55-41E20C3364CD}"/>
                </a:ext>
              </a:extLst>
            </p:cNvPr>
            <p:cNvSpPr/>
            <p:nvPr/>
          </p:nvSpPr>
          <p:spPr>
            <a:xfrm>
              <a:off x="3532484" y="5980604"/>
              <a:ext cx="73856" cy="82275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3" name="正方形/長方形 452">
              <a:extLst>
                <a:ext uri="{FF2B5EF4-FFF2-40B4-BE49-F238E27FC236}">
                  <a16:creationId xmlns:a16="http://schemas.microsoft.com/office/drawing/2014/main" id="{30E5034F-0644-7067-B7D3-9F5B63DAB2AD}"/>
                </a:ext>
              </a:extLst>
            </p:cNvPr>
            <p:cNvSpPr/>
            <p:nvPr/>
          </p:nvSpPr>
          <p:spPr>
            <a:xfrm>
              <a:off x="3606777" y="6009781"/>
              <a:ext cx="73856" cy="78984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4" name="正方形/長方形 453">
              <a:extLst>
                <a:ext uri="{FF2B5EF4-FFF2-40B4-BE49-F238E27FC236}">
                  <a16:creationId xmlns:a16="http://schemas.microsoft.com/office/drawing/2014/main" id="{BF0D95E5-6263-9695-E901-49BB707980B1}"/>
                </a:ext>
              </a:extLst>
            </p:cNvPr>
            <p:cNvSpPr/>
            <p:nvPr/>
          </p:nvSpPr>
          <p:spPr>
            <a:xfrm>
              <a:off x="3682372" y="6075601"/>
              <a:ext cx="73856" cy="7240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5" name="正方形/長方形 454">
              <a:extLst>
                <a:ext uri="{FF2B5EF4-FFF2-40B4-BE49-F238E27FC236}">
                  <a16:creationId xmlns:a16="http://schemas.microsoft.com/office/drawing/2014/main" id="{ED55C445-F538-407A-4026-C0C05D2A25B8}"/>
                </a:ext>
              </a:extLst>
            </p:cNvPr>
            <p:cNvSpPr/>
            <p:nvPr/>
          </p:nvSpPr>
          <p:spPr>
            <a:xfrm>
              <a:off x="3755360" y="6174332"/>
              <a:ext cx="73856" cy="62529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6" name="正方形/長方形 455">
              <a:extLst>
                <a:ext uri="{FF2B5EF4-FFF2-40B4-BE49-F238E27FC236}">
                  <a16:creationId xmlns:a16="http://schemas.microsoft.com/office/drawing/2014/main" id="{263FC813-90BE-C6F0-98BD-BBFBC2992500}"/>
                </a:ext>
              </a:extLst>
            </p:cNvPr>
            <p:cNvSpPr/>
            <p:nvPr/>
          </p:nvSpPr>
          <p:spPr>
            <a:xfrm>
              <a:off x="3829654" y="6305973"/>
              <a:ext cx="73856" cy="4936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7" name="正方形/長方形 456">
              <a:extLst>
                <a:ext uri="{FF2B5EF4-FFF2-40B4-BE49-F238E27FC236}">
                  <a16:creationId xmlns:a16="http://schemas.microsoft.com/office/drawing/2014/main" id="{C93D20E3-FB7F-3154-07AE-57A1C83226E9}"/>
                </a:ext>
              </a:extLst>
            </p:cNvPr>
            <p:cNvSpPr/>
            <p:nvPr/>
          </p:nvSpPr>
          <p:spPr>
            <a:xfrm>
              <a:off x="3903945" y="6404704"/>
              <a:ext cx="73856" cy="39492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8" name="正方形/長方形 457">
              <a:extLst>
                <a:ext uri="{FF2B5EF4-FFF2-40B4-BE49-F238E27FC236}">
                  <a16:creationId xmlns:a16="http://schemas.microsoft.com/office/drawing/2014/main" id="{7DC51C4C-253B-8F31-C6DC-4C8416EF6CEC}"/>
                </a:ext>
              </a:extLst>
            </p:cNvPr>
            <p:cNvSpPr/>
            <p:nvPr/>
          </p:nvSpPr>
          <p:spPr>
            <a:xfrm>
              <a:off x="3978236" y="6437614"/>
              <a:ext cx="73856" cy="3620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9" name="正方形/長方形 458">
              <a:extLst>
                <a:ext uri="{FF2B5EF4-FFF2-40B4-BE49-F238E27FC236}">
                  <a16:creationId xmlns:a16="http://schemas.microsoft.com/office/drawing/2014/main" id="{D173D22C-E156-8FC1-7BF5-3FAF88BE3DE7}"/>
                </a:ext>
              </a:extLst>
            </p:cNvPr>
            <p:cNvSpPr/>
            <p:nvPr/>
          </p:nvSpPr>
          <p:spPr>
            <a:xfrm>
              <a:off x="4052529" y="6470524"/>
              <a:ext cx="73856" cy="32910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0" name="正方形/長方形 459">
              <a:extLst>
                <a:ext uri="{FF2B5EF4-FFF2-40B4-BE49-F238E27FC236}">
                  <a16:creationId xmlns:a16="http://schemas.microsoft.com/office/drawing/2014/main" id="{00D8337F-91CA-871A-9159-05E03BDFD88D}"/>
                </a:ext>
              </a:extLst>
            </p:cNvPr>
            <p:cNvSpPr/>
            <p:nvPr/>
          </p:nvSpPr>
          <p:spPr>
            <a:xfrm>
              <a:off x="4126822" y="6503435"/>
              <a:ext cx="73856" cy="2961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1" name="正方形/長方形 460">
              <a:extLst>
                <a:ext uri="{FF2B5EF4-FFF2-40B4-BE49-F238E27FC236}">
                  <a16:creationId xmlns:a16="http://schemas.microsoft.com/office/drawing/2014/main" id="{AB0CF06E-752E-E9E5-C23B-453499AA43E5}"/>
                </a:ext>
              </a:extLst>
            </p:cNvPr>
            <p:cNvSpPr/>
            <p:nvPr/>
          </p:nvSpPr>
          <p:spPr>
            <a:xfrm>
              <a:off x="4201113" y="6536759"/>
              <a:ext cx="73856" cy="26328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2" name="正方形/長方形 461">
              <a:extLst>
                <a:ext uri="{FF2B5EF4-FFF2-40B4-BE49-F238E27FC236}">
                  <a16:creationId xmlns:a16="http://schemas.microsoft.com/office/drawing/2014/main" id="{B966DB32-5E5F-5446-1C78-3FBE11DDC978}"/>
                </a:ext>
              </a:extLst>
            </p:cNvPr>
            <p:cNvSpPr/>
            <p:nvPr/>
          </p:nvSpPr>
          <p:spPr>
            <a:xfrm>
              <a:off x="4275406" y="6569670"/>
              <a:ext cx="73856" cy="23037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3" name="正方形/長方形 462">
              <a:extLst>
                <a:ext uri="{FF2B5EF4-FFF2-40B4-BE49-F238E27FC236}">
                  <a16:creationId xmlns:a16="http://schemas.microsoft.com/office/drawing/2014/main" id="{F0BB4D02-FE27-EDEC-97A8-BE69E07D0270}"/>
                </a:ext>
              </a:extLst>
            </p:cNvPr>
            <p:cNvSpPr/>
            <p:nvPr/>
          </p:nvSpPr>
          <p:spPr>
            <a:xfrm>
              <a:off x="4349699" y="6586124"/>
              <a:ext cx="73856" cy="2139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4" name="正方形/長方形 463">
              <a:extLst>
                <a:ext uri="{FF2B5EF4-FFF2-40B4-BE49-F238E27FC236}">
                  <a16:creationId xmlns:a16="http://schemas.microsoft.com/office/drawing/2014/main" id="{7FDA6316-507B-6478-2D0D-61AE2D06BCE8}"/>
                </a:ext>
              </a:extLst>
            </p:cNvPr>
            <p:cNvSpPr/>
            <p:nvPr/>
          </p:nvSpPr>
          <p:spPr>
            <a:xfrm>
              <a:off x="4423991" y="6602580"/>
              <a:ext cx="73856" cy="19746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5" name="正方形/長方形 464">
              <a:extLst>
                <a:ext uri="{FF2B5EF4-FFF2-40B4-BE49-F238E27FC236}">
                  <a16:creationId xmlns:a16="http://schemas.microsoft.com/office/drawing/2014/main" id="{910E5615-D704-FDEB-109E-D51E5E99F395}"/>
                </a:ext>
              </a:extLst>
            </p:cNvPr>
            <p:cNvSpPr/>
            <p:nvPr/>
          </p:nvSpPr>
          <p:spPr>
            <a:xfrm>
              <a:off x="4498282" y="6619035"/>
              <a:ext cx="73856" cy="18100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6" name="正方形/長方形 465">
              <a:extLst>
                <a:ext uri="{FF2B5EF4-FFF2-40B4-BE49-F238E27FC236}">
                  <a16:creationId xmlns:a16="http://schemas.microsoft.com/office/drawing/2014/main" id="{857673BF-7B98-23D3-CEB0-76E223A02D5E}"/>
                </a:ext>
              </a:extLst>
            </p:cNvPr>
            <p:cNvSpPr/>
            <p:nvPr/>
          </p:nvSpPr>
          <p:spPr>
            <a:xfrm>
              <a:off x="4572575" y="6635490"/>
              <a:ext cx="73856" cy="1645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7" name="正方形/長方形 466">
              <a:extLst>
                <a:ext uri="{FF2B5EF4-FFF2-40B4-BE49-F238E27FC236}">
                  <a16:creationId xmlns:a16="http://schemas.microsoft.com/office/drawing/2014/main" id="{31FDDD4C-D3DA-705C-7EE1-FC0C12D73BC2}"/>
                </a:ext>
              </a:extLst>
            </p:cNvPr>
            <p:cNvSpPr/>
            <p:nvPr/>
          </p:nvSpPr>
          <p:spPr>
            <a:xfrm>
              <a:off x="4646869" y="6648654"/>
              <a:ext cx="73856" cy="15138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8" name="正方形/長方形 467">
              <a:extLst>
                <a:ext uri="{FF2B5EF4-FFF2-40B4-BE49-F238E27FC236}">
                  <a16:creationId xmlns:a16="http://schemas.microsoft.com/office/drawing/2014/main" id="{A7AA61F1-220A-144E-CB5C-6940EF7247C1}"/>
                </a:ext>
              </a:extLst>
            </p:cNvPr>
            <p:cNvSpPr/>
            <p:nvPr/>
          </p:nvSpPr>
          <p:spPr>
            <a:xfrm>
              <a:off x="4721159" y="6668400"/>
              <a:ext cx="73856" cy="13164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9" name="正方形/長方形 468">
              <a:extLst>
                <a:ext uri="{FF2B5EF4-FFF2-40B4-BE49-F238E27FC236}">
                  <a16:creationId xmlns:a16="http://schemas.microsoft.com/office/drawing/2014/main" id="{EEC996BD-CB47-1815-737D-FDAB42A05C97}"/>
                </a:ext>
              </a:extLst>
            </p:cNvPr>
            <p:cNvSpPr/>
            <p:nvPr/>
          </p:nvSpPr>
          <p:spPr>
            <a:xfrm>
              <a:off x="4795452" y="6668400"/>
              <a:ext cx="73856" cy="13164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0" name="正方形/長方形 469">
              <a:extLst>
                <a:ext uri="{FF2B5EF4-FFF2-40B4-BE49-F238E27FC236}">
                  <a16:creationId xmlns:a16="http://schemas.microsoft.com/office/drawing/2014/main" id="{57E7CB49-B470-A117-6D69-821E3A30D1E1}"/>
                </a:ext>
              </a:extLst>
            </p:cNvPr>
            <p:cNvSpPr/>
            <p:nvPr/>
          </p:nvSpPr>
          <p:spPr>
            <a:xfrm>
              <a:off x="4869745" y="6672862"/>
              <a:ext cx="73856" cy="12835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1" name="正方形/長方形 470">
              <a:extLst>
                <a:ext uri="{FF2B5EF4-FFF2-40B4-BE49-F238E27FC236}">
                  <a16:creationId xmlns:a16="http://schemas.microsoft.com/office/drawing/2014/main" id="{27DA009D-C286-712A-5313-E8C32CA7DC21}"/>
                </a:ext>
              </a:extLst>
            </p:cNvPr>
            <p:cNvSpPr/>
            <p:nvPr/>
          </p:nvSpPr>
          <p:spPr>
            <a:xfrm>
              <a:off x="4944037" y="6676642"/>
              <a:ext cx="73856" cy="12505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2" name="正方形/長方形 471">
              <a:extLst>
                <a:ext uri="{FF2B5EF4-FFF2-40B4-BE49-F238E27FC236}">
                  <a16:creationId xmlns:a16="http://schemas.microsoft.com/office/drawing/2014/main" id="{BE06B1CD-447C-DA90-685A-0324BDD013C9}"/>
                </a:ext>
              </a:extLst>
            </p:cNvPr>
            <p:cNvSpPr/>
            <p:nvPr/>
          </p:nvSpPr>
          <p:spPr>
            <a:xfrm>
              <a:off x="5018330" y="6683223"/>
              <a:ext cx="73856" cy="1184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3" name="正方形/長方形 472">
              <a:extLst>
                <a:ext uri="{FF2B5EF4-FFF2-40B4-BE49-F238E27FC236}">
                  <a16:creationId xmlns:a16="http://schemas.microsoft.com/office/drawing/2014/main" id="{D2AE50EC-547B-F10B-4BB8-C3061055E041}"/>
                </a:ext>
              </a:extLst>
            </p:cNvPr>
            <p:cNvSpPr/>
            <p:nvPr/>
          </p:nvSpPr>
          <p:spPr>
            <a:xfrm>
              <a:off x="5092621" y="6689806"/>
              <a:ext cx="73856" cy="11189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4" name="正方形/長方形 473">
              <a:extLst>
                <a:ext uri="{FF2B5EF4-FFF2-40B4-BE49-F238E27FC236}">
                  <a16:creationId xmlns:a16="http://schemas.microsoft.com/office/drawing/2014/main" id="{C713D655-21C1-59F6-F41A-DD38F43530F7}"/>
                </a:ext>
              </a:extLst>
            </p:cNvPr>
            <p:cNvSpPr/>
            <p:nvPr/>
          </p:nvSpPr>
          <p:spPr>
            <a:xfrm>
              <a:off x="5166914" y="6696388"/>
              <a:ext cx="73856" cy="1053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5" name="正方形/長方形 474">
              <a:extLst>
                <a:ext uri="{FF2B5EF4-FFF2-40B4-BE49-F238E27FC236}">
                  <a16:creationId xmlns:a16="http://schemas.microsoft.com/office/drawing/2014/main" id="{CAB88624-62ED-EF6C-B463-E680ABEA624C}"/>
                </a:ext>
              </a:extLst>
            </p:cNvPr>
            <p:cNvSpPr/>
            <p:nvPr/>
          </p:nvSpPr>
          <p:spPr>
            <a:xfrm>
              <a:off x="5241207" y="6702970"/>
              <a:ext cx="73856" cy="987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6" name="正方形/長方形 475">
              <a:extLst>
                <a:ext uri="{FF2B5EF4-FFF2-40B4-BE49-F238E27FC236}">
                  <a16:creationId xmlns:a16="http://schemas.microsoft.com/office/drawing/2014/main" id="{BC3BD7B3-AAE1-7402-C465-31E297FC3D2E}"/>
                </a:ext>
              </a:extLst>
            </p:cNvPr>
            <p:cNvSpPr/>
            <p:nvPr/>
          </p:nvSpPr>
          <p:spPr>
            <a:xfrm>
              <a:off x="5315499" y="6706261"/>
              <a:ext cx="73856" cy="954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7" name="正方形/長方形 476">
              <a:extLst>
                <a:ext uri="{FF2B5EF4-FFF2-40B4-BE49-F238E27FC236}">
                  <a16:creationId xmlns:a16="http://schemas.microsoft.com/office/drawing/2014/main" id="{1B478730-CBE9-1474-8DD7-B412A4B61F65}"/>
                </a:ext>
              </a:extLst>
            </p:cNvPr>
            <p:cNvSpPr/>
            <p:nvPr/>
          </p:nvSpPr>
          <p:spPr>
            <a:xfrm>
              <a:off x="5387183" y="6709552"/>
              <a:ext cx="73856" cy="9214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8" name="正方形/長方形 477">
              <a:extLst>
                <a:ext uri="{FF2B5EF4-FFF2-40B4-BE49-F238E27FC236}">
                  <a16:creationId xmlns:a16="http://schemas.microsoft.com/office/drawing/2014/main" id="{FA4FD664-4D05-447C-E275-E4C592276890}"/>
                </a:ext>
              </a:extLst>
            </p:cNvPr>
            <p:cNvSpPr/>
            <p:nvPr/>
          </p:nvSpPr>
          <p:spPr>
            <a:xfrm>
              <a:off x="5461476" y="6712843"/>
              <a:ext cx="73856" cy="8885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9" name="正方形/長方形 478">
              <a:extLst>
                <a:ext uri="{FF2B5EF4-FFF2-40B4-BE49-F238E27FC236}">
                  <a16:creationId xmlns:a16="http://schemas.microsoft.com/office/drawing/2014/main" id="{F4D6C47D-41C5-D532-3167-FFCA605CB3B7}"/>
                </a:ext>
              </a:extLst>
            </p:cNvPr>
            <p:cNvSpPr/>
            <p:nvPr/>
          </p:nvSpPr>
          <p:spPr>
            <a:xfrm>
              <a:off x="5535767" y="6716134"/>
              <a:ext cx="73856" cy="855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0" name="正方形/長方形 479">
              <a:extLst>
                <a:ext uri="{FF2B5EF4-FFF2-40B4-BE49-F238E27FC236}">
                  <a16:creationId xmlns:a16="http://schemas.microsoft.com/office/drawing/2014/main" id="{41B30A11-E733-497A-22D0-79FC73058C74}"/>
                </a:ext>
              </a:extLst>
            </p:cNvPr>
            <p:cNvSpPr/>
            <p:nvPr/>
          </p:nvSpPr>
          <p:spPr>
            <a:xfrm>
              <a:off x="5610060" y="6719425"/>
              <a:ext cx="73856" cy="8227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1" name="正方形/長方形 480">
              <a:extLst>
                <a:ext uri="{FF2B5EF4-FFF2-40B4-BE49-F238E27FC236}">
                  <a16:creationId xmlns:a16="http://schemas.microsoft.com/office/drawing/2014/main" id="{7AB616CF-2819-1BED-8721-229EC9358769}"/>
                </a:ext>
              </a:extLst>
            </p:cNvPr>
            <p:cNvSpPr/>
            <p:nvPr/>
          </p:nvSpPr>
          <p:spPr>
            <a:xfrm>
              <a:off x="5684352" y="6722716"/>
              <a:ext cx="73856" cy="7898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4" name="正方形/長方形 483">
              <a:extLst>
                <a:ext uri="{FF2B5EF4-FFF2-40B4-BE49-F238E27FC236}">
                  <a16:creationId xmlns:a16="http://schemas.microsoft.com/office/drawing/2014/main" id="{524AD614-2298-6B8B-5223-9FA851ABE8AE}"/>
                </a:ext>
              </a:extLst>
            </p:cNvPr>
            <p:cNvSpPr/>
            <p:nvPr/>
          </p:nvSpPr>
          <p:spPr>
            <a:xfrm>
              <a:off x="3467779" y="6027782"/>
              <a:ext cx="57600" cy="7643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5" name="正方形/長方形 484">
              <a:extLst>
                <a:ext uri="{FF2B5EF4-FFF2-40B4-BE49-F238E27FC236}">
                  <a16:creationId xmlns:a16="http://schemas.microsoft.com/office/drawing/2014/main" id="{E1752686-4972-34CA-B10C-6513766E3764}"/>
                </a:ext>
              </a:extLst>
            </p:cNvPr>
            <p:cNvSpPr/>
            <p:nvPr/>
          </p:nvSpPr>
          <p:spPr>
            <a:xfrm>
              <a:off x="3026782" y="5992404"/>
              <a:ext cx="46800" cy="80293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6" name="正方形/長方形 485">
              <a:extLst>
                <a:ext uri="{FF2B5EF4-FFF2-40B4-BE49-F238E27FC236}">
                  <a16:creationId xmlns:a16="http://schemas.microsoft.com/office/drawing/2014/main" id="{B62E5698-D1AF-A0EC-336E-A9ED1995053B}"/>
                </a:ext>
              </a:extLst>
            </p:cNvPr>
            <p:cNvSpPr/>
            <p:nvPr/>
          </p:nvSpPr>
          <p:spPr>
            <a:xfrm>
              <a:off x="3101075" y="5896053"/>
              <a:ext cx="46800" cy="89983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7" name="正方形/長方形 486">
              <a:extLst>
                <a:ext uri="{FF2B5EF4-FFF2-40B4-BE49-F238E27FC236}">
                  <a16:creationId xmlns:a16="http://schemas.microsoft.com/office/drawing/2014/main" id="{8359D21C-A40A-FEA1-C6B8-BD45C3391661}"/>
                </a:ext>
              </a:extLst>
            </p:cNvPr>
            <p:cNvSpPr/>
            <p:nvPr/>
          </p:nvSpPr>
          <p:spPr>
            <a:xfrm>
              <a:off x="3175367" y="5878683"/>
              <a:ext cx="46800" cy="91720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8" name="正方形/長方形 487">
              <a:extLst>
                <a:ext uri="{FF2B5EF4-FFF2-40B4-BE49-F238E27FC236}">
                  <a16:creationId xmlns:a16="http://schemas.microsoft.com/office/drawing/2014/main" id="{68057CB9-AA68-BEE2-DD94-DBE27E1E964D}"/>
                </a:ext>
              </a:extLst>
            </p:cNvPr>
            <p:cNvSpPr/>
            <p:nvPr/>
          </p:nvSpPr>
          <p:spPr>
            <a:xfrm>
              <a:off x="3249659" y="5866696"/>
              <a:ext cx="46800" cy="92919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9" name="正方形/長方形 488">
              <a:extLst>
                <a:ext uri="{FF2B5EF4-FFF2-40B4-BE49-F238E27FC236}">
                  <a16:creationId xmlns:a16="http://schemas.microsoft.com/office/drawing/2014/main" id="{49B36F32-B77D-438F-E949-7595093A8605}"/>
                </a:ext>
              </a:extLst>
            </p:cNvPr>
            <p:cNvSpPr/>
            <p:nvPr/>
          </p:nvSpPr>
          <p:spPr>
            <a:xfrm>
              <a:off x="3323952" y="5882279"/>
              <a:ext cx="46800" cy="91361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0" name="正方形/長方形 489">
              <a:extLst>
                <a:ext uri="{FF2B5EF4-FFF2-40B4-BE49-F238E27FC236}">
                  <a16:creationId xmlns:a16="http://schemas.microsoft.com/office/drawing/2014/main" id="{DDB929EE-8506-45AF-9A01-AF8861CDDEF6}"/>
                </a:ext>
              </a:extLst>
            </p:cNvPr>
            <p:cNvSpPr/>
            <p:nvPr/>
          </p:nvSpPr>
          <p:spPr>
            <a:xfrm>
              <a:off x="3395864" y="5929030"/>
              <a:ext cx="46800" cy="86686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1" name="正方形/長方形 490">
              <a:extLst>
                <a:ext uri="{FF2B5EF4-FFF2-40B4-BE49-F238E27FC236}">
                  <a16:creationId xmlns:a16="http://schemas.microsoft.com/office/drawing/2014/main" id="{33889920-5D46-08A6-D06A-3F828C5E2252}"/>
                </a:ext>
              </a:extLst>
            </p:cNvPr>
            <p:cNvSpPr/>
            <p:nvPr/>
          </p:nvSpPr>
          <p:spPr>
            <a:xfrm>
              <a:off x="3542071" y="6106696"/>
              <a:ext cx="57600" cy="6891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2" name="正方形/長方形 491">
              <a:extLst>
                <a:ext uri="{FF2B5EF4-FFF2-40B4-BE49-F238E27FC236}">
                  <a16:creationId xmlns:a16="http://schemas.microsoft.com/office/drawing/2014/main" id="{5E444D21-53EE-FF8D-79A6-4ECBC20D3166}"/>
                </a:ext>
              </a:extLst>
            </p:cNvPr>
            <p:cNvSpPr/>
            <p:nvPr/>
          </p:nvSpPr>
          <p:spPr>
            <a:xfrm>
              <a:off x="3616363" y="6203490"/>
              <a:ext cx="57600" cy="5911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3" name="正方形/長方形 492">
              <a:extLst>
                <a:ext uri="{FF2B5EF4-FFF2-40B4-BE49-F238E27FC236}">
                  <a16:creationId xmlns:a16="http://schemas.microsoft.com/office/drawing/2014/main" id="{6986F7E8-8513-11C2-2395-A9ACF32696DF}"/>
                </a:ext>
              </a:extLst>
            </p:cNvPr>
            <p:cNvSpPr/>
            <p:nvPr/>
          </p:nvSpPr>
          <p:spPr>
            <a:xfrm>
              <a:off x="3690656" y="6294595"/>
              <a:ext cx="57600" cy="5000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4" name="正方形/長方形 493">
              <a:extLst>
                <a:ext uri="{FF2B5EF4-FFF2-40B4-BE49-F238E27FC236}">
                  <a16:creationId xmlns:a16="http://schemas.microsoft.com/office/drawing/2014/main" id="{B5268DAE-F5CB-1097-C522-6BAB9FD7E087}"/>
                </a:ext>
              </a:extLst>
            </p:cNvPr>
            <p:cNvSpPr/>
            <p:nvPr/>
          </p:nvSpPr>
          <p:spPr>
            <a:xfrm>
              <a:off x="3766250" y="6436044"/>
              <a:ext cx="57600" cy="3586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5" name="正方形/長方形 494">
              <a:extLst>
                <a:ext uri="{FF2B5EF4-FFF2-40B4-BE49-F238E27FC236}">
                  <a16:creationId xmlns:a16="http://schemas.microsoft.com/office/drawing/2014/main" id="{7B66C7D3-6142-6C25-A1EE-F40AF214060F}"/>
                </a:ext>
              </a:extLst>
            </p:cNvPr>
            <p:cNvSpPr/>
            <p:nvPr/>
          </p:nvSpPr>
          <p:spPr>
            <a:xfrm>
              <a:off x="3839240" y="6512952"/>
              <a:ext cx="57600" cy="281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6" name="正方形/長方形 495">
              <a:extLst>
                <a:ext uri="{FF2B5EF4-FFF2-40B4-BE49-F238E27FC236}">
                  <a16:creationId xmlns:a16="http://schemas.microsoft.com/office/drawing/2014/main" id="{356D76BC-0D1E-C4E0-625C-3057BC13BC73}"/>
                </a:ext>
              </a:extLst>
            </p:cNvPr>
            <p:cNvSpPr/>
            <p:nvPr/>
          </p:nvSpPr>
          <p:spPr>
            <a:xfrm>
              <a:off x="3913532" y="6608051"/>
              <a:ext cx="57600" cy="186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7" name="正方形/長方形 496">
              <a:extLst>
                <a:ext uri="{FF2B5EF4-FFF2-40B4-BE49-F238E27FC236}">
                  <a16:creationId xmlns:a16="http://schemas.microsoft.com/office/drawing/2014/main" id="{427D67B3-F792-EF3D-7A24-1144D48DCA34}"/>
                </a:ext>
              </a:extLst>
            </p:cNvPr>
            <p:cNvSpPr/>
            <p:nvPr/>
          </p:nvSpPr>
          <p:spPr>
            <a:xfrm>
              <a:off x="3987823" y="6654807"/>
              <a:ext cx="57600" cy="1398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8" name="正方形/長方形 497">
              <a:extLst>
                <a:ext uri="{FF2B5EF4-FFF2-40B4-BE49-F238E27FC236}">
                  <a16:creationId xmlns:a16="http://schemas.microsoft.com/office/drawing/2014/main" id="{00A730AF-2E5D-8E21-813B-2A83AC8FF523}"/>
                </a:ext>
              </a:extLst>
            </p:cNvPr>
            <p:cNvSpPr/>
            <p:nvPr/>
          </p:nvSpPr>
          <p:spPr>
            <a:xfrm>
              <a:off x="4062116" y="6723737"/>
              <a:ext cx="57600" cy="709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9" name="正方形/長方形 498">
              <a:extLst>
                <a:ext uri="{FF2B5EF4-FFF2-40B4-BE49-F238E27FC236}">
                  <a16:creationId xmlns:a16="http://schemas.microsoft.com/office/drawing/2014/main" id="{4018FB04-237B-D5AF-EBCF-237F4944217E}"/>
                </a:ext>
              </a:extLst>
            </p:cNvPr>
            <p:cNvSpPr/>
            <p:nvPr/>
          </p:nvSpPr>
          <p:spPr>
            <a:xfrm>
              <a:off x="4136409" y="6760124"/>
              <a:ext cx="57600" cy="345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2" name="正方形/長方形 501">
              <a:extLst>
                <a:ext uri="{FF2B5EF4-FFF2-40B4-BE49-F238E27FC236}">
                  <a16:creationId xmlns:a16="http://schemas.microsoft.com/office/drawing/2014/main" id="{954BC646-9FE2-2310-2F8E-D0623273992E}"/>
                </a:ext>
              </a:extLst>
            </p:cNvPr>
            <p:cNvSpPr/>
            <p:nvPr/>
          </p:nvSpPr>
          <p:spPr>
            <a:xfrm>
              <a:off x="2728741" y="6657408"/>
              <a:ext cx="46800" cy="13724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3" name="正方形/長方形 502">
              <a:extLst>
                <a:ext uri="{FF2B5EF4-FFF2-40B4-BE49-F238E27FC236}">
                  <a16:creationId xmlns:a16="http://schemas.microsoft.com/office/drawing/2014/main" id="{8E8C0C70-F381-3E8D-BEEB-D4D20CA93ACF}"/>
                </a:ext>
              </a:extLst>
            </p:cNvPr>
            <p:cNvSpPr/>
            <p:nvPr/>
          </p:nvSpPr>
          <p:spPr>
            <a:xfrm>
              <a:off x="2803906" y="6467210"/>
              <a:ext cx="46800" cy="32744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4" name="正方形/長方形 503">
              <a:extLst>
                <a:ext uri="{FF2B5EF4-FFF2-40B4-BE49-F238E27FC236}">
                  <a16:creationId xmlns:a16="http://schemas.microsoft.com/office/drawing/2014/main" id="{354F475F-7AB7-E237-2070-8C5D20E61F4A}"/>
                </a:ext>
              </a:extLst>
            </p:cNvPr>
            <p:cNvSpPr/>
            <p:nvPr/>
          </p:nvSpPr>
          <p:spPr>
            <a:xfrm>
              <a:off x="2878199" y="6324562"/>
              <a:ext cx="46800" cy="47009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5" name="正方形/長方形 504">
              <a:extLst>
                <a:ext uri="{FF2B5EF4-FFF2-40B4-BE49-F238E27FC236}">
                  <a16:creationId xmlns:a16="http://schemas.microsoft.com/office/drawing/2014/main" id="{B3D2B344-9C6C-374C-41F6-00FB796E4B4B}"/>
                </a:ext>
              </a:extLst>
            </p:cNvPr>
            <p:cNvSpPr/>
            <p:nvPr/>
          </p:nvSpPr>
          <p:spPr>
            <a:xfrm>
              <a:off x="2952491" y="6181913"/>
              <a:ext cx="46800" cy="6127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518" name="直線コネクタ 517">
              <a:extLst>
                <a:ext uri="{FF2B5EF4-FFF2-40B4-BE49-F238E27FC236}">
                  <a16:creationId xmlns:a16="http://schemas.microsoft.com/office/drawing/2014/main" id="{775B56B5-082E-CF82-0D74-3F860E98DACA}"/>
                </a:ext>
              </a:extLst>
            </p:cNvPr>
            <p:cNvCxnSpPr>
              <a:cxnSpLocks/>
              <a:stCxn id="446" idx="0"/>
            </p:cNvCxnSpPr>
            <p:nvPr/>
          </p:nvCxnSpPr>
          <p:spPr>
            <a:xfrm flipH="1" flipV="1">
              <a:off x="2991374" y="5734281"/>
              <a:ext cx="132284" cy="41087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9" name="テキスト ボックス 518">
              <a:extLst>
                <a:ext uri="{FF2B5EF4-FFF2-40B4-BE49-F238E27FC236}">
                  <a16:creationId xmlns:a16="http://schemas.microsoft.com/office/drawing/2014/main" id="{C3E57B5A-0494-116B-B90A-E9E9AFA070FB}"/>
                </a:ext>
              </a:extLst>
            </p:cNvPr>
            <p:cNvSpPr txBox="1"/>
            <p:nvPr/>
          </p:nvSpPr>
          <p:spPr>
            <a:xfrm>
              <a:off x="2664504" y="5549309"/>
              <a:ext cx="2053036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ja-JP" altLang="en-US" sz="800" b="1" dirty="0"/>
            </a:p>
          </p:txBody>
        </p:sp>
        <p:cxnSp>
          <p:nvCxnSpPr>
            <p:cNvPr id="523" name="直線コネクタ 522">
              <a:extLst>
                <a:ext uri="{FF2B5EF4-FFF2-40B4-BE49-F238E27FC236}">
                  <a16:creationId xmlns:a16="http://schemas.microsoft.com/office/drawing/2014/main" id="{61D94EE1-1B89-5483-CD3B-C8888AB240EB}"/>
                </a:ext>
              </a:extLst>
            </p:cNvPr>
            <p:cNvCxnSpPr>
              <a:cxnSpLocks/>
              <a:stCxn id="455" idx="0"/>
              <a:endCxn id="524" idx="2"/>
            </p:cNvCxnSpPr>
            <p:nvPr/>
          </p:nvCxnSpPr>
          <p:spPr>
            <a:xfrm flipV="1">
              <a:off x="3792288" y="6047546"/>
              <a:ext cx="1302862" cy="126786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4" name="テキスト ボックス 523">
              <a:extLst>
                <a:ext uri="{FF2B5EF4-FFF2-40B4-BE49-F238E27FC236}">
                  <a16:creationId xmlns:a16="http://schemas.microsoft.com/office/drawing/2014/main" id="{74B20837-A053-D99C-1747-C2C1FA2C5A6A}"/>
                </a:ext>
              </a:extLst>
            </p:cNvPr>
            <p:cNvSpPr txBox="1"/>
            <p:nvPr/>
          </p:nvSpPr>
          <p:spPr>
            <a:xfrm>
              <a:off x="4293909" y="5832102"/>
              <a:ext cx="1602479" cy="215444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ja-JP" altLang="en-US" sz="800" b="1" dirty="0"/>
            </a:p>
          </p:txBody>
        </p:sp>
        <p:sp>
          <p:nvSpPr>
            <p:cNvPr id="555" name="正方形/長方形 554">
              <a:extLst>
                <a:ext uri="{FF2B5EF4-FFF2-40B4-BE49-F238E27FC236}">
                  <a16:creationId xmlns:a16="http://schemas.microsoft.com/office/drawing/2014/main" id="{A17D163F-0115-D540-BF7C-BDF92D7E2ED0}"/>
                </a:ext>
              </a:extLst>
            </p:cNvPr>
            <p:cNvSpPr/>
            <p:nvPr/>
          </p:nvSpPr>
          <p:spPr>
            <a:xfrm>
              <a:off x="3458192" y="5962650"/>
              <a:ext cx="73856" cy="666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6" name="正方形/長方形 555">
              <a:extLst>
                <a:ext uri="{FF2B5EF4-FFF2-40B4-BE49-F238E27FC236}">
                  <a16:creationId xmlns:a16="http://schemas.microsoft.com/office/drawing/2014/main" id="{C82A048C-F784-DF2B-0638-A2D6B4CDD10A}"/>
                </a:ext>
              </a:extLst>
            </p:cNvPr>
            <p:cNvSpPr/>
            <p:nvPr/>
          </p:nvSpPr>
          <p:spPr>
            <a:xfrm>
              <a:off x="3532484" y="5976938"/>
              <a:ext cx="73856" cy="1290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7" name="正方形/長方形 556">
              <a:extLst>
                <a:ext uri="{FF2B5EF4-FFF2-40B4-BE49-F238E27FC236}">
                  <a16:creationId xmlns:a16="http://schemas.microsoft.com/office/drawing/2014/main" id="{161E7FB8-79FD-EB73-6EA0-9298C1F8CE35}"/>
                </a:ext>
              </a:extLst>
            </p:cNvPr>
            <p:cNvSpPr/>
            <p:nvPr/>
          </p:nvSpPr>
          <p:spPr>
            <a:xfrm>
              <a:off x="3607874" y="6007893"/>
              <a:ext cx="73856" cy="1981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8" name="正方形/長方形 557">
              <a:extLst>
                <a:ext uri="{FF2B5EF4-FFF2-40B4-BE49-F238E27FC236}">
                  <a16:creationId xmlns:a16="http://schemas.microsoft.com/office/drawing/2014/main" id="{BAFAC600-5812-004D-B618-31B7469BC068}"/>
                </a:ext>
              </a:extLst>
            </p:cNvPr>
            <p:cNvSpPr/>
            <p:nvPr/>
          </p:nvSpPr>
          <p:spPr>
            <a:xfrm>
              <a:off x="3681422" y="6074570"/>
              <a:ext cx="73856" cy="2136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9" name="正方形/長方形 558">
              <a:extLst>
                <a:ext uri="{FF2B5EF4-FFF2-40B4-BE49-F238E27FC236}">
                  <a16:creationId xmlns:a16="http://schemas.microsoft.com/office/drawing/2014/main" id="{679A5E37-57D8-92F8-E5E8-E097AEC96162}"/>
                </a:ext>
              </a:extLst>
            </p:cNvPr>
            <p:cNvSpPr/>
            <p:nvPr/>
          </p:nvSpPr>
          <p:spPr>
            <a:xfrm>
              <a:off x="3754615" y="6173960"/>
              <a:ext cx="73856" cy="2601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0" name="正方形/長方形 559">
              <a:extLst>
                <a:ext uri="{FF2B5EF4-FFF2-40B4-BE49-F238E27FC236}">
                  <a16:creationId xmlns:a16="http://schemas.microsoft.com/office/drawing/2014/main" id="{760CA3DD-2562-82FA-58CF-68DFC71323EB}"/>
                </a:ext>
              </a:extLst>
            </p:cNvPr>
            <p:cNvSpPr/>
            <p:nvPr/>
          </p:nvSpPr>
          <p:spPr>
            <a:xfrm>
              <a:off x="3829654" y="6303170"/>
              <a:ext cx="73856" cy="2018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1" name="正方形/長方形 560">
              <a:extLst>
                <a:ext uri="{FF2B5EF4-FFF2-40B4-BE49-F238E27FC236}">
                  <a16:creationId xmlns:a16="http://schemas.microsoft.com/office/drawing/2014/main" id="{D555D3E4-C237-B698-7406-51B9F34E4230}"/>
                </a:ext>
              </a:extLst>
            </p:cNvPr>
            <p:cNvSpPr/>
            <p:nvPr/>
          </p:nvSpPr>
          <p:spPr>
            <a:xfrm>
              <a:off x="3903945" y="6407944"/>
              <a:ext cx="73856" cy="2021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2" name="正方形/長方形 561">
              <a:extLst>
                <a:ext uri="{FF2B5EF4-FFF2-40B4-BE49-F238E27FC236}">
                  <a16:creationId xmlns:a16="http://schemas.microsoft.com/office/drawing/2014/main" id="{FC4C5137-4839-3886-52DB-BCA0FD0B70E3}"/>
                </a:ext>
              </a:extLst>
            </p:cNvPr>
            <p:cNvSpPr/>
            <p:nvPr/>
          </p:nvSpPr>
          <p:spPr>
            <a:xfrm>
              <a:off x="3978236" y="6438900"/>
              <a:ext cx="73856" cy="2181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3" name="正方形/長方形 562">
              <a:extLst>
                <a:ext uri="{FF2B5EF4-FFF2-40B4-BE49-F238E27FC236}">
                  <a16:creationId xmlns:a16="http://schemas.microsoft.com/office/drawing/2014/main" id="{32791C45-9807-8A44-0AC3-A4676A3681EC}"/>
                </a:ext>
              </a:extLst>
            </p:cNvPr>
            <p:cNvSpPr/>
            <p:nvPr/>
          </p:nvSpPr>
          <p:spPr>
            <a:xfrm>
              <a:off x="4052529" y="6467476"/>
              <a:ext cx="73856" cy="2508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4" name="正方形/長方形 563">
              <a:extLst>
                <a:ext uri="{FF2B5EF4-FFF2-40B4-BE49-F238E27FC236}">
                  <a16:creationId xmlns:a16="http://schemas.microsoft.com/office/drawing/2014/main" id="{0C13BEA2-9289-2312-40D9-5D7BC4113215}"/>
                </a:ext>
              </a:extLst>
            </p:cNvPr>
            <p:cNvSpPr/>
            <p:nvPr/>
          </p:nvSpPr>
          <p:spPr>
            <a:xfrm>
              <a:off x="4130471" y="6500814"/>
              <a:ext cx="67200" cy="2610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5" name="正方形/長方形 564">
              <a:extLst>
                <a:ext uri="{FF2B5EF4-FFF2-40B4-BE49-F238E27FC236}">
                  <a16:creationId xmlns:a16="http://schemas.microsoft.com/office/drawing/2014/main" id="{69EBB4CB-9164-A076-2998-5F77FC255361}"/>
                </a:ext>
              </a:extLst>
            </p:cNvPr>
            <p:cNvSpPr/>
            <p:nvPr/>
          </p:nvSpPr>
          <p:spPr>
            <a:xfrm>
              <a:off x="4201113" y="6536531"/>
              <a:ext cx="73856" cy="2587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6" name="正方形/長方形 565">
              <a:extLst>
                <a:ext uri="{FF2B5EF4-FFF2-40B4-BE49-F238E27FC236}">
                  <a16:creationId xmlns:a16="http://schemas.microsoft.com/office/drawing/2014/main" id="{45B1CEEC-F72C-9C30-3B03-DF5180B57D78}"/>
                </a:ext>
              </a:extLst>
            </p:cNvPr>
            <p:cNvSpPr/>
            <p:nvPr/>
          </p:nvSpPr>
          <p:spPr>
            <a:xfrm>
              <a:off x="4275406" y="6562726"/>
              <a:ext cx="73856" cy="234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7" name="正方形/長方形 566">
              <a:extLst>
                <a:ext uri="{FF2B5EF4-FFF2-40B4-BE49-F238E27FC236}">
                  <a16:creationId xmlns:a16="http://schemas.microsoft.com/office/drawing/2014/main" id="{6F371641-B625-14CC-C674-17FCA80316F3}"/>
                </a:ext>
              </a:extLst>
            </p:cNvPr>
            <p:cNvSpPr/>
            <p:nvPr/>
          </p:nvSpPr>
          <p:spPr>
            <a:xfrm>
              <a:off x="4349699" y="6586538"/>
              <a:ext cx="73856" cy="2087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8" name="正方形/長方形 567">
              <a:extLst>
                <a:ext uri="{FF2B5EF4-FFF2-40B4-BE49-F238E27FC236}">
                  <a16:creationId xmlns:a16="http://schemas.microsoft.com/office/drawing/2014/main" id="{F65B35D3-6E65-93D9-68B6-C2E1FC5AF83F}"/>
                </a:ext>
              </a:extLst>
            </p:cNvPr>
            <p:cNvSpPr/>
            <p:nvPr/>
          </p:nvSpPr>
          <p:spPr>
            <a:xfrm>
              <a:off x="4423991" y="6601321"/>
              <a:ext cx="73856" cy="201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9" name="正方形/長方形 568">
              <a:extLst>
                <a:ext uri="{FF2B5EF4-FFF2-40B4-BE49-F238E27FC236}">
                  <a16:creationId xmlns:a16="http://schemas.microsoft.com/office/drawing/2014/main" id="{20BC0D59-987D-1E65-EAAD-ECE07C12CBDE}"/>
                </a:ext>
              </a:extLst>
            </p:cNvPr>
            <p:cNvSpPr/>
            <p:nvPr/>
          </p:nvSpPr>
          <p:spPr>
            <a:xfrm>
              <a:off x="4498282" y="6613228"/>
              <a:ext cx="73856" cy="1820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0" name="正方形/長方形 569">
              <a:extLst>
                <a:ext uri="{FF2B5EF4-FFF2-40B4-BE49-F238E27FC236}">
                  <a16:creationId xmlns:a16="http://schemas.microsoft.com/office/drawing/2014/main" id="{C9F4272D-C410-6622-4F4C-312724A41127}"/>
                </a:ext>
              </a:extLst>
            </p:cNvPr>
            <p:cNvSpPr/>
            <p:nvPr/>
          </p:nvSpPr>
          <p:spPr>
            <a:xfrm>
              <a:off x="4572575" y="6634163"/>
              <a:ext cx="73856" cy="1611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1" name="正方形/長方形 570">
              <a:extLst>
                <a:ext uri="{FF2B5EF4-FFF2-40B4-BE49-F238E27FC236}">
                  <a16:creationId xmlns:a16="http://schemas.microsoft.com/office/drawing/2014/main" id="{EBA9EBC8-F9C0-D632-BA79-134161AC5F68}"/>
                </a:ext>
              </a:extLst>
            </p:cNvPr>
            <p:cNvSpPr/>
            <p:nvPr/>
          </p:nvSpPr>
          <p:spPr>
            <a:xfrm>
              <a:off x="4646869" y="6651326"/>
              <a:ext cx="73856" cy="1439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2" name="正方形/長方形 571">
              <a:extLst>
                <a:ext uri="{FF2B5EF4-FFF2-40B4-BE49-F238E27FC236}">
                  <a16:creationId xmlns:a16="http://schemas.microsoft.com/office/drawing/2014/main" id="{E7B3891A-9DE7-05FA-6F1C-D7CCFB049EA8}"/>
                </a:ext>
              </a:extLst>
            </p:cNvPr>
            <p:cNvSpPr/>
            <p:nvPr/>
          </p:nvSpPr>
          <p:spPr>
            <a:xfrm>
              <a:off x="4721159" y="6665120"/>
              <a:ext cx="73856" cy="1285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3" name="正方形/長方形 572">
              <a:extLst>
                <a:ext uri="{FF2B5EF4-FFF2-40B4-BE49-F238E27FC236}">
                  <a16:creationId xmlns:a16="http://schemas.microsoft.com/office/drawing/2014/main" id="{8D1E4AFB-74BE-FBDC-B292-05C2C08076E0}"/>
                </a:ext>
              </a:extLst>
            </p:cNvPr>
            <p:cNvSpPr/>
            <p:nvPr/>
          </p:nvSpPr>
          <p:spPr>
            <a:xfrm>
              <a:off x="4795452" y="6669882"/>
              <a:ext cx="73856" cy="1253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4" name="正方形/長方形 573">
              <a:extLst>
                <a:ext uri="{FF2B5EF4-FFF2-40B4-BE49-F238E27FC236}">
                  <a16:creationId xmlns:a16="http://schemas.microsoft.com/office/drawing/2014/main" id="{763E27C4-0FF2-6424-8C7B-9B0A46D5ACC5}"/>
                </a:ext>
              </a:extLst>
            </p:cNvPr>
            <p:cNvSpPr/>
            <p:nvPr/>
          </p:nvSpPr>
          <p:spPr>
            <a:xfrm>
              <a:off x="4869745" y="6669882"/>
              <a:ext cx="73856" cy="1253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5" name="正方形/長方形 574">
              <a:extLst>
                <a:ext uri="{FF2B5EF4-FFF2-40B4-BE49-F238E27FC236}">
                  <a16:creationId xmlns:a16="http://schemas.microsoft.com/office/drawing/2014/main" id="{19464B46-49AC-5C53-7586-F20B89B138F4}"/>
                </a:ext>
              </a:extLst>
            </p:cNvPr>
            <p:cNvSpPr/>
            <p:nvPr/>
          </p:nvSpPr>
          <p:spPr>
            <a:xfrm>
              <a:off x="4944037" y="6677026"/>
              <a:ext cx="73856" cy="118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6" name="正方形/長方形 575">
              <a:extLst>
                <a:ext uri="{FF2B5EF4-FFF2-40B4-BE49-F238E27FC236}">
                  <a16:creationId xmlns:a16="http://schemas.microsoft.com/office/drawing/2014/main" id="{40438833-5F6E-B01C-4A3B-3C6FF514CCB0}"/>
                </a:ext>
              </a:extLst>
            </p:cNvPr>
            <p:cNvSpPr/>
            <p:nvPr/>
          </p:nvSpPr>
          <p:spPr>
            <a:xfrm>
              <a:off x="5018330" y="6684170"/>
              <a:ext cx="73856" cy="111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7" name="正方形/長方形 576">
              <a:extLst>
                <a:ext uri="{FF2B5EF4-FFF2-40B4-BE49-F238E27FC236}">
                  <a16:creationId xmlns:a16="http://schemas.microsoft.com/office/drawing/2014/main" id="{5568AA8A-9125-0995-B855-94427FDB6F70}"/>
                </a:ext>
              </a:extLst>
            </p:cNvPr>
            <p:cNvSpPr/>
            <p:nvPr/>
          </p:nvSpPr>
          <p:spPr>
            <a:xfrm>
              <a:off x="5092621" y="6691314"/>
              <a:ext cx="73856" cy="1039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8" name="正方形/長方形 577">
              <a:extLst>
                <a:ext uri="{FF2B5EF4-FFF2-40B4-BE49-F238E27FC236}">
                  <a16:creationId xmlns:a16="http://schemas.microsoft.com/office/drawing/2014/main" id="{424DDD03-55F6-B44F-CB95-7F1419402523}"/>
                </a:ext>
              </a:extLst>
            </p:cNvPr>
            <p:cNvSpPr/>
            <p:nvPr/>
          </p:nvSpPr>
          <p:spPr>
            <a:xfrm>
              <a:off x="5166914" y="6698456"/>
              <a:ext cx="73856" cy="968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9" name="正方形/長方形 578">
              <a:extLst>
                <a:ext uri="{FF2B5EF4-FFF2-40B4-BE49-F238E27FC236}">
                  <a16:creationId xmlns:a16="http://schemas.microsoft.com/office/drawing/2014/main" id="{EE7FAECA-A7F8-4D3F-E05D-AA4855D9339F}"/>
                </a:ext>
              </a:extLst>
            </p:cNvPr>
            <p:cNvSpPr/>
            <p:nvPr/>
          </p:nvSpPr>
          <p:spPr>
            <a:xfrm>
              <a:off x="5241207" y="6700838"/>
              <a:ext cx="73856" cy="944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0" name="正方形/長方形 579">
              <a:extLst>
                <a:ext uri="{FF2B5EF4-FFF2-40B4-BE49-F238E27FC236}">
                  <a16:creationId xmlns:a16="http://schemas.microsoft.com/office/drawing/2014/main" id="{9E746F9E-B993-C682-7116-8E04FDDCE713}"/>
                </a:ext>
              </a:extLst>
            </p:cNvPr>
            <p:cNvSpPr/>
            <p:nvPr/>
          </p:nvSpPr>
          <p:spPr>
            <a:xfrm>
              <a:off x="5315499" y="6705600"/>
              <a:ext cx="73856" cy="896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1" name="正方形/長方形 580">
              <a:extLst>
                <a:ext uri="{FF2B5EF4-FFF2-40B4-BE49-F238E27FC236}">
                  <a16:creationId xmlns:a16="http://schemas.microsoft.com/office/drawing/2014/main" id="{B96A97C3-B83D-3E3F-2891-172A965292C3}"/>
                </a:ext>
              </a:extLst>
            </p:cNvPr>
            <p:cNvSpPr/>
            <p:nvPr/>
          </p:nvSpPr>
          <p:spPr>
            <a:xfrm>
              <a:off x="5387183" y="6712744"/>
              <a:ext cx="73856" cy="825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2" name="正方形/長方形 581">
              <a:extLst>
                <a:ext uri="{FF2B5EF4-FFF2-40B4-BE49-F238E27FC236}">
                  <a16:creationId xmlns:a16="http://schemas.microsoft.com/office/drawing/2014/main" id="{0E54E6DE-D7F1-3D8F-1BDA-EAA601C08BA5}"/>
                </a:ext>
              </a:extLst>
            </p:cNvPr>
            <p:cNvSpPr/>
            <p:nvPr/>
          </p:nvSpPr>
          <p:spPr>
            <a:xfrm>
              <a:off x="5461476" y="6717506"/>
              <a:ext cx="73856" cy="777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3" name="正方形/長方形 582">
              <a:extLst>
                <a:ext uri="{FF2B5EF4-FFF2-40B4-BE49-F238E27FC236}">
                  <a16:creationId xmlns:a16="http://schemas.microsoft.com/office/drawing/2014/main" id="{E5C04CE2-AEA1-EFEE-C0CC-E506EC09E253}"/>
                </a:ext>
              </a:extLst>
            </p:cNvPr>
            <p:cNvSpPr/>
            <p:nvPr/>
          </p:nvSpPr>
          <p:spPr>
            <a:xfrm>
              <a:off x="5535767" y="6717506"/>
              <a:ext cx="73856" cy="777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4" name="正方形/長方形 583">
              <a:extLst>
                <a:ext uri="{FF2B5EF4-FFF2-40B4-BE49-F238E27FC236}">
                  <a16:creationId xmlns:a16="http://schemas.microsoft.com/office/drawing/2014/main" id="{442A7BE1-88D9-EFFF-9C9F-E8AE5B6B0D8C}"/>
                </a:ext>
              </a:extLst>
            </p:cNvPr>
            <p:cNvSpPr/>
            <p:nvPr/>
          </p:nvSpPr>
          <p:spPr>
            <a:xfrm>
              <a:off x="5610060" y="6719888"/>
              <a:ext cx="73856" cy="753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5" name="正方形/長方形 584">
              <a:extLst>
                <a:ext uri="{FF2B5EF4-FFF2-40B4-BE49-F238E27FC236}">
                  <a16:creationId xmlns:a16="http://schemas.microsoft.com/office/drawing/2014/main" id="{103D2E2D-74E0-91A6-9FCB-AB6EA7481F83}"/>
                </a:ext>
              </a:extLst>
            </p:cNvPr>
            <p:cNvSpPr/>
            <p:nvPr/>
          </p:nvSpPr>
          <p:spPr>
            <a:xfrm>
              <a:off x="5684352" y="6724650"/>
              <a:ext cx="73856" cy="706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220" name="直線矢印コネクタ 219">
            <a:extLst>
              <a:ext uri="{FF2B5EF4-FFF2-40B4-BE49-F238E27FC236}">
                <a16:creationId xmlns:a16="http://schemas.microsoft.com/office/drawing/2014/main" id="{58BC3D80-E0F8-6BE9-8E52-7A7239C0988F}"/>
              </a:ext>
            </a:extLst>
          </p:cNvPr>
          <p:cNvCxnSpPr>
            <a:cxnSpLocks/>
          </p:cNvCxnSpPr>
          <p:nvPr/>
        </p:nvCxnSpPr>
        <p:spPr>
          <a:xfrm flipV="1">
            <a:off x="2734056" y="5491177"/>
            <a:ext cx="3633" cy="647796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直線矢印コネクタ 220">
            <a:extLst>
              <a:ext uri="{FF2B5EF4-FFF2-40B4-BE49-F238E27FC236}">
                <a16:creationId xmlns:a16="http://schemas.microsoft.com/office/drawing/2014/main" id="{539A42B9-C09B-AC3D-EB7C-F21489CEDA23}"/>
              </a:ext>
            </a:extLst>
          </p:cNvPr>
          <p:cNvCxnSpPr>
            <a:cxnSpLocks/>
          </p:cNvCxnSpPr>
          <p:nvPr/>
        </p:nvCxnSpPr>
        <p:spPr>
          <a:xfrm>
            <a:off x="2715796" y="6120613"/>
            <a:ext cx="139171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id="{50861A8B-C1E4-5739-E617-07DE1046CCAA}"/>
              </a:ext>
            </a:extLst>
          </p:cNvPr>
          <p:cNvSpPr/>
          <p:nvPr/>
        </p:nvSpPr>
        <p:spPr>
          <a:xfrm>
            <a:off x="3060525" y="5746353"/>
            <a:ext cx="24831" cy="367646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0" name="正方形/長方形 269">
            <a:extLst>
              <a:ext uri="{FF2B5EF4-FFF2-40B4-BE49-F238E27FC236}">
                <a16:creationId xmlns:a16="http://schemas.microsoft.com/office/drawing/2014/main" id="{11F7D9BE-5D11-DE70-6DC1-4DAFC8AA0002}"/>
              </a:ext>
            </a:extLst>
          </p:cNvPr>
          <p:cNvSpPr/>
          <p:nvPr/>
        </p:nvSpPr>
        <p:spPr>
          <a:xfrm>
            <a:off x="2870411" y="5729337"/>
            <a:ext cx="20176" cy="386192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2" name="正方形/長方形 271">
            <a:extLst>
              <a:ext uri="{FF2B5EF4-FFF2-40B4-BE49-F238E27FC236}">
                <a16:creationId xmlns:a16="http://schemas.microsoft.com/office/drawing/2014/main" id="{E6E1B753-4936-348E-C688-A39AB682A281}"/>
              </a:ext>
            </a:extLst>
          </p:cNvPr>
          <p:cNvSpPr/>
          <p:nvPr/>
        </p:nvSpPr>
        <p:spPr>
          <a:xfrm>
            <a:off x="2934466" y="5674640"/>
            <a:ext cx="20176" cy="441152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500676AF-75A0-38E8-35EE-B6E9DCEA6B3E}"/>
              </a:ext>
            </a:extLst>
          </p:cNvPr>
          <p:cNvSpPr/>
          <p:nvPr/>
        </p:nvSpPr>
        <p:spPr>
          <a:xfrm>
            <a:off x="2966493" y="5668875"/>
            <a:ext cx="20176" cy="446918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id="{BDC2ECC5-A07C-83AA-E798-B91B167790A4}"/>
              </a:ext>
            </a:extLst>
          </p:cNvPr>
          <p:cNvSpPr/>
          <p:nvPr/>
        </p:nvSpPr>
        <p:spPr>
          <a:xfrm>
            <a:off x="2998521" y="5676370"/>
            <a:ext cx="20176" cy="439423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FC461284-F8CC-3552-4178-21DDC5452121}"/>
              </a:ext>
            </a:extLst>
          </p:cNvPr>
          <p:cNvSpPr/>
          <p:nvPr/>
        </p:nvSpPr>
        <p:spPr>
          <a:xfrm>
            <a:off x="3029523" y="5698856"/>
            <a:ext cx="20176" cy="416937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6" name="正方形/長方形 275">
            <a:extLst>
              <a:ext uri="{FF2B5EF4-FFF2-40B4-BE49-F238E27FC236}">
                <a16:creationId xmlns:a16="http://schemas.microsoft.com/office/drawing/2014/main" id="{249E742C-C3FC-3CC4-DC6C-DBFA949700F7}"/>
              </a:ext>
            </a:extLst>
          </p:cNvPr>
          <p:cNvSpPr/>
          <p:nvPr/>
        </p:nvSpPr>
        <p:spPr>
          <a:xfrm>
            <a:off x="3092553" y="5784308"/>
            <a:ext cx="24831" cy="331484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8" name="正方形/長方形 287">
            <a:extLst>
              <a:ext uri="{FF2B5EF4-FFF2-40B4-BE49-F238E27FC236}">
                <a16:creationId xmlns:a16="http://schemas.microsoft.com/office/drawing/2014/main" id="{7C53EC7D-C06E-B728-1F31-3B8C0C7464EE}"/>
              </a:ext>
            </a:extLst>
          </p:cNvPr>
          <p:cNvSpPr/>
          <p:nvPr/>
        </p:nvSpPr>
        <p:spPr>
          <a:xfrm>
            <a:off x="3124580" y="5830864"/>
            <a:ext cx="24831" cy="284330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C78EE9F7-DB41-85B6-E7B9-50C408A4884C}"/>
              </a:ext>
            </a:extLst>
          </p:cNvPr>
          <p:cNvSpPr/>
          <p:nvPr/>
        </p:nvSpPr>
        <p:spPr>
          <a:xfrm>
            <a:off x="3156608" y="5874683"/>
            <a:ext cx="24831" cy="240511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id="{0B5CC03C-121C-0BEE-B989-A571A6E06108}"/>
              </a:ext>
            </a:extLst>
          </p:cNvPr>
          <p:cNvSpPr/>
          <p:nvPr/>
        </p:nvSpPr>
        <p:spPr>
          <a:xfrm>
            <a:off x="3189197" y="5942716"/>
            <a:ext cx="24831" cy="172478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2" name="正方形/長方形 291">
            <a:extLst>
              <a:ext uri="{FF2B5EF4-FFF2-40B4-BE49-F238E27FC236}">
                <a16:creationId xmlns:a16="http://schemas.microsoft.com/office/drawing/2014/main" id="{6D6F8169-4FB5-E118-7A15-23F96D468AEF}"/>
              </a:ext>
            </a:extLst>
          </p:cNvPr>
          <p:cNvSpPr/>
          <p:nvPr/>
        </p:nvSpPr>
        <p:spPr>
          <a:xfrm>
            <a:off x="3220663" y="5979707"/>
            <a:ext cx="24831" cy="135488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5D76AFC3-7D5A-4054-D113-BEA69F9071D9}"/>
              </a:ext>
            </a:extLst>
          </p:cNvPr>
          <p:cNvSpPr/>
          <p:nvPr/>
        </p:nvSpPr>
        <p:spPr>
          <a:xfrm>
            <a:off x="3252690" y="6025447"/>
            <a:ext cx="24831" cy="89748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A1256FBD-BB40-0238-2B8E-60594C7D30E9}"/>
              </a:ext>
            </a:extLst>
          </p:cNvPr>
          <p:cNvSpPr/>
          <p:nvPr/>
        </p:nvSpPr>
        <p:spPr>
          <a:xfrm>
            <a:off x="3284717" y="6047935"/>
            <a:ext cx="24831" cy="67259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B2339A48-A2B0-06CB-FF20-FD253417D161}"/>
              </a:ext>
            </a:extLst>
          </p:cNvPr>
          <p:cNvSpPr/>
          <p:nvPr/>
        </p:nvSpPr>
        <p:spPr>
          <a:xfrm>
            <a:off x="3316745" y="6081089"/>
            <a:ext cx="24831" cy="34105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73E08053-89F1-4EFE-7206-1C799DC91C2D}"/>
              </a:ext>
            </a:extLst>
          </p:cNvPr>
          <p:cNvSpPr/>
          <p:nvPr/>
        </p:nvSpPr>
        <p:spPr>
          <a:xfrm>
            <a:off x="3348773" y="6098590"/>
            <a:ext cx="24831" cy="16605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7BE99E5F-68CB-E2DB-B0A4-42E93C12BF4E}"/>
              </a:ext>
            </a:extLst>
          </p:cNvPr>
          <p:cNvSpPr/>
          <p:nvPr/>
        </p:nvSpPr>
        <p:spPr>
          <a:xfrm>
            <a:off x="2741925" y="6049186"/>
            <a:ext cx="20176" cy="66011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id="{8A8665E3-4A44-EE4E-9506-294278F1E328}"/>
              </a:ext>
            </a:extLst>
          </p:cNvPr>
          <p:cNvSpPr/>
          <p:nvPr/>
        </p:nvSpPr>
        <p:spPr>
          <a:xfrm>
            <a:off x="2774328" y="5957706"/>
            <a:ext cx="20176" cy="157491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4" name="正方形/長方形 303">
            <a:extLst>
              <a:ext uri="{FF2B5EF4-FFF2-40B4-BE49-F238E27FC236}">
                <a16:creationId xmlns:a16="http://schemas.microsoft.com/office/drawing/2014/main" id="{EB8C0B8B-1114-61A4-3CB6-7C35B795CC6E}"/>
              </a:ext>
            </a:extLst>
          </p:cNvPr>
          <p:cNvSpPr/>
          <p:nvPr/>
        </p:nvSpPr>
        <p:spPr>
          <a:xfrm>
            <a:off x="2806356" y="5889096"/>
            <a:ext cx="20176" cy="226101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5" name="正方形/長方形 304">
            <a:extLst>
              <a:ext uri="{FF2B5EF4-FFF2-40B4-BE49-F238E27FC236}">
                <a16:creationId xmlns:a16="http://schemas.microsoft.com/office/drawing/2014/main" id="{0CCAD674-D865-CF4D-61C7-71AF7140C076}"/>
              </a:ext>
            </a:extLst>
          </p:cNvPr>
          <p:cNvSpPr/>
          <p:nvPr/>
        </p:nvSpPr>
        <p:spPr>
          <a:xfrm>
            <a:off x="2838384" y="5820486"/>
            <a:ext cx="20176" cy="294712"/>
          </a:xfrm>
          <a:prstGeom prst="rect">
            <a:avLst/>
          </a:prstGeom>
          <a:noFill/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75" name="直線矢印コネクタ 374">
            <a:extLst>
              <a:ext uri="{FF2B5EF4-FFF2-40B4-BE49-F238E27FC236}">
                <a16:creationId xmlns:a16="http://schemas.microsoft.com/office/drawing/2014/main" id="{1AA4099E-61E6-35C4-D24B-6A1442D5C746}"/>
              </a:ext>
            </a:extLst>
          </p:cNvPr>
          <p:cNvCxnSpPr>
            <a:cxnSpLocks/>
          </p:cNvCxnSpPr>
          <p:nvPr/>
        </p:nvCxnSpPr>
        <p:spPr>
          <a:xfrm flipV="1">
            <a:off x="2736081" y="6170226"/>
            <a:ext cx="3633" cy="643323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直線矢印コネクタ 375">
            <a:extLst>
              <a:ext uri="{FF2B5EF4-FFF2-40B4-BE49-F238E27FC236}">
                <a16:creationId xmlns:a16="http://schemas.microsoft.com/office/drawing/2014/main" id="{46FE2A4B-3372-BA35-C8C7-2B1C18EBF3AE}"/>
              </a:ext>
            </a:extLst>
          </p:cNvPr>
          <p:cNvCxnSpPr>
            <a:cxnSpLocks/>
          </p:cNvCxnSpPr>
          <p:nvPr/>
        </p:nvCxnSpPr>
        <p:spPr>
          <a:xfrm>
            <a:off x="2717821" y="6795316"/>
            <a:ext cx="1391711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7" name="正方形/長方形 396">
            <a:extLst>
              <a:ext uri="{FF2B5EF4-FFF2-40B4-BE49-F238E27FC236}">
                <a16:creationId xmlns:a16="http://schemas.microsoft.com/office/drawing/2014/main" id="{E0C6BEDC-4400-2C90-0F0D-A5F05FB7D50D}"/>
              </a:ext>
            </a:extLst>
          </p:cNvPr>
          <p:cNvSpPr/>
          <p:nvPr/>
        </p:nvSpPr>
        <p:spPr>
          <a:xfrm>
            <a:off x="2738141" y="6746675"/>
            <a:ext cx="31839" cy="471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8" name="正方形/長方形 397">
            <a:extLst>
              <a:ext uri="{FF2B5EF4-FFF2-40B4-BE49-F238E27FC236}">
                <a16:creationId xmlns:a16="http://schemas.microsoft.com/office/drawing/2014/main" id="{6EEEE010-1B83-3EBB-331B-84F1DC3F49D0}"/>
              </a:ext>
            </a:extLst>
          </p:cNvPr>
          <p:cNvSpPr/>
          <p:nvPr/>
        </p:nvSpPr>
        <p:spPr>
          <a:xfrm>
            <a:off x="2770169" y="6683797"/>
            <a:ext cx="31839" cy="1100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9" name="正方形/長方形 398">
            <a:extLst>
              <a:ext uri="{FF2B5EF4-FFF2-40B4-BE49-F238E27FC236}">
                <a16:creationId xmlns:a16="http://schemas.microsoft.com/office/drawing/2014/main" id="{DA5B96C1-9A16-F4B5-695A-2B1A96F1014C}"/>
              </a:ext>
            </a:extLst>
          </p:cNvPr>
          <p:cNvSpPr/>
          <p:nvPr/>
        </p:nvSpPr>
        <p:spPr>
          <a:xfrm>
            <a:off x="2802197" y="6636638"/>
            <a:ext cx="31839" cy="1571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DF35262E-3091-C4A6-6366-F796E13A587D}"/>
              </a:ext>
            </a:extLst>
          </p:cNvPr>
          <p:cNvSpPr/>
          <p:nvPr/>
        </p:nvSpPr>
        <p:spPr>
          <a:xfrm>
            <a:off x="2834224" y="6589479"/>
            <a:ext cx="31839" cy="20435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1" name="正方形/長方形 400">
            <a:extLst>
              <a:ext uri="{FF2B5EF4-FFF2-40B4-BE49-F238E27FC236}">
                <a16:creationId xmlns:a16="http://schemas.microsoft.com/office/drawing/2014/main" id="{1F656CA4-2E6A-BB29-DE28-A917FCB2CF7D}"/>
              </a:ext>
            </a:extLst>
          </p:cNvPr>
          <p:cNvSpPr/>
          <p:nvPr/>
        </p:nvSpPr>
        <p:spPr>
          <a:xfrm>
            <a:off x="2866251" y="6526600"/>
            <a:ext cx="31839" cy="26723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2" name="正方形/長方形 401">
            <a:extLst>
              <a:ext uri="{FF2B5EF4-FFF2-40B4-BE49-F238E27FC236}">
                <a16:creationId xmlns:a16="http://schemas.microsoft.com/office/drawing/2014/main" id="{254AAF9F-537A-1A95-79BF-2466460B108C}"/>
              </a:ext>
            </a:extLst>
          </p:cNvPr>
          <p:cNvSpPr/>
          <p:nvPr/>
        </p:nvSpPr>
        <p:spPr>
          <a:xfrm>
            <a:off x="2898279" y="6479703"/>
            <a:ext cx="31839" cy="31439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3" name="正方形/長方形 402">
            <a:extLst>
              <a:ext uri="{FF2B5EF4-FFF2-40B4-BE49-F238E27FC236}">
                <a16:creationId xmlns:a16="http://schemas.microsoft.com/office/drawing/2014/main" id="{107A6C31-079A-AA12-D259-5196448DFDDC}"/>
              </a:ext>
            </a:extLst>
          </p:cNvPr>
          <p:cNvSpPr/>
          <p:nvPr/>
        </p:nvSpPr>
        <p:spPr>
          <a:xfrm>
            <a:off x="2930307" y="6448264"/>
            <a:ext cx="31839" cy="345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5" name="正方形/長方形 404">
            <a:extLst>
              <a:ext uri="{FF2B5EF4-FFF2-40B4-BE49-F238E27FC236}">
                <a16:creationId xmlns:a16="http://schemas.microsoft.com/office/drawing/2014/main" id="{D0741D11-BC01-7EF5-4328-AB6FE25F3849}"/>
              </a:ext>
            </a:extLst>
          </p:cNvPr>
          <p:cNvSpPr/>
          <p:nvPr/>
        </p:nvSpPr>
        <p:spPr>
          <a:xfrm>
            <a:off x="2962334" y="6432544"/>
            <a:ext cx="31839" cy="36155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6" name="正方形/長方形 405">
            <a:extLst>
              <a:ext uri="{FF2B5EF4-FFF2-40B4-BE49-F238E27FC236}">
                <a16:creationId xmlns:a16="http://schemas.microsoft.com/office/drawing/2014/main" id="{7B8D2C6F-8080-2067-F8B1-682A041F9426}"/>
              </a:ext>
            </a:extLst>
          </p:cNvPr>
          <p:cNvSpPr/>
          <p:nvPr/>
        </p:nvSpPr>
        <p:spPr>
          <a:xfrm>
            <a:off x="2994362" y="6416825"/>
            <a:ext cx="31839" cy="3772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0" name="正方形/長方形 429">
            <a:extLst>
              <a:ext uri="{FF2B5EF4-FFF2-40B4-BE49-F238E27FC236}">
                <a16:creationId xmlns:a16="http://schemas.microsoft.com/office/drawing/2014/main" id="{895B56E2-15BF-A741-CA63-EA59AC93D64B}"/>
              </a:ext>
            </a:extLst>
          </p:cNvPr>
          <p:cNvSpPr/>
          <p:nvPr/>
        </p:nvSpPr>
        <p:spPr>
          <a:xfrm>
            <a:off x="3026390" y="6401105"/>
            <a:ext cx="31839" cy="392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1" name="正方形/長方形 430">
            <a:extLst>
              <a:ext uri="{FF2B5EF4-FFF2-40B4-BE49-F238E27FC236}">
                <a16:creationId xmlns:a16="http://schemas.microsoft.com/office/drawing/2014/main" id="{DEB6040E-6B5B-42CE-4A59-0294B15CE5DB}"/>
              </a:ext>
            </a:extLst>
          </p:cNvPr>
          <p:cNvSpPr/>
          <p:nvPr/>
        </p:nvSpPr>
        <p:spPr>
          <a:xfrm>
            <a:off x="3058417" y="6392440"/>
            <a:ext cx="31839" cy="3992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2" name="正方形/長方形 431">
            <a:extLst>
              <a:ext uri="{FF2B5EF4-FFF2-40B4-BE49-F238E27FC236}">
                <a16:creationId xmlns:a16="http://schemas.microsoft.com/office/drawing/2014/main" id="{3F8FB639-98FA-224C-04BF-C11F838E5920}"/>
              </a:ext>
            </a:extLst>
          </p:cNvPr>
          <p:cNvSpPr/>
          <p:nvPr/>
        </p:nvSpPr>
        <p:spPr>
          <a:xfrm>
            <a:off x="3090445" y="6401105"/>
            <a:ext cx="31839" cy="39299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3" name="正方形/長方形 432">
            <a:extLst>
              <a:ext uri="{FF2B5EF4-FFF2-40B4-BE49-F238E27FC236}">
                <a16:creationId xmlns:a16="http://schemas.microsoft.com/office/drawing/2014/main" id="{F9665A3F-A93C-1F36-8354-F9F34F548876}"/>
              </a:ext>
            </a:extLst>
          </p:cNvPr>
          <p:cNvSpPr/>
          <p:nvPr/>
        </p:nvSpPr>
        <p:spPr>
          <a:xfrm>
            <a:off x="3122472" y="6415042"/>
            <a:ext cx="31839" cy="3772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4" name="正方形/長方形 433">
            <a:extLst>
              <a:ext uri="{FF2B5EF4-FFF2-40B4-BE49-F238E27FC236}">
                <a16:creationId xmlns:a16="http://schemas.microsoft.com/office/drawing/2014/main" id="{88D0AE3C-4B7B-54CE-8C9D-07D40D3769D2}"/>
              </a:ext>
            </a:extLst>
          </p:cNvPr>
          <p:cNvSpPr/>
          <p:nvPr/>
        </p:nvSpPr>
        <p:spPr>
          <a:xfrm>
            <a:off x="3155062" y="6446481"/>
            <a:ext cx="31839" cy="3458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5" name="正方形/長方形 434">
            <a:extLst>
              <a:ext uri="{FF2B5EF4-FFF2-40B4-BE49-F238E27FC236}">
                <a16:creationId xmlns:a16="http://schemas.microsoft.com/office/drawing/2014/main" id="{A0A9FAF6-DFDF-5A33-8A5F-6F292A645453}"/>
              </a:ext>
            </a:extLst>
          </p:cNvPr>
          <p:cNvSpPr/>
          <p:nvPr/>
        </p:nvSpPr>
        <p:spPr>
          <a:xfrm>
            <a:off x="3186527" y="6493640"/>
            <a:ext cx="31839" cy="29867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6" name="正方形/長方形 435">
            <a:extLst>
              <a:ext uri="{FF2B5EF4-FFF2-40B4-BE49-F238E27FC236}">
                <a16:creationId xmlns:a16="http://schemas.microsoft.com/office/drawing/2014/main" id="{89E2047A-37B8-CBD4-7C4C-248BF992AAB6}"/>
              </a:ext>
            </a:extLst>
          </p:cNvPr>
          <p:cNvSpPr/>
          <p:nvPr/>
        </p:nvSpPr>
        <p:spPr>
          <a:xfrm>
            <a:off x="3218555" y="6556518"/>
            <a:ext cx="31839" cy="2357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0" name="正方形/長方形 639">
            <a:extLst>
              <a:ext uri="{FF2B5EF4-FFF2-40B4-BE49-F238E27FC236}">
                <a16:creationId xmlns:a16="http://schemas.microsoft.com/office/drawing/2014/main" id="{EC6E44CF-7B54-A8D1-4167-C535F2DA707A}"/>
              </a:ext>
            </a:extLst>
          </p:cNvPr>
          <p:cNvSpPr/>
          <p:nvPr/>
        </p:nvSpPr>
        <p:spPr>
          <a:xfrm>
            <a:off x="3250582" y="6603678"/>
            <a:ext cx="31839" cy="18863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1" name="正方形/長方形 640">
            <a:extLst>
              <a:ext uri="{FF2B5EF4-FFF2-40B4-BE49-F238E27FC236}">
                <a16:creationId xmlns:a16="http://schemas.microsoft.com/office/drawing/2014/main" id="{B8330941-8D7E-97D7-07C5-C433C7090202}"/>
              </a:ext>
            </a:extLst>
          </p:cNvPr>
          <p:cNvSpPr/>
          <p:nvPr/>
        </p:nvSpPr>
        <p:spPr>
          <a:xfrm>
            <a:off x="3282609" y="6619397"/>
            <a:ext cx="31839" cy="17291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2" name="正方形/長方形 641">
            <a:extLst>
              <a:ext uri="{FF2B5EF4-FFF2-40B4-BE49-F238E27FC236}">
                <a16:creationId xmlns:a16="http://schemas.microsoft.com/office/drawing/2014/main" id="{1CF4940D-F8C9-073C-17C6-7E7798270907}"/>
              </a:ext>
            </a:extLst>
          </p:cNvPr>
          <p:cNvSpPr/>
          <p:nvPr/>
        </p:nvSpPr>
        <p:spPr>
          <a:xfrm>
            <a:off x="3314637" y="6635117"/>
            <a:ext cx="31839" cy="15719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3" name="正方形/長方形 642">
            <a:extLst>
              <a:ext uri="{FF2B5EF4-FFF2-40B4-BE49-F238E27FC236}">
                <a16:creationId xmlns:a16="http://schemas.microsoft.com/office/drawing/2014/main" id="{D0505CF9-BE6E-3F14-27EE-0D37D40C6D64}"/>
              </a:ext>
            </a:extLst>
          </p:cNvPr>
          <p:cNvSpPr/>
          <p:nvPr/>
        </p:nvSpPr>
        <p:spPr>
          <a:xfrm>
            <a:off x="3346665" y="6650837"/>
            <a:ext cx="31839" cy="1414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4" name="正方形/長方形 643">
            <a:extLst>
              <a:ext uri="{FF2B5EF4-FFF2-40B4-BE49-F238E27FC236}">
                <a16:creationId xmlns:a16="http://schemas.microsoft.com/office/drawing/2014/main" id="{92CEF1E8-C1A6-F1E3-96A2-BD58199E1DC3}"/>
              </a:ext>
            </a:extLst>
          </p:cNvPr>
          <p:cNvSpPr/>
          <p:nvPr/>
        </p:nvSpPr>
        <p:spPr>
          <a:xfrm>
            <a:off x="3378692" y="6666754"/>
            <a:ext cx="31839" cy="12575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5" name="正方形/長方形 644">
            <a:extLst>
              <a:ext uri="{FF2B5EF4-FFF2-40B4-BE49-F238E27FC236}">
                <a16:creationId xmlns:a16="http://schemas.microsoft.com/office/drawing/2014/main" id="{F58E1425-7234-4756-C410-08FC7FDC98E6}"/>
              </a:ext>
            </a:extLst>
          </p:cNvPr>
          <p:cNvSpPr/>
          <p:nvPr/>
        </p:nvSpPr>
        <p:spPr>
          <a:xfrm>
            <a:off x="3410720" y="6682474"/>
            <a:ext cx="31839" cy="11003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6" name="正方形/長方形 645">
            <a:extLst>
              <a:ext uri="{FF2B5EF4-FFF2-40B4-BE49-F238E27FC236}">
                <a16:creationId xmlns:a16="http://schemas.microsoft.com/office/drawing/2014/main" id="{4A3F5CEB-5E0E-9F8F-C08B-44771FD46771}"/>
              </a:ext>
            </a:extLst>
          </p:cNvPr>
          <p:cNvSpPr/>
          <p:nvPr/>
        </p:nvSpPr>
        <p:spPr>
          <a:xfrm>
            <a:off x="3442747" y="6690333"/>
            <a:ext cx="31839" cy="10217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7" name="正方形/長方形 646">
            <a:extLst>
              <a:ext uri="{FF2B5EF4-FFF2-40B4-BE49-F238E27FC236}">
                <a16:creationId xmlns:a16="http://schemas.microsoft.com/office/drawing/2014/main" id="{C0B534AC-7F11-1660-F74B-3338C47783E6}"/>
              </a:ext>
            </a:extLst>
          </p:cNvPr>
          <p:cNvSpPr/>
          <p:nvPr/>
        </p:nvSpPr>
        <p:spPr>
          <a:xfrm>
            <a:off x="3474775" y="6698194"/>
            <a:ext cx="31839" cy="943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8" name="正方形/長方形 647">
            <a:extLst>
              <a:ext uri="{FF2B5EF4-FFF2-40B4-BE49-F238E27FC236}">
                <a16:creationId xmlns:a16="http://schemas.microsoft.com/office/drawing/2014/main" id="{02F479DF-802B-3FAA-577B-116F90C215D3}"/>
              </a:ext>
            </a:extLst>
          </p:cNvPr>
          <p:cNvSpPr/>
          <p:nvPr/>
        </p:nvSpPr>
        <p:spPr>
          <a:xfrm>
            <a:off x="3506802" y="6706053"/>
            <a:ext cx="31839" cy="8645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9" name="正方形/長方形 648">
            <a:extLst>
              <a:ext uri="{FF2B5EF4-FFF2-40B4-BE49-F238E27FC236}">
                <a16:creationId xmlns:a16="http://schemas.microsoft.com/office/drawing/2014/main" id="{0B3F799C-73AF-FCD8-7B47-9E0BCF7094FD}"/>
              </a:ext>
            </a:extLst>
          </p:cNvPr>
          <p:cNvSpPr/>
          <p:nvPr/>
        </p:nvSpPr>
        <p:spPr>
          <a:xfrm>
            <a:off x="3538830" y="6713913"/>
            <a:ext cx="31839" cy="7859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0" name="正方形/長方形 649">
            <a:extLst>
              <a:ext uri="{FF2B5EF4-FFF2-40B4-BE49-F238E27FC236}">
                <a16:creationId xmlns:a16="http://schemas.microsoft.com/office/drawing/2014/main" id="{D350703E-780F-7ADE-CB4C-8B05BDFEDF1D}"/>
              </a:ext>
            </a:extLst>
          </p:cNvPr>
          <p:cNvSpPr/>
          <p:nvPr/>
        </p:nvSpPr>
        <p:spPr>
          <a:xfrm>
            <a:off x="3570858" y="6720201"/>
            <a:ext cx="31839" cy="723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1" name="正方形/長方形 650">
            <a:extLst>
              <a:ext uri="{FF2B5EF4-FFF2-40B4-BE49-F238E27FC236}">
                <a16:creationId xmlns:a16="http://schemas.microsoft.com/office/drawing/2014/main" id="{02375C16-1234-36DD-1847-8B91F435C372}"/>
              </a:ext>
            </a:extLst>
          </p:cNvPr>
          <p:cNvSpPr/>
          <p:nvPr/>
        </p:nvSpPr>
        <p:spPr>
          <a:xfrm>
            <a:off x="3602884" y="6729633"/>
            <a:ext cx="31839" cy="628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2" name="正方形/長方形 651">
            <a:extLst>
              <a:ext uri="{FF2B5EF4-FFF2-40B4-BE49-F238E27FC236}">
                <a16:creationId xmlns:a16="http://schemas.microsoft.com/office/drawing/2014/main" id="{3F013F97-F78E-0D84-E6F1-65C3B72A1FD7}"/>
              </a:ext>
            </a:extLst>
          </p:cNvPr>
          <p:cNvSpPr/>
          <p:nvPr/>
        </p:nvSpPr>
        <p:spPr>
          <a:xfrm>
            <a:off x="3634912" y="6729633"/>
            <a:ext cx="31839" cy="6287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3" name="正方形/長方形 652">
            <a:extLst>
              <a:ext uri="{FF2B5EF4-FFF2-40B4-BE49-F238E27FC236}">
                <a16:creationId xmlns:a16="http://schemas.microsoft.com/office/drawing/2014/main" id="{0C66F7D2-05E2-67D7-C398-A26C77368F91}"/>
              </a:ext>
            </a:extLst>
          </p:cNvPr>
          <p:cNvSpPr/>
          <p:nvPr/>
        </p:nvSpPr>
        <p:spPr>
          <a:xfrm>
            <a:off x="3666940" y="6731764"/>
            <a:ext cx="31839" cy="6130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4" name="正方形/長方形 653">
            <a:extLst>
              <a:ext uri="{FF2B5EF4-FFF2-40B4-BE49-F238E27FC236}">
                <a16:creationId xmlns:a16="http://schemas.microsoft.com/office/drawing/2014/main" id="{6B0928A7-2C73-D463-676C-BE65AA52A8AB}"/>
              </a:ext>
            </a:extLst>
          </p:cNvPr>
          <p:cNvSpPr/>
          <p:nvPr/>
        </p:nvSpPr>
        <p:spPr>
          <a:xfrm>
            <a:off x="3698968" y="6733569"/>
            <a:ext cx="31839" cy="5973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5" name="正方形/長方形 654">
            <a:extLst>
              <a:ext uri="{FF2B5EF4-FFF2-40B4-BE49-F238E27FC236}">
                <a16:creationId xmlns:a16="http://schemas.microsoft.com/office/drawing/2014/main" id="{B276273C-1C92-ADD7-8331-2FCA30E72122}"/>
              </a:ext>
            </a:extLst>
          </p:cNvPr>
          <p:cNvSpPr/>
          <p:nvPr/>
        </p:nvSpPr>
        <p:spPr>
          <a:xfrm>
            <a:off x="3730995" y="6736713"/>
            <a:ext cx="31839" cy="5659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6" name="正方形/長方形 655">
            <a:extLst>
              <a:ext uri="{FF2B5EF4-FFF2-40B4-BE49-F238E27FC236}">
                <a16:creationId xmlns:a16="http://schemas.microsoft.com/office/drawing/2014/main" id="{54F993EE-245E-4162-1344-6B3B9FAFC617}"/>
              </a:ext>
            </a:extLst>
          </p:cNvPr>
          <p:cNvSpPr/>
          <p:nvPr/>
        </p:nvSpPr>
        <p:spPr>
          <a:xfrm>
            <a:off x="3763022" y="6739857"/>
            <a:ext cx="31839" cy="5344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7" name="正方形/長方形 656">
            <a:extLst>
              <a:ext uri="{FF2B5EF4-FFF2-40B4-BE49-F238E27FC236}">
                <a16:creationId xmlns:a16="http://schemas.microsoft.com/office/drawing/2014/main" id="{F494166C-87B9-6A11-D4B5-7E57068E183F}"/>
              </a:ext>
            </a:extLst>
          </p:cNvPr>
          <p:cNvSpPr/>
          <p:nvPr/>
        </p:nvSpPr>
        <p:spPr>
          <a:xfrm>
            <a:off x="3795050" y="6743001"/>
            <a:ext cx="31839" cy="5030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8" name="正方形/長方形 657">
            <a:extLst>
              <a:ext uri="{FF2B5EF4-FFF2-40B4-BE49-F238E27FC236}">
                <a16:creationId xmlns:a16="http://schemas.microsoft.com/office/drawing/2014/main" id="{AF5E0549-60E0-D067-4641-87320C213A73}"/>
              </a:ext>
            </a:extLst>
          </p:cNvPr>
          <p:cNvSpPr/>
          <p:nvPr/>
        </p:nvSpPr>
        <p:spPr>
          <a:xfrm>
            <a:off x="3827078" y="6746145"/>
            <a:ext cx="31839" cy="4715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9" name="正方形/長方形 658">
            <a:extLst>
              <a:ext uri="{FF2B5EF4-FFF2-40B4-BE49-F238E27FC236}">
                <a16:creationId xmlns:a16="http://schemas.microsoft.com/office/drawing/2014/main" id="{29FED75E-02F8-58FA-4551-C8905BDE4D44}"/>
              </a:ext>
            </a:extLst>
          </p:cNvPr>
          <p:cNvSpPr/>
          <p:nvPr/>
        </p:nvSpPr>
        <p:spPr>
          <a:xfrm>
            <a:off x="3859105" y="6747717"/>
            <a:ext cx="31839" cy="455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0" name="正方形/長方形 659">
            <a:extLst>
              <a:ext uri="{FF2B5EF4-FFF2-40B4-BE49-F238E27FC236}">
                <a16:creationId xmlns:a16="http://schemas.microsoft.com/office/drawing/2014/main" id="{3D215B74-46E1-7148-62CF-5E57C9A59FFE}"/>
              </a:ext>
            </a:extLst>
          </p:cNvPr>
          <p:cNvSpPr/>
          <p:nvPr/>
        </p:nvSpPr>
        <p:spPr>
          <a:xfrm>
            <a:off x="3890009" y="6749289"/>
            <a:ext cx="31839" cy="4401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1" name="正方形/長方形 660">
            <a:extLst>
              <a:ext uri="{FF2B5EF4-FFF2-40B4-BE49-F238E27FC236}">
                <a16:creationId xmlns:a16="http://schemas.microsoft.com/office/drawing/2014/main" id="{09039A68-7BC8-77D5-8623-E94AD70EDC88}"/>
              </a:ext>
            </a:extLst>
          </p:cNvPr>
          <p:cNvSpPr/>
          <p:nvPr/>
        </p:nvSpPr>
        <p:spPr>
          <a:xfrm>
            <a:off x="3922036" y="6750861"/>
            <a:ext cx="31839" cy="4244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2" name="正方形/長方形 661">
            <a:extLst>
              <a:ext uri="{FF2B5EF4-FFF2-40B4-BE49-F238E27FC236}">
                <a16:creationId xmlns:a16="http://schemas.microsoft.com/office/drawing/2014/main" id="{0FE61A48-195E-9009-1B26-25FD241381A5}"/>
              </a:ext>
            </a:extLst>
          </p:cNvPr>
          <p:cNvSpPr/>
          <p:nvPr/>
        </p:nvSpPr>
        <p:spPr>
          <a:xfrm>
            <a:off x="3954063" y="6752433"/>
            <a:ext cx="31839" cy="40871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093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B7E56-F863-8645-B7BE-F162A1B9A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E66BC8-EC10-A527-3D7F-00E3A76B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</p:spPr>
        <p:txBody>
          <a:bodyPr>
            <a:normAutofit/>
          </a:bodyPr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013967D-AD21-3B37-E478-B050016282A0}"/>
              </a:ext>
            </a:extLst>
          </p:cNvPr>
          <p:cNvCxnSpPr>
            <a:cxnSpLocks/>
          </p:cNvCxnSpPr>
          <p:nvPr/>
        </p:nvCxnSpPr>
        <p:spPr>
          <a:xfrm>
            <a:off x="2409825" y="795067"/>
            <a:ext cx="0" cy="6067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80FDB5D-FB2B-8866-15BF-E176F0DAC171}"/>
              </a:ext>
            </a:extLst>
          </p:cNvPr>
          <p:cNvGrpSpPr/>
          <p:nvPr/>
        </p:nvGrpSpPr>
        <p:grpSpPr>
          <a:xfrm>
            <a:off x="2710492" y="2800379"/>
            <a:ext cx="6205412" cy="1652858"/>
            <a:chOff x="4333402" y="5497241"/>
            <a:chExt cx="1630309" cy="1346843"/>
          </a:xfrm>
        </p:grpSpPr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AAFB9A7D-5137-6607-62D5-0CFF79A682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4793" y="5497241"/>
              <a:ext cx="4256" cy="134684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5B644B9D-6DA4-AAFF-46DE-CEA4A0F236DA}"/>
                </a:ext>
              </a:extLst>
            </p:cNvPr>
            <p:cNvCxnSpPr>
              <a:cxnSpLocks/>
            </p:cNvCxnSpPr>
            <p:nvPr/>
          </p:nvCxnSpPr>
          <p:spPr>
            <a:xfrm>
              <a:off x="4333402" y="6805912"/>
              <a:ext cx="1630309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FE28383-8874-3A00-E48A-38386261BC10}"/>
                </a:ext>
              </a:extLst>
            </p:cNvPr>
            <p:cNvSpPr/>
            <p:nvPr/>
          </p:nvSpPr>
          <p:spPr>
            <a:xfrm>
              <a:off x="4357206" y="6704079"/>
              <a:ext cx="37298" cy="987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ADEFC36-E42F-B5F3-4ACB-5D36ED188E87}"/>
                </a:ext>
              </a:extLst>
            </p:cNvPr>
            <p:cNvSpPr/>
            <p:nvPr/>
          </p:nvSpPr>
          <p:spPr>
            <a:xfrm>
              <a:off x="4394725" y="6572438"/>
              <a:ext cx="37298" cy="23037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BA139EC-C1A9-731E-3EB8-6D1D564E18A4}"/>
                </a:ext>
              </a:extLst>
            </p:cNvPr>
            <p:cNvSpPr/>
            <p:nvPr/>
          </p:nvSpPr>
          <p:spPr>
            <a:xfrm>
              <a:off x="4432244" y="6473708"/>
              <a:ext cx="37298" cy="3291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D5AC45D6-CC19-596B-A625-1F637D87DE8D}"/>
                </a:ext>
              </a:extLst>
            </p:cNvPr>
            <p:cNvSpPr/>
            <p:nvPr/>
          </p:nvSpPr>
          <p:spPr>
            <a:xfrm>
              <a:off x="4469762" y="6374977"/>
              <a:ext cx="37298" cy="42783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580F55BF-432A-624F-BEC7-FDB2171AC8C7}"/>
                </a:ext>
              </a:extLst>
            </p:cNvPr>
            <p:cNvSpPr/>
            <p:nvPr/>
          </p:nvSpPr>
          <p:spPr>
            <a:xfrm>
              <a:off x="4507280" y="6243336"/>
              <a:ext cx="37298" cy="55947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BC0EF1E-F9A8-38AF-9446-0ADCF95255A2}"/>
                </a:ext>
              </a:extLst>
            </p:cNvPr>
            <p:cNvSpPr/>
            <p:nvPr/>
          </p:nvSpPr>
          <p:spPr>
            <a:xfrm>
              <a:off x="4544799" y="6145154"/>
              <a:ext cx="37298" cy="6582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BFA36A8-9F64-FD55-20E3-C214E4EFCCD5}"/>
                </a:ext>
              </a:extLst>
            </p:cNvPr>
            <p:cNvSpPr/>
            <p:nvPr/>
          </p:nvSpPr>
          <p:spPr>
            <a:xfrm>
              <a:off x="4582317" y="6079333"/>
              <a:ext cx="37298" cy="72402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66B4E79-A94B-D73D-E62F-10573737932D}"/>
                </a:ext>
              </a:extLst>
            </p:cNvPr>
            <p:cNvSpPr/>
            <p:nvPr/>
          </p:nvSpPr>
          <p:spPr>
            <a:xfrm>
              <a:off x="4619835" y="6046423"/>
              <a:ext cx="37298" cy="7569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CAAB14E2-CC0E-DEC4-3A52-2B22DB103549}"/>
                </a:ext>
              </a:extLst>
            </p:cNvPr>
            <p:cNvSpPr/>
            <p:nvPr/>
          </p:nvSpPr>
          <p:spPr>
            <a:xfrm>
              <a:off x="4657354" y="6013513"/>
              <a:ext cx="37298" cy="789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82F5610-C804-5944-EC34-EDF212B22CDC}"/>
                </a:ext>
              </a:extLst>
            </p:cNvPr>
            <p:cNvSpPr/>
            <p:nvPr/>
          </p:nvSpPr>
          <p:spPr>
            <a:xfrm>
              <a:off x="4694873" y="5980603"/>
              <a:ext cx="37298" cy="8227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069E7708-83A4-87F5-6801-A2098905DCBC}"/>
                </a:ext>
              </a:extLst>
            </p:cNvPr>
            <p:cNvSpPr/>
            <p:nvPr/>
          </p:nvSpPr>
          <p:spPr>
            <a:xfrm>
              <a:off x="4732391" y="5962461"/>
              <a:ext cx="37298" cy="83592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9BBF4AF4-08B6-F12A-C77B-B75B91DC95C9}"/>
                </a:ext>
              </a:extLst>
            </p:cNvPr>
            <p:cNvSpPr/>
            <p:nvPr/>
          </p:nvSpPr>
          <p:spPr>
            <a:xfrm>
              <a:off x="4769909" y="5980603"/>
              <a:ext cx="37298" cy="82275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D21B3550-8018-9EB1-B203-431B36F175D7}"/>
                </a:ext>
              </a:extLst>
            </p:cNvPr>
            <p:cNvSpPr/>
            <p:nvPr/>
          </p:nvSpPr>
          <p:spPr>
            <a:xfrm>
              <a:off x="4807428" y="6009780"/>
              <a:ext cx="37298" cy="78984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1C67A72-FD34-68D5-8EEB-A4938DF0CB6B}"/>
                </a:ext>
              </a:extLst>
            </p:cNvPr>
            <p:cNvSpPr/>
            <p:nvPr/>
          </p:nvSpPr>
          <p:spPr>
            <a:xfrm>
              <a:off x="4845604" y="6075600"/>
              <a:ext cx="37298" cy="7240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80643132-281A-E545-703D-3C7CB2E8D9E0}"/>
                </a:ext>
              </a:extLst>
            </p:cNvPr>
            <p:cNvSpPr/>
            <p:nvPr/>
          </p:nvSpPr>
          <p:spPr>
            <a:xfrm>
              <a:off x="4882464" y="6174331"/>
              <a:ext cx="37298" cy="62529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176B198C-00B8-4380-22B8-C0B3A667D28E}"/>
                </a:ext>
              </a:extLst>
            </p:cNvPr>
            <p:cNvSpPr/>
            <p:nvPr/>
          </p:nvSpPr>
          <p:spPr>
            <a:xfrm>
              <a:off x="4919983" y="6305972"/>
              <a:ext cx="37298" cy="49365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EA0188E-2336-9275-FA15-82D8E21FA585}"/>
                </a:ext>
              </a:extLst>
            </p:cNvPr>
            <p:cNvSpPr/>
            <p:nvPr/>
          </p:nvSpPr>
          <p:spPr>
            <a:xfrm>
              <a:off x="4957501" y="6404703"/>
              <a:ext cx="37298" cy="39492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EA508E72-39FE-9F41-0981-8C210F23D0CB}"/>
                </a:ext>
              </a:extLst>
            </p:cNvPr>
            <p:cNvSpPr/>
            <p:nvPr/>
          </p:nvSpPr>
          <p:spPr>
            <a:xfrm>
              <a:off x="4995019" y="6437613"/>
              <a:ext cx="37298" cy="3620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4A48662-1780-7B80-B035-C4C0A38EFE2D}"/>
                </a:ext>
              </a:extLst>
            </p:cNvPr>
            <p:cNvSpPr/>
            <p:nvPr/>
          </p:nvSpPr>
          <p:spPr>
            <a:xfrm>
              <a:off x="5032537" y="6470523"/>
              <a:ext cx="37298" cy="32910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2BD78EAA-8B4B-4869-1EA8-06458C4E3A36}"/>
                </a:ext>
              </a:extLst>
            </p:cNvPr>
            <p:cNvSpPr/>
            <p:nvPr/>
          </p:nvSpPr>
          <p:spPr>
            <a:xfrm>
              <a:off x="5070056" y="6503434"/>
              <a:ext cx="37298" cy="2961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DEB52E7D-6079-DACF-DA27-2FA92916AFB7}"/>
                </a:ext>
              </a:extLst>
            </p:cNvPr>
            <p:cNvSpPr/>
            <p:nvPr/>
          </p:nvSpPr>
          <p:spPr>
            <a:xfrm>
              <a:off x="5107574" y="6536758"/>
              <a:ext cx="37298" cy="26328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B27B7B1B-3DC8-199F-B301-41A32456C7A2}"/>
                </a:ext>
              </a:extLst>
            </p:cNvPr>
            <p:cNvSpPr/>
            <p:nvPr/>
          </p:nvSpPr>
          <p:spPr>
            <a:xfrm>
              <a:off x="5145093" y="6569669"/>
              <a:ext cx="37298" cy="23037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2D558DE6-5821-69C5-0EF7-29A3F4612A49}"/>
                </a:ext>
              </a:extLst>
            </p:cNvPr>
            <p:cNvSpPr/>
            <p:nvPr/>
          </p:nvSpPr>
          <p:spPr>
            <a:xfrm>
              <a:off x="5182611" y="6586123"/>
              <a:ext cx="37298" cy="2139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0677B200-F520-E707-10EC-2C995CD7E83C}"/>
                </a:ext>
              </a:extLst>
            </p:cNvPr>
            <p:cNvSpPr/>
            <p:nvPr/>
          </p:nvSpPr>
          <p:spPr>
            <a:xfrm>
              <a:off x="5220130" y="6602579"/>
              <a:ext cx="37298" cy="19746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6D0566C4-525F-8925-47AB-EC5DB93DB311}"/>
                </a:ext>
              </a:extLst>
            </p:cNvPr>
            <p:cNvSpPr/>
            <p:nvPr/>
          </p:nvSpPr>
          <p:spPr>
            <a:xfrm>
              <a:off x="5257647" y="6619034"/>
              <a:ext cx="37298" cy="18100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18DAE55F-2BC6-F5E2-7297-A386BD1835CA}"/>
                </a:ext>
              </a:extLst>
            </p:cNvPr>
            <p:cNvSpPr/>
            <p:nvPr/>
          </p:nvSpPr>
          <p:spPr>
            <a:xfrm>
              <a:off x="5295166" y="6635489"/>
              <a:ext cx="37298" cy="1645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DCD500AA-9245-DF47-48F1-3DE66E9FAF47}"/>
                </a:ext>
              </a:extLst>
            </p:cNvPr>
            <p:cNvSpPr/>
            <p:nvPr/>
          </p:nvSpPr>
          <p:spPr>
            <a:xfrm>
              <a:off x="5332686" y="6648653"/>
              <a:ext cx="37298" cy="15138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5C75B80C-7C17-CA4D-404A-CE77F4C6C25B}"/>
                </a:ext>
              </a:extLst>
            </p:cNvPr>
            <p:cNvSpPr/>
            <p:nvPr/>
          </p:nvSpPr>
          <p:spPr>
            <a:xfrm>
              <a:off x="5370203" y="6668399"/>
              <a:ext cx="37298" cy="13164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7D56068D-C39D-8395-7DEF-99290AEE42A6}"/>
                </a:ext>
              </a:extLst>
            </p:cNvPr>
            <p:cNvSpPr/>
            <p:nvPr/>
          </p:nvSpPr>
          <p:spPr>
            <a:xfrm>
              <a:off x="5407722" y="6668399"/>
              <a:ext cx="37298" cy="13164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EE0D597-03CC-B3FD-81A0-46F35C6D18D9}"/>
                </a:ext>
              </a:extLst>
            </p:cNvPr>
            <p:cNvSpPr/>
            <p:nvPr/>
          </p:nvSpPr>
          <p:spPr>
            <a:xfrm>
              <a:off x="5445240" y="6672861"/>
              <a:ext cx="37298" cy="12835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C2A0380F-A565-5656-F1F2-452AF515DF1D}"/>
                </a:ext>
              </a:extLst>
            </p:cNvPr>
            <p:cNvSpPr/>
            <p:nvPr/>
          </p:nvSpPr>
          <p:spPr>
            <a:xfrm>
              <a:off x="5482759" y="6676641"/>
              <a:ext cx="37298" cy="12505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CBFA9DEF-A1AF-939E-818A-64FD4E48827E}"/>
                </a:ext>
              </a:extLst>
            </p:cNvPr>
            <p:cNvSpPr/>
            <p:nvPr/>
          </p:nvSpPr>
          <p:spPr>
            <a:xfrm>
              <a:off x="5520277" y="6683222"/>
              <a:ext cx="37298" cy="1184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1339604A-48F3-DDA5-A16F-5810B53BA120}"/>
                </a:ext>
              </a:extLst>
            </p:cNvPr>
            <p:cNvSpPr/>
            <p:nvPr/>
          </p:nvSpPr>
          <p:spPr>
            <a:xfrm>
              <a:off x="5557795" y="6689805"/>
              <a:ext cx="37298" cy="11189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EE15F27A-9A56-CF89-529F-ED8EA487EDF8}"/>
                </a:ext>
              </a:extLst>
            </p:cNvPr>
            <p:cNvSpPr/>
            <p:nvPr/>
          </p:nvSpPr>
          <p:spPr>
            <a:xfrm>
              <a:off x="5595314" y="6696387"/>
              <a:ext cx="37298" cy="10531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A88AC6A7-0436-DF8A-FEB9-B051AE0A4A62}"/>
                </a:ext>
              </a:extLst>
            </p:cNvPr>
            <p:cNvSpPr/>
            <p:nvPr/>
          </p:nvSpPr>
          <p:spPr>
            <a:xfrm>
              <a:off x="5632833" y="6702969"/>
              <a:ext cx="37298" cy="9873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DA3EA8CC-93DA-45E3-C88E-95A0EECCF630}"/>
                </a:ext>
              </a:extLst>
            </p:cNvPr>
            <p:cNvSpPr/>
            <p:nvPr/>
          </p:nvSpPr>
          <p:spPr>
            <a:xfrm>
              <a:off x="5670351" y="6706260"/>
              <a:ext cx="37298" cy="954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50FBF88D-6C83-D26A-6AE8-2A80C8355A15}"/>
                </a:ext>
              </a:extLst>
            </p:cNvPr>
            <p:cNvSpPr/>
            <p:nvPr/>
          </p:nvSpPr>
          <p:spPr>
            <a:xfrm>
              <a:off x="5706552" y="6709551"/>
              <a:ext cx="37298" cy="9214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CC6B7374-94A4-E5FD-F90F-97DAD38466C4}"/>
                </a:ext>
              </a:extLst>
            </p:cNvPr>
            <p:cNvSpPr/>
            <p:nvPr/>
          </p:nvSpPr>
          <p:spPr>
            <a:xfrm>
              <a:off x="5744071" y="6712842"/>
              <a:ext cx="37298" cy="8885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B19B6A6-2AE6-77CE-6CCA-633AFE29A3E4}"/>
                </a:ext>
              </a:extLst>
            </p:cNvPr>
            <p:cNvSpPr/>
            <p:nvPr/>
          </p:nvSpPr>
          <p:spPr>
            <a:xfrm>
              <a:off x="5781588" y="6716133"/>
              <a:ext cx="37298" cy="8556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F32B0D55-DD85-0867-08FD-7322007C9B6F}"/>
                </a:ext>
              </a:extLst>
            </p:cNvPr>
            <p:cNvSpPr/>
            <p:nvPr/>
          </p:nvSpPr>
          <p:spPr>
            <a:xfrm>
              <a:off x="5819107" y="6719424"/>
              <a:ext cx="37298" cy="8227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F183C319-4E5C-7EDF-5EDA-6C15B9ED895E}"/>
                </a:ext>
              </a:extLst>
            </p:cNvPr>
            <p:cNvSpPr/>
            <p:nvPr/>
          </p:nvSpPr>
          <p:spPr>
            <a:xfrm>
              <a:off x="5856626" y="6722715"/>
              <a:ext cx="37298" cy="7898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7CB476A4-0E60-4554-7898-34F2F46D2DED}"/>
                </a:ext>
              </a:extLst>
            </p:cNvPr>
            <p:cNvSpPr/>
            <p:nvPr/>
          </p:nvSpPr>
          <p:spPr>
            <a:xfrm>
              <a:off x="4737232" y="6027781"/>
              <a:ext cx="29089" cy="7643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18E8713-A2A4-44AC-3B4E-265397D4B37C}"/>
                </a:ext>
              </a:extLst>
            </p:cNvPr>
            <p:cNvSpPr/>
            <p:nvPr/>
          </p:nvSpPr>
          <p:spPr>
            <a:xfrm>
              <a:off x="4514524" y="5992403"/>
              <a:ext cx="23635" cy="80293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59A09503-8FD2-07D9-3CAA-81AD261CB563}"/>
                </a:ext>
              </a:extLst>
            </p:cNvPr>
            <p:cNvSpPr/>
            <p:nvPr/>
          </p:nvSpPr>
          <p:spPr>
            <a:xfrm>
              <a:off x="4552043" y="5896052"/>
              <a:ext cx="23635" cy="899838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B3B7E566-4BF6-7044-04E4-30FD570823A9}"/>
                </a:ext>
              </a:extLst>
            </p:cNvPr>
            <p:cNvSpPr/>
            <p:nvPr/>
          </p:nvSpPr>
          <p:spPr>
            <a:xfrm>
              <a:off x="4589561" y="5878682"/>
              <a:ext cx="23635" cy="91720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8FBC7482-779A-E64F-F043-DF1EF3250733}"/>
                </a:ext>
              </a:extLst>
            </p:cNvPr>
            <p:cNvSpPr/>
            <p:nvPr/>
          </p:nvSpPr>
          <p:spPr>
            <a:xfrm>
              <a:off x="4627080" y="5866695"/>
              <a:ext cx="23635" cy="92919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BB216764-F7CC-6A23-3813-0B19AB2C274C}"/>
                </a:ext>
              </a:extLst>
            </p:cNvPr>
            <p:cNvSpPr/>
            <p:nvPr/>
          </p:nvSpPr>
          <p:spPr>
            <a:xfrm>
              <a:off x="4664598" y="5882278"/>
              <a:ext cx="23635" cy="913612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CB7A1D5-2893-77C1-C815-0305953972D1}"/>
                </a:ext>
              </a:extLst>
            </p:cNvPr>
            <p:cNvSpPr/>
            <p:nvPr/>
          </p:nvSpPr>
          <p:spPr>
            <a:xfrm>
              <a:off x="4700915" y="5929029"/>
              <a:ext cx="23635" cy="86686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FD25C438-E238-A272-AD2F-FB9B531B8702}"/>
                </a:ext>
              </a:extLst>
            </p:cNvPr>
            <p:cNvSpPr/>
            <p:nvPr/>
          </p:nvSpPr>
          <p:spPr>
            <a:xfrm>
              <a:off x="4774751" y="6106695"/>
              <a:ext cx="29089" cy="6891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F2728E5-36AA-7CEB-A1DE-120A30031AA2}"/>
                </a:ext>
              </a:extLst>
            </p:cNvPr>
            <p:cNvSpPr/>
            <p:nvPr/>
          </p:nvSpPr>
          <p:spPr>
            <a:xfrm>
              <a:off x="4812269" y="6203489"/>
              <a:ext cx="29089" cy="5911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E333CAA6-EDE7-E479-2F5A-337632951CD4}"/>
                </a:ext>
              </a:extLst>
            </p:cNvPr>
            <p:cNvSpPr/>
            <p:nvPr/>
          </p:nvSpPr>
          <p:spPr>
            <a:xfrm>
              <a:off x="4849788" y="6294594"/>
              <a:ext cx="29089" cy="5000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BED8B6DF-5004-F3D4-0177-9314243F4393}"/>
                </a:ext>
              </a:extLst>
            </p:cNvPr>
            <p:cNvSpPr/>
            <p:nvPr/>
          </p:nvSpPr>
          <p:spPr>
            <a:xfrm>
              <a:off x="4887964" y="6436043"/>
              <a:ext cx="29089" cy="35860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73F8E7A-7412-656B-E0BB-6187D26A8057}"/>
                </a:ext>
              </a:extLst>
            </p:cNvPr>
            <p:cNvSpPr/>
            <p:nvPr/>
          </p:nvSpPr>
          <p:spPr>
            <a:xfrm>
              <a:off x="4924824" y="6512951"/>
              <a:ext cx="29089" cy="2816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B49900C7-E591-992D-A722-3C74C2E44EC9}"/>
                </a:ext>
              </a:extLst>
            </p:cNvPr>
            <p:cNvSpPr/>
            <p:nvPr/>
          </p:nvSpPr>
          <p:spPr>
            <a:xfrm>
              <a:off x="4962342" y="6608050"/>
              <a:ext cx="29089" cy="18659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43A3B7E6-A5DC-6379-3222-C67648546BDD}"/>
                </a:ext>
              </a:extLst>
            </p:cNvPr>
            <p:cNvSpPr/>
            <p:nvPr/>
          </p:nvSpPr>
          <p:spPr>
            <a:xfrm>
              <a:off x="4999860" y="6654806"/>
              <a:ext cx="29089" cy="1398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2" name="正方形/長方形 481">
              <a:extLst>
                <a:ext uri="{FF2B5EF4-FFF2-40B4-BE49-F238E27FC236}">
                  <a16:creationId xmlns:a16="http://schemas.microsoft.com/office/drawing/2014/main" id="{A66A021C-AF7F-C5AA-A5CE-8910D7478F73}"/>
                </a:ext>
              </a:extLst>
            </p:cNvPr>
            <p:cNvSpPr/>
            <p:nvPr/>
          </p:nvSpPr>
          <p:spPr>
            <a:xfrm>
              <a:off x="5037379" y="6723736"/>
              <a:ext cx="29089" cy="7090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483" name="正方形/長方形 482">
              <a:extLst>
                <a:ext uri="{FF2B5EF4-FFF2-40B4-BE49-F238E27FC236}">
                  <a16:creationId xmlns:a16="http://schemas.microsoft.com/office/drawing/2014/main" id="{B4BBA1FB-4F67-C767-1EA3-841F5D9CE1E4}"/>
                </a:ext>
              </a:extLst>
            </p:cNvPr>
            <p:cNvSpPr/>
            <p:nvPr/>
          </p:nvSpPr>
          <p:spPr>
            <a:xfrm>
              <a:off x="5074898" y="6760123"/>
              <a:ext cx="29089" cy="3452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0" name="正方形/長方形 499">
              <a:extLst>
                <a:ext uri="{FF2B5EF4-FFF2-40B4-BE49-F238E27FC236}">
                  <a16:creationId xmlns:a16="http://schemas.microsoft.com/office/drawing/2014/main" id="{EBFEDC09-2384-0020-E81E-6DF10538DE61}"/>
                </a:ext>
              </a:extLst>
            </p:cNvPr>
            <p:cNvSpPr/>
            <p:nvPr/>
          </p:nvSpPr>
          <p:spPr>
            <a:xfrm>
              <a:off x="4364010" y="6657407"/>
              <a:ext cx="23635" cy="137245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1" name="正方形/長方形 500">
              <a:extLst>
                <a:ext uri="{FF2B5EF4-FFF2-40B4-BE49-F238E27FC236}">
                  <a16:creationId xmlns:a16="http://schemas.microsoft.com/office/drawing/2014/main" id="{5D9709A8-F89D-7565-AE43-08EED8A6D3B9}"/>
                </a:ext>
              </a:extLst>
            </p:cNvPr>
            <p:cNvSpPr/>
            <p:nvPr/>
          </p:nvSpPr>
          <p:spPr>
            <a:xfrm>
              <a:off x="4401969" y="6467209"/>
              <a:ext cx="23635" cy="327443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6" name="正方形/長方形 505">
              <a:extLst>
                <a:ext uri="{FF2B5EF4-FFF2-40B4-BE49-F238E27FC236}">
                  <a16:creationId xmlns:a16="http://schemas.microsoft.com/office/drawing/2014/main" id="{70A1A48D-890D-B928-237A-5D12FF19B617}"/>
                </a:ext>
              </a:extLst>
            </p:cNvPr>
            <p:cNvSpPr/>
            <p:nvPr/>
          </p:nvSpPr>
          <p:spPr>
            <a:xfrm>
              <a:off x="4439488" y="6324561"/>
              <a:ext cx="23635" cy="470091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7" name="正方形/長方形 506">
              <a:extLst>
                <a:ext uri="{FF2B5EF4-FFF2-40B4-BE49-F238E27FC236}">
                  <a16:creationId xmlns:a16="http://schemas.microsoft.com/office/drawing/2014/main" id="{559084DE-15C1-A9E6-D5CC-556AE9399E13}"/>
                </a:ext>
              </a:extLst>
            </p:cNvPr>
            <p:cNvSpPr/>
            <p:nvPr/>
          </p:nvSpPr>
          <p:spPr>
            <a:xfrm>
              <a:off x="4477007" y="6181912"/>
              <a:ext cx="23635" cy="61274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09" name="テキスト ボックス 508">
              <a:extLst>
                <a:ext uri="{FF2B5EF4-FFF2-40B4-BE49-F238E27FC236}">
                  <a16:creationId xmlns:a16="http://schemas.microsoft.com/office/drawing/2014/main" id="{D3A5245E-DD25-6B05-06B0-EDE11874B08B}"/>
                </a:ext>
              </a:extLst>
            </p:cNvPr>
            <p:cNvSpPr txBox="1"/>
            <p:nvPr/>
          </p:nvSpPr>
          <p:spPr>
            <a:xfrm>
              <a:off x="4549283" y="6459322"/>
              <a:ext cx="265049" cy="2257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sz="1200" b="1" dirty="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0234679C-F1D4-16EE-E631-F06265C9B6A9}"/>
                </a:ext>
              </a:extLst>
            </p:cNvPr>
            <p:cNvSpPr/>
            <p:nvPr/>
          </p:nvSpPr>
          <p:spPr>
            <a:xfrm>
              <a:off x="4732391" y="5962649"/>
              <a:ext cx="37298" cy="6667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B4A1B152-95A5-9E9B-FDC5-AC773F0EE2F6}"/>
                </a:ext>
              </a:extLst>
            </p:cNvPr>
            <p:cNvSpPr/>
            <p:nvPr/>
          </p:nvSpPr>
          <p:spPr>
            <a:xfrm>
              <a:off x="4769909" y="5976937"/>
              <a:ext cx="37298" cy="1290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13F0E077-F4C4-61C2-342F-A74CEDE9CC28}"/>
                </a:ext>
              </a:extLst>
            </p:cNvPr>
            <p:cNvSpPr/>
            <p:nvPr/>
          </p:nvSpPr>
          <p:spPr>
            <a:xfrm>
              <a:off x="4807982" y="6007892"/>
              <a:ext cx="37298" cy="19814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0B459D35-B8C3-D7FD-FE7C-EAF97C0B1D32}"/>
                </a:ext>
              </a:extLst>
            </p:cNvPr>
            <p:cNvSpPr/>
            <p:nvPr/>
          </p:nvSpPr>
          <p:spPr>
            <a:xfrm>
              <a:off x="4845124" y="6074569"/>
              <a:ext cx="37298" cy="2136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A939BE6B-AE08-042A-29F5-720694AC8FCE}"/>
                </a:ext>
              </a:extLst>
            </p:cNvPr>
            <p:cNvSpPr/>
            <p:nvPr/>
          </p:nvSpPr>
          <p:spPr>
            <a:xfrm>
              <a:off x="4882088" y="6173959"/>
              <a:ext cx="37298" cy="2601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F3E460EA-26D4-6BE0-DD0E-46F4E79908D7}"/>
                </a:ext>
              </a:extLst>
            </p:cNvPr>
            <p:cNvSpPr/>
            <p:nvPr/>
          </p:nvSpPr>
          <p:spPr>
            <a:xfrm>
              <a:off x="4919983" y="6303169"/>
              <a:ext cx="37298" cy="20183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9070F9A-EF3E-2E9D-ABFE-4D64275060A2}"/>
                </a:ext>
              </a:extLst>
            </p:cNvPr>
            <p:cNvSpPr/>
            <p:nvPr/>
          </p:nvSpPr>
          <p:spPr>
            <a:xfrm>
              <a:off x="4957501" y="6407943"/>
              <a:ext cx="37298" cy="2021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20AC2718-57AF-F1CC-B8B6-1418E5DD3C6D}"/>
                </a:ext>
              </a:extLst>
            </p:cNvPr>
            <p:cNvSpPr/>
            <p:nvPr/>
          </p:nvSpPr>
          <p:spPr>
            <a:xfrm>
              <a:off x="4995019" y="6438899"/>
              <a:ext cx="37298" cy="21817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74F1C72A-DF45-6673-CFEE-1A474F97B709}"/>
                </a:ext>
              </a:extLst>
            </p:cNvPr>
            <p:cNvSpPr/>
            <p:nvPr/>
          </p:nvSpPr>
          <p:spPr>
            <a:xfrm>
              <a:off x="5032537" y="6467475"/>
              <a:ext cx="37298" cy="2508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C032B7F4-2ED8-16F1-0DB9-477940EFB3EE}"/>
                </a:ext>
              </a:extLst>
            </p:cNvPr>
            <p:cNvSpPr/>
            <p:nvPr/>
          </p:nvSpPr>
          <p:spPr>
            <a:xfrm>
              <a:off x="5071899" y="6500813"/>
              <a:ext cx="33937" cy="2610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00C60F56-8485-35D0-884C-9AB73DF5E096}"/>
                </a:ext>
              </a:extLst>
            </p:cNvPr>
            <p:cNvSpPr/>
            <p:nvPr/>
          </p:nvSpPr>
          <p:spPr>
            <a:xfrm>
              <a:off x="5107574" y="6536530"/>
              <a:ext cx="37298" cy="25874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4E7177B5-92F2-CFB5-DAB2-7333B9EEEF49}"/>
                </a:ext>
              </a:extLst>
            </p:cNvPr>
            <p:cNvSpPr/>
            <p:nvPr/>
          </p:nvSpPr>
          <p:spPr>
            <a:xfrm>
              <a:off x="5145093" y="6562725"/>
              <a:ext cx="37298" cy="2349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613B2B77-431C-B270-40FA-6A824F2087E5}"/>
                </a:ext>
              </a:extLst>
            </p:cNvPr>
            <p:cNvSpPr/>
            <p:nvPr/>
          </p:nvSpPr>
          <p:spPr>
            <a:xfrm>
              <a:off x="5182611" y="6586537"/>
              <a:ext cx="37298" cy="2087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B3650B17-D93D-BA32-EAFC-E403DF6F5260}"/>
                </a:ext>
              </a:extLst>
            </p:cNvPr>
            <p:cNvSpPr/>
            <p:nvPr/>
          </p:nvSpPr>
          <p:spPr>
            <a:xfrm>
              <a:off x="5220130" y="6601320"/>
              <a:ext cx="37298" cy="2019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2CDBE06E-1B43-0E83-0207-D1728F0A536A}"/>
                </a:ext>
              </a:extLst>
            </p:cNvPr>
            <p:cNvSpPr/>
            <p:nvPr/>
          </p:nvSpPr>
          <p:spPr>
            <a:xfrm>
              <a:off x="5257647" y="6613227"/>
              <a:ext cx="37298" cy="18205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A5AED4D2-38CA-8422-397E-416DA0D69764}"/>
                </a:ext>
              </a:extLst>
            </p:cNvPr>
            <p:cNvSpPr/>
            <p:nvPr/>
          </p:nvSpPr>
          <p:spPr>
            <a:xfrm>
              <a:off x="5295166" y="6634162"/>
              <a:ext cx="37298" cy="1611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262321CE-9687-524E-2B3A-7E06A52579D6}"/>
                </a:ext>
              </a:extLst>
            </p:cNvPr>
            <p:cNvSpPr/>
            <p:nvPr/>
          </p:nvSpPr>
          <p:spPr>
            <a:xfrm>
              <a:off x="5332686" y="6651325"/>
              <a:ext cx="37298" cy="1439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94255386-17F2-55F5-5D80-393311684FCD}"/>
                </a:ext>
              </a:extLst>
            </p:cNvPr>
            <p:cNvSpPr/>
            <p:nvPr/>
          </p:nvSpPr>
          <p:spPr>
            <a:xfrm>
              <a:off x="5370203" y="6665119"/>
              <a:ext cx="37298" cy="12858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66B841D-EED8-8291-5DE4-5028BE44DD11}"/>
                </a:ext>
              </a:extLst>
            </p:cNvPr>
            <p:cNvSpPr/>
            <p:nvPr/>
          </p:nvSpPr>
          <p:spPr>
            <a:xfrm>
              <a:off x="5407722" y="6669881"/>
              <a:ext cx="37298" cy="1253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E0F8AE05-33AF-D0EF-CA68-5D89FA77DA73}"/>
                </a:ext>
              </a:extLst>
            </p:cNvPr>
            <p:cNvSpPr/>
            <p:nvPr/>
          </p:nvSpPr>
          <p:spPr>
            <a:xfrm>
              <a:off x="5445240" y="6669881"/>
              <a:ext cx="37298" cy="1253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077FE6B8-2ADC-4F28-751E-3549B95356AA}"/>
                </a:ext>
              </a:extLst>
            </p:cNvPr>
            <p:cNvSpPr/>
            <p:nvPr/>
          </p:nvSpPr>
          <p:spPr>
            <a:xfrm>
              <a:off x="5482759" y="6677025"/>
              <a:ext cx="37298" cy="1182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95F4D253-93E3-1D44-E190-EC3CD95B5B8C}"/>
                </a:ext>
              </a:extLst>
            </p:cNvPr>
            <p:cNvSpPr/>
            <p:nvPr/>
          </p:nvSpPr>
          <p:spPr>
            <a:xfrm>
              <a:off x="5520277" y="6684169"/>
              <a:ext cx="37298" cy="111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1BDE5443-C4D7-CF66-284B-AB6D2F8F11B6}"/>
                </a:ext>
              </a:extLst>
            </p:cNvPr>
            <p:cNvSpPr/>
            <p:nvPr/>
          </p:nvSpPr>
          <p:spPr>
            <a:xfrm>
              <a:off x="5557795" y="6691313"/>
              <a:ext cx="37298" cy="1039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D264FCF8-80F1-6141-B484-63F9CEFFF0BA}"/>
                </a:ext>
              </a:extLst>
            </p:cNvPr>
            <p:cNvSpPr/>
            <p:nvPr/>
          </p:nvSpPr>
          <p:spPr>
            <a:xfrm>
              <a:off x="5595314" y="6698455"/>
              <a:ext cx="37298" cy="9682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E194864B-B79C-26BD-77E1-60DCA9A3B8AF}"/>
                </a:ext>
              </a:extLst>
            </p:cNvPr>
            <p:cNvSpPr/>
            <p:nvPr/>
          </p:nvSpPr>
          <p:spPr>
            <a:xfrm>
              <a:off x="5632833" y="6700837"/>
              <a:ext cx="37298" cy="944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EE36943C-0468-6023-1AF6-187952B6D3D9}"/>
                </a:ext>
              </a:extLst>
            </p:cNvPr>
            <p:cNvSpPr/>
            <p:nvPr/>
          </p:nvSpPr>
          <p:spPr>
            <a:xfrm>
              <a:off x="5670351" y="6705599"/>
              <a:ext cx="37298" cy="8967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3B1750A9-18C0-19D9-B5FA-A7C93710EE47}"/>
                </a:ext>
              </a:extLst>
            </p:cNvPr>
            <p:cNvSpPr/>
            <p:nvPr/>
          </p:nvSpPr>
          <p:spPr>
            <a:xfrm>
              <a:off x="5706552" y="6712743"/>
              <a:ext cx="37298" cy="825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670F5A0B-836D-F6DC-E9C9-68424C2EFC4D}"/>
                </a:ext>
              </a:extLst>
            </p:cNvPr>
            <p:cNvSpPr/>
            <p:nvPr/>
          </p:nvSpPr>
          <p:spPr>
            <a:xfrm>
              <a:off x="5744071" y="6717505"/>
              <a:ext cx="37298" cy="777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1189B840-2262-186E-4900-E1CFB9CC5F31}"/>
                </a:ext>
              </a:extLst>
            </p:cNvPr>
            <p:cNvSpPr/>
            <p:nvPr/>
          </p:nvSpPr>
          <p:spPr>
            <a:xfrm>
              <a:off x="5781588" y="6717505"/>
              <a:ext cx="37298" cy="7777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98975D51-39B2-514A-CA4F-B7878AA1E5EE}"/>
                </a:ext>
              </a:extLst>
            </p:cNvPr>
            <p:cNvSpPr/>
            <p:nvPr/>
          </p:nvSpPr>
          <p:spPr>
            <a:xfrm>
              <a:off x="5819107" y="6719887"/>
              <a:ext cx="37298" cy="7539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02C41899-AFBC-DF84-4F6F-1D0730C581BB}"/>
                </a:ext>
              </a:extLst>
            </p:cNvPr>
            <p:cNvSpPr/>
            <p:nvPr/>
          </p:nvSpPr>
          <p:spPr>
            <a:xfrm>
              <a:off x="5856626" y="6724649"/>
              <a:ext cx="37298" cy="706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11" name="テキスト ボックス 510">
              <a:extLst>
                <a:ext uri="{FF2B5EF4-FFF2-40B4-BE49-F238E27FC236}">
                  <a16:creationId xmlns:a16="http://schemas.microsoft.com/office/drawing/2014/main" id="{AA04D72B-EA81-46FA-7128-E5D7F3705105}"/>
                </a:ext>
              </a:extLst>
            </p:cNvPr>
            <p:cNvSpPr txBox="1"/>
            <p:nvPr/>
          </p:nvSpPr>
          <p:spPr>
            <a:xfrm>
              <a:off x="5064349" y="6460783"/>
              <a:ext cx="291269" cy="2257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ja-JP" altLang="en-US" sz="1200" b="1" dirty="0"/>
            </a:p>
          </p:txBody>
        </p:sp>
      </p:grp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0B0F4B00-C58B-C3BE-6491-00CE2715D165}"/>
              </a:ext>
            </a:extLst>
          </p:cNvPr>
          <p:cNvCxnSpPr>
            <a:cxnSpLocks/>
            <a:stCxn id="9" idx="0"/>
            <a:endCxn id="117" idx="2"/>
          </p:cNvCxnSpPr>
          <p:nvPr/>
        </p:nvCxnSpPr>
        <p:spPr>
          <a:xfrm flipV="1">
            <a:off x="2872081" y="3862853"/>
            <a:ext cx="136731" cy="418569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C75EEA8D-B735-C461-5CE9-8EC9B11841BE}"/>
              </a:ext>
            </a:extLst>
          </p:cNvPr>
          <p:cNvSpPr txBox="1"/>
          <p:nvPr/>
        </p:nvSpPr>
        <p:spPr>
          <a:xfrm>
            <a:off x="2749118" y="3585854"/>
            <a:ext cx="5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80%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B106B96A-3F62-C1A2-A571-F9DC4DC86A39}"/>
              </a:ext>
            </a:extLst>
          </p:cNvPr>
          <p:cNvCxnSpPr>
            <a:cxnSpLocks/>
            <a:stCxn id="12" idx="0"/>
            <a:endCxn id="120" idx="2"/>
          </p:cNvCxnSpPr>
          <p:nvPr/>
        </p:nvCxnSpPr>
        <p:spPr>
          <a:xfrm flipH="1" flipV="1">
            <a:off x="3269707" y="3517580"/>
            <a:ext cx="30793" cy="35996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82922BCD-D66B-5349-B2C3-F83E5E13A521}"/>
              </a:ext>
            </a:extLst>
          </p:cNvPr>
          <p:cNvSpPr txBox="1"/>
          <p:nvPr/>
        </p:nvSpPr>
        <p:spPr>
          <a:xfrm>
            <a:off x="3010013" y="3240581"/>
            <a:ext cx="5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60%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E64D0C5F-955A-A235-55DA-E5545A117A30}"/>
              </a:ext>
            </a:extLst>
          </p:cNvPr>
          <p:cNvCxnSpPr>
            <a:cxnSpLocks/>
            <a:stCxn id="17" idx="0"/>
            <a:endCxn id="125" idx="2"/>
          </p:cNvCxnSpPr>
          <p:nvPr/>
        </p:nvCxnSpPr>
        <p:spPr>
          <a:xfrm flipH="1" flipV="1">
            <a:off x="3802706" y="3293511"/>
            <a:ext cx="211822" cy="140442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C47119C7-9FFE-F974-1D14-28E10ED76CC5}"/>
              </a:ext>
            </a:extLst>
          </p:cNvPr>
          <p:cNvSpPr txBox="1"/>
          <p:nvPr/>
        </p:nvSpPr>
        <p:spPr>
          <a:xfrm>
            <a:off x="3543012" y="3016512"/>
            <a:ext cx="519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90%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514" name="右中かっこ 513">
            <a:extLst>
              <a:ext uri="{FF2B5EF4-FFF2-40B4-BE49-F238E27FC236}">
                <a16:creationId xmlns:a16="http://schemas.microsoft.com/office/drawing/2014/main" id="{5502F5C3-34CE-387B-9ACE-8D3F68E1D11A}"/>
              </a:ext>
            </a:extLst>
          </p:cNvPr>
          <p:cNvSpPr/>
          <p:nvPr/>
        </p:nvSpPr>
        <p:spPr>
          <a:xfrm rot="16200000">
            <a:off x="4850408" y="2579506"/>
            <a:ext cx="155448" cy="1397534"/>
          </a:xfrm>
          <a:prstGeom prst="rightBrace">
            <a:avLst>
              <a:gd name="adj1" fmla="val 55820"/>
              <a:gd name="adj2" fmla="val 46933"/>
            </a:avLst>
          </a:prstGeom>
          <a:ln w="63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5" name="テキスト ボックス 514">
            <a:extLst>
              <a:ext uri="{FF2B5EF4-FFF2-40B4-BE49-F238E27FC236}">
                <a16:creationId xmlns:a16="http://schemas.microsoft.com/office/drawing/2014/main" id="{E405D8AD-6FDB-D986-E4C1-728CD203560D}"/>
              </a:ext>
            </a:extLst>
          </p:cNvPr>
          <p:cNvSpPr txBox="1"/>
          <p:nvPr/>
        </p:nvSpPr>
        <p:spPr>
          <a:xfrm>
            <a:off x="4612949" y="2964764"/>
            <a:ext cx="659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100%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18BEF19C-A58F-BF9D-BA48-D34C9443AB05}"/>
              </a:ext>
            </a:extLst>
          </p:cNvPr>
          <p:cNvGrpSpPr/>
          <p:nvPr/>
        </p:nvGrpSpPr>
        <p:grpSpPr>
          <a:xfrm>
            <a:off x="2729890" y="1145424"/>
            <a:ext cx="1730797" cy="1451320"/>
            <a:chOff x="2689495" y="3325103"/>
            <a:chExt cx="3373270" cy="1451320"/>
          </a:xfrm>
        </p:grpSpPr>
        <p:cxnSp>
          <p:nvCxnSpPr>
            <p:cNvPr id="522" name="直線矢印コネクタ 521">
              <a:extLst>
                <a:ext uri="{FF2B5EF4-FFF2-40B4-BE49-F238E27FC236}">
                  <a16:creationId xmlns:a16="http://schemas.microsoft.com/office/drawing/2014/main" id="{EAB01C6F-6DDC-46FF-5EC2-279E9D8980BC}"/>
                </a:ext>
              </a:extLst>
            </p:cNvPr>
            <p:cNvCxnSpPr>
              <a:cxnSpLocks/>
            </p:cNvCxnSpPr>
            <p:nvPr/>
          </p:nvCxnSpPr>
          <p:spPr>
            <a:xfrm>
              <a:off x="2689495" y="4709592"/>
              <a:ext cx="304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5" name="正方形/長方形 524">
              <a:extLst>
                <a:ext uri="{FF2B5EF4-FFF2-40B4-BE49-F238E27FC236}">
                  <a16:creationId xmlns:a16="http://schemas.microsoft.com/office/drawing/2014/main" id="{656031B0-ADCC-6D0D-289A-04A3D40BCB1A}"/>
                </a:ext>
              </a:extLst>
            </p:cNvPr>
            <p:cNvSpPr/>
            <p:nvPr/>
          </p:nvSpPr>
          <p:spPr>
            <a:xfrm>
              <a:off x="5236278" y="4612164"/>
              <a:ext cx="100800" cy="7586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26" name="正方形/長方形 525">
              <a:extLst>
                <a:ext uri="{FF2B5EF4-FFF2-40B4-BE49-F238E27FC236}">
                  <a16:creationId xmlns:a16="http://schemas.microsoft.com/office/drawing/2014/main" id="{54AA49D9-6C96-F073-EC95-258E0798C9CE}"/>
                </a:ext>
              </a:extLst>
            </p:cNvPr>
            <p:cNvSpPr/>
            <p:nvPr/>
          </p:nvSpPr>
          <p:spPr>
            <a:xfrm>
              <a:off x="5372011" y="4642313"/>
              <a:ext cx="100800" cy="4571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528" name="直線矢印コネクタ 527">
              <a:extLst>
                <a:ext uri="{FF2B5EF4-FFF2-40B4-BE49-F238E27FC236}">
                  <a16:creationId xmlns:a16="http://schemas.microsoft.com/office/drawing/2014/main" id="{A183ED94-08EF-50B4-179A-829169548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529" y="3626774"/>
              <a:ext cx="1" cy="11496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9" name="正方形/長方形 528">
              <a:extLst>
                <a:ext uri="{FF2B5EF4-FFF2-40B4-BE49-F238E27FC236}">
                  <a16:creationId xmlns:a16="http://schemas.microsoft.com/office/drawing/2014/main" id="{51F02437-F76B-9DEB-FD1D-B8372D8EC297}"/>
                </a:ext>
              </a:extLst>
            </p:cNvPr>
            <p:cNvSpPr/>
            <p:nvPr/>
          </p:nvSpPr>
          <p:spPr>
            <a:xfrm>
              <a:off x="4150432" y="3980468"/>
              <a:ext cx="100800" cy="70756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0" name="正方形/長方形 529">
              <a:extLst>
                <a:ext uri="{FF2B5EF4-FFF2-40B4-BE49-F238E27FC236}">
                  <a16:creationId xmlns:a16="http://schemas.microsoft.com/office/drawing/2014/main" id="{86CEB2A2-1A28-42C6-FCB8-9334C9BBB165}"/>
                </a:ext>
              </a:extLst>
            </p:cNvPr>
            <p:cNvSpPr/>
            <p:nvPr/>
          </p:nvSpPr>
          <p:spPr>
            <a:xfrm>
              <a:off x="3336042" y="3946100"/>
              <a:ext cx="100800" cy="743261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1" name="正方形/長方形 530">
              <a:extLst>
                <a:ext uri="{FF2B5EF4-FFF2-40B4-BE49-F238E27FC236}">
                  <a16:creationId xmlns:a16="http://schemas.microsoft.com/office/drawing/2014/main" id="{4E35DA51-0F6D-180C-35F6-FECE737D4708}"/>
                </a:ext>
              </a:extLst>
            </p:cNvPr>
            <p:cNvSpPr/>
            <p:nvPr/>
          </p:nvSpPr>
          <p:spPr>
            <a:xfrm>
              <a:off x="3471774" y="3857451"/>
              <a:ext cx="100800" cy="83295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2" name="正方形/長方形 531">
              <a:extLst>
                <a:ext uri="{FF2B5EF4-FFF2-40B4-BE49-F238E27FC236}">
                  <a16:creationId xmlns:a16="http://schemas.microsoft.com/office/drawing/2014/main" id="{377A739B-DE47-C60A-4878-52B886E1B6B7}"/>
                </a:ext>
              </a:extLst>
            </p:cNvPr>
            <p:cNvSpPr/>
            <p:nvPr/>
          </p:nvSpPr>
          <p:spPr>
            <a:xfrm>
              <a:off x="3607505" y="3841373"/>
              <a:ext cx="100800" cy="84903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3" name="正方形/長方形 532">
              <a:extLst>
                <a:ext uri="{FF2B5EF4-FFF2-40B4-BE49-F238E27FC236}">
                  <a16:creationId xmlns:a16="http://schemas.microsoft.com/office/drawing/2014/main" id="{09B10A2A-A32C-54E8-E93A-4782969CA889}"/>
                </a:ext>
              </a:extLst>
            </p:cNvPr>
            <p:cNvSpPr/>
            <p:nvPr/>
          </p:nvSpPr>
          <p:spPr>
            <a:xfrm>
              <a:off x="3743236" y="3830277"/>
              <a:ext cx="100800" cy="86013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4" name="正方形/長方形 533">
              <a:extLst>
                <a:ext uri="{FF2B5EF4-FFF2-40B4-BE49-F238E27FC236}">
                  <a16:creationId xmlns:a16="http://schemas.microsoft.com/office/drawing/2014/main" id="{026CD87A-5EEB-D1FB-0F85-E58BD0C6D70F}"/>
                </a:ext>
              </a:extLst>
            </p:cNvPr>
            <p:cNvSpPr/>
            <p:nvPr/>
          </p:nvSpPr>
          <p:spPr>
            <a:xfrm>
              <a:off x="3878969" y="3844701"/>
              <a:ext cx="100800" cy="84570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5" name="正方形/長方形 534">
              <a:extLst>
                <a:ext uri="{FF2B5EF4-FFF2-40B4-BE49-F238E27FC236}">
                  <a16:creationId xmlns:a16="http://schemas.microsoft.com/office/drawing/2014/main" id="{1A79B991-C539-0EB3-ED51-4541C45B9600}"/>
                </a:ext>
              </a:extLst>
            </p:cNvPr>
            <p:cNvSpPr/>
            <p:nvPr/>
          </p:nvSpPr>
          <p:spPr>
            <a:xfrm>
              <a:off x="4014702" y="3887978"/>
              <a:ext cx="100800" cy="80243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6" name="正方形/長方形 535">
              <a:extLst>
                <a:ext uri="{FF2B5EF4-FFF2-40B4-BE49-F238E27FC236}">
                  <a16:creationId xmlns:a16="http://schemas.microsoft.com/office/drawing/2014/main" id="{5A1F9326-9000-E216-B5F6-331D28261412}"/>
                </a:ext>
              </a:extLst>
            </p:cNvPr>
            <p:cNvSpPr/>
            <p:nvPr/>
          </p:nvSpPr>
          <p:spPr>
            <a:xfrm>
              <a:off x="4286163" y="4052441"/>
              <a:ext cx="100800" cy="63797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7" name="正方形/長方形 536">
              <a:extLst>
                <a:ext uri="{FF2B5EF4-FFF2-40B4-BE49-F238E27FC236}">
                  <a16:creationId xmlns:a16="http://schemas.microsoft.com/office/drawing/2014/main" id="{D4269E7E-FB4D-FEB2-E890-1EFFD963A956}"/>
                </a:ext>
              </a:extLst>
            </p:cNvPr>
            <p:cNvSpPr/>
            <p:nvPr/>
          </p:nvSpPr>
          <p:spPr>
            <a:xfrm>
              <a:off x="4421894" y="4140810"/>
              <a:ext cx="100800" cy="54721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8" name="正方形/長方形 537">
              <a:extLst>
                <a:ext uri="{FF2B5EF4-FFF2-40B4-BE49-F238E27FC236}">
                  <a16:creationId xmlns:a16="http://schemas.microsoft.com/office/drawing/2014/main" id="{0C0273CA-2489-2B7B-5BCD-ED4F2EB9D749}"/>
                </a:ext>
              </a:extLst>
            </p:cNvPr>
            <p:cNvSpPr/>
            <p:nvPr/>
          </p:nvSpPr>
          <p:spPr>
            <a:xfrm>
              <a:off x="4557625" y="4225145"/>
              <a:ext cx="100800" cy="46288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39" name="正方形/長方形 538">
              <a:extLst>
                <a:ext uri="{FF2B5EF4-FFF2-40B4-BE49-F238E27FC236}">
                  <a16:creationId xmlns:a16="http://schemas.microsoft.com/office/drawing/2014/main" id="{19184B21-0032-D7E6-27A6-27D4403DBB18}"/>
                </a:ext>
              </a:extLst>
            </p:cNvPr>
            <p:cNvSpPr/>
            <p:nvPr/>
          </p:nvSpPr>
          <p:spPr>
            <a:xfrm>
              <a:off x="4695736" y="4356080"/>
              <a:ext cx="100800" cy="33195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0" name="正方形/長方形 539">
              <a:extLst>
                <a:ext uri="{FF2B5EF4-FFF2-40B4-BE49-F238E27FC236}">
                  <a16:creationId xmlns:a16="http://schemas.microsoft.com/office/drawing/2014/main" id="{FCB0E913-6C6B-AB4C-B106-E1A529B31815}"/>
                </a:ext>
              </a:extLst>
            </p:cNvPr>
            <p:cNvSpPr/>
            <p:nvPr/>
          </p:nvSpPr>
          <p:spPr>
            <a:xfrm>
              <a:off x="4829088" y="4427272"/>
              <a:ext cx="100800" cy="260758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1" name="正方形/長方形 540">
              <a:extLst>
                <a:ext uri="{FF2B5EF4-FFF2-40B4-BE49-F238E27FC236}">
                  <a16:creationId xmlns:a16="http://schemas.microsoft.com/office/drawing/2014/main" id="{62C523D5-AD6A-2F32-8D20-5B9353265F0B}"/>
                </a:ext>
              </a:extLst>
            </p:cNvPr>
            <p:cNvSpPr/>
            <p:nvPr/>
          </p:nvSpPr>
          <p:spPr>
            <a:xfrm>
              <a:off x="4964818" y="4515304"/>
              <a:ext cx="100800" cy="17272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2" name="正方形/長方形 541">
              <a:extLst>
                <a:ext uri="{FF2B5EF4-FFF2-40B4-BE49-F238E27FC236}">
                  <a16:creationId xmlns:a16="http://schemas.microsoft.com/office/drawing/2014/main" id="{E3812469-0C20-447C-5F45-4B8B821FC38F}"/>
                </a:ext>
              </a:extLst>
            </p:cNvPr>
            <p:cNvSpPr/>
            <p:nvPr/>
          </p:nvSpPr>
          <p:spPr>
            <a:xfrm>
              <a:off x="5100547" y="4558585"/>
              <a:ext cx="100800" cy="129446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3" name="正方形/長方形 542">
              <a:extLst>
                <a:ext uri="{FF2B5EF4-FFF2-40B4-BE49-F238E27FC236}">
                  <a16:creationId xmlns:a16="http://schemas.microsoft.com/office/drawing/2014/main" id="{875C8424-A501-2BF3-0866-716114640EC9}"/>
                </a:ext>
              </a:extLst>
            </p:cNvPr>
            <p:cNvSpPr/>
            <p:nvPr/>
          </p:nvSpPr>
          <p:spPr>
            <a:xfrm>
              <a:off x="2791530" y="4561000"/>
              <a:ext cx="100800" cy="12704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4" name="正方形/長方形 543">
              <a:extLst>
                <a:ext uri="{FF2B5EF4-FFF2-40B4-BE49-F238E27FC236}">
                  <a16:creationId xmlns:a16="http://schemas.microsoft.com/office/drawing/2014/main" id="{A8F6115A-158C-DC7B-07F1-6B2D3C009B80}"/>
                </a:ext>
              </a:extLst>
            </p:cNvPr>
            <p:cNvSpPr/>
            <p:nvPr/>
          </p:nvSpPr>
          <p:spPr>
            <a:xfrm>
              <a:off x="2928850" y="4384938"/>
              <a:ext cx="100800" cy="303106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5" name="正方形/長方形 544">
              <a:extLst>
                <a:ext uri="{FF2B5EF4-FFF2-40B4-BE49-F238E27FC236}">
                  <a16:creationId xmlns:a16="http://schemas.microsoft.com/office/drawing/2014/main" id="{8F2B81EF-84DA-997F-5974-C7B6F7985A50}"/>
                </a:ext>
              </a:extLst>
            </p:cNvPr>
            <p:cNvSpPr/>
            <p:nvPr/>
          </p:nvSpPr>
          <p:spPr>
            <a:xfrm>
              <a:off x="3064582" y="4252889"/>
              <a:ext cx="100800" cy="435153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46" name="正方形/長方形 545">
              <a:extLst>
                <a:ext uri="{FF2B5EF4-FFF2-40B4-BE49-F238E27FC236}">
                  <a16:creationId xmlns:a16="http://schemas.microsoft.com/office/drawing/2014/main" id="{9309C780-0688-09A1-BD09-D3D84D555988}"/>
                </a:ext>
              </a:extLst>
            </p:cNvPr>
            <p:cNvSpPr/>
            <p:nvPr/>
          </p:nvSpPr>
          <p:spPr>
            <a:xfrm>
              <a:off x="3200313" y="4120843"/>
              <a:ext cx="100800" cy="56720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40" name="直線コネクタ 139">
              <a:extLst>
                <a:ext uri="{FF2B5EF4-FFF2-40B4-BE49-F238E27FC236}">
                  <a16:creationId xmlns:a16="http://schemas.microsoft.com/office/drawing/2014/main" id="{82763050-559F-6BEB-A6D0-2413C0E7E89F}"/>
                </a:ext>
              </a:extLst>
            </p:cNvPr>
            <p:cNvCxnSpPr>
              <a:cxnSpLocks/>
              <a:stCxn id="533" idx="0"/>
              <a:endCxn id="141" idx="2"/>
            </p:cNvCxnSpPr>
            <p:nvPr/>
          </p:nvCxnSpPr>
          <p:spPr>
            <a:xfrm flipV="1">
              <a:off x="3793637" y="3571324"/>
              <a:ext cx="892314" cy="258953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テキスト ボックス 140">
              <a:extLst>
                <a:ext uri="{FF2B5EF4-FFF2-40B4-BE49-F238E27FC236}">
                  <a16:creationId xmlns:a16="http://schemas.microsoft.com/office/drawing/2014/main" id="{CD538743-7C90-5563-3EC5-8B9F3F4B4425}"/>
                </a:ext>
              </a:extLst>
            </p:cNvPr>
            <p:cNvSpPr txBox="1"/>
            <p:nvPr/>
          </p:nvSpPr>
          <p:spPr>
            <a:xfrm>
              <a:off x="3309135" y="3325103"/>
              <a:ext cx="27536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ja-JP" altLang="en-US" sz="1000" b="1" dirty="0"/>
            </a:p>
          </p:txBody>
        </p:sp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4DD7E2E4-27FE-91B3-BC47-13400F97149C}"/>
              </a:ext>
            </a:extLst>
          </p:cNvPr>
          <p:cNvGrpSpPr/>
          <p:nvPr/>
        </p:nvGrpSpPr>
        <p:grpSpPr>
          <a:xfrm>
            <a:off x="5469929" y="2005780"/>
            <a:ext cx="1876836" cy="610328"/>
            <a:chOff x="2689495" y="3626774"/>
            <a:chExt cx="3045744" cy="1149649"/>
          </a:xfrm>
        </p:grpSpPr>
        <p:cxnSp>
          <p:nvCxnSpPr>
            <p:cNvPr id="154" name="直線矢印コネクタ 153">
              <a:extLst>
                <a:ext uri="{FF2B5EF4-FFF2-40B4-BE49-F238E27FC236}">
                  <a16:creationId xmlns:a16="http://schemas.microsoft.com/office/drawing/2014/main" id="{EF21E806-3067-A642-7BD7-5D2B78B232B1}"/>
                </a:ext>
              </a:extLst>
            </p:cNvPr>
            <p:cNvCxnSpPr>
              <a:cxnSpLocks/>
            </p:cNvCxnSpPr>
            <p:nvPr/>
          </p:nvCxnSpPr>
          <p:spPr>
            <a:xfrm>
              <a:off x="2689495" y="4709592"/>
              <a:ext cx="304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A21E54E8-0AE1-A9ED-4865-AAE8938952E3}"/>
                </a:ext>
              </a:extLst>
            </p:cNvPr>
            <p:cNvSpPr/>
            <p:nvPr/>
          </p:nvSpPr>
          <p:spPr>
            <a:xfrm>
              <a:off x="5236278" y="4612164"/>
              <a:ext cx="100800" cy="7586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4EC50820-1041-C448-75C6-B68EDFD98B2B}"/>
                </a:ext>
              </a:extLst>
            </p:cNvPr>
            <p:cNvSpPr/>
            <p:nvPr/>
          </p:nvSpPr>
          <p:spPr>
            <a:xfrm>
              <a:off x="5372011" y="4642313"/>
              <a:ext cx="100800" cy="4571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61" name="直線矢印コネクタ 160">
              <a:extLst>
                <a:ext uri="{FF2B5EF4-FFF2-40B4-BE49-F238E27FC236}">
                  <a16:creationId xmlns:a16="http://schemas.microsoft.com/office/drawing/2014/main" id="{815D7A7F-8DF9-637E-2F25-EF1F7383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529" y="3626774"/>
              <a:ext cx="1" cy="11496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2792B782-D8AC-D61A-D762-DE8B85D85BDB}"/>
                </a:ext>
              </a:extLst>
            </p:cNvPr>
            <p:cNvSpPr/>
            <p:nvPr/>
          </p:nvSpPr>
          <p:spPr>
            <a:xfrm>
              <a:off x="4150432" y="3980468"/>
              <a:ext cx="100800" cy="70756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7ABF486C-6299-7F68-46B3-310B3F12592F}"/>
                </a:ext>
              </a:extLst>
            </p:cNvPr>
            <p:cNvSpPr/>
            <p:nvPr/>
          </p:nvSpPr>
          <p:spPr>
            <a:xfrm>
              <a:off x="3336042" y="3946100"/>
              <a:ext cx="100800" cy="743261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17E72DEF-CFF2-5C57-C163-6787613FED03}"/>
                </a:ext>
              </a:extLst>
            </p:cNvPr>
            <p:cNvSpPr/>
            <p:nvPr/>
          </p:nvSpPr>
          <p:spPr>
            <a:xfrm>
              <a:off x="3471774" y="3857451"/>
              <a:ext cx="100800" cy="83295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C6183A77-A22A-C456-C845-6E852F663051}"/>
                </a:ext>
              </a:extLst>
            </p:cNvPr>
            <p:cNvSpPr/>
            <p:nvPr/>
          </p:nvSpPr>
          <p:spPr>
            <a:xfrm>
              <a:off x="3607505" y="3841373"/>
              <a:ext cx="100800" cy="84903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9BC9F20D-7CBA-21BE-CE56-06423079FC7C}"/>
                </a:ext>
              </a:extLst>
            </p:cNvPr>
            <p:cNvSpPr/>
            <p:nvPr/>
          </p:nvSpPr>
          <p:spPr>
            <a:xfrm>
              <a:off x="3743236" y="3830277"/>
              <a:ext cx="100800" cy="86013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192EED78-4F68-6AA9-48FB-A69896EAC3F1}"/>
                </a:ext>
              </a:extLst>
            </p:cNvPr>
            <p:cNvSpPr/>
            <p:nvPr/>
          </p:nvSpPr>
          <p:spPr>
            <a:xfrm>
              <a:off x="3878969" y="3844701"/>
              <a:ext cx="100800" cy="84570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8B70D13F-7AFA-E907-C5D5-771CD25A3E2B}"/>
                </a:ext>
              </a:extLst>
            </p:cNvPr>
            <p:cNvSpPr/>
            <p:nvPr/>
          </p:nvSpPr>
          <p:spPr>
            <a:xfrm>
              <a:off x="4014702" y="3887978"/>
              <a:ext cx="100800" cy="80243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C38FFF28-0353-5AC1-564D-BDC167F5C849}"/>
                </a:ext>
              </a:extLst>
            </p:cNvPr>
            <p:cNvSpPr/>
            <p:nvPr/>
          </p:nvSpPr>
          <p:spPr>
            <a:xfrm>
              <a:off x="4286163" y="4052441"/>
              <a:ext cx="100800" cy="63797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74BB8D57-448A-267D-C4D9-B463DA21FAE3}"/>
                </a:ext>
              </a:extLst>
            </p:cNvPr>
            <p:cNvSpPr/>
            <p:nvPr/>
          </p:nvSpPr>
          <p:spPr>
            <a:xfrm>
              <a:off x="4421894" y="4140810"/>
              <a:ext cx="100800" cy="54721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CA5E8689-0B0D-13ED-59A1-06EEE544E4D3}"/>
                </a:ext>
              </a:extLst>
            </p:cNvPr>
            <p:cNvSpPr/>
            <p:nvPr/>
          </p:nvSpPr>
          <p:spPr>
            <a:xfrm>
              <a:off x="4557625" y="4225145"/>
              <a:ext cx="100800" cy="46288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18C4E03E-7A3B-E9E7-7AD5-E311035F52BF}"/>
                </a:ext>
              </a:extLst>
            </p:cNvPr>
            <p:cNvSpPr/>
            <p:nvPr/>
          </p:nvSpPr>
          <p:spPr>
            <a:xfrm>
              <a:off x="4695736" y="4356080"/>
              <a:ext cx="100800" cy="33195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9ED44ADE-538B-DE71-F85D-0C2DA7258245}"/>
                </a:ext>
              </a:extLst>
            </p:cNvPr>
            <p:cNvSpPr/>
            <p:nvPr/>
          </p:nvSpPr>
          <p:spPr>
            <a:xfrm>
              <a:off x="4829088" y="4427272"/>
              <a:ext cx="100800" cy="260758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156A6BA1-8413-99ED-5F62-F10461AFE5F6}"/>
                </a:ext>
              </a:extLst>
            </p:cNvPr>
            <p:cNvSpPr/>
            <p:nvPr/>
          </p:nvSpPr>
          <p:spPr>
            <a:xfrm>
              <a:off x="4964818" y="4515304"/>
              <a:ext cx="100800" cy="17272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1FDA3B05-54A4-324A-9894-D017B2309F5A}"/>
                </a:ext>
              </a:extLst>
            </p:cNvPr>
            <p:cNvSpPr/>
            <p:nvPr/>
          </p:nvSpPr>
          <p:spPr>
            <a:xfrm>
              <a:off x="5100547" y="4558585"/>
              <a:ext cx="100800" cy="129446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DDBC8B88-D241-8566-688D-9BC2FCE7932A}"/>
                </a:ext>
              </a:extLst>
            </p:cNvPr>
            <p:cNvSpPr/>
            <p:nvPr/>
          </p:nvSpPr>
          <p:spPr>
            <a:xfrm>
              <a:off x="2791530" y="4561000"/>
              <a:ext cx="100800" cy="12704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030BD78F-5FDA-49C5-4B84-1C17FA5E45BC}"/>
                </a:ext>
              </a:extLst>
            </p:cNvPr>
            <p:cNvSpPr/>
            <p:nvPr/>
          </p:nvSpPr>
          <p:spPr>
            <a:xfrm>
              <a:off x="2928850" y="4384938"/>
              <a:ext cx="100800" cy="303106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55E1565C-24D7-5589-0774-8DC13BBB6D47}"/>
                </a:ext>
              </a:extLst>
            </p:cNvPr>
            <p:cNvSpPr/>
            <p:nvPr/>
          </p:nvSpPr>
          <p:spPr>
            <a:xfrm>
              <a:off x="3064582" y="4252889"/>
              <a:ext cx="100800" cy="435153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1167230E-9F6A-193A-7AE1-944A9BD07089}"/>
                </a:ext>
              </a:extLst>
            </p:cNvPr>
            <p:cNvSpPr/>
            <p:nvPr/>
          </p:nvSpPr>
          <p:spPr>
            <a:xfrm>
              <a:off x="3200313" y="4120843"/>
              <a:ext cx="100800" cy="56720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8E6F368C-B68B-9901-B3FF-393B6EE9DAA9}"/>
                </a:ext>
              </a:extLst>
            </p:cNvPr>
            <p:cNvCxnSpPr>
              <a:cxnSpLocks/>
              <a:stCxn id="166" idx="0"/>
            </p:cNvCxnSpPr>
            <p:nvPr/>
          </p:nvCxnSpPr>
          <p:spPr>
            <a:xfrm>
              <a:off x="3793637" y="3830277"/>
              <a:ext cx="88312" cy="316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EA345F08-6769-7B39-5F68-26511E97EA95}"/>
              </a:ext>
            </a:extLst>
          </p:cNvPr>
          <p:cNvGrpSpPr/>
          <p:nvPr/>
        </p:nvGrpSpPr>
        <p:grpSpPr>
          <a:xfrm>
            <a:off x="5418884" y="1209169"/>
            <a:ext cx="1876836" cy="610637"/>
            <a:chOff x="2689495" y="3626774"/>
            <a:chExt cx="3045744" cy="1149649"/>
          </a:xfrm>
        </p:grpSpPr>
        <p:cxnSp>
          <p:nvCxnSpPr>
            <p:cNvPr id="183" name="直線矢印コネクタ 182">
              <a:extLst>
                <a:ext uri="{FF2B5EF4-FFF2-40B4-BE49-F238E27FC236}">
                  <a16:creationId xmlns:a16="http://schemas.microsoft.com/office/drawing/2014/main" id="{283C5850-E808-E4E2-A54E-7C92648462CB}"/>
                </a:ext>
              </a:extLst>
            </p:cNvPr>
            <p:cNvCxnSpPr>
              <a:cxnSpLocks/>
            </p:cNvCxnSpPr>
            <p:nvPr/>
          </p:nvCxnSpPr>
          <p:spPr>
            <a:xfrm>
              <a:off x="2689495" y="4709592"/>
              <a:ext cx="304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4DFB27C4-AC2D-0473-EF5E-49054721617B}"/>
                </a:ext>
              </a:extLst>
            </p:cNvPr>
            <p:cNvSpPr/>
            <p:nvPr/>
          </p:nvSpPr>
          <p:spPr>
            <a:xfrm>
              <a:off x="5236278" y="4612164"/>
              <a:ext cx="100800" cy="7586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715F56E0-B2E5-F394-B07A-19F534189107}"/>
                </a:ext>
              </a:extLst>
            </p:cNvPr>
            <p:cNvSpPr/>
            <p:nvPr/>
          </p:nvSpPr>
          <p:spPr>
            <a:xfrm>
              <a:off x="5372011" y="4642313"/>
              <a:ext cx="100800" cy="4571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08FF605C-2DF2-0DAC-F903-540FB7769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529" y="3626774"/>
              <a:ext cx="1" cy="11496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BBE45A6B-22A7-7119-EC32-114C27EB53D3}"/>
                </a:ext>
              </a:extLst>
            </p:cNvPr>
            <p:cNvSpPr/>
            <p:nvPr/>
          </p:nvSpPr>
          <p:spPr>
            <a:xfrm>
              <a:off x="4150432" y="3980468"/>
              <a:ext cx="100800" cy="70756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6CDC86F7-C9C7-AFC4-E5AA-3481A7C15C78}"/>
                </a:ext>
              </a:extLst>
            </p:cNvPr>
            <p:cNvSpPr/>
            <p:nvPr/>
          </p:nvSpPr>
          <p:spPr>
            <a:xfrm>
              <a:off x="3336042" y="3946100"/>
              <a:ext cx="100800" cy="743261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65916103-75B0-B5AA-829D-3BA6586E5844}"/>
                </a:ext>
              </a:extLst>
            </p:cNvPr>
            <p:cNvSpPr/>
            <p:nvPr/>
          </p:nvSpPr>
          <p:spPr>
            <a:xfrm>
              <a:off x="3471774" y="3857451"/>
              <a:ext cx="100800" cy="83295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C97A622E-E6F2-4DC7-35ED-37983B7A1178}"/>
                </a:ext>
              </a:extLst>
            </p:cNvPr>
            <p:cNvSpPr/>
            <p:nvPr/>
          </p:nvSpPr>
          <p:spPr>
            <a:xfrm>
              <a:off x="3607505" y="3841373"/>
              <a:ext cx="100800" cy="84903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AC3C0EA6-3F3D-7DB8-59A0-A0A804801B44}"/>
                </a:ext>
              </a:extLst>
            </p:cNvPr>
            <p:cNvSpPr/>
            <p:nvPr/>
          </p:nvSpPr>
          <p:spPr>
            <a:xfrm>
              <a:off x="3743236" y="3830277"/>
              <a:ext cx="100800" cy="86013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6" name="正方形/長方形 585">
              <a:extLst>
                <a:ext uri="{FF2B5EF4-FFF2-40B4-BE49-F238E27FC236}">
                  <a16:creationId xmlns:a16="http://schemas.microsoft.com/office/drawing/2014/main" id="{5FECAE05-AF18-2B9A-C453-ECBC8C654A4B}"/>
                </a:ext>
              </a:extLst>
            </p:cNvPr>
            <p:cNvSpPr/>
            <p:nvPr/>
          </p:nvSpPr>
          <p:spPr>
            <a:xfrm>
              <a:off x="3878969" y="3844701"/>
              <a:ext cx="100800" cy="84570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7" name="正方形/長方形 586">
              <a:extLst>
                <a:ext uri="{FF2B5EF4-FFF2-40B4-BE49-F238E27FC236}">
                  <a16:creationId xmlns:a16="http://schemas.microsoft.com/office/drawing/2014/main" id="{C04EA8B6-1865-EA39-AE95-46853C427D56}"/>
                </a:ext>
              </a:extLst>
            </p:cNvPr>
            <p:cNvSpPr/>
            <p:nvPr/>
          </p:nvSpPr>
          <p:spPr>
            <a:xfrm>
              <a:off x="4014702" y="3887978"/>
              <a:ext cx="100800" cy="80243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8" name="正方形/長方形 587">
              <a:extLst>
                <a:ext uri="{FF2B5EF4-FFF2-40B4-BE49-F238E27FC236}">
                  <a16:creationId xmlns:a16="http://schemas.microsoft.com/office/drawing/2014/main" id="{311876B8-E27A-6A8B-272A-FF915D48EA09}"/>
                </a:ext>
              </a:extLst>
            </p:cNvPr>
            <p:cNvSpPr/>
            <p:nvPr/>
          </p:nvSpPr>
          <p:spPr>
            <a:xfrm>
              <a:off x="4286163" y="4052441"/>
              <a:ext cx="100800" cy="63797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9" name="正方形/長方形 588">
              <a:extLst>
                <a:ext uri="{FF2B5EF4-FFF2-40B4-BE49-F238E27FC236}">
                  <a16:creationId xmlns:a16="http://schemas.microsoft.com/office/drawing/2014/main" id="{01B21F89-389E-665F-9ABB-E34D3511C1E1}"/>
                </a:ext>
              </a:extLst>
            </p:cNvPr>
            <p:cNvSpPr/>
            <p:nvPr/>
          </p:nvSpPr>
          <p:spPr>
            <a:xfrm>
              <a:off x="4421894" y="4140810"/>
              <a:ext cx="100800" cy="54721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0" name="正方形/長方形 589">
              <a:extLst>
                <a:ext uri="{FF2B5EF4-FFF2-40B4-BE49-F238E27FC236}">
                  <a16:creationId xmlns:a16="http://schemas.microsoft.com/office/drawing/2014/main" id="{43772DF4-F7A5-9EAA-47FE-5BF0A2B9C7FD}"/>
                </a:ext>
              </a:extLst>
            </p:cNvPr>
            <p:cNvSpPr/>
            <p:nvPr/>
          </p:nvSpPr>
          <p:spPr>
            <a:xfrm>
              <a:off x="4557625" y="4225145"/>
              <a:ext cx="100800" cy="46288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1" name="正方形/長方形 590">
              <a:extLst>
                <a:ext uri="{FF2B5EF4-FFF2-40B4-BE49-F238E27FC236}">
                  <a16:creationId xmlns:a16="http://schemas.microsoft.com/office/drawing/2014/main" id="{C5BA0C9B-4775-A257-C8B0-CAB0E791D601}"/>
                </a:ext>
              </a:extLst>
            </p:cNvPr>
            <p:cNvSpPr/>
            <p:nvPr/>
          </p:nvSpPr>
          <p:spPr>
            <a:xfrm>
              <a:off x="4695736" y="4356080"/>
              <a:ext cx="100800" cy="33195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2" name="正方形/長方形 591">
              <a:extLst>
                <a:ext uri="{FF2B5EF4-FFF2-40B4-BE49-F238E27FC236}">
                  <a16:creationId xmlns:a16="http://schemas.microsoft.com/office/drawing/2014/main" id="{6713DE20-C45A-22BC-48F5-0EB822872C54}"/>
                </a:ext>
              </a:extLst>
            </p:cNvPr>
            <p:cNvSpPr/>
            <p:nvPr/>
          </p:nvSpPr>
          <p:spPr>
            <a:xfrm>
              <a:off x="4829088" y="4427272"/>
              <a:ext cx="100800" cy="260758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3" name="正方形/長方形 592">
              <a:extLst>
                <a:ext uri="{FF2B5EF4-FFF2-40B4-BE49-F238E27FC236}">
                  <a16:creationId xmlns:a16="http://schemas.microsoft.com/office/drawing/2014/main" id="{A8BE854A-24D1-A91F-9A62-E7CBCC76700C}"/>
                </a:ext>
              </a:extLst>
            </p:cNvPr>
            <p:cNvSpPr/>
            <p:nvPr/>
          </p:nvSpPr>
          <p:spPr>
            <a:xfrm>
              <a:off x="4964818" y="4515304"/>
              <a:ext cx="100800" cy="17272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4" name="正方形/長方形 593">
              <a:extLst>
                <a:ext uri="{FF2B5EF4-FFF2-40B4-BE49-F238E27FC236}">
                  <a16:creationId xmlns:a16="http://schemas.microsoft.com/office/drawing/2014/main" id="{806D9E7A-AAE4-8DA1-992A-CD25E985D898}"/>
                </a:ext>
              </a:extLst>
            </p:cNvPr>
            <p:cNvSpPr/>
            <p:nvPr/>
          </p:nvSpPr>
          <p:spPr>
            <a:xfrm>
              <a:off x="5100547" y="4558585"/>
              <a:ext cx="100800" cy="129446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5" name="正方形/長方形 594">
              <a:extLst>
                <a:ext uri="{FF2B5EF4-FFF2-40B4-BE49-F238E27FC236}">
                  <a16:creationId xmlns:a16="http://schemas.microsoft.com/office/drawing/2014/main" id="{FEB4AC56-0244-46BA-2E4B-B99EA8F68993}"/>
                </a:ext>
              </a:extLst>
            </p:cNvPr>
            <p:cNvSpPr/>
            <p:nvPr/>
          </p:nvSpPr>
          <p:spPr>
            <a:xfrm>
              <a:off x="2791530" y="4561000"/>
              <a:ext cx="100800" cy="12704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6" name="正方形/長方形 595">
              <a:extLst>
                <a:ext uri="{FF2B5EF4-FFF2-40B4-BE49-F238E27FC236}">
                  <a16:creationId xmlns:a16="http://schemas.microsoft.com/office/drawing/2014/main" id="{F251CB9D-9654-D35F-1844-516117C29B65}"/>
                </a:ext>
              </a:extLst>
            </p:cNvPr>
            <p:cNvSpPr/>
            <p:nvPr/>
          </p:nvSpPr>
          <p:spPr>
            <a:xfrm>
              <a:off x="2928850" y="4384938"/>
              <a:ext cx="100800" cy="303106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7" name="正方形/長方形 596">
              <a:extLst>
                <a:ext uri="{FF2B5EF4-FFF2-40B4-BE49-F238E27FC236}">
                  <a16:creationId xmlns:a16="http://schemas.microsoft.com/office/drawing/2014/main" id="{18AA932A-2AF6-2636-56DD-6538AF39085A}"/>
                </a:ext>
              </a:extLst>
            </p:cNvPr>
            <p:cNvSpPr/>
            <p:nvPr/>
          </p:nvSpPr>
          <p:spPr>
            <a:xfrm>
              <a:off x="3064582" y="4252889"/>
              <a:ext cx="100800" cy="435153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8" name="正方形/長方形 597">
              <a:extLst>
                <a:ext uri="{FF2B5EF4-FFF2-40B4-BE49-F238E27FC236}">
                  <a16:creationId xmlns:a16="http://schemas.microsoft.com/office/drawing/2014/main" id="{E2C65FA6-DB8B-040F-B4CF-F47E681B51E6}"/>
                </a:ext>
              </a:extLst>
            </p:cNvPr>
            <p:cNvSpPr/>
            <p:nvPr/>
          </p:nvSpPr>
          <p:spPr>
            <a:xfrm>
              <a:off x="3200313" y="4120843"/>
              <a:ext cx="100800" cy="56720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626" name="テキスト ボックス 625">
            <a:extLst>
              <a:ext uri="{FF2B5EF4-FFF2-40B4-BE49-F238E27FC236}">
                <a16:creationId xmlns:a16="http://schemas.microsoft.com/office/drawing/2014/main" id="{CCF9FF2E-185C-24B6-D2FE-F303D36A323E}"/>
              </a:ext>
            </a:extLst>
          </p:cNvPr>
          <p:cNvSpPr txBox="1"/>
          <p:nvPr/>
        </p:nvSpPr>
        <p:spPr>
          <a:xfrm>
            <a:off x="6014003" y="1772144"/>
            <a:ext cx="461665" cy="2814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631" name="右中かっこ 630">
            <a:extLst>
              <a:ext uri="{FF2B5EF4-FFF2-40B4-BE49-F238E27FC236}">
                <a16:creationId xmlns:a16="http://schemas.microsoft.com/office/drawing/2014/main" id="{94FA8C75-B3A1-B90B-25B5-2A160E968EB5}"/>
              </a:ext>
            </a:extLst>
          </p:cNvPr>
          <p:cNvSpPr/>
          <p:nvPr/>
        </p:nvSpPr>
        <p:spPr>
          <a:xfrm>
            <a:off x="7365110" y="1159262"/>
            <a:ext cx="258697" cy="1517264"/>
          </a:xfrm>
          <a:prstGeom prst="rightBrace">
            <a:avLst>
              <a:gd name="adj1" fmla="val 3778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1" name="テキスト ボックス 760">
            <a:extLst>
              <a:ext uri="{FF2B5EF4-FFF2-40B4-BE49-F238E27FC236}">
                <a16:creationId xmlns:a16="http://schemas.microsoft.com/office/drawing/2014/main" id="{93A1C710-54EB-BF51-9FCF-12A42099E306}"/>
              </a:ext>
            </a:extLst>
          </p:cNvPr>
          <p:cNvSpPr txBox="1"/>
          <p:nvPr/>
        </p:nvSpPr>
        <p:spPr>
          <a:xfrm>
            <a:off x="2855260" y="2764015"/>
            <a:ext cx="1135596" cy="246221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763" name="直線コネクタ 762">
            <a:extLst>
              <a:ext uri="{FF2B5EF4-FFF2-40B4-BE49-F238E27FC236}">
                <a16:creationId xmlns:a16="http://schemas.microsoft.com/office/drawing/2014/main" id="{471ADF1C-15B4-734A-C1CE-1C1232718C54}"/>
              </a:ext>
            </a:extLst>
          </p:cNvPr>
          <p:cNvCxnSpPr>
            <a:cxnSpLocks/>
          </p:cNvCxnSpPr>
          <p:nvPr/>
        </p:nvCxnSpPr>
        <p:spPr>
          <a:xfrm>
            <a:off x="2462631" y="4870176"/>
            <a:ext cx="6480077" cy="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3" name="グループ化 782">
            <a:extLst>
              <a:ext uri="{FF2B5EF4-FFF2-40B4-BE49-F238E27FC236}">
                <a16:creationId xmlns:a16="http://schemas.microsoft.com/office/drawing/2014/main" id="{72ADA014-6592-FC7B-5157-A9C5708032DA}"/>
              </a:ext>
            </a:extLst>
          </p:cNvPr>
          <p:cNvGrpSpPr/>
          <p:nvPr/>
        </p:nvGrpSpPr>
        <p:grpSpPr>
          <a:xfrm>
            <a:off x="2737009" y="4960239"/>
            <a:ext cx="1218560" cy="1474572"/>
            <a:chOff x="2713598" y="4774200"/>
            <a:chExt cx="1668389" cy="1182158"/>
          </a:xfrm>
        </p:grpSpPr>
        <p:cxnSp>
          <p:nvCxnSpPr>
            <p:cNvPr id="765" name="直線矢印コネクタ 764">
              <a:extLst>
                <a:ext uri="{FF2B5EF4-FFF2-40B4-BE49-F238E27FC236}">
                  <a16:creationId xmlns:a16="http://schemas.microsoft.com/office/drawing/2014/main" id="{D3D84B4C-2243-EDD8-E379-16A710CD13AD}"/>
                </a:ext>
              </a:extLst>
            </p:cNvPr>
            <p:cNvCxnSpPr>
              <a:cxnSpLocks/>
            </p:cNvCxnSpPr>
            <p:nvPr/>
          </p:nvCxnSpPr>
          <p:spPr>
            <a:xfrm>
              <a:off x="2713598" y="5899573"/>
              <a:ext cx="166838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直線矢印コネクタ 332">
              <a:extLst>
                <a:ext uri="{FF2B5EF4-FFF2-40B4-BE49-F238E27FC236}">
                  <a16:creationId xmlns:a16="http://schemas.microsoft.com/office/drawing/2014/main" id="{62ABC137-7518-D643-C427-D4E6F83ED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69490" y="4979521"/>
              <a:ext cx="1" cy="976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2AD63CBA-0DCD-6C92-5850-75A6FC71C556}"/>
                </a:ext>
              </a:extLst>
            </p:cNvPr>
            <p:cNvSpPr/>
            <p:nvPr/>
          </p:nvSpPr>
          <p:spPr>
            <a:xfrm>
              <a:off x="4109536" y="5827081"/>
              <a:ext cx="55216" cy="53075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31E63DE3-6170-C961-F806-4DCABBF3670B}"/>
                </a:ext>
              </a:extLst>
            </p:cNvPr>
            <p:cNvSpPr/>
            <p:nvPr/>
          </p:nvSpPr>
          <p:spPr>
            <a:xfrm>
              <a:off x="4183886" y="5840284"/>
              <a:ext cx="55216" cy="38847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2277A822-5708-BD3C-7797-2397A436A994}"/>
                </a:ext>
              </a:extLst>
            </p:cNvPr>
            <p:cNvSpPr/>
            <p:nvPr/>
          </p:nvSpPr>
          <p:spPr>
            <a:xfrm>
              <a:off x="3514735" y="5385154"/>
              <a:ext cx="55216" cy="495006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2" name="正方形/長方形 361">
              <a:extLst>
                <a:ext uri="{FF2B5EF4-FFF2-40B4-BE49-F238E27FC236}">
                  <a16:creationId xmlns:a16="http://schemas.microsoft.com/office/drawing/2014/main" id="{AEBBD7EF-50FF-4166-6A3A-25ACD482FD23}"/>
                </a:ext>
              </a:extLst>
            </p:cNvPr>
            <p:cNvSpPr/>
            <p:nvPr/>
          </p:nvSpPr>
          <p:spPr>
            <a:xfrm>
              <a:off x="3068630" y="5361310"/>
              <a:ext cx="55216" cy="519977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3" name="正方形/長方形 362">
              <a:extLst>
                <a:ext uri="{FF2B5EF4-FFF2-40B4-BE49-F238E27FC236}">
                  <a16:creationId xmlns:a16="http://schemas.microsoft.com/office/drawing/2014/main" id="{69DC14C6-CBEF-0CAA-3248-1BFBFE0771A9}"/>
                </a:ext>
              </a:extLst>
            </p:cNvPr>
            <p:cNvSpPr/>
            <p:nvPr/>
          </p:nvSpPr>
          <p:spPr>
            <a:xfrm>
              <a:off x="3142981" y="5299449"/>
              <a:ext cx="55216" cy="582729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4" name="正方形/長方形 363">
              <a:extLst>
                <a:ext uri="{FF2B5EF4-FFF2-40B4-BE49-F238E27FC236}">
                  <a16:creationId xmlns:a16="http://schemas.microsoft.com/office/drawing/2014/main" id="{BB2FBA7F-BD22-276D-353F-A7143F7D257A}"/>
                </a:ext>
              </a:extLst>
            </p:cNvPr>
            <p:cNvSpPr/>
            <p:nvPr/>
          </p:nvSpPr>
          <p:spPr>
            <a:xfrm>
              <a:off x="3217332" y="5288201"/>
              <a:ext cx="55216" cy="593977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356DC58A-545A-AFD3-F8A7-0A2E7EFCE547}"/>
                </a:ext>
              </a:extLst>
            </p:cNvPr>
            <p:cNvSpPr/>
            <p:nvPr/>
          </p:nvSpPr>
          <p:spPr>
            <a:xfrm>
              <a:off x="3291682" y="5280438"/>
              <a:ext cx="55216" cy="601741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6" name="正方形/長方形 365">
              <a:extLst>
                <a:ext uri="{FF2B5EF4-FFF2-40B4-BE49-F238E27FC236}">
                  <a16:creationId xmlns:a16="http://schemas.microsoft.com/office/drawing/2014/main" id="{56DA5E5B-51BE-8F8C-70C0-87E82DC3AC53}"/>
                </a:ext>
              </a:extLst>
            </p:cNvPr>
            <p:cNvSpPr/>
            <p:nvPr/>
          </p:nvSpPr>
          <p:spPr>
            <a:xfrm>
              <a:off x="3366033" y="5290529"/>
              <a:ext cx="55216" cy="591649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7" name="正方形/長方形 366">
              <a:extLst>
                <a:ext uri="{FF2B5EF4-FFF2-40B4-BE49-F238E27FC236}">
                  <a16:creationId xmlns:a16="http://schemas.microsoft.com/office/drawing/2014/main" id="{0F157F9E-709B-4C8A-40F0-86392CF7E8B3}"/>
                </a:ext>
              </a:extLst>
            </p:cNvPr>
            <p:cNvSpPr/>
            <p:nvPr/>
          </p:nvSpPr>
          <p:spPr>
            <a:xfrm>
              <a:off x="3440385" y="5320806"/>
              <a:ext cx="55216" cy="561374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8" name="正方形/長方形 367">
              <a:extLst>
                <a:ext uri="{FF2B5EF4-FFF2-40B4-BE49-F238E27FC236}">
                  <a16:creationId xmlns:a16="http://schemas.microsoft.com/office/drawing/2014/main" id="{73B8C99F-5E87-5E2D-CCB6-FA16F3B0AEBA}"/>
                </a:ext>
              </a:extLst>
            </p:cNvPr>
            <p:cNvSpPr/>
            <p:nvPr/>
          </p:nvSpPr>
          <p:spPr>
            <a:xfrm>
              <a:off x="3589085" y="5435862"/>
              <a:ext cx="55216" cy="446316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9" name="正方形/長方形 368">
              <a:extLst>
                <a:ext uri="{FF2B5EF4-FFF2-40B4-BE49-F238E27FC236}">
                  <a16:creationId xmlns:a16="http://schemas.microsoft.com/office/drawing/2014/main" id="{32F06665-C1C4-CEAF-99E9-1AF93DD354E2}"/>
                </a:ext>
              </a:extLst>
            </p:cNvPr>
            <p:cNvSpPr/>
            <p:nvPr/>
          </p:nvSpPr>
          <p:spPr>
            <a:xfrm>
              <a:off x="3663435" y="5497327"/>
              <a:ext cx="55216" cy="382828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0" name="正方形/長方形 369">
              <a:extLst>
                <a:ext uri="{FF2B5EF4-FFF2-40B4-BE49-F238E27FC236}">
                  <a16:creationId xmlns:a16="http://schemas.microsoft.com/office/drawing/2014/main" id="{3B44DB7D-4E6A-B5A9-4B9C-837CDB4666B1}"/>
                </a:ext>
              </a:extLst>
            </p:cNvPr>
            <p:cNvSpPr/>
            <p:nvPr/>
          </p:nvSpPr>
          <p:spPr>
            <a:xfrm>
              <a:off x="3737786" y="5556325"/>
              <a:ext cx="55216" cy="323829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1" name="正方形/長方形 370">
              <a:extLst>
                <a:ext uri="{FF2B5EF4-FFF2-40B4-BE49-F238E27FC236}">
                  <a16:creationId xmlns:a16="http://schemas.microsoft.com/office/drawing/2014/main" id="{3A3BB7A2-BDED-52F4-365A-6D7C0609C39A}"/>
                </a:ext>
              </a:extLst>
            </p:cNvPr>
            <p:cNvSpPr/>
            <p:nvPr/>
          </p:nvSpPr>
          <p:spPr>
            <a:xfrm>
              <a:off x="3813440" y="5647927"/>
              <a:ext cx="55216" cy="232229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2" name="正方形/長方形 371">
              <a:extLst>
                <a:ext uri="{FF2B5EF4-FFF2-40B4-BE49-F238E27FC236}">
                  <a16:creationId xmlns:a16="http://schemas.microsoft.com/office/drawing/2014/main" id="{93B90161-2C33-E180-D0D5-B1017B629B87}"/>
                </a:ext>
              </a:extLst>
            </p:cNvPr>
            <p:cNvSpPr/>
            <p:nvPr/>
          </p:nvSpPr>
          <p:spPr>
            <a:xfrm>
              <a:off x="3886487" y="5697732"/>
              <a:ext cx="55216" cy="182424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4" name="正方形/長方形 373">
              <a:extLst>
                <a:ext uri="{FF2B5EF4-FFF2-40B4-BE49-F238E27FC236}">
                  <a16:creationId xmlns:a16="http://schemas.microsoft.com/office/drawing/2014/main" id="{4CB1BDF5-3154-03A0-1EE9-C2BFF3E52819}"/>
                </a:ext>
              </a:extLst>
            </p:cNvPr>
            <p:cNvSpPr/>
            <p:nvPr/>
          </p:nvSpPr>
          <p:spPr>
            <a:xfrm>
              <a:off x="3960837" y="5759319"/>
              <a:ext cx="55216" cy="120838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8" name="正方形/長方形 767">
              <a:extLst>
                <a:ext uri="{FF2B5EF4-FFF2-40B4-BE49-F238E27FC236}">
                  <a16:creationId xmlns:a16="http://schemas.microsoft.com/office/drawing/2014/main" id="{0C860C0C-9773-ADE4-14AC-4B293FB14099}"/>
                </a:ext>
              </a:extLst>
            </p:cNvPr>
            <p:cNvSpPr/>
            <p:nvPr/>
          </p:nvSpPr>
          <p:spPr>
            <a:xfrm>
              <a:off x="4035186" y="5789597"/>
              <a:ext cx="55216" cy="90559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69" name="正方形/長方形 768">
              <a:extLst>
                <a:ext uri="{FF2B5EF4-FFF2-40B4-BE49-F238E27FC236}">
                  <a16:creationId xmlns:a16="http://schemas.microsoft.com/office/drawing/2014/main" id="{F1B53DAE-0B07-9B80-9C6F-25ECA900EAF2}"/>
                </a:ext>
              </a:extLst>
            </p:cNvPr>
            <p:cNvSpPr/>
            <p:nvPr/>
          </p:nvSpPr>
          <p:spPr>
            <a:xfrm>
              <a:off x="2770359" y="5791289"/>
              <a:ext cx="55216" cy="88879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0" name="正方形/長方形 769">
              <a:extLst>
                <a:ext uri="{FF2B5EF4-FFF2-40B4-BE49-F238E27FC236}">
                  <a16:creationId xmlns:a16="http://schemas.microsoft.com/office/drawing/2014/main" id="{1C08C152-02BB-E3D3-C742-887F15314154}"/>
                </a:ext>
              </a:extLst>
            </p:cNvPr>
            <p:cNvSpPr/>
            <p:nvPr/>
          </p:nvSpPr>
          <p:spPr>
            <a:xfrm>
              <a:off x="2845580" y="5668117"/>
              <a:ext cx="55216" cy="212049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1" name="正方形/長方形 770">
              <a:extLst>
                <a:ext uri="{FF2B5EF4-FFF2-40B4-BE49-F238E27FC236}">
                  <a16:creationId xmlns:a16="http://schemas.microsoft.com/office/drawing/2014/main" id="{D24FBA8E-0FEA-A059-774A-6AC4E5F9BE5A}"/>
                </a:ext>
              </a:extLst>
            </p:cNvPr>
            <p:cNvSpPr/>
            <p:nvPr/>
          </p:nvSpPr>
          <p:spPr>
            <a:xfrm>
              <a:off x="2919931" y="5575738"/>
              <a:ext cx="55216" cy="304428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72" name="正方形/長方形 771">
              <a:extLst>
                <a:ext uri="{FF2B5EF4-FFF2-40B4-BE49-F238E27FC236}">
                  <a16:creationId xmlns:a16="http://schemas.microsoft.com/office/drawing/2014/main" id="{51E115CB-3BBF-DA91-99A9-129D3796DA59}"/>
                </a:ext>
              </a:extLst>
            </p:cNvPr>
            <p:cNvSpPr/>
            <p:nvPr/>
          </p:nvSpPr>
          <p:spPr>
            <a:xfrm>
              <a:off x="2994281" y="5483360"/>
              <a:ext cx="55216" cy="396807"/>
            </a:xfrm>
            <a:prstGeom prst="rect">
              <a:avLst/>
            </a:prstGeom>
            <a:solidFill>
              <a:schemeClr val="tx1">
                <a:alpha val="30196"/>
              </a:scheme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98AAEBA0-4D42-8300-F9F2-611E249B80F5}"/>
                </a:ext>
              </a:extLst>
            </p:cNvPr>
            <p:cNvCxnSpPr>
              <a:cxnSpLocks/>
              <a:stCxn id="368" idx="0"/>
              <a:endCxn id="776" idx="2"/>
            </p:cNvCxnSpPr>
            <p:nvPr/>
          </p:nvCxnSpPr>
          <p:spPr>
            <a:xfrm flipH="1" flipV="1">
              <a:off x="3488370" y="4971594"/>
              <a:ext cx="128323" cy="46426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6" name="テキスト ボックス 775">
              <a:extLst>
                <a:ext uri="{FF2B5EF4-FFF2-40B4-BE49-F238E27FC236}">
                  <a16:creationId xmlns:a16="http://schemas.microsoft.com/office/drawing/2014/main" id="{46BF4FA9-2C10-AC9E-9C2D-50021B553405}"/>
                </a:ext>
              </a:extLst>
            </p:cNvPr>
            <p:cNvSpPr txBox="1"/>
            <p:nvPr/>
          </p:nvSpPr>
          <p:spPr>
            <a:xfrm>
              <a:off x="3361907" y="4774200"/>
              <a:ext cx="252924" cy="197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kumimoji="1" lang="ja-JP" altLang="en-US" sz="1000" b="1" dirty="0"/>
            </a:p>
          </p:txBody>
        </p:sp>
      </p:grpSp>
      <p:grpSp>
        <p:nvGrpSpPr>
          <p:cNvPr id="784" name="グループ化 783">
            <a:extLst>
              <a:ext uri="{FF2B5EF4-FFF2-40B4-BE49-F238E27FC236}">
                <a16:creationId xmlns:a16="http://schemas.microsoft.com/office/drawing/2014/main" id="{665858BF-F5D7-A7FA-E5E5-08110CA0AC43}"/>
              </a:ext>
            </a:extLst>
          </p:cNvPr>
          <p:cNvGrpSpPr/>
          <p:nvPr/>
        </p:nvGrpSpPr>
        <p:grpSpPr>
          <a:xfrm>
            <a:off x="4634627" y="5823027"/>
            <a:ext cx="987159" cy="610328"/>
            <a:chOff x="2689495" y="3626774"/>
            <a:chExt cx="3045744" cy="1149649"/>
          </a:xfrm>
        </p:grpSpPr>
        <p:cxnSp>
          <p:nvCxnSpPr>
            <p:cNvPr id="785" name="直線矢印コネクタ 784">
              <a:extLst>
                <a:ext uri="{FF2B5EF4-FFF2-40B4-BE49-F238E27FC236}">
                  <a16:creationId xmlns:a16="http://schemas.microsoft.com/office/drawing/2014/main" id="{34177A20-B458-1823-766A-31C2B7B78C39}"/>
                </a:ext>
              </a:extLst>
            </p:cNvPr>
            <p:cNvCxnSpPr>
              <a:cxnSpLocks/>
            </p:cNvCxnSpPr>
            <p:nvPr/>
          </p:nvCxnSpPr>
          <p:spPr>
            <a:xfrm>
              <a:off x="2689495" y="4709592"/>
              <a:ext cx="304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6" name="正方形/長方形 785">
              <a:extLst>
                <a:ext uri="{FF2B5EF4-FFF2-40B4-BE49-F238E27FC236}">
                  <a16:creationId xmlns:a16="http://schemas.microsoft.com/office/drawing/2014/main" id="{93F59B52-2980-1351-E535-3D94D3598F2A}"/>
                </a:ext>
              </a:extLst>
            </p:cNvPr>
            <p:cNvSpPr/>
            <p:nvPr/>
          </p:nvSpPr>
          <p:spPr>
            <a:xfrm>
              <a:off x="5236278" y="4612164"/>
              <a:ext cx="100800" cy="7586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87" name="正方形/長方形 786">
              <a:extLst>
                <a:ext uri="{FF2B5EF4-FFF2-40B4-BE49-F238E27FC236}">
                  <a16:creationId xmlns:a16="http://schemas.microsoft.com/office/drawing/2014/main" id="{676BD050-3455-C1AD-B163-4C78F8D958C2}"/>
                </a:ext>
              </a:extLst>
            </p:cNvPr>
            <p:cNvSpPr/>
            <p:nvPr/>
          </p:nvSpPr>
          <p:spPr>
            <a:xfrm>
              <a:off x="5372011" y="4642313"/>
              <a:ext cx="100800" cy="4571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788" name="直線矢印コネクタ 787">
              <a:extLst>
                <a:ext uri="{FF2B5EF4-FFF2-40B4-BE49-F238E27FC236}">
                  <a16:creationId xmlns:a16="http://schemas.microsoft.com/office/drawing/2014/main" id="{AFFDEA3A-E778-ACF9-2617-ECEC99493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529" y="3626774"/>
              <a:ext cx="1" cy="11496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9" name="正方形/長方形 788">
              <a:extLst>
                <a:ext uri="{FF2B5EF4-FFF2-40B4-BE49-F238E27FC236}">
                  <a16:creationId xmlns:a16="http://schemas.microsoft.com/office/drawing/2014/main" id="{04D79BC2-4643-E849-B37D-618D164B9471}"/>
                </a:ext>
              </a:extLst>
            </p:cNvPr>
            <p:cNvSpPr/>
            <p:nvPr/>
          </p:nvSpPr>
          <p:spPr>
            <a:xfrm>
              <a:off x="4150432" y="3980468"/>
              <a:ext cx="100800" cy="70756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0" name="正方形/長方形 789">
              <a:extLst>
                <a:ext uri="{FF2B5EF4-FFF2-40B4-BE49-F238E27FC236}">
                  <a16:creationId xmlns:a16="http://schemas.microsoft.com/office/drawing/2014/main" id="{D45C323C-823A-E5CC-90BB-081D49AC22AA}"/>
                </a:ext>
              </a:extLst>
            </p:cNvPr>
            <p:cNvSpPr/>
            <p:nvPr/>
          </p:nvSpPr>
          <p:spPr>
            <a:xfrm>
              <a:off x="3336042" y="3946100"/>
              <a:ext cx="100800" cy="743261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1" name="正方形/長方形 790">
              <a:extLst>
                <a:ext uri="{FF2B5EF4-FFF2-40B4-BE49-F238E27FC236}">
                  <a16:creationId xmlns:a16="http://schemas.microsoft.com/office/drawing/2014/main" id="{822A543B-42C2-47D1-2230-E088885373B1}"/>
                </a:ext>
              </a:extLst>
            </p:cNvPr>
            <p:cNvSpPr/>
            <p:nvPr/>
          </p:nvSpPr>
          <p:spPr>
            <a:xfrm>
              <a:off x="3471774" y="3857451"/>
              <a:ext cx="100800" cy="83295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2" name="正方形/長方形 791">
              <a:extLst>
                <a:ext uri="{FF2B5EF4-FFF2-40B4-BE49-F238E27FC236}">
                  <a16:creationId xmlns:a16="http://schemas.microsoft.com/office/drawing/2014/main" id="{23F560A4-7AAE-9C9F-7BA6-8EC9034B017A}"/>
                </a:ext>
              </a:extLst>
            </p:cNvPr>
            <p:cNvSpPr/>
            <p:nvPr/>
          </p:nvSpPr>
          <p:spPr>
            <a:xfrm>
              <a:off x="3607505" y="3841373"/>
              <a:ext cx="100800" cy="84903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3" name="正方形/長方形 792">
              <a:extLst>
                <a:ext uri="{FF2B5EF4-FFF2-40B4-BE49-F238E27FC236}">
                  <a16:creationId xmlns:a16="http://schemas.microsoft.com/office/drawing/2014/main" id="{64FC4198-A00F-2161-278C-1E319CE52565}"/>
                </a:ext>
              </a:extLst>
            </p:cNvPr>
            <p:cNvSpPr/>
            <p:nvPr/>
          </p:nvSpPr>
          <p:spPr>
            <a:xfrm>
              <a:off x="3743236" y="3830277"/>
              <a:ext cx="100800" cy="86013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4" name="正方形/長方形 793">
              <a:extLst>
                <a:ext uri="{FF2B5EF4-FFF2-40B4-BE49-F238E27FC236}">
                  <a16:creationId xmlns:a16="http://schemas.microsoft.com/office/drawing/2014/main" id="{9824FA99-28AA-033D-F449-BE5351193F80}"/>
                </a:ext>
              </a:extLst>
            </p:cNvPr>
            <p:cNvSpPr/>
            <p:nvPr/>
          </p:nvSpPr>
          <p:spPr>
            <a:xfrm>
              <a:off x="3878969" y="3844701"/>
              <a:ext cx="100800" cy="84570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5" name="正方形/長方形 794">
              <a:extLst>
                <a:ext uri="{FF2B5EF4-FFF2-40B4-BE49-F238E27FC236}">
                  <a16:creationId xmlns:a16="http://schemas.microsoft.com/office/drawing/2014/main" id="{C1A07BE2-2080-9524-94AD-CB6A3FEC5130}"/>
                </a:ext>
              </a:extLst>
            </p:cNvPr>
            <p:cNvSpPr/>
            <p:nvPr/>
          </p:nvSpPr>
          <p:spPr>
            <a:xfrm>
              <a:off x="4014702" y="3887978"/>
              <a:ext cx="100800" cy="80243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6" name="正方形/長方形 795">
              <a:extLst>
                <a:ext uri="{FF2B5EF4-FFF2-40B4-BE49-F238E27FC236}">
                  <a16:creationId xmlns:a16="http://schemas.microsoft.com/office/drawing/2014/main" id="{4CFB474B-7074-EEAD-5979-AFF806688305}"/>
                </a:ext>
              </a:extLst>
            </p:cNvPr>
            <p:cNvSpPr/>
            <p:nvPr/>
          </p:nvSpPr>
          <p:spPr>
            <a:xfrm>
              <a:off x="4286163" y="4052441"/>
              <a:ext cx="100800" cy="63797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7" name="正方形/長方形 796">
              <a:extLst>
                <a:ext uri="{FF2B5EF4-FFF2-40B4-BE49-F238E27FC236}">
                  <a16:creationId xmlns:a16="http://schemas.microsoft.com/office/drawing/2014/main" id="{435E9E57-BE93-779F-4DF4-2B3758D11F39}"/>
                </a:ext>
              </a:extLst>
            </p:cNvPr>
            <p:cNvSpPr/>
            <p:nvPr/>
          </p:nvSpPr>
          <p:spPr>
            <a:xfrm>
              <a:off x="4421894" y="4140810"/>
              <a:ext cx="100800" cy="54721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8" name="正方形/長方形 797">
              <a:extLst>
                <a:ext uri="{FF2B5EF4-FFF2-40B4-BE49-F238E27FC236}">
                  <a16:creationId xmlns:a16="http://schemas.microsoft.com/office/drawing/2014/main" id="{A6399D53-C834-F27A-BDAE-334DB49A9DB3}"/>
                </a:ext>
              </a:extLst>
            </p:cNvPr>
            <p:cNvSpPr/>
            <p:nvPr/>
          </p:nvSpPr>
          <p:spPr>
            <a:xfrm>
              <a:off x="4557625" y="4225145"/>
              <a:ext cx="100800" cy="46288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799" name="正方形/長方形 798">
              <a:extLst>
                <a:ext uri="{FF2B5EF4-FFF2-40B4-BE49-F238E27FC236}">
                  <a16:creationId xmlns:a16="http://schemas.microsoft.com/office/drawing/2014/main" id="{F667AD7F-A09F-29C9-FF30-639F431B8C2D}"/>
                </a:ext>
              </a:extLst>
            </p:cNvPr>
            <p:cNvSpPr/>
            <p:nvPr/>
          </p:nvSpPr>
          <p:spPr>
            <a:xfrm>
              <a:off x="4695736" y="4356080"/>
              <a:ext cx="100800" cy="33195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0" name="正方形/長方形 799">
              <a:extLst>
                <a:ext uri="{FF2B5EF4-FFF2-40B4-BE49-F238E27FC236}">
                  <a16:creationId xmlns:a16="http://schemas.microsoft.com/office/drawing/2014/main" id="{2B312150-3364-DB21-45C0-24AF2455472F}"/>
                </a:ext>
              </a:extLst>
            </p:cNvPr>
            <p:cNvSpPr/>
            <p:nvPr/>
          </p:nvSpPr>
          <p:spPr>
            <a:xfrm>
              <a:off x="4829088" y="4427272"/>
              <a:ext cx="100800" cy="260758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1" name="正方形/長方形 800">
              <a:extLst>
                <a:ext uri="{FF2B5EF4-FFF2-40B4-BE49-F238E27FC236}">
                  <a16:creationId xmlns:a16="http://schemas.microsoft.com/office/drawing/2014/main" id="{CC98F117-ADF8-4BB1-C18A-4BB3FA2C5786}"/>
                </a:ext>
              </a:extLst>
            </p:cNvPr>
            <p:cNvSpPr/>
            <p:nvPr/>
          </p:nvSpPr>
          <p:spPr>
            <a:xfrm>
              <a:off x="4964818" y="4515304"/>
              <a:ext cx="100800" cy="17272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2" name="正方形/長方形 801">
              <a:extLst>
                <a:ext uri="{FF2B5EF4-FFF2-40B4-BE49-F238E27FC236}">
                  <a16:creationId xmlns:a16="http://schemas.microsoft.com/office/drawing/2014/main" id="{36D58217-03EC-4477-BE7A-7AFFD42251A2}"/>
                </a:ext>
              </a:extLst>
            </p:cNvPr>
            <p:cNvSpPr/>
            <p:nvPr/>
          </p:nvSpPr>
          <p:spPr>
            <a:xfrm>
              <a:off x="5100547" y="4558585"/>
              <a:ext cx="100800" cy="129446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3" name="正方形/長方形 802">
              <a:extLst>
                <a:ext uri="{FF2B5EF4-FFF2-40B4-BE49-F238E27FC236}">
                  <a16:creationId xmlns:a16="http://schemas.microsoft.com/office/drawing/2014/main" id="{1C34D6D5-7E68-7C9A-71BC-1F51B83EA20C}"/>
                </a:ext>
              </a:extLst>
            </p:cNvPr>
            <p:cNvSpPr/>
            <p:nvPr/>
          </p:nvSpPr>
          <p:spPr>
            <a:xfrm>
              <a:off x="2791530" y="4561000"/>
              <a:ext cx="100800" cy="12704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4" name="正方形/長方形 803">
              <a:extLst>
                <a:ext uri="{FF2B5EF4-FFF2-40B4-BE49-F238E27FC236}">
                  <a16:creationId xmlns:a16="http://schemas.microsoft.com/office/drawing/2014/main" id="{C30E34EF-1560-0822-7929-BC0A490CB73C}"/>
                </a:ext>
              </a:extLst>
            </p:cNvPr>
            <p:cNvSpPr/>
            <p:nvPr/>
          </p:nvSpPr>
          <p:spPr>
            <a:xfrm>
              <a:off x="2928850" y="4384938"/>
              <a:ext cx="100800" cy="303106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5" name="正方形/長方形 804">
              <a:extLst>
                <a:ext uri="{FF2B5EF4-FFF2-40B4-BE49-F238E27FC236}">
                  <a16:creationId xmlns:a16="http://schemas.microsoft.com/office/drawing/2014/main" id="{2D25B1B9-B13D-20E4-E319-8BE80145175C}"/>
                </a:ext>
              </a:extLst>
            </p:cNvPr>
            <p:cNvSpPr/>
            <p:nvPr/>
          </p:nvSpPr>
          <p:spPr>
            <a:xfrm>
              <a:off x="3064582" y="4252889"/>
              <a:ext cx="100800" cy="435153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06" name="正方形/長方形 805">
              <a:extLst>
                <a:ext uri="{FF2B5EF4-FFF2-40B4-BE49-F238E27FC236}">
                  <a16:creationId xmlns:a16="http://schemas.microsoft.com/office/drawing/2014/main" id="{E8DAB250-69A3-7C2F-6853-EA7A64C5F141}"/>
                </a:ext>
              </a:extLst>
            </p:cNvPr>
            <p:cNvSpPr/>
            <p:nvPr/>
          </p:nvSpPr>
          <p:spPr>
            <a:xfrm>
              <a:off x="3200313" y="4120843"/>
              <a:ext cx="100800" cy="56720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807" name="直線コネクタ 806">
              <a:extLst>
                <a:ext uri="{FF2B5EF4-FFF2-40B4-BE49-F238E27FC236}">
                  <a16:creationId xmlns:a16="http://schemas.microsoft.com/office/drawing/2014/main" id="{01AE560C-AE53-8801-2085-86AB738712B8}"/>
                </a:ext>
              </a:extLst>
            </p:cNvPr>
            <p:cNvCxnSpPr>
              <a:cxnSpLocks/>
              <a:stCxn id="793" idx="0"/>
            </p:cNvCxnSpPr>
            <p:nvPr/>
          </p:nvCxnSpPr>
          <p:spPr>
            <a:xfrm>
              <a:off x="3793637" y="3830277"/>
              <a:ext cx="88312" cy="3167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8" name="グループ化 807">
            <a:extLst>
              <a:ext uri="{FF2B5EF4-FFF2-40B4-BE49-F238E27FC236}">
                <a16:creationId xmlns:a16="http://schemas.microsoft.com/office/drawing/2014/main" id="{76A7BF64-46B0-A348-B158-96C87924353D}"/>
              </a:ext>
            </a:extLst>
          </p:cNvPr>
          <p:cNvGrpSpPr/>
          <p:nvPr/>
        </p:nvGrpSpPr>
        <p:grpSpPr>
          <a:xfrm>
            <a:off x="4624677" y="4944224"/>
            <a:ext cx="961000" cy="610637"/>
            <a:chOff x="2689495" y="3626774"/>
            <a:chExt cx="3045744" cy="1149649"/>
          </a:xfrm>
        </p:grpSpPr>
        <p:cxnSp>
          <p:nvCxnSpPr>
            <p:cNvPr id="809" name="直線矢印コネクタ 808">
              <a:extLst>
                <a:ext uri="{FF2B5EF4-FFF2-40B4-BE49-F238E27FC236}">
                  <a16:creationId xmlns:a16="http://schemas.microsoft.com/office/drawing/2014/main" id="{399B7185-CB6D-7D87-00CE-E2660D697720}"/>
                </a:ext>
              </a:extLst>
            </p:cNvPr>
            <p:cNvCxnSpPr>
              <a:cxnSpLocks/>
            </p:cNvCxnSpPr>
            <p:nvPr/>
          </p:nvCxnSpPr>
          <p:spPr>
            <a:xfrm>
              <a:off x="2689495" y="4709592"/>
              <a:ext cx="304574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0" name="正方形/長方形 809">
              <a:extLst>
                <a:ext uri="{FF2B5EF4-FFF2-40B4-BE49-F238E27FC236}">
                  <a16:creationId xmlns:a16="http://schemas.microsoft.com/office/drawing/2014/main" id="{B9C8EDDD-81C5-F27A-373F-F12E79640C02}"/>
                </a:ext>
              </a:extLst>
            </p:cNvPr>
            <p:cNvSpPr/>
            <p:nvPr/>
          </p:nvSpPr>
          <p:spPr>
            <a:xfrm>
              <a:off x="5236278" y="4612164"/>
              <a:ext cx="100800" cy="7586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1" name="正方形/長方形 810">
              <a:extLst>
                <a:ext uri="{FF2B5EF4-FFF2-40B4-BE49-F238E27FC236}">
                  <a16:creationId xmlns:a16="http://schemas.microsoft.com/office/drawing/2014/main" id="{18CF3D42-860E-61FB-56F1-2FD980F898B3}"/>
                </a:ext>
              </a:extLst>
            </p:cNvPr>
            <p:cNvSpPr/>
            <p:nvPr/>
          </p:nvSpPr>
          <p:spPr>
            <a:xfrm>
              <a:off x="5372011" y="4642313"/>
              <a:ext cx="100800" cy="4571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812" name="直線矢印コネクタ 811">
              <a:extLst>
                <a:ext uri="{FF2B5EF4-FFF2-40B4-BE49-F238E27FC236}">
                  <a16:creationId xmlns:a16="http://schemas.microsoft.com/office/drawing/2014/main" id="{748C260E-1000-C30C-9ED8-06A96FE9BD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1529" y="3626774"/>
              <a:ext cx="1" cy="11496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3" name="正方形/長方形 812">
              <a:extLst>
                <a:ext uri="{FF2B5EF4-FFF2-40B4-BE49-F238E27FC236}">
                  <a16:creationId xmlns:a16="http://schemas.microsoft.com/office/drawing/2014/main" id="{6BD45708-D131-4238-F7EA-BFC3474E9AE5}"/>
                </a:ext>
              </a:extLst>
            </p:cNvPr>
            <p:cNvSpPr/>
            <p:nvPr/>
          </p:nvSpPr>
          <p:spPr>
            <a:xfrm>
              <a:off x="4150432" y="3980468"/>
              <a:ext cx="100800" cy="70756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4" name="正方形/長方形 813">
              <a:extLst>
                <a:ext uri="{FF2B5EF4-FFF2-40B4-BE49-F238E27FC236}">
                  <a16:creationId xmlns:a16="http://schemas.microsoft.com/office/drawing/2014/main" id="{D579C45A-5595-1EC5-8B6B-AB4225073CF0}"/>
                </a:ext>
              </a:extLst>
            </p:cNvPr>
            <p:cNvSpPr/>
            <p:nvPr/>
          </p:nvSpPr>
          <p:spPr>
            <a:xfrm>
              <a:off x="3336042" y="3946100"/>
              <a:ext cx="100800" cy="743261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5" name="正方形/長方形 814">
              <a:extLst>
                <a:ext uri="{FF2B5EF4-FFF2-40B4-BE49-F238E27FC236}">
                  <a16:creationId xmlns:a16="http://schemas.microsoft.com/office/drawing/2014/main" id="{E8E6C1D3-62C9-C3D4-2D2C-F860BB1E1F65}"/>
                </a:ext>
              </a:extLst>
            </p:cNvPr>
            <p:cNvSpPr/>
            <p:nvPr/>
          </p:nvSpPr>
          <p:spPr>
            <a:xfrm>
              <a:off x="3471774" y="3857451"/>
              <a:ext cx="100800" cy="83295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6" name="正方形/長方形 815">
              <a:extLst>
                <a:ext uri="{FF2B5EF4-FFF2-40B4-BE49-F238E27FC236}">
                  <a16:creationId xmlns:a16="http://schemas.microsoft.com/office/drawing/2014/main" id="{C1CCE14D-F4AE-81A3-8891-89A98C9A5828}"/>
                </a:ext>
              </a:extLst>
            </p:cNvPr>
            <p:cNvSpPr/>
            <p:nvPr/>
          </p:nvSpPr>
          <p:spPr>
            <a:xfrm>
              <a:off x="3607505" y="3841373"/>
              <a:ext cx="100800" cy="84903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7" name="正方形/長方形 816">
              <a:extLst>
                <a:ext uri="{FF2B5EF4-FFF2-40B4-BE49-F238E27FC236}">
                  <a16:creationId xmlns:a16="http://schemas.microsoft.com/office/drawing/2014/main" id="{C31CC70E-F37F-0B2E-5CB0-F82A401B88EE}"/>
                </a:ext>
              </a:extLst>
            </p:cNvPr>
            <p:cNvSpPr/>
            <p:nvPr/>
          </p:nvSpPr>
          <p:spPr>
            <a:xfrm>
              <a:off x="3743236" y="3830277"/>
              <a:ext cx="100800" cy="86013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8" name="正方形/長方形 817">
              <a:extLst>
                <a:ext uri="{FF2B5EF4-FFF2-40B4-BE49-F238E27FC236}">
                  <a16:creationId xmlns:a16="http://schemas.microsoft.com/office/drawing/2014/main" id="{812BDC18-2AE8-6440-36EC-E58DADC62B42}"/>
                </a:ext>
              </a:extLst>
            </p:cNvPr>
            <p:cNvSpPr/>
            <p:nvPr/>
          </p:nvSpPr>
          <p:spPr>
            <a:xfrm>
              <a:off x="3878969" y="3844701"/>
              <a:ext cx="100800" cy="84570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9" name="正方形/長方形 818">
              <a:extLst>
                <a:ext uri="{FF2B5EF4-FFF2-40B4-BE49-F238E27FC236}">
                  <a16:creationId xmlns:a16="http://schemas.microsoft.com/office/drawing/2014/main" id="{8F9B466A-1072-97AD-1733-22BBE010CD51}"/>
                </a:ext>
              </a:extLst>
            </p:cNvPr>
            <p:cNvSpPr/>
            <p:nvPr/>
          </p:nvSpPr>
          <p:spPr>
            <a:xfrm>
              <a:off x="4014702" y="3887978"/>
              <a:ext cx="100800" cy="80243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0" name="正方形/長方形 819">
              <a:extLst>
                <a:ext uri="{FF2B5EF4-FFF2-40B4-BE49-F238E27FC236}">
                  <a16:creationId xmlns:a16="http://schemas.microsoft.com/office/drawing/2014/main" id="{9531FB7A-3849-3F9C-6EE5-A3CFC2AE6650}"/>
                </a:ext>
              </a:extLst>
            </p:cNvPr>
            <p:cNvSpPr/>
            <p:nvPr/>
          </p:nvSpPr>
          <p:spPr>
            <a:xfrm>
              <a:off x="4286163" y="4052441"/>
              <a:ext cx="100800" cy="63797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1" name="正方形/長方形 820">
              <a:extLst>
                <a:ext uri="{FF2B5EF4-FFF2-40B4-BE49-F238E27FC236}">
                  <a16:creationId xmlns:a16="http://schemas.microsoft.com/office/drawing/2014/main" id="{10C97D75-7E66-D680-74A4-268BE0A0F79C}"/>
                </a:ext>
              </a:extLst>
            </p:cNvPr>
            <p:cNvSpPr/>
            <p:nvPr/>
          </p:nvSpPr>
          <p:spPr>
            <a:xfrm>
              <a:off x="4421894" y="4140810"/>
              <a:ext cx="100800" cy="547219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2" name="正方形/長方形 821">
              <a:extLst>
                <a:ext uri="{FF2B5EF4-FFF2-40B4-BE49-F238E27FC236}">
                  <a16:creationId xmlns:a16="http://schemas.microsoft.com/office/drawing/2014/main" id="{85E3001D-D85E-C3B9-72D7-75D03014FC16}"/>
                </a:ext>
              </a:extLst>
            </p:cNvPr>
            <p:cNvSpPr/>
            <p:nvPr/>
          </p:nvSpPr>
          <p:spPr>
            <a:xfrm>
              <a:off x="4557625" y="4225145"/>
              <a:ext cx="100800" cy="46288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3" name="正方形/長方形 822">
              <a:extLst>
                <a:ext uri="{FF2B5EF4-FFF2-40B4-BE49-F238E27FC236}">
                  <a16:creationId xmlns:a16="http://schemas.microsoft.com/office/drawing/2014/main" id="{8DFD1719-657C-C3F5-CA00-E034C30D9DD0}"/>
                </a:ext>
              </a:extLst>
            </p:cNvPr>
            <p:cNvSpPr/>
            <p:nvPr/>
          </p:nvSpPr>
          <p:spPr>
            <a:xfrm>
              <a:off x="4695736" y="4356080"/>
              <a:ext cx="100800" cy="33195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4" name="正方形/長方形 823">
              <a:extLst>
                <a:ext uri="{FF2B5EF4-FFF2-40B4-BE49-F238E27FC236}">
                  <a16:creationId xmlns:a16="http://schemas.microsoft.com/office/drawing/2014/main" id="{0586D20D-E517-7702-492B-8A0BC2775A54}"/>
                </a:ext>
              </a:extLst>
            </p:cNvPr>
            <p:cNvSpPr/>
            <p:nvPr/>
          </p:nvSpPr>
          <p:spPr>
            <a:xfrm>
              <a:off x="4829088" y="4427272"/>
              <a:ext cx="100800" cy="260758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5" name="正方形/長方形 824">
              <a:extLst>
                <a:ext uri="{FF2B5EF4-FFF2-40B4-BE49-F238E27FC236}">
                  <a16:creationId xmlns:a16="http://schemas.microsoft.com/office/drawing/2014/main" id="{1698CA72-E929-80EF-C947-77EDE255FA69}"/>
                </a:ext>
              </a:extLst>
            </p:cNvPr>
            <p:cNvSpPr/>
            <p:nvPr/>
          </p:nvSpPr>
          <p:spPr>
            <a:xfrm>
              <a:off x="4964818" y="4515304"/>
              <a:ext cx="100800" cy="172727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6" name="正方形/長方形 825">
              <a:extLst>
                <a:ext uri="{FF2B5EF4-FFF2-40B4-BE49-F238E27FC236}">
                  <a16:creationId xmlns:a16="http://schemas.microsoft.com/office/drawing/2014/main" id="{17E40101-C389-ED10-4CFE-5B2794AC6C86}"/>
                </a:ext>
              </a:extLst>
            </p:cNvPr>
            <p:cNvSpPr/>
            <p:nvPr/>
          </p:nvSpPr>
          <p:spPr>
            <a:xfrm>
              <a:off x="5100547" y="4558585"/>
              <a:ext cx="100800" cy="129446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7" name="正方形/長方形 826">
              <a:extLst>
                <a:ext uri="{FF2B5EF4-FFF2-40B4-BE49-F238E27FC236}">
                  <a16:creationId xmlns:a16="http://schemas.microsoft.com/office/drawing/2014/main" id="{A838FD67-8056-927A-9A2D-A760570430E8}"/>
                </a:ext>
              </a:extLst>
            </p:cNvPr>
            <p:cNvSpPr/>
            <p:nvPr/>
          </p:nvSpPr>
          <p:spPr>
            <a:xfrm>
              <a:off x="2791530" y="4561000"/>
              <a:ext cx="100800" cy="127044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8" name="正方形/長方形 827">
              <a:extLst>
                <a:ext uri="{FF2B5EF4-FFF2-40B4-BE49-F238E27FC236}">
                  <a16:creationId xmlns:a16="http://schemas.microsoft.com/office/drawing/2014/main" id="{CE61273F-445C-7F57-E316-047538FCC476}"/>
                </a:ext>
              </a:extLst>
            </p:cNvPr>
            <p:cNvSpPr/>
            <p:nvPr/>
          </p:nvSpPr>
          <p:spPr>
            <a:xfrm>
              <a:off x="2928850" y="4384938"/>
              <a:ext cx="100800" cy="303106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29" name="正方形/長方形 828">
              <a:extLst>
                <a:ext uri="{FF2B5EF4-FFF2-40B4-BE49-F238E27FC236}">
                  <a16:creationId xmlns:a16="http://schemas.microsoft.com/office/drawing/2014/main" id="{10CD09A1-02A9-2EB1-B581-3923944477E4}"/>
                </a:ext>
              </a:extLst>
            </p:cNvPr>
            <p:cNvSpPr/>
            <p:nvPr/>
          </p:nvSpPr>
          <p:spPr>
            <a:xfrm>
              <a:off x="3064582" y="4252889"/>
              <a:ext cx="100800" cy="435153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30" name="正方形/長方形 829">
              <a:extLst>
                <a:ext uri="{FF2B5EF4-FFF2-40B4-BE49-F238E27FC236}">
                  <a16:creationId xmlns:a16="http://schemas.microsoft.com/office/drawing/2014/main" id="{730FB9DB-3469-798C-EA31-DD072EAA7AC7}"/>
                </a:ext>
              </a:extLst>
            </p:cNvPr>
            <p:cNvSpPr/>
            <p:nvPr/>
          </p:nvSpPr>
          <p:spPr>
            <a:xfrm>
              <a:off x="3200313" y="4120843"/>
              <a:ext cx="100800" cy="567200"/>
            </a:xfrm>
            <a:prstGeom prst="rect">
              <a:avLst/>
            </a:prstGeom>
            <a:solidFill>
              <a:srgbClr val="000000">
                <a:alpha val="30196"/>
              </a:srgbClr>
            </a:solidFill>
            <a:ln w="12700">
              <a:solidFill>
                <a:srgbClr val="0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831" name="テキスト ボックス 830">
            <a:extLst>
              <a:ext uri="{FF2B5EF4-FFF2-40B4-BE49-F238E27FC236}">
                <a16:creationId xmlns:a16="http://schemas.microsoft.com/office/drawing/2014/main" id="{07844E72-BA2F-CE4E-6CEB-AC30092E8A73}"/>
              </a:ext>
            </a:extLst>
          </p:cNvPr>
          <p:cNvSpPr txBox="1"/>
          <p:nvPr/>
        </p:nvSpPr>
        <p:spPr>
          <a:xfrm>
            <a:off x="4921849" y="5538022"/>
            <a:ext cx="461665" cy="2814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cxnSp>
        <p:nvCxnSpPr>
          <p:cNvPr id="836" name="直線矢印コネクタ 835">
            <a:extLst>
              <a:ext uri="{FF2B5EF4-FFF2-40B4-BE49-F238E27FC236}">
                <a16:creationId xmlns:a16="http://schemas.microsoft.com/office/drawing/2014/main" id="{69882060-9F26-CFEB-3E8F-C973B6BE7267}"/>
              </a:ext>
            </a:extLst>
          </p:cNvPr>
          <p:cNvCxnSpPr>
            <a:cxnSpLocks/>
          </p:cNvCxnSpPr>
          <p:nvPr/>
        </p:nvCxnSpPr>
        <p:spPr>
          <a:xfrm>
            <a:off x="4331138" y="1941858"/>
            <a:ext cx="816592" cy="3637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9" name="直線矢印コネクタ 838">
            <a:extLst>
              <a:ext uri="{FF2B5EF4-FFF2-40B4-BE49-F238E27FC236}">
                <a16:creationId xmlns:a16="http://schemas.microsoft.com/office/drawing/2014/main" id="{33BECAE9-1B05-9B8F-16F2-93736AA5A861}"/>
              </a:ext>
            </a:extLst>
          </p:cNvPr>
          <p:cNvCxnSpPr>
            <a:cxnSpLocks/>
          </p:cNvCxnSpPr>
          <p:nvPr/>
        </p:nvCxnSpPr>
        <p:spPr>
          <a:xfrm flipV="1">
            <a:off x="4331138" y="1505231"/>
            <a:ext cx="818996" cy="428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8" name="テキスト ボックス 857">
            <a:extLst>
              <a:ext uri="{FF2B5EF4-FFF2-40B4-BE49-F238E27FC236}">
                <a16:creationId xmlns:a16="http://schemas.microsoft.com/office/drawing/2014/main" id="{10BD2212-FD6D-172C-BA12-297BD4AE6AAE}"/>
              </a:ext>
            </a:extLst>
          </p:cNvPr>
          <p:cNvSpPr txBox="1"/>
          <p:nvPr/>
        </p:nvSpPr>
        <p:spPr>
          <a:xfrm>
            <a:off x="5721724" y="5044403"/>
            <a:ext cx="821953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ja-JP" altLang="en-US" sz="1000" b="1" dirty="0"/>
          </a:p>
        </p:txBody>
      </p:sp>
      <p:sp>
        <p:nvSpPr>
          <p:cNvPr id="859" name="テキスト ボックス 858">
            <a:extLst>
              <a:ext uri="{FF2B5EF4-FFF2-40B4-BE49-F238E27FC236}">
                <a16:creationId xmlns:a16="http://schemas.microsoft.com/office/drawing/2014/main" id="{3950340B-EA3C-90B3-0A40-CE39F92FEC3D}"/>
              </a:ext>
            </a:extLst>
          </p:cNvPr>
          <p:cNvSpPr txBox="1"/>
          <p:nvPr/>
        </p:nvSpPr>
        <p:spPr>
          <a:xfrm>
            <a:off x="5721724" y="5961652"/>
            <a:ext cx="821952" cy="24622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kumimoji="1" lang="ja-JP" altLang="en-US" sz="1000" b="1" dirty="0"/>
          </a:p>
        </p:txBody>
      </p:sp>
      <p:sp>
        <p:nvSpPr>
          <p:cNvPr id="861" name="十字形 860">
            <a:extLst>
              <a:ext uri="{FF2B5EF4-FFF2-40B4-BE49-F238E27FC236}">
                <a16:creationId xmlns:a16="http://schemas.microsoft.com/office/drawing/2014/main" id="{69948F79-685B-3540-9E10-439B60D7462A}"/>
              </a:ext>
            </a:extLst>
          </p:cNvPr>
          <p:cNvSpPr/>
          <p:nvPr/>
        </p:nvSpPr>
        <p:spPr>
          <a:xfrm rot="2679708">
            <a:off x="5490198" y="5178801"/>
            <a:ext cx="165082" cy="154126"/>
          </a:xfrm>
          <a:prstGeom prst="plus">
            <a:avLst>
              <a:gd name="adj" fmla="val 479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2" name="十字形 861">
            <a:extLst>
              <a:ext uri="{FF2B5EF4-FFF2-40B4-BE49-F238E27FC236}">
                <a16:creationId xmlns:a16="http://schemas.microsoft.com/office/drawing/2014/main" id="{BB59FA78-6EBE-3F18-F7FC-03E8A360A762}"/>
              </a:ext>
            </a:extLst>
          </p:cNvPr>
          <p:cNvSpPr/>
          <p:nvPr/>
        </p:nvSpPr>
        <p:spPr>
          <a:xfrm rot="2679708">
            <a:off x="5490198" y="6110049"/>
            <a:ext cx="165082" cy="154126"/>
          </a:xfrm>
          <a:prstGeom prst="plus">
            <a:avLst>
              <a:gd name="adj" fmla="val 4793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3" name="矢印: 右 912">
            <a:extLst>
              <a:ext uri="{FF2B5EF4-FFF2-40B4-BE49-F238E27FC236}">
                <a16:creationId xmlns:a16="http://schemas.microsoft.com/office/drawing/2014/main" id="{A4DD2CAA-FC16-6C47-8388-540AD5C78347}"/>
              </a:ext>
            </a:extLst>
          </p:cNvPr>
          <p:cNvSpPr/>
          <p:nvPr/>
        </p:nvSpPr>
        <p:spPr>
          <a:xfrm>
            <a:off x="6746490" y="4984874"/>
            <a:ext cx="51733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4" name="矢印: 右 913">
            <a:extLst>
              <a:ext uri="{FF2B5EF4-FFF2-40B4-BE49-F238E27FC236}">
                <a16:creationId xmlns:a16="http://schemas.microsoft.com/office/drawing/2014/main" id="{FE71E7DE-DDF6-ED85-CEDA-5F2AB3F01C2C}"/>
              </a:ext>
            </a:extLst>
          </p:cNvPr>
          <p:cNvSpPr/>
          <p:nvPr/>
        </p:nvSpPr>
        <p:spPr>
          <a:xfrm>
            <a:off x="6746490" y="5919391"/>
            <a:ext cx="517338" cy="484632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17" name="直線矢印コネクタ 916">
            <a:extLst>
              <a:ext uri="{FF2B5EF4-FFF2-40B4-BE49-F238E27FC236}">
                <a16:creationId xmlns:a16="http://schemas.microsoft.com/office/drawing/2014/main" id="{45BA0202-3596-EADC-0F3A-BC4DCA0AE407}"/>
              </a:ext>
            </a:extLst>
          </p:cNvPr>
          <p:cNvCxnSpPr>
            <a:cxnSpLocks/>
          </p:cNvCxnSpPr>
          <p:nvPr/>
        </p:nvCxnSpPr>
        <p:spPr>
          <a:xfrm flipV="1">
            <a:off x="3828758" y="5324724"/>
            <a:ext cx="465352" cy="4551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8" name="直線矢印コネクタ 917">
            <a:extLst>
              <a:ext uri="{FF2B5EF4-FFF2-40B4-BE49-F238E27FC236}">
                <a16:creationId xmlns:a16="http://schemas.microsoft.com/office/drawing/2014/main" id="{6F9A2C70-C427-4CA0-315D-43D7008743D2}"/>
              </a:ext>
            </a:extLst>
          </p:cNvPr>
          <p:cNvCxnSpPr>
            <a:cxnSpLocks/>
          </p:cNvCxnSpPr>
          <p:nvPr/>
        </p:nvCxnSpPr>
        <p:spPr>
          <a:xfrm>
            <a:off x="3820074" y="5779920"/>
            <a:ext cx="533449" cy="381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5B2949E5-CD49-B6F4-D3A8-7C6A2BA0B9DB}"/>
              </a:ext>
            </a:extLst>
          </p:cNvPr>
          <p:cNvCxnSpPr>
            <a:cxnSpLocks/>
          </p:cNvCxnSpPr>
          <p:nvPr/>
        </p:nvCxnSpPr>
        <p:spPr>
          <a:xfrm>
            <a:off x="2551827" y="1092156"/>
            <a:ext cx="6480077" cy="0"/>
          </a:xfrm>
          <a:prstGeom prst="line">
            <a:avLst/>
          </a:prstGeom>
          <a:ln w="3175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77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9FD32-D62D-2613-052D-C4CD4BEC2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B1CDF9-68BA-E664-EF56-F9404915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994172"/>
          </a:xfrm>
        </p:spPr>
        <p:txBody>
          <a:bodyPr>
            <a:normAutofit/>
          </a:bodyPr>
          <a:lstStyle/>
          <a:p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6E67C63-E374-2F83-E17E-D38D2081E3F3}"/>
              </a:ext>
            </a:extLst>
          </p:cNvPr>
          <p:cNvCxnSpPr>
            <a:cxnSpLocks/>
          </p:cNvCxnSpPr>
          <p:nvPr/>
        </p:nvCxnSpPr>
        <p:spPr>
          <a:xfrm>
            <a:off x="2409825" y="795067"/>
            <a:ext cx="0" cy="6067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D4594E0-336E-7D1F-54FA-34D2A834078B}"/>
              </a:ext>
            </a:extLst>
          </p:cNvPr>
          <p:cNvSpPr txBox="1"/>
          <p:nvPr/>
        </p:nvSpPr>
        <p:spPr>
          <a:xfrm>
            <a:off x="2365196" y="77601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FA59ABE-88C7-B07D-C698-755991699B5E}"/>
              </a:ext>
            </a:extLst>
          </p:cNvPr>
          <p:cNvSpPr/>
          <p:nvPr/>
        </p:nvSpPr>
        <p:spPr>
          <a:xfrm>
            <a:off x="4313642" y="1436479"/>
            <a:ext cx="4697406" cy="900000"/>
          </a:xfrm>
          <a:prstGeom prst="roundRect">
            <a:avLst>
              <a:gd name="adj" fmla="val 833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6" name="四角形: 角を丸くする 895">
            <a:extLst>
              <a:ext uri="{FF2B5EF4-FFF2-40B4-BE49-F238E27FC236}">
                <a16:creationId xmlns:a16="http://schemas.microsoft.com/office/drawing/2014/main" id="{F3FED0E2-A57E-A49B-D637-D59BA0E3D935}"/>
              </a:ext>
            </a:extLst>
          </p:cNvPr>
          <p:cNvSpPr/>
          <p:nvPr/>
        </p:nvSpPr>
        <p:spPr>
          <a:xfrm>
            <a:off x="2815784" y="1438796"/>
            <a:ext cx="1476000" cy="90036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7" name="四角形: 角を丸くする 896">
            <a:extLst>
              <a:ext uri="{FF2B5EF4-FFF2-40B4-BE49-F238E27FC236}">
                <a16:creationId xmlns:a16="http://schemas.microsoft.com/office/drawing/2014/main" id="{ED9DB661-FDCC-9B1D-55BA-6F90C078A6EB}"/>
              </a:ext>
            </a:extLst>
          </p:cNvPr>
          <p:cNvSpPr/>
          <p:nvPr/>
        </p:nvSpPr>
        <p:spPr>
          <a:xfrm>
            <a:off x="4303369" y="2455967"/>
            <a:ext cx="4697405" cy="432000"/>
          </a:xfrm>
          <a:prstGeom prst="roundRect">
            <a:avLst>
              <a:gd name="adj" fmla="val 833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8" name="四角形: 角を丸くする 897">
            <a:extLst>
              <a:ext uri="{FF2B5EF4-FFF2-40B4-BE49-F238E27FC236}">
                <a16:creationId xmlns:a16="http://schemas.microsoft.com/office/drawing/2014/main" id="{48054A50-3C53-68A2-8BD7-072CCE6EFA91}"/>
              </a:ext>
            </a:extLst>
          </p:cNvPr>
          <p:cNvSpPr/>
          <p:nvPr/>
        </p:nvSpPr>
        <p:spPr>
          <a:xfrm>
            <a:off x="2805463" y="2455968"/>
            <a:ext cx="1476000" cy="43323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1" name="正方形/長方形 900">
            <a:extLst>
              <a:ext uri="{FF2B5EF4-FFF2-40B4-BE49-F238E27FC236}">
                <a16:creationId xmlns:a16="http://schemas.microsoft.com/office/drawing/2014/main" id="{CFB324C8-7878-F0FD-AF9F-44B712C21046}"/>
              </a:ext>
            </a:extLst>
          </p:cNvPr>
          <p:cNvSpPr/>
          <p:nvPr/>
        </p:nvSpPr>
        <p:spPr>
          <a:xfrm>
            <a:off x="2726209" y="1231374"/>
            <a:ext cx="6324083" cy="18250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0" name="テキスト ボックス 899">
            <a:extLst>
              <a:ext uri="{FF2B5EF4-FFF2-40B4-BE49-F238E27FC236}">
                <a16:creationId xmlns:a16="http://schemas.microsoft.com/office/drawing/2014/main" id="{B12C6C7D-FA4A-7D2E-C413-D37F3ABC15D9}"/>
              </a:ext>
            </a:extLst>
          </p:cNvPr>
          <p:cNvSpPr txBox="1"/>
          <p:nvPr/>
        </p:nvSpPr>
        <p:spPr>
          <a:xfrm>
            <a:off x="5106781" y="1030659"/>
            <a:ext cx="10976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ja-JP" altLang="en-US" b="1" dirty="0"/>
          </a:p>
        </p:txBody>
      </p:sp>
      <p:sp>
        <p:nvSpPr>
          <p:cNvPr id="902" name="テキスト ボックス 901">
            <a:extLst>
              <a:ext uri="{FF2B5EF4-FFF2-40B4-BE49-F238E27FC236}">
                <a16:creationId xmlns:a16="http://schemas.microsoft.com/office/drawing/2014/main" id="{26350E79-6CBA-797E-6BB7-5781CEF00FA6}"/>
              </a:ext>
            </a:extLst>
          </p:cNvPr>
          <p:cNvSpPr txBox="1"/>
          <p:nvPr/>
        </p:nvSpPr>
        <p:spPr>
          <a:xfrm>
            <a:off x="2365196" y="31169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</a:p>
        </p:txBody>
      </p:sp>
      <p:grpSp>
        <p:nvGrpSpPr>
          <p:cNvPr id="954" name="グループ化 953">
            <a:extLst>
              <a:ext uri="{FF2B5EF4-FFF2-40B4-BE49-F238E27FC236}">
                <a16:creationId xmlns:a16="http://schemas.microsoft.com/office/drawing/2014/main" id="{0041D9A7-6BE1-1449-AA11-6861520A3650}"/>
              </a:ext>
            </a:extLst>
          </p:cNvPr>
          <p:cNvGrpSpPr/>
          <p:nvPr/>
        </p:nvGrpSpPr>
        <p:grpSpPr>
          <a:xfrm>
            <a:off x="3059584" y="3476055"/>
            <a:ext cx="4340987" cy="1771699"/>
            <a:chOff x="3557524" y="4584550"/>
            <a:chExt cx="2464873" cy="643323"/>
          </a:xfrm>
        </p:grpSpPr>
        <p:cxnSp>
          <p:nvCxnSpPr>
            <p:cNvPr id="905" name="直線矢印コネクタ 904">
              <a:extLst>
                <a:ext uri="{FF2B5EF4-FFF2-40B4-BE49-F238E27FC236}">
                  <a16:creationId xmlns:a16="http://schemas.microsoft.com/office/drawing/2014/main" id="{2F24AA0B-1408-5AA0-1770-837603E141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784" y="4584550"/>
              <a:ext cx="3633" cy="643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線矢印コネクタ 905">
              <a:extLst>
                <a:ext uri="{FF2B5EF4-FFF2-40B4-BE49-F238E27FC236}">
                  <a16:creationId xmlns:a16="http://schemas.microsoft.com/office/drawing/2014/main" id="{EFDB1B72-E5C5-04A1-8AF8-6E5744E99522}"/>
                </a:ext>
              </a:extLst>
            </p:cNvPr>
            <p:cNvCxnSpPr>
              <a:cxnSpLocks/>
            </p:cNvCxnSpPr>
            <p:nvPr/>
          </p:nvCxnSpPr>
          <p:spPr>
            <a:xfrm>
              <a:off x="3557524" y="5209640"/>
              <a:ext cx="1391711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7" name="正方形/長方形 906">
              <a:extLst>
                <a:ext uri="{FF2B5EF4-FFF2-40B4-BE49-F238E27FC236}">
                  <a16:creationId xmlns:a16="http://schemas.microsoft.com/office/drawing/2014/main" id="{7B5640C2-D7E2-A028-0E96-37E379F0CE9C}"/>
                </a:ext>
              </a:extLst>
            </p:cNvPr>
            <p:cNvSpPr/>
            <p:nvPr/>
          </p:nvSpPr>
          <p:spPr>
            <a:xfrm>
              <a:off x="3577844" y="5160999"/>
              <a:ext cx="31839" cy="4715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8" name="正方形/長方形 907">
              <a:extLst>
                <a:ext uri="{FF2B5EF4-FFF2-40B4-BE49-F238E27FC236}">
                  <a16:creationId xmlns:a16="http://schemas.microsoft.com/office/drawing/2014/main" id="{C09B50DF-168B-997B-ACB6-3C2C25842120}"/>
                </a:ext>
              </a:extLst>
            </p:cNvPr>
            <p:cNvSpPr/>
            <p:nvPr/>
          </p:nvSpPr>
          <p:spPr>
            <a:xfrm>
              <a:off x="3609872" y="5098121"/>
              <a:ext cx="31839" cy="11003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9" name="正方形/長方形 908">
              <a:extLst>
                <a:ext uri="{FF2B5EF4-FFF2-40B4-BE49-F238E27FC236}">
                  <a16:creationId xmlns:a16="http://schemas.microsoft.com/office/drawing/2014/main" id="{15B809B4-979A-74AF-4D5D-4F82AF9A278C}"/>
                </a:ext>
              </a:extLst>
            </p:cNvPr>
            <p:cNvSpPr/>
            <p:nvPr/>
          </p:nvSpPr>
          <p:spPr>
            <a:xfrm>
              <a:off x="3641900" y="5050962"/>
              <a:ext cx="31839" cy="1571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0" name="正方形/長方形 909">
              <a:extLst>
                <a:ext uri="{FF2B5EF4-FFF2-40B4-BE49-F238E27FC236}">
                  <a16:creationId xmlns:a16="http://schemas.microsoft.com/office/drawing/2014/main" id="{DD96C561-5013-F842-421B-8C6E65E70480}"/>
                </a:ext>
              </a:extLst>
            </p:cNvPr>
            <p:cNvSpPr/>
            <p:nvPr/>
          </p:nvSpPr>
          <p:spPr>
            <a:xfrm>
              <a:off x="3673927" y="5003803"/>
              <a:ext cx="31839" cy="20435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1" name="正方形/長方形 910">
              <a:extLst>
                <a:ext uri="{FF2B5EF4-FFF2-40B4-BE49-F238E27FC236}">
                  <a16:creationId xmlns:a16="http://schemas.microsoft.com/office/drawing/2014/main" id="{F636E444-DC34-F789-891F-296D0D57A489}"/>
                </a:ext>
              </a:extLst>
            </p:cNvPr>
            <p:cNvSpPr/>
            <p:nvPr/>
          </p:nvSpPr>
          <p:spPr>
            <a:xfrm>
              <a:off x="3705954" y="4940924"/>
              <a:ext cx="31839" cy="26723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2" name="正方形/長方形 911">
              <a:extLst>
                <a:ext uri="{FF2B5EF4-FFF2-40B4-BE49-F238E27FC236}">
                  <a16:creationId xmlns:a16="http://schemas.microsoft.com/office/drawing/2014/main" id="{1A24EE09-3EA5-C012-8234-810E55872A13}"/>
                </a:ext>
              </a:extLst>
            </p:cNvPr>
            <p:cNvSpPr/>
            <p:nvPr/>
          </p:nvSpPr>
          <p:spPr>
            <a:xfrm>
              <a:off x="3737982" y="4894027"/>
              <a:ext cx="31839" cy="31439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9" name="正方形/長方形 918">
              <a:extLst>
                <a:ext uri="{FF2B5EF4-FFF2-40B4-BE49-F238E27FC236}">
                  <a16:creationId xmlns:a16="http://schemas.microsoft.com/office/drawing/2014/main" id="{C00F6440-CC15-7015-51A6-A187173FF4CB}"/>
                </a:ext>
              </a:extLst>
            </p:cNvPr>
            <p:cNvSpPr/>
            <p:nvPr/>
          </p:nvSpPr>
          <p:spPr>
            <a:xfrm>
              <a:off x="3770010" y="4862588"/>
              <a:ext cx="31839" cy="3458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0" name="正方形/長方形 919">
              <a:extLst>
                <a:ext uri="{FF2B5EF4-FFF2-40B4-BE49-F238E27FC236}">
                  <a16:creationId xmlns:a16="http://schemas.microsoft.com/office/drawing/2014/main" id="{E122887D-5F4F-50E5-2EB5-60AF50BAF5F9}"/>
                </a:ext>
              </a:extLst>
            </p:cNvPr>
            <p:cNvSpPr/>
            <p:nvPr/>
          </p:nvSpPr>
          <p:spPr>
            <a:xfrm>
              <a:off x="3802037" y="4846868"/>
              <a:ext cx="31839" cy="36155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1" name="正方形/長方形 920">
              <a:extLst>
                <a:ext uri="{FF2B5EF4-FFF2-40B4-BE49-F238E27FC236}">
                  <a16:creationId xmlns:a16="http://schemas.microsoft.com/office/drawing/2014/main" id="{DBB1F424-2129-5FCF-A706-19C36FF0C2B5}"/>
                </a:ext>
              </a:extLst>
            </p:cNvPr>
            <p:cNvSpPr/>
            <p:nvPr/>
          </p:nvSpPr>
          <p:spPr>
            <a:xfrm>
              <a:off x="3834065" y="4831149"/>
              <a:ext cx="31839" cy="37727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2" name="正方形/長方形 921">
              <a:extLst>
                <a:ext uri="{FF2B5EF4-FFF2-40B4-BE49-F238E27FC236}">
                  <a16:creationId xmlns:a16="http://schemas.microsoft.com/office/drawing/2014/main" id="{92465D1D-5548-F4B3-FE70-CE85297FE876}"/>
                </a:ext>
              </a:extLst>
            </p:cNvPr>
            <p:cNvSpPr/>
            <p:nvPr/>
          </p:nvSpPr>
          <p:spPr>
            <a:xfrm>
              <a:off x="3866093" y="4815429"/>
              <a:ext cx="31839" cy="3929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3" name="正方形/長方形 922">
              <a:extLst>
                <a:ext uri="{FF2B5EF4-FFF2-40B4-BE49-F238E27FC236}">
                  <a16:creationId xmlns:a16="http://schemas.microsoft.com/office/drawing/2014/main" id="{3E4437C2-2D65-3C93-B8A7-3323639E3937}"/>
                </a:ext>
              </a:extLst>
            </p:cNvPr>
            <p:cNvSpPr/>
            <p:nvPr/>
          </p:nvSpPr>
          <p:spPr>
            <a:xfrm>
              <a:off x="3898120" y="4806764"/>
              <a:ext cx="31839" cy="3992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4" name="正方形/長方形 923">
              <a:extLst>
                <a:ext uri="{FF2B5EF4-FFF2-40B4-BE49-F238E27FC236}">
                  <a16:creationId xmlns:a16="http://schemas.microsoft.com/office/drawing/2014/main" id="{6B86C0C0-55F6-2676-60C0-B57A066539A7}"/>
                </a:ext>
              </a:extLst>
            </p:cNvPr>
            <p:cNvSpPr/>
            <p:nvPr/>
          </p:nvSpPr>
          <p:spPr>
            <a:xfrm>
              <a:off x="3930148" y="4815429"/>
              <a:ext cx="31839" cy="39299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5" name="正方形/長方形 924">
              <a:extLst>
                <a:ext uri="{FF2B5EF4-FFF2-40B4-BE49-F238E27FC236}">
                  <a16:creationId xmlns:a16="http://schemas.microsoft.com/office/drawing/2014/main" id="{660B1E31-C945-856B-6FCA-DA654262E347}"/>
                </a:ext>
              </a:extLst>
            </p:cNvPr>
            <p:cNvSpPr/>
            <p:nvPr/>
          </p:nvSpPr>
          <p:spPr>
            <a:xfrm>
              <a:off x="3962175" y="4829366"/>
              <a:ext cx="31839" cy="37727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6" name="正方形/長方形 925">
              <a:extLst>
                <a:ext uri="{FF2B5EF4-FFF2-40B4-BE49-F238E27FC236}">
                  <a16:creationId xmlns:a16="http://schemas.microsoft.com/office/drawing/2014/main" id="{168E0DE9-E5A6-4258-9D75-E18577F21573}"/>
                </a:ext>
              </a:extLst>
            </p:cNvPr>
            <p:cNvSpPr/>
            <p:nvPr/>
          </p:nvSpPr>
          <p:spPr>
            <a:xfrm>
              <a:off x="3994765" y="4860805"/>
              <a:ext cx="31839" cy="345832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7" name="正方形/長方形 926">
              <a:extLst>
                <a:ext uri="{FF2B5EF4-FFF2-40B4-BE49-F238E27FC236}">
                  <a16:creationId xmlns:a16="http://schemas.microsoft.com/office/drawing/2014/main" id="{E20A71D6-BB96-7046-6351-3468B63C7C32}"/>
                </a:ext>
              </a:extLst>
            </p:cNvPr>
            <p:cNvSpPr/>
            <p:nvPr/>
          </p:nvSpPr>
          <p:spPr>
            <a:xfrm>
              <a:off x="4026230" y="4907964"/>
              <a:ext cx="31839" cy="29867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8" name="正方形/長方形 927">
              <a:extLst>
                <a:ext uri="{FF2B5EF4-FFF2-40B4-BE49-F238E27FC236}">
                  <a16:creationId xmlns:a16="http://schemas.microsoft.com/office/drawing/2014/main" id="{3E501646-1109-1E56-B6F2-0F04E5F182A1}"/>
                </a:ext>
              </a:extLst>
            </p:cNvPr>
            <p:cNvSpPr/>
            <p:nvPr/>
          </p:nvSpPr>
          <p:spPr>
            <a:xfrm>
              <a:off x="4058258" y="4970842"/>
              <a:ext cx="31839" cy="23579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9" name="正方形/長方形 928">
              <a:extLst>
                <a:ext uri="{FF2B5EF4-FFF2-40B4-BE49-F238E27FC236}">
                  <a16:creationId xmlns:a16="http://schemas.microsoft.com/office/drawing/2014/main" id="{4BD585AA-F410-A059-4774-C9378A601778}"/>
                </a:ext>
              </a:extLst>
            </p:cNvPr>
            <p:cNvSpPr/>
            <p:nvPr/>
          </p:nvSpPr>
          <p:spPr>
            <a:xfrm>
              <a:off x="4090285" y="5018002"/>
              <a:ext cx="31839" cy="18863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1" name="正方形/長方形 930">
              <a:extLst>
                <a:ext uri="{FF2B5EF4-FFF2-40B4-BE49-F238E27FC236}">
                  <a16:creationId xmlns:a16="http://schemas.microsoft.com/office/drawing/2014/main" id="{18AC5B25-66A1-A466-7EDA-6B0BA1A04F39}"/>
                </a:ext>
              </a:extLst>
            </p:cNvPr>
            <p:cNvSpPr/>
            <p:nvPr/>
          </p:nvSpPr>
          <p:spPr>
            <a:xfrm>
              <a:off x="4122312" y="5033721"/>
              <a:ext cx="31839" cy="17291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2" name="正方形/長方形 931">
              <a:extLst>
                <a:ext uri="{FF2B5EF4-FFF2-40B4-BE49-F238E27FC236}">
                  <a16:creationId xmlns:a16="http://schemas.microsoft.com/office/drawing/2014/main" id="{32CEB4AC-A30C-C5BB-AD8C-9E1B5F5B8D6E}"/>
                </a:ext>
              </a:extLst>
            </p:cNvPr>
            <p:cNvSpPr/>
            <p:nvPr/>
          </p:nvSpPr>
          <p:spPr>
            <a:xfrm>
              <a:off x="4154340" y="5049441"/>
              <a:ext cx="31839" cy="1571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3" name="正方形/長方形 932">
              <a:extLst>
                <a:ext uri="{FF2B5EF4-FFF2-40B4-BE49-F238E27FC236}">
                  <a16:creationId xmlns:a16="http://schemas.microsoft.com/office/drawing/2014/main" id="{DBAFBF16-AE84-22CF-690C-3C71EB3EBC5A}"/>
                </a:ext>
              </a:extLst>
            </p:cNvPr>
            <p:cNvSpPr/>
            <p:nvPr/>
          </p:nvSpPr>
          <p:spPr>
            <a:xfrm>
              <a:off x="4186368" y="5065161"/>
              <a:ext cx="31839" cy="14147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4" name="正方形/長方形 933">
              <a:extLst>
                <a:ext uri="{FF2B5EF4-FFF2-40B4-BE49-F238E27FC236}">
                  <a16:creationId xmlns:a16="http://schemas.microsoft.com/office/drawing/2014/main" id="{33D1D158-DE4E-5D5D-8D9A-999A6CA11753}"/>
                </a:ext>
              </a:extLst>
            </p:cNvPr>
            <p:cNvSpPr/>
            <p:nvPr/>
          </p:nvSpPr>
          <p:spPr>
            <a:xfrm>
              <a:off x="4218395" y="5081078"/>
              <a:ext cx="31839" cy="12575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5" name="正方形/長方形 934">
              <a:extLst>
                <a:ext uri="{FF2B5EF4-FFF2-40B4-BE49-F238E27FC236}">
                  <a16:creationId xmlns:a16="http://schemas.microsoft.com/office/drawing/2014/main" id="{B3725AA9-7407-6B43-BBB0-9638AC506276}"/>
                </a:ext>
              </a:extLst>
            </p:cNvPr>
            <p:cNvSpPr/>
            <p:nvPr/>
          </p:nvSpPr>
          <p:spPr>
            <a:xfrm>
              <a:off x="4250423" y="5096798"/>
              <a:ext cx="31839" cy="11003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6" name="正方形/長方形 935">
              <a:extLst>
                <a:ext uri="{FF2B5EF4-FFF2-40B4-BE49-F238E27FC236}">
                  <a16:creationId xmlns:a16="http://schemas.microsoft.com/office/drawing/2014/main" id="{AA9293DF-6CEE-CB0E-24B3-40BCA06009C9}"/>
                </a:ext>
              </a:extLst>
            </p:cNvPr>
            <p:cNvSpPr/>
            <p:nvPr/>
          </p:nvSpPr>
          <p:spPr>
            <a:xfrm>
              <a:off x="4282450" y="5104657"/>
              <a:ext cx="31839" cy="10217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7" name="正方形/長方形 936">
              <a:extLst>
                <a:ext uri="{FF2B5EF4-FFF2-40B4-BE49-F238E27FC236}">
                  <a16:creationId xmlns:a16="http://schemas.microsoft.com/office/drawing/2014/main" id="{FF3E62DE-6144-B4AA-CA40-7B1B4A308E8B}"/>
                </a:ext>
              </a:extLst>
            </p:cNvPr>
            <p:cNvSpPr/>
            <p:nvPr/>
          </p:nvSpPr>
          <p:spPr>
            <a:xfrm>
              <a:off x="4314478" y="5112518"/>
              <a:ext cx="31839" cy="9431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8" name="正方形/長方形 937">
              <a:extLst>
                <a:ext uri="{FF2B5EF4-FFF2-40B4-BE49-F238E27FC236}">
                  <a16:creationId xmlns:a16="http://schemas.microsoft.com/office/drawing/2014/main" id="{8775A74C-8D78-7D71-D3D2-48D662ECBF16}"/>
                </a:ext>
              </a:extLst>
            </p:cNvPr>
            <p:cNvSpPr/>
            <p:nvPr/>
          </p:nvSpPr>
          <p:spPr>
            <a:xfrm>
              <a:off x="4346505" y="5120377"/>
              <a:ext cx="31839" cy="8645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9" name="正方形/長方形 938">
              <a:extLst>
                <a:ext uri="{FF2B5EF4-FFF2-40B4-BE49-F238E27FC236}">
                  <a16:creationId xmlns:a16="http://schemas.microsoft.com/office/drawing/2014/main" id="{ADDE7909-F2F3-61DD-73AA-76EEE4951342}"/>
                </a:ext>
              </a:extLst>
            </p:cNvPr>
            <p:cNvSpPr/>
            <p:nvPr/>
          </p:nvSpPr>
          <p:spPr>
            <a:xfrm>
              <a:off x="4378533" y="5128237"/>
              <a:ext cx="31839" cy="7859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0" name="正方形/長方形 939">
              <a:extLst>
                <a:ext uri="{FF2B5EF4-FFF2-40B4-BE49-F238E27FC236}">
                  <a16:creationId xmlns:a16="http://schemas.microsoft.com/office/drawing/2014/main" id="{8393967C-A0F1-3248-7174-C7756A20710A}"/>
                </a:ext>
              </a:extLst>
            </p:cNvPr>
            <p:cNvSpPr/>
            <p:nvPr/>
          </p:nvSpPr>
          <p:spPr>
            <a:xfrm>
              <a:off x="4410561" y="5134525"/>
              <a:ext cx="31839" cy="7231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1" name="正方形/長方形 940">
              <a:extLst>
                <a:ext uri="{FF2B5EF4-FFF2-40B4-BE49-F238E27FC236}">
                  <a16:creationId xmlns:a16="http://schemas.microsoft.com/office/drawing/2014/main" id="{AD22796D-8A1F-F287-A721-331260806D42}"/>
                </a:ext>
              </a:extLst>
            </p:cNvPr>
            <p:cNvSpPr/>
            <p:nvPr/>
          </p:nvSpPr>
          <p:spPr>
            <a:xfrm>
              <a:off x="4442587" y="5143957"/>
              <a:ext cx="31839" cy="628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2" name="正方形/長方形 941">
              <a:extLst>
                <a:ext uri="{FF2B5EF4-FFF2-40B4-BE49-F238E27FC236}">
                  <a16:creationId xmlns:a16="http://schemas.microsoft.com/office/drawing/2014/main" id="{85E17D37-7300-5795-59FB-530C86EF9C5B}"/>
                </a:ext>
              </a:extLst>
            </p:cNvPr>
            <p:cNvSpPr/>
            <p:nvPr/>
          </p:nvSpPr>
          <p:spPr>
            <a:xfrm>
              <a:off x="4474615" y="5143957"/>
              <a:ext cx="31839" cy="6287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3" name="正方形/長方形 942">
              <a:extLst>
                <a:ext uri="{FF2B5EF4-FFF2-40B4-BE49-F238E27FC236}">
                  <a16:creationId xmlns:a16="http://schemas.microsoft.com/office/drawing/2014/main" id="{685D8435-7BB9-8D26-188F-AD24DBA47F47}"/>
                </a:ext>
              </a:extLst>
            </p:cNvPr>
            <p:cNvSpPr/>
            <p:nvPr/>
          </p:nvSpPr>
          <p:spPr>
            <a:xfrm>
              <a:off x="4506643" y="5146088"/>
              <a:ext cx="31839" cy="6130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4" name="正方形/長方形 943">
              <a:extLst>
                <a:ext uri="{FF2B5EF4-FFF2-40B4-BE49-F238E27FC236}">
                  <a16:creationId xmlns:a16="http://schemas.microsoft.com/office/drawing/2014/main" id="{14EE389D-AF2C-FACE-06F0-6CEB1B37BBD5}"/>
                </a:ext>
              </a:extLst>
            </p:cNvPr>
            <p:cNvSpPr/>
            <p:nvPr/>
          </p:nvSpPr>
          <p:spPr>
            <a:xfrm>
              <a:off x="4538671" y="5147893"/>
              <a:ext cx="31839" cy="5973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5" name="正方形/長方形 944">
              <a:extLst>
                <a:ext uri="{FF2B5EF4-FFF2-40B4-BE49-F238E27FC236}">
                  <a16:creationId xmlns:a16="http://schemas.microsoft.com/office/drawing/2014/main" id="{43F0DEF1-A0CE-8726-3587-92300256F799}"/>
                </a:ext>
              </a:extLst>
            </p:cNvPr>
            <p:cNvSpPr/>
            <p:nvPr/>
          </p:nvSpPr>
          <p:spPr>
            <a:xfrm>
              <a:off x="4570698" y="5151037"/>
              <a:ext cx="31839" cy="5659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6" name="正方形/長方形 945">
              <a:extLst>
                <a:ext uri="{FF2B5EF4-FFF2-40B4-BE49-F238E27FC236}">
                  <a16:creationId xmlns:a16="http://schemas.microsoft.com/office/drawing/2014/main" id="{F9345FB7-08F8-4B59-E34D-D10CF888A374}"/>
                </a:ext>
              </a:extLst>
            </p:cNvPr>
            <p:cNvSpPr/>
            <p:nvPr/>
          </p:nvSpPr>
          <p:spPr>
            <a:xfrm>
              <a:off x="4602725" y="5154181"/>
              <a:ext cx="31839" cy="5344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7" name="正方形/長方形 946">
              <a:extLst>
                <a:ext uri="{FF2B5EF4-FFF2-40B4-BE49-F238E27FC236}">
                  <a16:creationId xmlns:a16="http://schemas.microsoft.com/office/drawing/2014/main" id="{940DE3BE-3139-8BC1-A8F9-1C4983D32CFD}"/>
                </a:ext>
              </a:extLst>
            </p:cNvPr>
            <p:cNvSpPr/>
            <p:nvPr/>
          </p:nvSpPr>
          <p:spPr>
            <a:xfrm>
              <a:off x="4634753" y="5157325"/>
              <a:ext cx="31839" cy="5030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8" name="正方形/長方形 947">
              <a:extLst>
                <a:ext uri="{FF2B5EF4-FFF2-40B4-BE49-F238E27FC236}">
                  <a16:creationId xmlns:a16="http://schemas.microsoft.com/office/drawing/2014/main" id="{6C231C02-6693-DFC6-0104-6A695F2273B4}"/>
                </a:ext>
              </a:extLst>
            </p:cNvPr>
            <p:cNvSpPr/>
            <p:nvPr/>
          </p:nvSpPr>
          <p:spPr>
            <a:xfrm>
              <a:off x="4666781" y="5160469"/>
              <a:ext cx="31839" cy="47159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9" name="正方形/長方形 948">
              <a:extLst>
                <a:ext uri="{FF2B5EF4-FFF2-40B4-BE49-F238E27FC236}">
                  <a16:creationId xmlns:a16="http://schemas.microsoft.com/office/drawing/2014/main" id="{64D65273-7569-BBBF-83C0-E0C023E6D94C}"/>
                </a:ext>
              </a:extLst>
            </p:cNvPr>
            <p:cNvSpPr/>
            <p:nvPr/>
          </p:nvSpPr>
          <p:spPr>
            <a:xfrm>
              <a:off x="4698808" y="5162041"/>
              <a:ext cx="31839" cy="4558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0" name="正方形/長方形 949">
              <a:extLst>
                <a:ext uri="{FF2B5EF4-FFF2-40B4-BE49-F238E27FC236}">
                  <a16:creationId xmlns:a16="http://schemas.microsoft.com/office/drawing/2014/main" id="{A867B6D9-0A06-61E3-928F-EAEB29ED8CC3}"/>
                </a:ext>
              </a:extLst>
            </p:cNvPr>
            <p:cNvSpPr/>
            <p:nvPr/>
          </p:nvSpPr>
          <p:spPr>
            <a:xfrm>
              <a:off x="4729712" y="5163613"/>
              <a:ext cx="31839" cy="4401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1" name="正方形/長方形 950">
              <a:extLst>
                <a:ext uri="{FF2B5EF4-FFF2-40B4-BE49-F238E27FC236}">
                  <a16:creationId xmlns:a16="http://schemas.microsoft.com/office/drawing/2014/main" id="{D5F50132-9B98-676E-F699-FF592E236CAF}"/>
                </a:ext>
              </a:extLst>
            </p:cNvPr>
            <p:cNvSpPr/>
            <p:nvPr/>
          </p:nvSpPr>
          <p:spPr>
            <a:xfrm>
              <a:off x="4761739" y="5165185"/>
              <a:ext cx="31839" cy="42443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2" name="正方形/長方形 951">
              <a:extLst>
                <a:ext uri="{FF2B5EF4-FFF2-40B4-BE49-F238E27FC236}">
                  <a16:creationId xmlns:a16="http://schemas.microsoft.com/office/drawing/2014/main" id="{5CA23612-0BDC-0637-68A0-9276F2AD32FD}"/>
                </a:ext>
              </a:extLst>
            </p:cNvPr>
            <p:cNvSpPr/>
            <p:nvPr/>
          </p:nvSpPr>
          <p:spPr>
            <a:xfrm>
              <a:off x="4793766" y="5166757"/>
              <a:ext cx="31839" cy="4087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3" name="テキスト ボックス 952">
              <a:extLst>
                <a:ext uri="{FF2B5EF4-FFF2-40B4-BE49-F238E27FC236}">
                  <a16:creationId xmlns:a16="http://schemas.microsoft.com/office/drawing/2014/main" id="{7B402AF5-3852-2ADC-7E37-3D2410FC318C}"/>
                </a:ext>
              </a:extLst>
            </p:cNvPr>
            <p:cNvSpPr txBox="1"/>
            <p:nvPr/>
          </p:nvSpPr>
          <p:spPr>
            <a:xfrm>
              <a:off x="4304962" y="5088739"/>
              <a:ext cx="1717435" cy="78230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>
              <a:spAutoFit/>
            </a:bodyPr>
            <a:lstStyle/>
            <a:p>
              <a:endParaRPr kumimoji="1" lang="ja-JP" altLang="en-US" sz="800" b="1" dirty="0"/>
            </a:p>
          </p:txBody>
        </p:sp>
      </p:grpSp>
      <p:sp>
        <p:nvSpPr>
          <p:cNvPr id="956" name="正方形/長方形 955">
            <a:extLst>
              <a:ext uri="{FF2B5EF4-FFF2-40B4-BE49-F238E27FC236}">
                <a16:creationId xmlns:a16="http://schemas.microsoft.com/office/drawing/2014/main" id="{C646A45D-7482-C402-FBB6-342B8AF90843}"/>
              </a:ext>
            </a:extLst>
          </p:cNvPr>
          <p:cNvSpPr/>
          <p:nvPr/>
        </p:nvSpPr>
        <p:spPr>
          <a:xfrm>
            <a:off x="3065426" y="3578826"/>
            <a:ext cx="69839" cy="1623352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3" name="矢印: 下 452">
            <a:extLst>
              <a:ext uri="{FF2B5EF4-FFF2-40B4-BE49-F238E27FC236}">
                <a16:creationId xmlns:a16="http://schemas.microsoft.com/office/drawing/2014/main" id="{AE6A1298-73A6-DE66-EA44-E3D1E9B8F862}"/>
              </a:ext>
            </a:extLst>
          </p:cNvPr>
          <p:cNvSpPr/>
          <p:nvPr/>
        </p:nvSpPr>
        <p:spPr>
          <a:xfrm rot="6988288">
            <a:off x="3653570" y="4039616"/>
            <a:ext cx="139693" cy="118350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5" name="次の値と等しい 454">
            <a:extLst>
              <a:ext uri="{FF2B5EF4-FFF2-40B4-BE49-F238E27FC236}">
                <a16:creationId xmlns:a16="http://schemas.microsoft.com/office/drawing/2014/main" id="{FFBDDABF-DCE2-D061-4D4B-5DCFF37B08C8}"/>
              </a:ext>
            </a:extLst>
          </p:cNvPr>
          <p:cNvSpPr/>
          <p:nvPr/>
        </p:nvSpPr>
        <p:spPr>
          <a:xfrm>
            <a:off x="6181143" y="4043542"/>
            <a:ext cx="569971" cy="449241"/>
          </a:xfrm>
          <a:prstGeom prst="mathEqual">
            <a:avLst>
              <a:gd name="adj1" fmla="val 16659"/>
              <a:gd name="adj2" fmla="val 1176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6" name="テキスト ボックス 455">
            <a:extLst>
              <a:ext uri="{FF2B5EF4-FFF2-40B4-BE49-F238E27FC236}">
                <a16:creationId xmlns:a16="http://schemas.microsoft.com/office/drawing/2014/main" id="{9AB7D1A6-EB54-05F4-6AFE-C9A4783A1993}"/>
              </a:ext>
            </a:extLst>
          </p:cNvPr>
          <p:cNvSpPr txBox="1"/>
          <p:nvPr/>
        </p:nvSpPr>
        <p:spPr>
          <a:xfrm>
            <a:off x="6995720" y="4114263"/>
            <a:ext cx="10976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68954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</Words>
  <Application>Microsoft Office PowerPoint</Application>
  <PresentationFormat>画面に合わせる (4:3)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2025-09-30T23:56:50Z</dcterms:created>
  <dcterms:modified xsi:type="dcterms:W3CDTF">2025-09-30T23:56:59Z</dcterms:modified>
</cp:coreProperties>
</file>