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7" r:id="rId2"/>
    <p:sldId id="258" r:id="rId3"/>
    <p:sldId id="3351" r:id="rId4"/>
    <p:sldId id="3912" r:id="rId5"/>
    <p:sldId id="3939" r:id="rId6"/>
    <p:sldId id="3941" r:id="rId7"/>
    <p:sldId id="3943" r:id="rId8"/>
    <p:sldId id="3942" r:id="rId9"/>
    <p:sldId id="3944" r:id="rId10"/>
    <p:sldId id="3945" r:id="rId11"/>
    <p:sldId id="3946" r:id="rId12"/>
    <p:sldId id="3954" r:id="rId13"/>
    <p:sldId id="3949" r:id="rId14"/>
    <p:sldId id="3952" r:id="rId15"/>
    <p:sldId id="3938" r:id="rId16"/>
    <p:sldId id="3953" r:id="rId17"/>
    <p:sldId id="3959" r:id="rId18"/>
    <p:sldId id="3960" r:id="rId19"/>
    <p:sldId id="3961" r:id="rId20"/>
    <p:sldId id="3962" r:id="rId21"/>
    <p:sldId id="3963" r:id="rId22"/>
    <p:sldId id="3964" r:id="rId23"/>
    <p:sldId id="1447" r:id="rId24"/>
    <p:sldId id="1536" r:id="rId25"/>
    <p:sldId id="3951" r:id="rId26"/>
    <p:sldId id="3950" r:id="rId27"/>
    <p:sldId id="1562" r:id="rId28"/>
    <p:sldId id="1563" r:id="rId29"/>
    <p:sldId id="1426" r:id="rId30"/>
    <p:sldId id="1368" r:id="rId31"/>
    <p:sldId id="3932" r:id="rId32"/>
    <p:sldId id="144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12"/>
          </p14:sldIdLst>
        </p14:section>
        <p14:section name="伊崎さん&amp;橋本さん＆熊谷" id="{275A05A9-AE50-42F2-A73B-D53445E53AE1}">
          <p14:sldIdLst>
            <p14:sldId id="3939"/>
            <p14:sldId id="3941"/>
          </p14:sldIdLst>
        </p14:section>
        <p14:section name="原さん" id="{7925AA7B-9C77-4FFC-8A05-9E95D5DF24F1}">
          <p14:sldIdLst>
            <p14:sldId id="3943"/>
            <p14:sldId id="3942"/>
            <p14:sldId id="3944"/>
            <p14:sldId id="3945"/>
            <p14:sldId id="3946"/>
            <p14:sldId id="3954"/>
            <p14:sldId id="3949"/>
            <p14:sldId id="3952"/>
          </p14:sldIdLst>
        </p14:section>
        <p14:section name="ピックアップ" id="{128A8FCB-DFA5-4C45-89AA-CD59DC760C81}">
          <p14:sldIdLst>
            <p14:sldId id="3938"/>
            <p14:sldId id="3953"/>
            <p14:sldId id="3959"/>
            <p14:sldId id="3960"/>
            <p14:sldId id="3961"/>
            <p14:sldId id="3962"/>
            <p14:sldId id="3963"/>
            <p14:sldId id="3964"/>
            <p14:sldId id="1447"/>
          </p14:sldIdLst>
        </p14:section>
        <p14:section name="補足" id="{C2931B32-4EB1-47D3-95D8-6EA0C7A3AA4E}">
          <p14:sldIdLst>
            <p14:sldId id="1536"/>
            <p14:sldId id="3951"/>
            <p14:sldId id="3950"/>
            <p14:sldId id="1562"/>
            <p14:sldId id="1563"/>
            <p14:sldId id="1426"/>
            <p14:sldId id="1368"/>
            <p14:sldId id="3932"/>
            <p14:sldId id="14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9256-8D5B-4883-975D-D7DC8F0335C1}" v="23" dt="2022-12-19T17:22:01.84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0405" autoAdjust="0"/>
  </p:normalViewPr>
  <p:slideViewPr>
    <p:cSldViewPr snapToGrid="0">
      <p:cViewPr varScale="1">
        <p:scale>
          <a:sx n="47" d="100"/>
          <a:sy n="47" d="100"/>
        </p:scale>
        <p:origin x="1372"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F0896B06-A46D-4498-9F9D-7F6D97B6F604}"/>
    <pc:docChg chg="undo custSel addSld delSld modSld sldOrd modSection">
      <pc:chgData name="Izaki, Fumiaki (Fumiaki.Izaki@yokogawa.com)" userId="bc875e88-d07c-472c-8ef4-4be80e510a87" providerId="ADAL" clId="{F0896B06-A46D-4498-9F9D-7F6D97B6F604}" dt="2022-10-25T03:58:58.392" v="5005" actId="17846"/>
      <pc:docMkLst>
        <pc:docMk/>
      </pc:docMkLst>
      <pc:sldChg chg="delSp modSp mod ord">
        <pc:chgData name="Izaki, Fumiaki (Fumiaki.Izaki@yokogawa.com)" userId="bc875e88-d07c-472c-8ef4-4be80e510a87" providerId="ADAL" clId="{F0896B06-A46D-4498-9F9D-7F6D97B6F604}" dt="2022-10-25T01:58:18.102" v="5004" actId="478"/>
        <pc:sldMkLst>
          <pc:docMk/>
          <pc:sldMk cId="4250072153" sldId="258"/>
        </pc:sldMkLst>
        <pc:spChg chg="del">
          <ac:chgData name="Izaki, Fumiaki (Fumiaki.Izaki@yokogawa.com)" userId="bc875e88-d07c-472c-8ef4-4be80e510a87" providerId="ADAL" clId="{F0896B06-A46D-4498-9F9D-7F6D97B6F604}" dt="2022-10-25T01:58:18.102" v="5004" actId="478"/>
          <ac:spMkLst>
            <pc:docMk/>
            <pc:sldMk cId="4250072153" sldId="258"/>
            <ac:spMk id="2" creationId="{47AA45AE-668B-423B-AC97-A10463D17F08}"/>
          </ac:spMkLst>
        </pc:spChg>
        <pc:spChg chg="mod">
          <ac:chgData name="Izaki, Fumiaki (Fumiaki.Izaki@yokogawa.com)" userId="bc875e88-d07c-472c-8ef4-4be80e510a87" providerId="ADAL" clId="{F0896B06-A46D-4498-9F9D-7F6D97B6F604}" dt="2022-10-25T01:32:32.727" v="4306" actId="20577"/>
          <ac:spMkLst>
            <pc:docMk/>
            <pc:sldMk cId="4250072153" sldId="258"/>
            <ac:spMk id="7" creationId="{30D573C7-3195-41C8-8416-FCF3699C7A73}"/>
          </ac:spMkLst>
        </pc:spChg>
      </pc:sldChg>
      <pc:sldChg chg="addSp modSp mod">
        <pc:chgData name="Izaki, Fumiaki (Fumiaki.Izaki@yokogawa.com)" userId="bc875e88-d07c-472c-8ef4-4be80e510a87" providerId="ADAL" clId="{F0896B06-A46D-4498-9F9D-7F6D97B6F604}" dt="2022-10-25T01:13:43.415" v="3575" actId="1076"/>
        <pc:sldMkLst>
          <pc:docMk/>
          <pc:sldMk cId="2000822823" sldId="1442"/>
        </pc:sldMkLst>
        <pc:spChg chg="add mod">
          <ac:chgData name="Izaki, Fumiaki (Fumiaki.Izaki@yokogawa.com)" userId="bc875e88-d07c-472c-8ef4-4be80e510a87" providerId="ADAL" clId="{F0896B06-A46D-4498-9F9D-7F6D97B6F604}" dt="2022-10-25T01:13:43.415" v="3575" actId="1076"/>
          <ac:spMkLst>
            <pc:docMk/>
            <pc:sldMk cId="2000822823" sldId="1442"/>
            <ac:spMk id="43" creationId="{3336DEC6-9CFD-4FAD-872C-1B92A3912CF8}"/>
          </ac:spMkLst>
        </pc:spChg>
      </pc:sldChg>
      <pc:sldChg chg="addSp modSp mod">
        <pc:chgData name="Izaki, Fumiaki (Fumiaki.Izaki@yokogawa.com)" userId="bc875e88-d07c-472c-8ef4-4be80e510a87" providerId="ADAL" clId="{F0896B06-A46D-4498-9F9D-7F6D97B6F604}" dt="2022-10-25T01:13:21.120" v="3571" actId="1076"/>
        <pc:sldMkLst>
          <pc:docMk/>
          <pc:sldMk cId="3450875681" sldId="1520"/>
        </pc:sldMkLst>
        <pc:spChg chg="add mod">
          <ac:chgData name="Izaki, Fumiaki (Fumiaki.Izaki@yokogawa.com)" userId="bc875e88-d07c-472c-8ef4-4be80e510a87" providerId="ADAL" clId="{F0896B06-A46D-4498-9F9D-7F6D97B6F604}" dt="2022-10-25T01:13:21.120" v="3571" actId="1076"/>
          <ac:spMkLst>
            <pc:docMk/>
            <pc:sldMk cId="3450875681" sldId="1520"/>
            <ac:spMk id="124" creationId="{58CD12CB-0910-4533-B006-71BAFBD25D71}"/>
          </ac:spMkLst>
        </pc:spChg>
      </pc:sldChg>
      <pc:sldChg chg="addSp delSp modSp mod">
        <pc:chgData name="Izaki, Fumiaki (Fumiaki.Izaki@yokogawa.com)" userId="bc875e88-d07c-472c-8ef4-4be80e510a87" providerId="ADAL" clId="{F0896B06-A46D-4498-9F9D-7F6D97B6F604}" dt="2022-10-25T01:51:26.055" v="5003" actId="20577"/>
        <pc:sldMkLst>
          <pc:docMk/>
          <pc:sldMk cId="3117749695" sldId="1523"/>
        </pc:sldMkLst>
        <pc:spChg chg="add del mod">
          <ac:chgData name="Izaki, Fumiaki (Fumiaki.Izaki@yokogawa.com)" userId="bc875e88-d07c-472c-8ef4-4be80e510a87" providerId="ADAL" clId="{F0896B06-A46D-4498-9F9D-7F6D97B6F604}" dt="2022-10-25T01:46:40.835" v="4675" actId="478"/>
          <ac:spMkLst>
            <pc:docMk/>
            <pc:sldMk cId="3117749695" sldId="1523"/>
            <ac:spMk id="14" creationId="{34E92912-0ADF-42A3-8CCE-C6EEDFD9062B}"/>
          </ac:spMkLst>
        </pc:spChg>
        <pc:spChg chg="add mod">
          <ac:chgData name="Izaki, Fumiaki (Fumiaki.Izaki@yokogawa.com)" userId="bc875e88-d07c-472c-8ef4-4be80e510a87" providerId="ADAL" clId="{F0896B06-A46D-4498-9F9D-7F6D97B6F604}" dt="2022-10-25T01:13:32.370" v="3573" actId="1076"/>
          <ac:spMkLst>
            <pc:docMk/>
            <pc:sldMk cId="3117749695" sldId="1523"/>
            <ac:spMk id="15" creationId="{1B9A268A-7A56-4588-A695-92F6F4D084B0}"/>
          </ac:spMkLst>
        </pc:spChg>
        <pc:spChg chg="add mod">
          <ac:chgData name="Izaki, Fumiaki (Fumiaki.Izaki@yokogawa.com)" userId="bc875e88-d07c-472c-8ef4-4be80e510a87" providerId="ADAL" clId="{F0896B06-A46D-4498-9F9D-7F6D97B6F604}" dt="2022-10-25T01:51:26.055" v="5003" actId="20577"/>
          <ac:spMkLst>
            <pc:docMk/>
            <pc:sldMk cId="3117749695" sldId="1523"/>
            <ac:spMk id="17" creationId="{1CBA45F1-FDF8-410A-B688-2DD7C8779278}"/>
          </ac:spMkLst>
        </pc:spChg>
      </pc:sldChg>
      <pc:sldChg chg="addSp modSp mod">
        <pc:chgData name="Izaki, Fumiaki (Fumiaki.Izaki@yokogawa.com)" userId="bc875e88-d07c-472c-8ef4-4be80e510a87" providerId="ADAL" clId="{F0896B06-A46D-4498-9F9D-7F6D97B6F604}" dt="2022-10-25T01:13:27.090" v="3572" actId="1076"/>
        <pc:sldMkLst>
          <pc:docMk/>
          <pc:sldMk cId="1823104948" sldId="1551"/>
        </pc:sldMkLst>
        <pc:spChg chg="add mod">
          <ac:chgData name="Izaki, Fumiaki (Fumiaki.Izaki@yokogawa.com)" userId="bc875e88-d07c-472c-8ef4-4be80e510a87" providerId="ADAL" clId="{F0896B06-A46D-4498-9F9D-7F6D97B6F604}" dt="2022-10-25T01:13:27.090" v="3572" actId="1076"/>
          <ac:spMkLst>
            <pc:docMk/>
            <pc:sldMk cId="1823104948" sldId="1551"/>
            <ac:spMk id="15" creationId="{4B4F5BC6-6DD6-4060-9744-22D6871DC885}"/>
          </ac:spMkLst>
        </pc:spChg>
      </pc:sldChg>
      <pc:sldChg chg="addSp modSp mod">
        <pc:chgData name="Izaki, Fumiaki (Fumiaki.Izaki@yokogawa.com)" userId="bc875e88-d07c-472c-8ef4-4be80e510a87" providerId="ADAL" clId="{F0896B06-A46D-4498-9F9D-7F6D97B6F604}" dt="2022-10-25T01:13:13.168" v="3570" actId="1076"/>
        <pc:sldMkLst>
          <pc:docMk/>
          <pc:sldMk cId="3120141393" sldId="1553"/>
        </pc:sldMkLst>
        <pc:spChg chg="add mod">
          <ac:chgData name="Izaki, Fumiaki (Fumiaki.Izaki@yokogawa.com)" userId="bc875e88-d07c-472c-8ef4-4be80e510a87" providerId="ADAL" clId="{F0896B06-A46D-4498-9F9D-7F6D97B6F604}" dt="2022-10-25T01:13:13.168" v="3570" actId="1076"/>
          <ac:spMkLst>
            <pc:docMk/>
            <pc:sldMk cId="3120141393" sldId="1553"/>
            <ac:spMk id="4" creationId="{900A8664-0B39-4AF6-8B94-7CA16232A172}"/>
          </ac:spMkLst>
        </pc:spChg>
      </pc:sldChg>
      <pc:sldChg chg="addSp modSp mod">
        <pc:chgData name="Izaki, Fumiaki (Fumiaki.Izaki@yokogawa.com)" userId="bc875e88-d07c-472c-8ef4-4be80e510a87" providerId="ADAL" clId="{F0896B06-A46D-4498-9F9D-7F6D97B6F604}" dt="2022-10-25T01:40:05.873" v="4485" actId="20577"/>
        <pc:sldMkLst>
          <pc:docMk/>
          <pc:sldMk cId="1671543431" sldId="3351"/>
        </pc:sldMkLst>
        <pc:spChg chg="add mod">
          <ac:chgData name="Izaki, Fumiaki (Fumiaki.Izaki@yokogawa.com)" userId="bc875e88-d07c-472c-8ef4-4be80e510a87" providerId="ADAL" clId="{F0896B06-A46D-4498-9F9D-7F6D97B6F604}" dt="2022-10-24T07:32:19.934" v="1442" actId="207"/>
          <ac:spMkLst>
            <pc:docMk/>
            <pc:sldMk cId="1671543431" sldId="3351"/>
            <ac:spMk id="4" creationId="{FFB2DFEE-2A50-49C6-BF12-227313650257}"/>
          </ac:spMkLst>
        </pc:spChg>
        <pc:spChg chg="add mod">
          <ac:chgData name="Izaki, Fumiaki (Fumiaki.Izaki@yokogawa.com)" userId="bc875e88-d07c-472c-8ef4-4be80e510a87" providerId="ADAL" clId="{F0896B06-A46D-4498-9F9D-7F6D97B6F604}" dt="2022-10-24T07:32:24.973" v="1443" actId="207"/>
          <ac:spMkLst>
            <pc:docMk/>
            <pc:sldMk cId="1671543431" sldId="3351"/>
            <ac:spMk id="16" creationId="{0EB4DFFA-169B-4BBE-94C0-315D2A067316}"/>
          </ac:spMkLst>
        </pc:spChg>
        <pc:spChg chg="mod">
          <ac:chgData name="Izaki, Fumiaki (Fumiaki.Izaki@yokogawa.com)" userId="bc875e88-d07c-472c-8ef4-4be80e510a87" providerId="ADAL" clId="{F0896B06-A46D-4498-9F9D-7F6D97B6F604}" dt="2022-10-24T04:46:30.365" v="26" actId="20577"/>
          <ac:spMkLst>
            <pc:docMk/>
            <pc:sldMk cId="1671543431" sldId="3351"/>
            <ac:spMk id="35" creationId="{D1A9255F-2813-4A15-8FEB-56CD73EB0885}"/>
          </ac:spMkLst>
        </pc:spChg>
        <pc:spChg chg="mod">
          <ac:chgData name="Izaki, Fumiaki (Fumiaki.Izaki@yokogawa.com)" userId="bc875e88-d07c-472c-8ef4-4be80e510a87" providerId="ADAL" clId="{F0896B06-A46D-4498-9F9D-7F6D97B6F604}" dt="2022-10-25T01:07:43.069" v="3452" actId="20577"/>
          <ac:spMkLst>
            <pc:docMk/>
            <pc:sldMk cId="1671543431" sldId="3351"/>
            <ac:spMk id="36" creationId="{75352B7F-64E6-4E36-B917-CE6799A1901B}"/>
          </ac:spMkLst>
        </pc:spChg>
        <pc:spChg chg="mod">
          <ac:chgData name="Izaki, Fumiaki (Fumiaki.Izaki@yokogawa.com)" userId="bc875e88-d07c-472c-8ef4-4be80e510a87" providerId="ADAL" clId="{F0896B06-A46D-4498-9F9D-7F6D97B6F604}" dt="2022-10-24T04:46:23.493" v="1"/>
          <ac:spMkLst>
            <pc:docMk/>
            <pc:sldMk cId="1671543431" sldId="3351"/>
            <ac:spMk id="37" creationId="{2C50AF44-5B5F-4DB6-88BE-4BB214360E2E}"/>
          </ac:spMkLst>
        </pc:spChg>
        <pc:graphicFrameChg chg="mod modGraphic">
          <ac:chgData name="Izaki, Fumiaki (Fumiaki.Izaki@yokogawa.com)" userId="bc875e88-d07c-472c-8ef4-4be80e510a87" providerId="ADAL" clId="{F0896B06-A46D-4498-9F9D-7F6D97B6F604}" dt="2022-10-25T01:40:05.873" v="4485" actId="20577"/>
          <ac:graphicFrameMkLst>
            <pc:docMk/>
            <pc:sldMk cId="1671543431" sldId="3351"/>
            <ac:graphicFrameMk id="15" creationId="{2BFA6FB4-E607-47A4-9BE5-89D5719034D1}"/>
          </ac:graphicFrameMkLst>
        </pc:graphicFrameChg>
      </pc:sldChg>
      <pc:sldChg chg="addSp delSp modSp mod">
        <pc:chgData name="Izaki, Fumiaki (Fumiaki.Izaki@yokogawa.com)" userId="bc875e88-d07c-472c-8ef4-4be80e510a87" providerId="ADAL" clId="{F0896B06-A46D-4498-9F9D-7F6D97B6F604}" dt="2022-10-25T01:09:29.877" v="3530" actId="20577"/>
        <pc:sldMkLst>
          <pc:docMk/>
          <pc:sldMk cId="387889080" sldId="3912"/>
        </pc:sldMkLst>
        <pc:spChg chg="add del mod">
          <ac:chgData name="Izaki, Fumiaki (Fumiaki.Izaki@yokogawa.com)" userId="bc875e88-d07c-472c-8ef4-4be80e510a87" providerId="ADAL" clId="{F0896B06-A46D-4498-9F9D-7F6D97B6F604}" dt="2022-10-24T05:48:12.587" v="106"/>
          <ac:spMkLst>
            <pc:docMk/>
            <pc:sldMk cId="387889080" sldId="3912"/>
            <ac:spMk id="23" creationId="{5A913168-7DAC-41E1-831A-1A8E8387394C}"/>
          </ac:spMkLst>
        </pc:spChg>
        <pc:spChg chg="add del mod">
          <ac:chgData name="Izaki, Fumiaki (Fumiaki.Izaki@yokogawa.com)" userId="bc875e88-d07c-472c-8ef4-4be80e510a87" providerId="ADAL" clId="{F0896B06-A46D-4498-9F9D-7F6D97B6F604}" dt="2022-10-24T05:48:12.587" v="106"/>
          <ac:spMkLst>
            <pc:docMk/>
            <pc:sldMk cId="387889080" sldId="3912"/>
            <ac:spMk id="24" creationId="{A1E5CFFB-BE1A-4B38-B7ED-11B3D4B93B25}"/>
          </ac:spMkLst>
        </pc:spChg>
        <pc:spChg chg="add mod">
          <ac:chgData name="Izaki, Fumiaki (Fumiaki.Izaki@yokogawa.com)" userId="bc875e88-d07c-472c-8ef4-4be80e510a87" providerId="ADAL" clId="{F0896B06-A46D-4498-9F9D-7F6D97B6F604}" dt="2022-10-24T06:28:53.759" v="905" actId="1076"/>
          <ac:spMkLst>
            <pc:docMk/>
            <pc:sldMk cId="387889080" sldId="3912"/>
            <ac:spMk id="25" creationId="{ED35174B-7489-4556-B6DD-4A9CF0F7663B}"/>
          </ac:spMkLst>
        </pc:spChg>
        <pc:spChg chg="add mod">
          <ac:chgData name="Izaki, Fumiaki (Fumiaki.Izaki@yokogawa.com)" userId="bc875e88-d07c-472c-8ef4-4be80e510a87" providerId="ADAL" clId="{F0896B06-A46D-4498-9F9D-7F6D97B6F604}" dt="2022-10-24T05:55:59.184" v="245" actId="1035"/>
          <ac:spMkLst>
            <pc:docMk/>
            <pc:sldMk cId="387889080" sldId="3912"/>
            <ac:spMk id="26" creationId="{C4F3F163-2133-4611-9272-C80C520A8DD9}"/>
          </ac:spMkLst>
        </pc:spChg>
        <pc:spChg chg="add mod">
          <ac:chgData name="Izaki, Fumiaki (Fumiaki.Izaki@yokogawa.com)" userId="bc875e88-d07c-472c-8ef4-4be80e510a87" providerId="ADAL" clId="{F0896B06-A46D-4498-9F9D-7F6D97B6F604}" dt="2022-10-24T06:10:27.625" v="628" actId="1076"/>
          <ac:spMkLst>
            <pc:docMk/>
            <pc:sldMk cId="387889080" sldId="3912"/>
            <ac:spMk id="27" creationId="{7724E443-F279-4F70-9FE6-CE359D2D89E5}"/>
          </ac:spMkLst>
        </pc:spChg>
        <pc:spChg chg="add del mod">
          <ac:chgData name="Izaki, Fumiaki (Fumiaki.Izaki@yokogawa.com)" userId="bc875e88-d07c-472c-8ef4-4be80e510a87" providerId="ADAL" clId="{F0896B06-A46D-4498-9F9D-7F6D97B6F604}" dt="2022-10-24T06:20:15.830" v="641" actId="478"/>
          <ac:spMkLst>
            <pc:docMk/>
            <pc:sldMk cId="387889080" sldId="3912"/>
            <ac:spMk id="28" creationId="{19BE4A70-041B-469F-8501-B358FC6E192F}"/>
          </ac:spMkLst>
        </pc:spChg>
        <pc:spChg chg="add mod">
          <ac:chgData name="Izaki, Fumiaki (Fumiaki.Izaki@yokogawa.com)" userId="bc875e88-d07c-472c-8ef4-4be80e510a87" providerId="ADAL" clId="{F0896B06-A46D-4498-9F9D-7F6D97B6F604}" dt="2022-10-24T06:31:16.618" v="987" actId="1035"/>
          <ac:spMkLst>
            <pc:docMk/>
            <pc:sldMk cId="387889080" sldId="3912"/>
            <ac:spMk id="30" creationId="{4087AF69-74AB-47A2-92F2-52A3E5E194A7}"/>
          </ac:spMkLst>
        </pc:spChg>
        <pc:spChg chg="add mod">
          <ac:chgData name="Izaki, Fumiaki (Fumiaki.Izaki@yokogawa.com)" userId="bc875e88-d07c-472c-8ef4-4be80e510a87" providerId="ADAL" clId="{F0896B06-A46D-4498-9F9D-7F6D97B6F604}" dt="2022-10-24T06:31:16.618" v="987" actId="1035"/>
          <ac:spMkLst>
            <pc:docMk/>
            <pc:sldMk cId="387889080" sldId="3912"/>
            <ac:spMk id="31" creationId="{90EBA169-C1A1-4524-AF54-A7944007D9C2}"/>
          </ac:spMkLst>
        </pc:spChg>
        <pc:spChg chg="add mod">
          <ac:chgData name="Izaki, Fumiaki (Fumiaki.Izaki@yokogawa.com)" userId="bc875e88-d07c-472c-8ef4-4be80e510a87" providerId="ADAL" clId="{F0896B06-A46D-4498-9F9D-7F6D97B6F604}" dt="2022-10-24T07:09:57.781" v="1319" actId="1076"/>
          <ac:spMkLst>
            <pc:docMk/>
            <pc:sldMk cId="387889080" sldId="3912"/>
            <ac:spMk id="32" creationId="{CF9E453E-5A2A-424A-BBC3-F303BA3A506E}"/>
          </ac:spMkLst>
        </pc:spChg>
        <pc:spChg chg="add del mod">
          <ac:chgData name="Izaki, Fumiaki (Fumiaki.Izaki@yokogawa.com)" userId="bc875e88-d07c-472c-8ef4-4be80e510a87" providerId="ADAL" clId="{F0896B06-A46D-4498-9F9D-7F6D97B6F604}" dt="2022-10-24T05:49:24.005" v="161" actId="478"/>
          <ac:spMkLst>
            <pc:docMk/>
            <pc:sldMk cId="387889080" sldId="3912"/>
            <ac:spMk id="33" creationId="{3F410A40-DCBA-427E-A6A8-F5F49D1A1B41}"/>
          </ac:spMkLst>
        </pc:spChg>
        <pc:spChg chg="add mod">
          <ac:chgData name="Izaki, Fumiaki (Fumiaki.Izaki@yokogawa.com)" userId="bc875e88-d07c-472c-8ef4-4be80e510a87" providerId="ADAL" clId="{F0896B06-A46D-4498-9F9D-7F6D97B6F604}" dt="2022-10-24T06:00:35.293" v="393" actId="1035"/>
          <ac:spMkLst>
            <pc:docMk/>
            <pc:sldMk cId="387889080" sldId="3912"/>
            <ac:spMk id="36" creationId="{04CC50B7-30FD-4CBD-B1B8-72D99D9219A2}"/>
          </ac:spMkLst>
        </pc:spChg>
        <pc:spChg chg="add mod ord">
          <ac:chgData name="Izaki, Fumiaki (Fumiaki.Izaki@yokogawa.com)" userId="bc875e88-d07c-472c-8ef4-4be80e510a87" providerId="ADAL" clId="{F0896B06-A46D-4498-9F9D-7F6D97B6F604}" dt="2022-10-24T07:28:24.247" v="1348" actId="166"/>
          <ac:spMkLst>
            <pc:docMk/>
            <pc:sldMk cId="387889080" sldId="3912"/>
            <ac:spMk id="39" creationId="{3EF70BD1-3EA4-4999-B850-68B487BFAE75}"/>
          </ac:spMkLst>
        </pc:spChg>
        <pc:spChg chg="add mod">
          <ac:chgData name="Izaki, Fumiaki (Fumiaki.Izaki@yokogawa.com)" userId="bc875e88-d07c-472c-8ef4-4be80e510a87" providerId="ADAL" clId="{F0896B06-A46D-4498-9F9D-7F6D97B6F604}" dt="2022-10-24T07:18:29.975" v="1338" actId="1076"/>
          <ac:spMkLst>
            <pc:docMk/>
            <pc:sldMk cId="387889080" sldId="3912"/>
            <ac:spMk id="42" creationId="{0362AD05-BA28-4446-9403-70BD5899FAF5}"/>
          </ac:spMkLst>
        </pc:spChg>
        <pc:spChg chg="add mod">
          <ac:chgData name="Izaki, Fumiaki (Fumiaki.Izaki@yokogawa.com)" userId="bc875e88-d07c-472c-8ef4-4be80e510a87" providerId="ADAL" clId="{F0896B06-A46D-4498-9F9D-7F6D97B6F604}" dt="2022-10-24T07:18:26.020" v="1337" actId="1076"/>
          <ac:spMkLst>
            <pc:docMk/>
            <pc:sldMk cId="387889080" sldId="3912"/>
            <ac:spMk id="44" creationId="{DE62768A-6519-4FB0-8D7B-568AE1C5DEF6}"/>
          </ac:spMkLst>
        </pc:spChg>
        <pc:spChg chg="add mod">
          <ac:chgData name="Izaki, Fumiaki (Fumiaki.Izaki@yokogawa.com)" userId="bc875e88-d07c-472c-8ef4-4be80e510a87" providerId="ADAL" clId="{F0896B06-A46D-4498-9F9D-7F6D97B6F604}" dt="2022-10-24T07:19:27.626" v="1346" actId="1076"/>
          <ac:spMkLst>
            <pc:docMk/>
            <pc:sldMk cId="387889080" sldId="3912"/>
            <ac:spMk id="48" creationId="{D55997C9-E284-4C1E-9C3A-535E299FBE5D}"/>
          </ac:spMkLst>
        </pc:spChg>
        <pc:spChg chg="add mod">
          <ac:chgData name="Izaki, Fumiaki (Fumiaki.Izaki@yokogawa.com)" userId="bc875e88-d07c-472c-8ef4-4be80e510a87" providerId="ADAL" clId="{F0896B06-A46D-4498-9F9D-7F6D97B6F604}" dt="2022-10-24T07:17:11.068" v="1332" actId="1076"/>
          <ac:spMkLst>
            <pc:docMk/>
            <pc:sldMk cId="387889080" sldId="3912"/>
            <ac:spMk id="49" creationId="{936929AF-EE36-4DFF-9F4C-6FE4291CF48E}"/>
          </ac:spMkLst>
        </pc:spChg>
        <pc:spChg chg="add mod">
          <ac:chgData name="Izaki, Fumiaki (Fumiaki.Izaki@yokogawa.com)" userId="bc875e88-d07c-472c-8ef4-4be80e510a87" providerId="ADAL" clId="{F0896B06-A46D-4498-9F9D-7F6D97B6F604}" dt="2022-10-24T07:08:29.826" v="1310" actId="1076"/>
          <ac:spMkLst>
            <pc:docMk/>
            <pc:sldMk cId="387889080" sldId="3912"/>
            <ac:spMk id="51" creationId="{72E75E43-C047-44D7-943D-9137F76FE78D}"/>
          </ac:spMkLst>
        </pc:spChg>
        <pc:spChg chg="add mod">
          <ac:chgData name="Izaki, Fumiaki (Fumiaki.Izaki@yokogawa.com)" userId="bc875e88-d07c-472c-8ef4-4be80e510a87" providerId="ADAL" clId="{F0896B06-A46D-4498-9F9D-7F6D97B6F604}" dt="2022-10-24T07:08:48.922" v="1313" actId="1076"/>
          <ac:spMkLst>
            <pc:docMk/>
            <pc:sldMk cId="387889080" sldId="3912"/>
            <ac:spMk id="55" creationId="{950E46D4-C31F-4067-B0E3-1B8EA027134A}"/>
          </ac:spMkLst>
        </pc:spChg>
        <pc:spChg chg="add mod">
          <ac:chgData name="Izaki, Fumiaki (Fumiaki.Izaki@yokogawa.com)" userId="bc875e88-d07c-472c-8ef4-4be80e510a87" providerId="ADAL" clId="{F0896B06-A46D-4498-9F9D-7F6D97B6F604}" dt="2022-10-24T07:08:53.828" v="1314" actId="1076"/>
          <ac:spMkLst>
            <pc:docMk/>
            <pc:sldMk cId="387889080" sldId="3912"/>
            <ac:spMk id="56" creationId="{31590927-467E-4B95-9E14-613C5CB9BD57}"/>
          </ac:spMkLst>
        </pc:spChg>
        <pc:spChg chg="add mod">
          <ac:chgData name="Izaki, Fumiaki (Fumiaki.Izaki@yokogawa.com)" userId="bc875e88-d07c-472c-8ef4-4be80e510a87" providerId="ADAL" clId="{F0896B06-A46D-4498-9F9D-7F6D97B6F604}" dt="2022-10-24T07:15:54.553" v="1323" actId="1076"/>
          <ac:spMkLst>
            <pc:docMk/>
            <pc:sldMk cId="387889080" sldId="3912"/>
            <ac:spMk id="57" creationId="{E0E3B152-C4D6-46E8-B10C-2CF12861FB09}"/>
          </ac:spMkLst>
        </pc:spChg>
        <pc:spChg chg="add mod">
          <ac:chgData name="Izaki, Fumiaki (Fumiaki.Izaki@yokogawa.com)" userId="bc875e88-d07c-472c-8ef4-4be80e510a87" providerId="ADAL" clId="{F0896B06-A46D-4498-9F9D-7F6D97B6F604}" dt="2022-10-24T07:16:23.043" v="1327" actId="1076"/>
          <ac:spMkLst>
            <pc:docMk/>
            <pc:sldMk cId="387889080" sldId="3912"/>
            <ac:spMk id="60" creationId="{F0CF7087-8B13-49D8-A84E-A4E1ABD9E2E2}"/>
          </ac:spMkLst>
        </pc:spChg>
        <pc:spChg chg="add mod">
          <ac:chgData name="Izaki, Fumiaki (Fumiaki.Izaki@yokogawa.com)" userId="bc875e88-d07c-472c-8ef4-4be80e510a87" providerId="ADAL" clId="{F0896B06-A46D-4498-9F9D-7F6D97B6F604}" dt="2022-10-24T07:16:12.316" v="1325" actId="1076"/>
          <ac:spMkLst>
            <pc:docMk/>
            <pc:sldMk cId="387889080" sldId="3912"/>
            <ac:spMk id="61" creationId="{A5786BA5-5793-4302-BCA6-1C08742EFAB3}"/>
          </ac:spMkLst>
        </pc:spChg>
        <pc:spChg chg="add mod">
          <ac:chgData name="Izaki, Fumiaki (Fumiaki.Izaki@yokogawa.com)" userId="bc875e88-d07c-472c-8ef4-4be80e510a87" providerId="ADAL" clId="{F0896B06-A46D-4498-9F9D-7F6D97B6F604}" dt="2022-10-24T07:16:17.883" v="1326" actId="1076"/>
          <ac:spMkLst>
            <pc:docMk/>
            <pc:sldMk cId="387889080" sldId="3912"/>
            <ac:spMk id="62" creationId="{845E1CCB-7E1D-4219-AC96-204354C2898F}"/>
          </ac:spMkLst>
        </pc:spChg>
        <pc:spChg chg="add mod">
          <ac:chgData name="Izaki, Fumiaki (Fumiaki.Izaki@yokogawa.com)" userId="bc875e88-d07c-472c-8ef4-4be80e510a87" providerId="ADAL" clId="{F0896B06-A46D-4498-9F9D-7F6D97B6F604}" dt="2022-10-24T06:28:32.783" v="903" actId="1076"/>
          <ac:spMkLst>
            <pc:docMk/>
            <pc:sldMk cId="387889080" sldId="3912"/>
            <ac:spMk id="64" creationId="{AF4408F0-D7BB-40C0-A964-8AA6B1379A05}"/>
          </ac:spMkLst>
        </pc:spChg>
        <pc:spChg chg="mod">
          <ac:chgData name="Izaki, Fumiaki (Fumiaki.Izaki@yokogawa.com)" userId="bc875e88-d07c-472c-8ef4-4be80e510a87" providerId="ADAL" clId="{F0896B06-A46D-4498-9F9D-7F6D97B6F604}" dt="2022-10-24T06:28:49.692" v="904" actId="1076"/>
          <ac:spMkLst>
            <pc:docMk/>
            <pc:sldMk cId="387889080" sldId="3912"/>
            <ac:spMk id="65" creationId="{52C3EEC4-018E-48F8-AAA0-362A0823B284}"/>
          </ac:spMkLst>
        </pc:spChg>
        <pc:spChg chg="mod">
          <ac:chgData name="Izaki, Fumiaki (Fumiaki.Izaki@yokogawa.com)" userId="bc875e88-d07c-472c-8ef4-4be80e510a87" providerId="ADAL" clId="{F0896B06-A46D-4498-9F9D-7F6D97B6F604}" dt="2022-10-24T05:55:59.184" v="245" actId="1035"/>
          <ac:spMkLst>
            <pc:docMk/>
            <pc:sldMk cId="387889080" sldId="3912"/>
            <ac:spMk id="66" creationId="{8F4D717F-9250-42A3-B262-EEA19BBE3486}"/>
          </ac:spMkLst>
        </pc:spChg>
        <pc:spChg chg="add mod">
          <ac:chgData name="Izaki, Fumiaki (Fumiaki.Izaki@yokogawa.com)" userId="bc875e88-d07c-472c-8ef4-4be80e510a87" providerId="ADAL" clId="{F0896B06-A46D-4498-9F9D-7F6D97B6F604}" dt="2022-10-24T06:28:32.783" v="903" actId="1076"/>
          <ac:spMkLst>
            <pc:docMk/>
            <pc:sldMk cId="387889080" sldId="3912"/>
            <ac:spMk id="67" creationId="{B2E2F2B2-9E69-4144-ADED-014D00DE2550}"/>
          </ac:spMkLst>
        </pc:spChg>
        <pc:spChg chg="add mod">
          <ac:chgData name="Izaki, Fumiaki (Fumiaki.Izaki@yokogawa.com)" userId="bc875e88-d07c-472c-8ef4-4be80e510a87" providerId="ADAL" clId="{F0896B06-A46D-4498-9F9D-7F6D97B6F604}" dt="2022-10-24T06:29:14.872" v="909" actId="1076"/>
          <ac:spMkLst>
            <pc:docMk/>
            <pc:sldMk cId="387889080" sldId="3912"/>
            <ac:spMk id="68" creationId="{CC269DC3-FE0A-4E02-A0B9-C181BEAE02C0}"/>
          </ac:spMkLst>
        </pc:spChg>
        <pc:spChg chg="add mod">
          <ac:chgData name="Izaki, Fumiaki (Fumiaki.Izaki@yokogawa.com)" userId="bc875e88-d07c-472c-8ef4-4be80e510a87" providerId="ADAL" clId="{F0896B06-A46D-4498-9F9D-7F6D97B6F604}" dt="2022-10-24T07:16:32.735" v="1328" actId="1076"/>
          <ac:spMkLst>
            <pc:docMk/>
            <pc:sldMk cId="387889080" sldId="3912"/>
            <ac:spMk id="69" creationId="{B7900DFB-CEF3-47D1-863B-986A5E2B0E2C}"/>
          </ac:spMkLst>
        </pc:spChg>
        <pc:spChg chg="add mod">
          <ac:chgData name="Izaki, Fumiaki (Fumiaki.Izaki@yokogawa.com)" userId="bc875e88-d07c-472c-8ef4-4be80e510a87" providerId="ADAL" clId="{F0896B06-A46D-4498-9F9D-7F6D97B6F604}" dt="2022-10-24T06:29:53.954" v="965" actId="1076"/>
          <ac:spMkLst>
            <pc:docMk/>
            <pc:sldMk cId="387889080" sldId="3912"/>
            <ac:spMk id="70" creationId="{92D7CE74-AC26-48A0-964B-7D4281457DE5}"/>
          </ac:spMkLst>
        </pc:spChg>
        <pc:spChg chg="add mod">
          <ac:chgData name="Izaki, Fumiaki (Fumiaki.Izaki@yokogawa.com)" userId="bc875e88-d07c-472c-8ef4-4be80e510a87" providerId="ADAL" clId="{F0896B06-A46D-4498-9F9D-7F6D97B6F604}" dt="2022-10-24T07:19:07.948" v="1343" actId="1076"/>
          <ac:spMkLst>
            <pc:docMk/>
            <pc:sldMk cId="387889080" sldId="3912"/>
            <ac:spMk id="73" creationId="{569E7594-7638-4F67-B78B-AF185F8714F1}"/>
          </ac:spMkLst>
        </pc:spChg>
        <pc:spChg chg="mod ord">
          <ac:chgData name="Izaki, Fumiaki (Fumiaki.Izaki@yokogawa.com)" userId="bc875e88-d07c-472c-8ef4-4be80e510a87" providerId="ADAL" clId="{F0896B06-A46D-4498-9F9D-7F6D97B6F604}" dt="2022-10-24T07:28:14.203" v="1347" actId="166"/>
          <ac:spMkLst>
            <pc:docMk/>
            <pc:sldMk cId="387889080" sldId="3912"/>
            <ac:spMk id="74" creationId="{1B59156C-1D52-4AFB-9669-CD456774F96F}"/>
          </ac:spMkLst>
        </pc:spChg>
        <pc:spChg chg="add mod">
          <ac:chgData name="Izaki, Fumiaki (Fumiaki.Izaki@yokogawa.com)" userId="bc875e88-d07c-472c-8ef4-4be80e510a87" providerId="ADAL" clId="{F0896B06-A46D-4498-9F9D-7F6D97B6F604}" dt="2022-10-24T07:19:07.948" v="1343" actId="1076"/>
          <ac:spMkLst>
            <pc:docMk/>
            <pc:sldMk cId="387889080" sldId="3912"/>
            <ac:spMk id="75" creationId="{EFB27794-FDEB-48F7-9B2C-EEE319501A13}"/>
          </ac:spMkLst>
        </pc:spChg>
        <pc:spChg chg="add mod">
          <ac:chgData name="Izaki, Fumiaki (Fumiaki.Izaki@yokogawa.com)" userId="bc875e88-d07c-472c-8ef4-4be80e510a87" providerId="ADAL" clId="{F0896B06-A46D-4498-9F9D-7F6D97B6F604}" dt="2022-10-24T07:19:07.948" v="1343" actId="1076"/>
          <ac:spMkLst>
            <pc:docMk/>
            <pc:sldMk cId="387889080" sldId="3912"/>
            <ac:spMk id="76" creationId="{C937FD45-29DF-4F33-BE71-F27EA7F7B024}"/>
          </ac:spMkLst>
        </pc:spChg>
        <pc:spChg chg="add mod">
          <ac:chgData name="Izaki, Fumiaki (Fumiaki.Izaki@yokogawa.com)" userId="bc875e88-d07c-472c-8ef4-4be80e510a87" providerId="ADAL" clId="{F0896B06-A46D-4498-9F9D-7F6D97B6F604}" dt="2022-10-24T07:19:18.970" v="1344" actId="1076"/>
          <ac:spMkLst>
            <pc:docMk/>
            <pc:sldMk cId="387889080" sldId="3912"/>
            <ac:spMk id="78" creationId="{A9F33B73-0062-40FD-A8EC-503492F0248B}"/>
          </ac:spMkLst>
        </pc:spChg>
        <pc:spChg chg="add mod">
          <ac:chgData name="Izaki, Fumiaki (Fumiaki.Izaki@yokogawa.com)" userId="bc875e88-d07c-472c-8ef4-4be80e510a87" providerId="ADAL" clId="{F0896B06-A46D-4498-9F9D-7F6D97B6F604}" dt="2022-10-25T01:09:04.858" v="3516" actId="14100"/>
          <ac:spMkLst>
            <pc:docMk/>
            <pc:sldMk cId="387889080" sldId="3912"/>
            <ac:spMk id="81" creationId="{64D5DB98-1D41-46F0-A83D-A40FF910A428}"/>
          </ac:spMkLst>
        </pc:spChg>
        <pc:spChg chg="add mod">
          <ac:chgData name="Izaki, Fumiaki (Fumiaki.Izaki@yokogawa.com)" userId="bc875e88-d07c-472c-8ef4-4be80e510a87" providerId="ADAL" clId="{F0896B06-A46D-4498-9F9D-7F6D97B6F604}" dt="2022-10-25T01:09:11.568" v="3524" actId="14100"/>
          <ac:spMkLst>
            <pc:docMk/>
            <pc:sldMk cId="387889080" sldId="3912"/>
            <ac:spMk id="82" creationId="{9850F5C7-60CC-4998-ADEC-9855C05ACB8C}"/>
          </ac:spMkLst>
        </pc:spChg>
        <pc:spChg chg="mod">
          <ac:chgData name="Izaki, Fumiaki (Fumiaki.Izaki@yokogawa.com)" userId="bc875e88-d07c-472c-8ef4-4be80e510a87" providerId="ADAL" clId="{F0896B06-A46D-4498-9F9D-7F6D97B6F604}" dt="2022-10-24T07:16:06.887" v="1324" actId="1076"/>
          <ac:spMkLst>
            <pc:docMk/>
            <pc:sldMk cId="387889080" sldId="3912"/>
            <ac:spMk id="103" creationId="{1370F971-7C71-43FA-9AEE-93435B59322B}"/>
          </ac:spMkLst>
        </pc:spChg>
        <pc:spChg chg="mod">
          <ac:chgData name="Izaki, Fumiaki (Fumiaki.Izaki@yokogawa.com)" userId="bc875e88-d07c-472c-8ef4-4be80e510a87" providerId="ADAL" clId="{F0896B06-A46D-4498-9F9D-7F6D97B6F604}" dt="2022-10-24T07:08:38.828" v="1312" actId="1076"/>
          <ac:spMkLst>
            <pc:docMk/>
            <pc:sldMk cId="387889080" sldId="3912"/>
            <ac:spMk id="104" creationId="{1C8FB9C3-C729-4DD2-861D-4B57EDC8F428}"/>
          </ac:spMkLst>
        </pc:spChg>
        <pc:spChg chg="del mod">
          <ac:chgData name="Izaki, Fumiaki (Fumiaki.Izaki@yokogawa.com)" userId="bc875e88-d07c-472c-8ef4-4be80e510a87" providerId="ADAL" clId="{F0896B06-A46D-4498-9F9D-7F6D97B6F604}" dt="2022-10-24T05:46:37.915" v="50" actId="478"/>
          <ac:spMkLst>
            <pc:docMk/>
            <pc:sldMk cId="387889080" sldId="3912"/>
            <ac:spMk id="105" creationId="{9782B821-C5A9-435A-958D-DCFE218CEE21}"/>
          </ac:spMkLst>
        </pc:spChg>
        <pc:graphicFrameChg chg="mod modGraphic">
          <ac:chgData name="Izaki, Fumiaki (Fumiaki.Izaki@yokogawa.com)" userId="bc875e88-d07c-472c-8ef4-4be80e510a87" providerId="ADAL" clId="{F0896B06-A46D-4498-9F9D-7F6D97B6F604}" dt="2022-10-25T01:09:29.877" v="3530" actId="20577"/>
          <ac:graphicFrameMkLst>
            <pc:docMk/>
            <pc:sldMk cId="387889080" sldId="3912"/>
            <ac:graphicFrameMk id="8" creationId="{6AB381DB-49DE-4623-ADDD-FBF21AB4D812}"/>
          </ac:graphicFrameMkLst>
        </pc:graphicFrameChg>
        <pc:cxnChg chg="mod">
          <ac:chgData name="Izaki, Fumiaki (Fumiaki.Izaki@yokogawa.com)" userId="bc875e88-d07c-472c-8ef4-4be80e510a87" providerId="ADAL" clId="{F0896B06-A46D-4498-9F9D-7F6D97B6F604}" dt="2022-10-24T07:17:31.631" v="1334" actId="14100"/>
          <ac:cxnSpMkLst>
            <pc:docMk/>
            <pc:sldMk cId="387889080" sldId="3912"/>
            <ac:cxnSpMk id="7" creationId="{877D9682-AAA5-4DF9-BFE1-ED908004A21B}"/>
          </ac:cxnSpMkLst>
        </pc:cxnChg>
        <pc:cxnChg chg="add del mod">
          <ac:chgData name="Izaki, Fumiaki (Fumiaki.Izaki@yokogawa.com)" userId="bc875e88-d07c-472c-8ef4-4be80e510a87" providerId="ADAL" clId="{F0896B06-A46D-4498-9F9D-7F6D97B6F604}" dt="2022-10-24T06:20:18.216" v="642" actId="478"/>
          <ac:cxnSpMkLst>
            <pc:docMk/>
            <pc:sldMk cId="387889080" sldId="3912"/>
            <ac:cxnSpMk id="15" creationId="{D3F5B47F-6726-486B-97EB-89016757DACA}"/>
          </ac:cxnSpMkLst>
        </pc:cxnChg>
        <pc:cxnChg chg="add del mod">
          <ac:chgData name="Izaki, Fumiaki (Fumiaki.Izaki@yokogawa.com)" userId="bc875e88-d07c-472c-8ef4-4be80e510a87" providerId="ADAL" clId="{F0896B06-A46D-4498-9F9D-7F6D97B6F604}" dt="2022-10-24T06:20:13.719" v="640" actId="478"/>
          <ac:cxnSpMkLst>
            <pc:docMk/>
            <pc:sldMk cId="387889080" sldId="3912"/>
            <ac:cxnSpMk id="21" creationId="{BAB4AA14-A377-429B-AE0F-CA9BA4462699}"/>
          </ac:cxnSpMkLst>
        </pc:cxnChg>
        <pc:cxnChg chg="add mod">
          <ac:chgData name="Izaki, Fumiaki (Fumiaki.Izaki@yokogawa.com)" userId="bc875e88-d07c-472c-8ef4-4be80e510a87" providerId="ADAL" clId="{F0896B06-A46D-4498-9F9D-7F6D97B6F604}" dt="2022-10-24T06:26:24.516" v="858" actId="1076"/>
          <ac:cxnSpMkLst>
            <pc:docMk/>
            <pc:sldMk cId="387889080" sldId="3912"/>
            <ac:cxnSpMk id="22" creationId="{6C964568-BDE0-49C8-BC29-C4BCA87E422C}"/>
          </ac:cxnSpMkLst>
        </pc:cxnChg>
        <pc:cxnChg chg="add del mod">
          <ac:chgData name="Izaki, Fumiaki (Fumiaki.Izaki@yokogawa.com)" userId="bc875e88-d07c-472c-8ef4-4be80e510a87" providerId="ADAL" clId="{F0896B06-A46D-4498-9F9D-7F6D97B6F604}" dt="2022-10-24T05:49:22.012" v="160" actId="478"/>
          <ac:cxnSpMkLst>
            <pc:docMk/>
            <pc:sldMk cId="387889080" sldId="3912"/>
            <ac:cxnSpMk id="29" creationId="{377BBF2C-87F7-47D4-A5E8-C2C45FB85954}"/>
          </ac:cxnSpMkLst>
        </pc:cxnChg>
        <pc:cxnChg chg="add mod">
          <ac:chgData name="Izaki, Fumiaki (Fumiaki.Izaki@yokogawa.com)" userId="bc875e88-d07c-472c-8ef4-4be80e510a87" providerId="ADAL" clId="{F0896B06-A46D-4498-9F9D-7F6D97B6F604}" dt="2022-10-24T06:00:35.293" v="393" actId="1035"/>
          <ac:cxnSpMkLst>
            <pc:docMk/>
            <pc:sldMk cId="387889080" sldId="3912"/>
            <ac:cxnSpMk id="34" creationId="{87D20E16-13B8-4EA4-8070-A9FF51652C81}"/>
          </ac:cxnSpMkLst>
        </pc:cxnChg>
        <pc:cxnChg chg="add mod">
          <ac:chgData name="Izaki, Fumiaki (Fumiaki.Izaki@yokogawa.com)" userId="bc875e88-d07c-472c-8ef4-4be80e510a87" providerId="ADAL" clId="{F0896B06-A46D-4498-9F9D-7F6D97B6F604}" dt="2022-10-24T07:18:40.295" v="1341" actId="14100"/>
          <ac:cxnSpMkLst>
            <pc:docMk/>
            <pc:sldMk cId="387889080" sldId="3912"/>
            <ac:cxnSpMk id="37" creationId="{6F91BF22-8597-4439-8E4C-951262DBAF31}"/>
          </ac:cxnSpMkLst>
        </pc:cxnChg>
        <pc:cxnChg chg="add mod">
          <ac:chgData name="Izaki, Fumiaki (Fumiaki.Izaki@yokogawa.com)" userId="bc875e88-d07c-472c-8ef4-4be80e510a87" providerId="ADAL" clId="{F0896B06-A46D-4498-9F9D-7F6D97B6F604}" dt="2022-10-24T07:18:08.959" v="1335" actId="1076"/>
          <ac:cxnSpMkLst>
            <pc:docMk/>
            <pc:sldMk cId="387889080" sldId="3912"/>
            <ac:cxnSpMk id="40" creationId="{4785730F-C35B-4F0C-A762-5070AB8D5F66}"/>
          </ac:cxnSpMkLst>
        </pc:cxnChg>
        <pc:cxnChg chg="add mod">
          <ac:chgData name="Izaki, Fumiaki (Fumiaki.Izaki@yokogawa.com)" userId="bc875e88-d07c-472c-8ef4-4be80e510a87" providerId="ADAL" clId="{F0896B06-A46D-4498-9F9D-7F6D97B6F604}" dt="2022-10-24T07:18:15.918" v="1336" actId="1076"/>
          <ac:cxnSpMkLst>
            <pc:docMk/>
            <pc:sldMk cId="387889080" sldId="3912"/>
            <ac:cxnSpMk id="43" creationId="{55309BF2-6F65-438F-92A7-81939C3F9E9B}"/>
          </ac:cxnSpMkLst>
        </pc:cxnChg>
        <pc:cxnChg chg="add mod">
          <ac:chgData name="Izaki, Fumiaki (Fumiaki.Izaki@yokogawa.com)" userId="bc875e88-d07c-472c-8ef4-4be80e510a87" providerId="ADAL" clId="{F0896B06-A46D-4498-9F9D-7F6D97B6F604}" dt="2022-10-24T07:19:23.202" v="1345" actId="1076"/>
          <ac:cxnSpMkLst>
            <pc:docMk/>
            <pc:sldMk cId="387889080" sldId="3912"/>
            <ac:cxnSpMk id="46" creationId="{5D9E461C-692D-4A1A-AC3B-A92D870F634F}"/>
          </ac:cxnSpMkLst>
        </pc:cxnChg>
        <pc:cxnChg chg="add mod">
          <ac:chgData name="Izaki, Fumiaki (Fumiaki.Izaki@yokogawa.com)" userId="bc875e88-d07c-472c-8ef4-4be80e510a87" providerId="ADAL" clId="{F0896B06-A46D-4498-9F9D-7F6D97B6F604}" dt="2022-10-24T07:17:16.110" v="1333" actId="1076"/>
          <ac:cxnSpMkLst>
            <pc:docMk/>
            <pc:sldMk cId="387889080" sldId="3912"/>
            <ac:cxnSpMk id="50" creationId="{531C7A1E-64AF-4309-8303-BA1D8A6F5793}"/>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52" creationId="{FD65834A-53F2-4D07-A1F7-EB912B7316D4}"/>
          </ac:cxnSpMkLst>
        </pc:cxnChg>
        <pc:cxnChg chg="add mod">
          <ac:chgData name="Izaki, Fumiaki (Fumiaki.Izaki@yokogawa.com)" userId="bc875e88-d07c-472c-8ef4-4be80e510a87" providerId="ADAL" clId="{F0896B06-A46D-4498-9F9D-7F6D97B6F604}" dt="2022-10-24T06:28:32.783" v="903" actId="1076"/>
          <ac:cxnSpMkLst>
            <pc:docMk/>
            <pc:sldMk cId="387889080" sldId="3912"/>
            <ac:cxnSpMk id="63" creationId="{E018CF95-EE58-4B24-A74C-DF8FA3B40D3D}"/>
          </ac:cxnSpMkLst>
        </pc:cxnChg>
        <pc:cxnChg chg="add mod">
          <ac:chgData name="Izaki, Fumiaki (Fumiaki.Izaki@yokogawa.com)" userId="bc875e88-d07c-472c-8ef4-4be80e510a87" providerId="ADAL" clId="{F0896B06-A46D-4498-9F9D-7F6D97B6F604}" dt="2022-10-24T07:17:03.813" v="1331" actId="1076"/>
          <ac:cxnSpMkLst>
            <pc:docMk/>
            <pc:sldMk cId="387889080" sldId="3912"/>
            <ac:cxnSpMk id="71" creationId="{CF250FE7-208A-436A-9AA9-5681F2789594}"/>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72" creationId="{C70A7DF1-625D-4E66-A676-8069549A2BF6}"/>
          </ac:cxnSpMkLst>
        </pc:cxnChg>
        <pc:cxnChg chg="add mod">
          <ac:chgData name="Izaki, Fumiaki (Fumiaki.Izaki@yokogawa.com)" userId="bc875e88-d07c-472c-8ef4-4be80e510a87" providerId="ADAL" clId="{F0896B06-A46D-4498-9F9D-7F6D97B6F604}" dt="2022-10-24T07:18:58.594" v="1342" actId="1076"/>
          <ac:cxnSpMkLst>
            <pc:docMk/>
            <pc:sldMk cId="387889080" sldId="3912"/>
            <ac:cxnSpMk id="77" creationId="{7D7155E7-7D13-46FE-AAA0-7FFB31C2588D}"/>
          </ac:cxnSpMkLst>
        </pc:cxnChg>
        <pc:cxnChg chg="mod">
          <ac:chgData name="Izaki, Fumiaki (Fumiaki.Izaki@yokogawa.com)" userId="bc875e88-d07c-472c-8ef4-4be80e510a87" providerId="ADAL" clId="{F0896B06-A46D-4498-9F9D-7F6D97B6F604}" dt="2022-10-24T07:03:51.440" v="1174" actId="14100"/>
          <ac:cxnSpMkLst>
            <pc:docMk/>
            <pc:sldMk cId="387889080" sldId="3912"/>
            <ac:cxnSpMk id="99" creationId="{6DAEC829-557F-4D19-9397-017685A41A43}"/>
          </ac:cxnSpMkLst>
        </pc:cxnChg>
        <pc:cxnChg chg="mod">
          <ac:chgData name="Izaki, Fumiaki (Fumiaki.Izaki@yokogawa.com)" userId="bc875e88-d07c-472c-8ef4-4be80e510a87" providerId="ADAL" clId="{F0896B06-A46D-4498-9F9D-7F6D97B6F604}" dt="2022-10-24T07:16:38.546" v="1329" actId="1076"/>
          <ac:cxnSpMkLst>
            <pc:docMk/>
            <pc:sldMk cId="387889080" sldId="3912"/>
            <ac:cxnSpMk id="102" creationId="{7EE4EE3F-75B7-4769-9BFF-628C5CA47AB3}"/>
          </ac:cxnSpMkLst>
        </pc:cxnChg>
      </pc:sldChg>
      <pc:sldChg chg="addSp delSp modSp new del mod modClrScheme chgLayout">
        <pc:chgData name="Izaki, Fumiaki (Fumiaki.Izaki@yokogawa.com)" userId="bc875e88-d07c-472c-8ef4-4be80e510a87" providerId="ADAL" clId="{F0896B06-A46D-4498-9F9D-7F6D97B6F604}" dt="2022-10-25T01:24:47.632" v="3580" actId="47"/>
        <pc:sldMkLst>
          <pc:docMk/>
          <pc:sldMk cId="2203750256" sldId="3913"/>
        </pc:sldMkLst>
        <pc:spChg chg="del mod ord">
          <ac:chgData name="Izaki, Fumiaki (Fumiaki.Izaki@yokogawa.com)" userId="bc875e88-d07c-472c-8ef4-4be80e510a87" providerId="ADAL" clId="{F0896B06-A46D-4498-9F9D-7F6D97B6F604}" dt="2022-10-25T01:24:25.306" v="3577" actId="700"/>
          <ac:spMkLst>
            <pc:docMk/>
            <pc:sldMk cId="2203750256" sldId="3913"/>
            <ac:spMk id="2" creationId="{E6F654BD-16C0-4074-8FB8-20FA8E1A542B}"/>
          </ac:spMkLst>
        </pc:spChg>
        <pc:spChg chg="mod ord">
          <ac:chgData name="Izaki, Fumiaki (Fumiaki.Izaki@yokogawa.com)" userId="bc875e88-d07c-472c-8ef4-4be80e510a87" providerId="ADAL" clId="{F0896B06-A46D-4498-9F9D-7F6D97B6F604}" dt="2022-10-25T01:24:25.306" v="3577" actId="700"/>
          <ac:spMkLst>
            <pc:docMk/>
            <pc:sldMk cId="2203750256" sldId="3913"/>
            <ac:spMk id="3" creationId="{3593DAFE-CDD2-4404-B951-7C263EADE7F5}"/>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4" creationId="{A294792C-FBF7-44EE-A6F2-3CB073A80ACB}"/>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5" creationId="{42CA2200-C1B9-4AB6-B874-A5531FF1898E}"/>
          </ac:spMkLst>
        </pc:spChg>
      </pc:sldChg>
    </pc:docChg>
  </pc:docChgLst>
  <pc:docChgLst>
    <pc:chgData name="Izaki, Fumiaki (Fumiaki.Izaki@yokogawa.com)" userId="bc875e88-d07c-472c-8ef4-4be80e510a87" providerId="ADAL" clId="{D768E991-0AD7-4606-BE32-1C1DB8B32E00}"/>
    <pc:docChg chg="undo custSel addSld delSld modSld sldOrd modSection">
      <pc:chgData name="Izaki, Fumiaki (Fumiaki.Izaki@yokogawa.com)" userId="bc875e88-d07c-472c-8ef4-4be80e510a87" providerId="ADAL" clId="{D768E991-0AD7-4606-BE32-1C1DB8B32E00}" dt="2022-11-28T00:30:54.712" v="3425" actId="404"/>
      <pc:docMkLst>
        <pc:docMk/>
      </pc:docMkLst>
      <pc:sldChg chg="modSp mod">
        <pc:chgData name="Izaki, Fumiaki (Fumiaki.Izaki@yokogawa.com)" userId="bc875e88-d07c-472c-8ef4-4be80e510a87" providerId="ADAL" clId="{D768E991-0AD7-4606-BE32-1C1DB8B32E00}" dt="2022-11-27T12:41:41.766" v="22" actId="20577"/>
        <pc:sldMkLst>
          <pc:docMk/>
          <pc:sldMk cId="581480645" sldId="257"/>
        </pc:sldMkLst>
        <pc:spChg chg="mod">
          <ac:chgData name="Izaki, Fumiaki (Fumiaki.Izaki@yokogawa.com)" userId="bc875e88-d07c-472c-8ef4-4be80e510a87" providerId="ADAL" clId="{D768E991-0AD7-4606-BE32-1C1DB8B32E00}" dt="2022-11-27T12:41:30.918" v="3" actId="20577"/>
          <ac:spMkLst>
            <pc:docMk/>
            <pc:sldMk cId="581480645" sldId="257"/>
            <ac:spMk id="2" creationId="{E32585D2-A100-49A4-8BD6-71C2FF205380}"/>
          </ac:spMkLst>
        </pc:spChg>
        <pc:spChg chg="mod">
          <ac:chgData name="Izaki, Fumiaki (Fumiaki.Izaki@yokogawa.com)" userId="bc875e88-d07c-472c-8ef4-4be80e510a87" providerId="ADAL" clId="{D768E991-0AD7-4606-BE32-1C1DB8B32E00}" dt="2022-11-27T12:41:41.766" v="22" actId="20577"/>
          <ac:spMkLst>
            <pc:docMk/>
            <pc:sldMk cId="581480645" sldId="257"/>
            <ac:spMk id="5" creationId="{528A07FD-4A01-42BF-B0D6-370779F7CC7F}"/>
          </ac:spMkLst>
        </pc:spChg>
      </pc:sldChg>
      <pc:sldChg chg="modSp mod">
        <pc:chgData name="Izaki, Fumiaki (Fumiaki.Izaki@yokogawa.com)" userId="bc875e88-d07c-472c-8ef4-4be80e510a87" providerId="ADAL" clId="{D768E991-0AD7-4606-BE32-1C1DB8B32E00}" dt="2022-11-28T00:22:28.668" v="3407" actId="20577"/>
        <pc:sldMkLst>
          <pc:docMk/>
          <pc:sldMk cId="4250072153" sldId="258"/>
        </pc:sldMkLst>
        <pc:spChg chg="mod">
          <ac:chgData name="Izaki, Fumiaki (Fumiaki.Izaki@yokogawa.com)" userId="bc875e88-d07c-472c-8ef4-4be80e510a87" providerId="ADAL" clId="{D768E991-0AD7-4606-BE32-1C1DB8B32E00}" dt="2022-11-27T12:41:51.728" v="24" actId="20577"/>
          <ac:spMkLst>
            <pc:docMk/>
            <pc:sldMk cId="4250072153" sldId="258"/>
            <ac:spMk id="5" creationId="{B51BC0EB-0719-4841-A8A1-3C87C64AB2A3}"/>
          </ac:spMkLst>
        </pc:spChg>
        <pc:spChg chg="mod">
          <ac:chgData name="Izaki, Fumiaki (Fumiaki.Izaki@yokogawa.com)" userId="bc875e88-d07c-472c-8ef4-4be80e510a87" providerId="ADAL" clId="{D768E991-0AD7-4606-BE32-1C1DB8B32E00}" dt="2022-11-28T00:22:28.668" v="3407" actId="20577"/>
          <ac:spMkLst>
            <pc:docMk/>
            <pc:sldMk cId="4250072153" sldId="258"/>
            <ac:spMk id="7" creationId="{30D573C7-3195-41C8-8416-FCF3699C7A73}"/>
          </ac:spMkLst>
        </pc:spChg>
      </pc:sldChg>
      <pc:sldChg chg="del">
        <pc:chgData name="Izaki, Fumiaki (Fumiaki.Izaki@yokogawa.com)" userId="bc875e88-d07c-472c-8ef4-4be80e510a87" providerId="ADAL" clId="{D768E991-0AD7-4606-BE32-1C1DB8B32E00}" dt="2022-11-27T12:42:03.350" v="25" actId="47"/>
        <pc:sldMkLst>
          <pc:docMk/>
          <pc:sldMk cId="2390802018" sldId="1315"/>
        </pc:sldMkLst>
      </pc:sldChg>
      <pc:sldChg chg="del">
        <pc:chgData name="Izaki, Fumiaki (Fumiaki.Izaki@yokogawa.com)" userId="bc875e88-d07c-472c-8ef4-4be80e510a87" providerId="ADAL" clId="{D768E991-0AD7-4606-BE32-1C1DB8B32E00}" dt="2022-11-27T12:42:03.350" v="25" actId="47"/>
        <pc:sldMkLst>
          <pc:docMk/>
          <pc:sldMk cId="2738694127" sldId="1320"/>
        </pc:sldMkLst>
      </pc:sldChg>
      <pc:sldChg chg="del">
        <pc:chgData name="Izaki, Fumiaki (Fumiaki.Izaki@yokogawa.com)" userId="bc875e88-d07c-472c-8ef4-4be80e510a87" providerId="ADAL" clId="{D768E991-0AD7-4606-BE32-1C1DB8B32E00}" dt="2022-11-27T12:42:03.350" v="25" actId="47"/>
        <pc:sldMkLst>
          <pc:docMk/>
          <pc:sldMk cId="1582420261" sldId="1323"/>
        </pc:sldMkLst>
      </pc:sldChg>
      <pc:sldChg chg="del">
        <pc:chgData name="Izaki, Fumiaki (Fumiaki.Izaki@yokogawa.com)" userId="bc875e88-d07c-472c-8ef4-4be80e510a87" providerId="ADAL" clId="{D768E991-0AD7-4606-BE32-1C1DB8B32E00}" dt="2022-11-27T12:59:38.003" v="27" actId="47"/>
        <pc:sldMkLst>
          <pc:docMk/>
          <pc:sldMk cId="2000822823" sldId="1442"/>
        </pc:sldMkLst>
      </pc:sldChg>
      <pc:sldChg chg="del">
        <pc:chgData name="Izaki, Fumiaki (Fumiaki.Izaki@yokogawa.com)" userId="bc875e88-d07c-472c-8ef4-4be80e510a87" providerId="ADAL" clId="{D768E991-0AD7-4606-BE32-1C1DB8B32E00}" dt="2022-11-27T12:42:03.350" v="25" actId="47"/>
        <pc:sldMkLst>
          <pc:docMk/>
          <pc:sldMk cId="4061037397" sldId="1457"/>
        </pc:sldMkLst>
      </pc:sldChg>
      <pc:sldChg chg="del">
        <pc:chgData name="Izaki, Fumiaki (Fumiaki.Izaki@yokogawa.com)" userId="bc875e88-d07c-472c-8ef4-4be80e510a87" providerId="ADAL" clId="{D768E991-0AD7-4606-BE32-1C1DB8B32E00}" dt="2022-11-27T12:59:38.003" v="27" actId="47"/>
        <pc:sldMkLst>
          <pc:docMk/>
          <pc:sldMk cId="3450875681" sldId="1520"/>
        </pc:sldMkLst>
      </pc:sldChg>
      <pc:sldChg chg="del">
        <pc:chgData name="Izaki, Fumiaki (Fumiaki.Izaki@yokogawa.com)" userId="bc875e88-d07c-472c-8ef4-4be80e510a87" providerId="ADAL" clId="{D768E991-0AD7-4606-BE32-1C1DB8B32E00}" dt="2022-11-27T12:59:38.003" v="27" actId="47"/>
        <pc:sldMkLst>
          <pc:docMk/>
          <pc:sldMk cId="3117749695" sldId="1523"/>
        </pc:sldMkLst>
      </pc:sldChg>
      <pc:sldChg chg="del">
        <pc:chgData name="Izaki, Fumiaki (Fumiaki.Izaki@yokogawa.com)" userId="bc875e88-d07c-472c-8ef4-4be80e510a87" providerId="ADAL" clId="{D768E991-0AD7-4606-BE32-1C1DB8B32E00}" dt="2022-11-27T12:42:03.350" v="25" actId="47"/>
        <pc:sldMkLst>
          <pc:docMk/>
          <pc:sldMk cId="915048137" sldId="1535"/>
        </pc:sldMkLst>
      </pc:sldChg>
      <pc:sldChg chg="del">
        <pc:chgData name="Izaki, Fumiaki (Fumiaki.Izaki@yokogawa.com)" userId="bc875e88-d07c-472c-8ef4-4be80e510a87" providerId="ADAL" clId="{D768E991-0AD7-4606-BE32-1C1DB8B32E00}" dt="2022-11-27T12:42:03.350" v="25" actId="47"/>
        <pc:sldMkLst>
          <pc:docMk/>
          <pc:sldMk cId="3897602811" sldId="1536"/>
        </pc:sldMkLst>
      </pc:sldChg>
      <pc:sldChg chg="del">
        <pc:chgData name="Izaki, Fumiaki (Fumiaki.Izaki@yokogawa.com)" userId="bc875e88-d07c-472c-8ef4-4be80e510a87" providerId="ADAL" clId="{D768E991-0AD7-4606-BE32-1C1DB8B32E00}" dt="2022-11-27T12:42:03.350" v="25" actId="47"/>
        <pc:sldMkLst>
          <pc:docMk/>
          <pc:sldMk cId="1926581369" sldId="1540"/>
        </pc:sldMkLst>
      </pc:sldChg>
      <pc:sldChg chg="del">
        <pc:chgData name="Izaki, Fumiaki (Fumiaki.Izaki@yokogawa.com)" userId="bc875e88-d07c-472c-8ef4-4be80e510a87" providerId="ADAL" clId="{D768E991-0AD7-4606-BE32-1C1DB8B32E00}" dt="2022-11-27T12:42:03.350" v="25" actId="47"/>
        <pc:sldMkLst>
          <pc:docMk/>
          <pc:sldMk cId="2564650067" sldId="1541"/>
        </pc:sldMkLst>
      </pc:sldChg>
      <pc:sldChg chg="del">
        <pc:chgData name="Izaki, Fumiaki (Fumiaki.Izaki@yokogawa.com)" userId="bc875e88-d07c-472c-8ef4-4be80e510a87" providerId="ADAL" clId="{D768E991-0AD7-4606-BE32-1C1DB8B32E00}" dt="2022-11-27T12:42:03.350" v="25" actId="47"/>
        <pc:sldMkLst>
          <pc:docMk/>
          <pc:sldMk cId="1014986100" sldId="1542"/>
        </pc:sldMkLst>
      </pc:sldChg>
      <pc:sldChg chg="del">
        <pc:chgData name="Izaki, Fumiaki (Fumiaki.Izaki@yokogawa.com)" userId="bc875e88-d07c-472c-8ef4-4be80e510a87" providerId="ADAL" clId="{D768E991-0AD7-4606-BE32-1C1DB8B32E00}" dt="2022-11-27T12:42:03.350" v="25" actId="47"/>
        <pc:sldMkLst>
          <pc:docMk/>
          <pc:sldMk cId="1514217085" sldId="1543"/>
        </pc:sldMkLst>
      </pc:sldChg>
      <pc:sldChg chg="del">
        <pc:chgData name="Izaki, Fumiaki (Fumiaki.Izaki@yokogawa.com)" userId="bc875e88-d07c-472c-8ef4-4be80e510a87" providerId="ADAL" clId="{D768E991-0AD7-4606-BE32-1C1DB8B32E00}" dt="2022-11-27T12:59:38.003" v="27" actId="47"/>
        <pc:sldMkLst>
          <pc:docMk/>
          <pc:sldMk cId="1823104948" sldId="1551"/>
        </pc:sldMkLst>
      </pc:sldChg>
      <pc:sldChg chg="del">
        <pc:chgData name="Izaki, Fumiaki (Fumiaki.Izaki@yokogawa.com)" userId="bc875e88-d07c-472c-8ef4-4be80e510a87" providerId="ADAL" clId="{D768E991-0AD7-4606-BE32-1C1DB8B32E00}" dt="2022-11-27T12:59:38.003" v="27" actId="47"/>
        <pc:sldMkLst>
          <pc:docMk/>
          <pc:sldMk cId="3120141393" sldId="1553"/>
        </pc:sldMkLst>
      </pc:sldChg>
      <pc:sldChg chg="addSp delSp modSp mod">
        <pc:chgData name="Izaki, Fumiaki (Fumiaki.Izaki@yokogawa.com)" userId="bc875e88-d07c-472c-8ef4-4be80e510a87" providerId="ADAL" clId="{D768E991-0AD7-4606-BE32-1C1DB8B32E00}" dt="2022-11-27T13:47:46.027" v="1806" actId="20577"/>
        <pc:sldMkLst>
          <pc:docMk/>
          <pc:sldMk cId="1671543431" sldId="3351"/>
        </pc:sldMkLst>
        <pc:spChg chg="mod">
          <ac:chgData name="Izaki, Fumiaki (Fumiaki.Izaki@yokogawa.com)" userId="bc875e88-d07c-472c-8ef4-4be80e510a87" providerId="ADAL" clId="{D768E991-0AD7-4606-BE32-1C1DB8B32E00}" dt="2022-11-27T13:36:23.590" v="1392" actId="20577"/>
          <ac:spMkLst>
            <pc:docMk/>
            <pc:sldMk cId="1671543431" sldId="3351"/>
            <ac:spMk id="2" creationId="{D9949A1B-4EC9-46F0-B82B-FA915887559B}"/>
          </ac:spMkLst>
        </pc:spChg>
        <pc:spChg chg="mod">
          <ac:chgData name="Izaki, Fumiaki (Fumiaki.Izaki@yokogawa.com)" userId="bc875e88-d07c-472c-8ef4-4be80e510a87" providerId="ADAL" clId="{D768E991-0AD7-4606-BE32-1C1DB8B32E00}" dt="2022-11-27T13:26:21.235" v="740" actId="113"/>
          <ac:spMkLst>
            <pc:docMk/>
            <pc:sldMk cId="1671543431" sldId="3351"/>
            <ac:spMk id="4" creationId="{FFB2DFEE-2A50-49C6-BF12-227313650257}"/>
          </ac:spMkLst>
        </pc:spChg>
        <pc:spChg chg="mod">
          <ac:chgData name="Izaki, Fumiaki (Fumiaki.Izaki@yokogawa.com)" userId="bc875e88-d07c-472c-8ef4-4be80e510a87" providerId="ADAL" clId="{D768E991-0AD7-4606-BE32-1C1DB8B32E00}" dt="2022-11-27T13:26:25.500" v="741" actId="113"/>
          <ac:spMkLst>
            <pc:docMk/>
            <pc:sldMk cId="1671543431" sldId="3351"/>
            <ac:spMk id="16" creationId="{0EB4DFFA-169B-4BBE-94C0-315D2A067316}"/>
          </ac:spMkLst>
        </pc:spChg>
        <pc:spChg chg="add mod">
          <ac:chgData name="Izaki, Fumiaki (Fumiaki.Izaki@yokogawa.com)" userId="bc875e88-d07c-472c-8ef4-4be80e510a87" providerId="ADAL" clId="{D768E991-0AD7-4606-BE32-1C1DB8B32E00}" dt="2022-11-27T13:26:43.728" v="756" actId="1036"/>
          <ac:spMkLst>
            <pc:docMk/>
            <pc:sldMk cId="1671543431" sldId="3351"/>
            <ac:spMk id="17" creationId="{5E7ED576-DB88-4519-B42C-FF90A8E47689}"/>
          </ac:spMkLst>
        </pc:spChg>
        <pc:spChg chg="add del mod">
          <ac:chgData name="Izaki, Fumiaki (Fumiaki.Izaki@yokogawa.com)" userId="bc875e88-d07c-472c-8ef4-4be80e510a87" providerId="ADAL" clId="{D768E991-0AD7-4606-BE32-1C1DB8B32E00}" dt="2022-11-27T13:25:57.874" v="733" actId="478"/>
          <ac:spMkLst>
            <pc:docMk/>
            <pc:sldMk cId="1671543431" sldId="3351"/>
            <ac:spMk id="18" creationId="{FC43498A-C79B-4B1A-953E-751D93644D12}"/>
          </ac:spMkLst>
        </pc:spChg>
        <pc:spChg chg="add del mod">
          <ac:chgData name="Izaki, Fumiaki (Fumiaki.Izaki@yokogawa.com)" userId="bc875e88-d07c-472c-8ef4-4be80e510a87" providerId="ADAL" clId="{D768E991-0AD7-4606-BE32-1C1DB8B32E00}" dt="2022-11-27T13:26:00.318" v="734" actId="478"/>
          <ac:spMkLst>
            <pc:docMk/>
            <pc:sldMk cId="1671543431" sldId="3351"/>
            <ac:spMk id="19" creationId="{8973288C-DC99-4B69-96E1-9C288E669DB7}"/>
          </ac:spMkLst>
        </pc:spChg>
        <pc:spChg chg="add del mod">
          <ac:chgData name="Izaki, Fumiaki (Fumiaki.Izaki@yokogawa.com)" userId="bc875e88-d07c-472c-8ef4-4be80e510a87" providerId="ADAL" clId="{D768E991-0AD7-4606-BE32-1C1DB8B32E00}" dt="2022-11-27T13:26:03.191" v="735" actId="478"/>
          <ac:spMkLst>
            <pc:docMk/>
            <pc:sldMk cId="1671543431" sldId="3351"/>
            <ac:spMk id="20" creationId="{88B1D14A-D5FD-4000-921C-AE5000C7E05C}"/>
          </ac:spMkLst>
        </pc:spChg>
        <pc:spChg chg="add mod">
          <ac:chgData name="Izaki, Fumiaki (Fumiaki.Izaki@yokogawa.com)" userId="bc875e88-d07c-472c-8ef4-4be80e510a87" providerId="ADAL" clId="{D768E991-0AD7-4606-BE32-1C1DB8B32E00}" dt="2022-11-27T13:26:55.114" v="795" actId="1038"/>
          <ac:spMkLst>
            <pc:docMk/>
            <pc:sldMk cId="1671543431" sldId="3351"/>
            <ac:spMk id="21" creationId="{EE844C28-097E-4AA3-9877-01509657D8B8}"/>
          </ac:spMkLst>
        </pc:spChg>
        <pc:spChg chg="add del mod">
          <ac:chgData name="Izaki, Fumiaki (Fumiaki.Izaki@yokogawa.com)" userId="bc875e88-d07c-472c-8ef4-4be80e510a87" providerId="ADAL" clId="{D768E991-0AD7-4606-BE32-1C1DB8B32E00}" dt="2022-11-27T13:27:52.290" v="798" actId="478"/>
          <ac:spMkLst>
            <pc:docMk/>
            <pc:sldMk cId="1671543431" sldId="3351"/>
            <ac:spMk id="22" creationId="{7B1E1EB8-3BE0-4055-A601-ED150EC86504}"/>
          </ac:spMkLst>
        </pc:spChg>
        <pc:spChg chg="mod">
          <ac:chgData name="Izaki, Fumiaki (Fumiaki.Izaki@yokogawa.com)" userId="bc875e88-d07c-472c-8ef4-4be80e510a87" providerId="ADAL" clId="{D768E991-0AD7-4606-BE32-1C1DB8B32E00}" dt="2022-11-27T13:36:36.679" v="1394" actId="207"/>
          <ac:spMkLst>
            <pc:docMk/>
            <pc:sldMk cId="1671543431" sldId="3351"/>
            <ac:spMk id="34" creationId="{77C6E15D-5AF8-4B58-9040-E0889CFDEE19}"/>
          </ac:spMkLst>
        </pc:spChg>
        <pc:spChg chg="mod">
          <ac:chgData name="Izaki, Fumiaki (Fumiaki.Izaki@yokogawa.com)" userId="bc875e88-d07c-472c-8ef4-4be80e510a87" providerId="ADAL" clId="{D768E991-0AD7-4606-BE32-1C1DB8B32E00}" dt="2022-11-27T13:36:41.810" v="1395" actId="207"/>
          <ac:spMkLst>
            <pc:docMk/>
            <pc:sldMk cId="1671543431" sldId="3351"/>
            <ac:spMk id="35" creationId="{D1A9255F-2813-4A15-8FEB-56CD73EB0885}"/>
          </ac:spMkLst>
        </pc:spChg>
        <pc:graphicFrameChg chg="mod modGraphic">
          <ac:chgData name="Izaki, Fumiaki (Fumiaki.Izaki@yokogawa.com)" userId="bc875e88-d07c-472c-8ef4-4be80e510a87" providerId="ADAL" clId="{D768E991-0AD7-4606-BE32-1C1DB8B32E00}" dt="2022-11-27T13:47:46.027" v="1806"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D768E991-0AD7-4606-BE32-1C1DB8B32E00}" dt="2022-11-27T13:32:48.034" v="1207"/>
          <ac:graphicFrameMkLst>
            <pc:docMk/>
            <pc:sldMk cId="1671543431" sldId="3351"/>
            <ac:graphicFrameMk id="27" creationId="{5C78AD6D-389F-4774-A346-A39D0E299A93}"/>
          </ac:graphicFrameMkLst>
        </pc:graphicFrameChg>
      </pc:sldChg>
      <pc:sldChg chg="modSp mod">
        <pc:chgData name="Izaki, Fumiaki (Fumiaki.Izaki@yokogawa.com)" userId="bc875e88-d07c-472c-8ef4-4be80e510a87" providerId="ADAL" clId="{D768E991-0AD7-4606-BE32-1C1DB8B32E00}" dt="2022-11-27T12:59:12.899" v="26" actId="1076"/>
        <pc:sldMkLst>
          <pc:docMk/>
          <pc:sldMk cId="387889080" sldId="3912"/>
        </pc:sldMkLst>
        <pc:cxnChg chg="mod">
          <ac:chgData name="Izaki, Fumiaki (Fumiaki.Izaki@yokogawa.com)" userId="bc875e88-d07c-472c-8ef4-4be80e510a87" providerId="ADAL" clId="{D768E991-0AD7-4606-BE32-1C1DB8B32E00}" dt="2022-11-27T12:59:12.899" v="26" actId="1076"/>
          <ac:cxnSpMkLst>
            <pc:docMk/>
            <pc:sldMk cId="387889080" sldId="3912"/>
            <ac:cxnSpMk id="7" creationId="{877D9682-AAA5-4DF9-BFE1-ED908004A21B}"/>
          </ac:cxnSpMkLst>
        </pc:cxnChg>
      </pc:sldChg>
      <pc:sldChg chg="new del">
        <pc:chgData name="Izaki, Fumiaki (Fumiaki.Izaki@yokogawa.com)" userId="bc875e88-d07c-472c-8ef4-4be80e510a87" providerId="ADAL" clId="{D768E991-0AD7-4606-BE32-1C1DB8B32E00}" dt="2022-11-27T13:51:31.786" v="1808" actId="47"/>
        <pc:sldMkLst>
          <pc:docMk/>
          <pc:sldMk cId="2876650062" sldId="3913"/>
        </pc:sldMkLst>
      </pc:sldChg>
      <pc:sldChg chg="del">
        <pc:chgData name="Izaki, Fumiaki (Fumiaki.Izaki@yokogawa.com)" userId="bc875e88-d07c-472c-8ef4-4be80e510a87" providerId="ADAL" clId="{D768E991-0AD7-4606-BE32-1C1DB8B32E00}" dt="2022-11-27T13:56:26.068" v="1880" actId="47"/>
        <pc:sldMkLst>
          <pc:docMk/>
          <pc:sldMk cId="2505417513" sldId="3933"/>
        </pc:sldMkLst>
      </pc:sldChg>
      <pc:sldChg chg="modSp mod ord">
        <pc:chgData name="Izaki, Fumiaki (Fumiaki.Izaki@yokogawa.com)" userId="bc875e88-d07c-472c-8ef4-4be80e510a87" providerId="ADAL" clId="{D768E991-0AD7-4606-BE32-1C1DB8B32E00}" dt="2022-11-28T00:23:46.653" v="3420"/>
        <pc:sldMkLst>
          <pc:docMk/>
          <pc:sldMk cId="393906318" sldId="3937"/>
        </pc:sldMkLst>
        <pc:spChg chg="mod">
          <ac:chgData name="Izaki, Fumiaki (Fumiaki.Izaki@yokogawa.com)" userId="bc875e88-d07c-472c-8ef4-4be80e510a87" providerId="ADAL" clId="{D768E991-0AD7-4606-BE32-1C1DB8B32E00}" dt="2022-11-28T00:23:38.083" v="3418" actId="20577"/>
          <ac:spMkLst>
            <pc:docMk/>
            <pc:sldMk cId="393906318" sldId="3937"/>
            <ac:spMk id="4" creationId="{EDAEC0AB-DF2D-4CF0-80EB-EB6638C14812}"/>
          </ac:spMkLst>
        </pc:spChg>
        <pc:spChg chg="mod">
          <ac:chgData name="Izaki, Fumiaki (Fumiaki.Izaki@yokogawa.com)" userId="bc875e88-d07c-472c-8ef4-4be80e510a87" providerId="ADAL" clId="{D768E991-0AD7-4606-BE32-1C1DB8B32E00}" dt="2022-11-27T13:55:44.095" v="1879" actId="1038"/>
          <ac:spMkLst>
            <pc:docMk/>
            <pc:sldMk cId="393906318" sldId="3937"/>
            <ac:spMk id="52" creationId="{ED437824-34EE-4A0F-AA77-B934B08240C7}"/>
          </ac:spMkLst>
        </pc:spChg>
        <pc:spChg chg="mod">
          <ac:chgData name="Izaki, Fumiaki (Fumiaki.Izaki@yokogawa.com)" userId="bc875e88-d07c-472c-8ef4-4be80e510a87" providerId="ADAL" clId="{D768E991-0AD7-4606-BE32-1C1DB8B32E00}" dt="2022-11-27T13:59:02.459" v="1943" actId="20577"/>
          <ac:spMkLst>
            <pc:docMk/>
            <pc:sldMk cId="393906318" sldId="3937"/>
            <ac:spMk id="54" creationId="{209DF494-CE07-4D7C-BD9F-DD45647C3FAB}"/>
          </ac:spMkLst>
        </pc:spChg>
      </pc:sldChg>
      <pc:sldChg chg="addSp delSp modSp new mod modClrScheme chgLayout">
        <pc:chgData name="Izaki, Fumiaki (Fumiaki.Izaki@yokogawa.com)" userId="bc875e88-d07c-472c-8ef4-4be80e510a87" providerId="ADAL" clId="{D768E991-0AD7-4606-BE32-1C1DB8B32E00}" dt="2022-11-28T00:30:54.712" v="3425" actId="404"/>
        <pc:sldMkLst>
          <pc:docMk/>
          <pc:sldMk cId="688151214" sldId="3938"/>
        </pc:sldMkLst>
        <pc:spChg chg="del mod ord">
          <ac:chgData name="Izaki, Fumiaki (Fumiaki.Izaki@yokogawa.com)" userId="bc875e88-d07c-472c-8ef4-4be80e510a87" providerId="ADAL" clId="{D768E991-0AD7-4606-BE32-1C1DB8B32E00}" dt="2022-11-28T00:23:28.025" v="3409" actId="700"/>
          <ac:spMkLst>
            <pc:docMk/>
            <pc:sldMk cId="688151214" sldId="3938"/>
            <ac:spMk id="2" creationId="{746A03FA-E245-4744-8741-420E28B2A9A8}"/>
          </ac:spMkLst>
        </pc:spChg>
        <pc:spChg chg="mod ord">
          <ac:chgData name="Izaki, Fumiaki (Fumiaki.Izaki@yokogawa.com)" userId="bc875e88-d07c-472c-8ef4-4be80e510a87" providerId="ADAL" clId="{D768E991-0AD7-4606-BE32-1C1DB8B32E00}" dt="2022-11-28T00:23:28.025" v="3409" actId="700"/>
          <ac:spMkLst>
            <pc:docMk/>
            <pc:sldMk cId="688151214" sldId="3938"/>
            <ac:spMk id="3" creationId="{200F7422-D8BD-4401-ACDB-CEF2836216E9}"/>
          </ac:spMkLst>
        </pc:spChg>
        <pc:spChg chg="add mod ord">
          <ac:chgData name="Izaki, Fumiaki (Fumiaki.Izaki@yokogawa.com)" userId="bc875e88-d07c-472c-8ef4-4be80e510a87" providerId="ADAL" clId="{D768E991-0AD7-4606-BE32-1C1DB8B32E00}" dt="2022-11-28T00:30:54.712" v="3425" actId="404"/>
          <ac:spMkLst>
            <pc:docMk/>
            <pc:sldMk cId="688151214" sldId="3938"/>
            <ac:spMk id="4" creationId="{A32043F0-ADA7-4B4C-AF0F-95D5F75BFB6E}"/>
          </ac:spMkLst>
        </pc:spChg>
      </pc:sldChg>
    </pc:docChg>
  </pc:docChgLst>
  <pc:docChgLst>
    <pc:chgData name="Izaki, Fumiaki (Fumiaki.Izaki@yokogawa.com)" userId="bc875e88-d07c-472c-8ef4-4be80e510a87" providerId="ADAL" clId="{5814206D-6432-4A44-97BA-670B87E76D9E}"/>
    <pc:docChg chg="modSld">
      <pc:chgData name="Izaki, Fumiaki (Fumiaki.Izaki@yokogawa.com)" userId="bc875e88-d07c-472c-8ef4-4be80e510a87" providerId="ADAL" clId="{5814206D-6432-4A44-97BA-670B87E76D9E}" dt="2022-08-23T12:50:52.250" v="3" actId="20577"/>
      <pc:docMkLst>
        <pc:docMk/>
      </pc:docMkLst>
      <pc:sldChg chg="modSp mod">
        <pc:chgData name="Izaki, Fumiaki (Fumiaki.Izaki@yokogawa.com)" userId="bc875e88-d07c-472c-8ef4-4be80e510a87" providerId="ADAL" clId="{5814206D-6432-4A44-97BA-670B87E76D9E}" dt="2022-08-23T12:50:52.250" v="3" actId="20577"/>
        <pc:sldMkLst>
          <pc:docMk/>
          <pc:sldMk cId="4250072153" sldId="258"/>
        </pc:sldMkLst>
        <pc:spChg chg="mod">
          <ac:chgData name="Izaki, Fumiaki (Fumiaki.Izaki@yokogawa.com)" userId="bc875e88-d07c-472c-8ef4-4be80e510a87" providerId="ADAL" clId="{5814206D-6432-4A44-97BA-670B87E76D9E}" dt="2022-08-23T12:50:52.250" v="3" actId="20577"/>
          <ac:spMkLst>
            <pc:docMk/>
            <pc:sldMk cId="4250072153" sldId="258"/>
            <ac:spMk id="5" creationId="{B51BC0EB-0719-4841-A8A1-3C87C64AB2A3}"/>
          </ac:spMkLst>
        </pc:spChg>
      </pc:sldChg>
    </pc:docChg>
  </pc:docChgLst>
  <pc:docChgLst>
    <pc:chgData name="Izaki, Fumiaki (Fumiaki.Izaki@yokogawa.com)" userId="bc875e88-d07c-472c-8ef4-4be80e510a87" providerId="ADAL" clId="{8910B659-7737-4EDA-A31A-88AC797F4557}"/>
    <pc:docChg chg="undo custSel delSld modSld modSection">
      <pc:chgData name="Izaki, Fumiaki (Fumiaki.Izaki@yokogawa.com)" userId="bc875e88-d07c-472c-8ef4-4be80e510a87" providerId="ADAL" clId="{8910B659-7737-4EDA-A31A-88AC797F4557}" dt="2022-09-25T14:07:33.876" v="2104" actId="1038"/>
      <pc:docMkLst>
        <pc:docMk/>
      </pc:docMkLst>
      <pc:sldChg chg="del">
        <pc:chgData name="Izaki, Fumiaki (Fumiaki.Izaki@yokogawa.com)" userId="bc875e88-d07c-472c-8ef4-4be80e510a87" providerId="ADAL" clId="{8910B659-7737-4EDA-A31A-88AC797F4557}" dt="2022-09-25T12:38:18.928" v="2" actId="47"/>
        <pc:sldMkLst>
          <pc:docMk/>
          <pc:sldMk cId="136811311" sldId="256"/>
        </pc:sldMkLst>
      </pc:sldChg>
      <pc:sldChg chg="modSp mod">
        <pc:chgData name="Izaki, Fumiaki (Fumiaki.Izaki@yokogawa.com)" userId="bc875e88-d07c-472c-8ef4-4be80e510a87" providerId="ADAL" clId="{8910B659-7737-4EDA-A31A-88AC797F4557}" dt="2022-09-25T12:49:59.713" v="21" actId="20577"/>
        <pc:sldMkLst>
          <pc:docMk/>
          <pc:sldMk cId="581480645" sldId="257"/>
        </pc:sldMkLst>
        <pc:spChg chg="mod">
          <ac:chgData name="Izaki, Fumiaki (Fumiaki.Izaki@yokogawa.com)" userId="bc875e88-d07c-472c-8ef4-4be80e510a87" providerId="ADAL" clId="{8910B659-7737-4EDA-A31A-88AC797F4557}" dt="2022-09-25T12:49:50.582" v="4" actId="20577"/>
          <ac:spMkLst>
            <pc:docMk/>
            <pc:sldMk cId="581480645" sldId="257"/>
            <ac:spMk id="2" creationId="{E32585D2-A100-49A4-8BD6-71C2FF205380}"/>
          </ac:spMkLst>
        </pc:spChg>
        <pc:spChg chg="mod">
          <ac:chgData name="Izaki, Fumiaki (Fumiaki.Izaki@yokogawa.com)" userId="bc875e88-d07c-472c-8ef4-4be80e510a87" providerId="ADAL" clId="{8910B659-7737-4EDA-A31A-88AC797F4557}" dt="2022-09-25T12:49:59.713" v="21" actId="20577"/>
          <ac:spMkLst>
            <pc:docMk/>
            <pc:sldMk cId="581480645" sldId="257"/>
            <ac:spMk id="5" creationId="{528A07FD-4A01-42BF-B0D6-370779F7CC7F}"/>
          </ac:spMkLst>
        </pc:spChg>
      </pc:sldChg>
      <pc:sldChg chg="addSp delSp modSp mod">
        <pc:chgData name="Izaki, Fumiaki (Fumiaki.Izaki@yokogawa.com)" userId="bc875e88-d07c-472c-8ef4-4be80e510a87" providerId="ADAL" clId="{8910B659-7737-4EDA-A31A-88AC797F4557}" dt="2022-09-25T14:06:55.618" v="2102" actId="20577"/>
        <pc:sldMkLst>
          <pc:docMk/>
          <pc:sldMk cId="4250072153" sldId="258"/>
        </pc:sldMkLst>
        <pc:spChg chg="add del mod">
          <ac:chgData name="Izaki, Fumiaki (Fumiaki.Izaki@yokogawa.com)" userId="bc875e88-d07c-472c-8ef4-4be80e510a87" providerId="ADAL" clId="{8910B659-7737-4EDA-A31A-88AC797F4557}" dt="2022-09-25T14:00:50.296" v="1824" actId="1076"/>
          <ac:spMkLst>
            <pc:docMk/>
            <pc:sldMk cId="4250072153" sldId="258"/>
            <ac:spMk id="2" creationId="{47AA45AE-668B-423B-AC97-A10463D17F08}"/>
          </ac:spMkLst>
        </pc:spChg>
        <pc:spChg chg="mod">
          <ac:chgData name="Izaki, Fumiaki (Fumiaki.Izaki@yokogawa.com)" userId="bc875e88-d07c-472c-8ef4-4be80e510a87" providerId="ADAL" clId="{8910B659-7737-4EDA-A31A-88AC797F4557}" dt="2022-09-25T12:51:54.477" v="61" actId="20577"/>
          <ac:spMkLst>
            <pc:docMk/>
            <pc:sldMk cId="4250072153" sldId="258"/>
            <ac:spMk id="5" creationId="{B51BC0EB-0719-4841-A8A1-3C87C64AB2A3}"/>
          </ac:spMkLst>
        </pc:spChg>
        <pc:spChg chg="mod">
          <ac:chgData name="Izaki, Fumiaki (Fumiaki.Izaki@yokogawa.com)" userId="bc875e88-d07c-472c-8ef4-4be80e510a87" providerId="ADAL" clId="{8910B659-7737-4EDA-A31A-88AC797F4557}" dt="2022-09-25T14:06:55.618" v="2102" actId="20577"/>
          <ac:spMkLst>
            <pc:docMk/>
            <pc:sldMk cId="4250072153" sldId="258"/>
            <ac:spMk id="7" creationId="{30D573C7-3195-41C8-8416-FCF3699C7A73}"/>
          </ac:spMkLst>
        </pc:spChg>
      </pc:sldChg>
      <pc:sldChg chg="del">
        <pc:chgData name="Izaki, Fumiaki (Fumiaki.Izaki@yokogawa.com)" userId="bc875e88-d07c-472c-8ef4-4be80e510a87" providerId="ADAL" clId="{8910B659-7737-4EDA-A31A-88AC797F4557}" dt="2022-09-25T12:38:18.928" v="2" actId="47"/>
        <pc:sldMkLst>
          <pc:docMk/>
          <pc:sldMk cId="1615834141" sldId="259"/>
        </pc:sldMkLst>
      </pc:sldChg>
      <pc:sldChg chg="del">
        <pc:chgData name="Izaki, Fumiaki (Fumiaki.Izaki@yokogawa.com)" userId="bc875e88-d07c-472c-8ef4-4be80e510a87" providerId="ADAL" clId="{8910B659-7737-4EDA-A31A-88AC797F4557}" dt="2022-09-25T12:38:18.928" v="2" actId="47"/>
        <pc:sldMkLst>
          <pc:docMk/>
          <pc:sldMk cId="3097089752" sldId="260"/>
        </pc:sldMkLst>
      </pc:sldChg>
      <pc:sldChg chg="del">
        <pc:chgData name="Izaki, Fumiaki (Fumiaki.Izaki@yokogawa.com)" userId="bc875e88-d07c-472c-8ef4-4be80e510a87" providerId="ADAL" clId="{8910B659-7737-4EDA-A31A-88AC797F4557}" dt="2022-09-25T12:38:18.928" v="2" actId="47"/>
        <pc:sldMkLst>
          <pc:docMk/>
          <pc:sldMk cId="3392266425" sldId="261"/>
        </pc:sldMkLst>
      </pc:sldChg>
      <pc:sldChg chg="del">
        <pc:chgData name="Izaki, Fumiaki (Fumiaki.Izaki@yokogawa.com)" userId="bc875e88-d07c-472c-8ef4-4be80e510a87" providerId="ADAL" clId="{8910B659-7737-4EDA-A31A-88AC797F4557}" dt="2022-09-25T12:38:14.825" v="1" actId="47"/>
        <pc:sldMkLst>
          <pc:docMk/>
          <pc:sldMk cId="2538294317" sldId="292"/>
        </pc:sldMkLst>
      </pc:sldChg>
      <pc:sldChg chg="del">
        <pc:chgData name="Izaki, Fumiaki (Fumiaki.Izaki@yokogawa.com)" userId="bc875e88-d07c-472c-8ef4-4be80e510a87" providerId="ADAL" clId="{8910B659-7737-4EDA-A31A-88AC797F4557}" dt="2022-09-25T12:38:14.825" v="1" actId="47"/>
        <pc:sldMkLst>
          <pc:docMk/>
          <pc:sldMk cId="2653484439" sldId="1221"/>
        </pc:sldMkLst>
      </pc:sldChg>
      <pc:sldChg chg="del">
        <pc:chgData name="Izaki, Fumiaki (Fumiaki.Izaki@yokogawa.com)" userId="bc875e88-d07c-472c-8ef4-4be80e510a87" providerId="ADAL" clId="{8910B659-7737-4EDA-A31A-88AC797F4557}" dt="2022-09-25T12:38:14.825" v="1" actId="47"/>
        <pc:sldMkLst>
          <pc:docMk/>
          <pc:sldMk cId="1192469499" sldId="1228"/>
        </pc:sldMkLst>
      </pc:sldChg>
      <pc:sldChg chg="del">
        <pc:chgData name="Izaki, Fumiaki (Fumiaki.Izaki@yokogawa.com)" userId="bc875e88-d07c-472c-8ef4-4be80e510a87" providerId="ADAL" clId="{8910B659-7737-4EDA-A31A-88AC797F4557}" dt="2022-09-25T12:38:14.825" v="1" actId="47"/>
        <pc:sldMkLst>
          <pc:docMk/>
          <pc:sldMk cId="3140181707" sldId="1233"/>
        </pc:sldMkLst>
      </pc:sldChg>
      <pc:sldChg chg="del">
        <pc:chgData name="Izaki, Fumiaki (Fumiaki.Izaki@yokogawa.com)" userId="bc875e88-d07c-472c-8ef4-4be80e510a87" providerId="ADAL" clId="{8910B659-7737-4EDA-A31A-88AC797F4557}" dt="2022-09-25T12:38:11.484" v="0" actId="47"/>
        <pc:sldMkLst>
          <pc:docMk/>
          <pc:sldMk cId="1967685088" sldId="1314"/>
        </pc:sldMkLst>
      </pc:sldChg>
      <pc:sldChg chg="del">
        <pc:chgData name="Izaki, Fumiaki (Fumiaki.Izaki@yokogawa.com)" userId="bc875e88-d07c-472c-8ef4-4be80e510a87" providerId="ADAL" clId="{8910B659-7737-4EDA-A31A-88AC797F4557}" dt="2022-09-25T12:38:11.484" v="0" actId="47"/>
        <pc:sldMkLst>
          <pc:docMk/>
          <pc:sldMk cId="2390802018" sldId="1315"/>
        </pc:sldMkLst>
      </pc:sldChg>
      <pc:sldChg chg="del">
        <pc:chgData name="Izaki, Fumiaki (Fumiaki.Izaki@yokogawa.com)" userId="bc875e88-d07c-472c-8ef4-4be80e510a87" providerId="ADAL" clId="{8910B659-7737-4EDA-A31A-88AC797F4557}" dt="2022-09-25T12:38:11.484" v="0" actId="47"/>
        <pc:sldMkLst>
          <pc:docMk/>
          <pc:sldMk cId="2738694127" sldId="1320"/>
        </pc:sldMkLst>
      </pc:sldChg>
      <pc:sldChg chg="del">
        <pc:chgData name="Izaki, Fumiaki (Fumiaki.Izaki@yokogawa.com)" userId="bc875e88-d07c-472c-8ef4-4be80e510a87" providerId="ADAL" clId="{8910B659-7737-4EDA-A31A-88AC797F4557}" dt="2022-09-25T12:38:11.484" v="0" actId="47"/>
        <pc:sldMkLst>
          <pc:docMk/>
          <pc:sldMk cId="1582420261" sldId="1323"/>
        </pc:sldMkLst>
      </pc:sldChg>
      <pc:sldChg chg="del">
        <pc:chgData name="Izaki, Fumiaki (Fumiaki.Izaki@yokogawa.com)" userId="bc875e88-d07c-472c-8ef4-4be80e510a87" providerId="ADAL" clId="{8910B659-7737-4EDA-A31A-88AC797F4557}" dt="2022-09-25T12:38:11.484" v="0" actId="47"/>
        <pc:sldMkLst>
          <pc:docMk/>
          <pc:sldMk cId="2216125580" sldId="1445"/>
        </pc:sldMkLst>
      </pc:sldChg>
      <pc:sldChg chg="del">
        <pc:chgData name="Izaki, Fumiaki (Fumiaki.Izaki@yokogawa.com)" userId="bc875e88-d07c-472c-8ef4-4be80e510a87" providerId="ADAL" clId="{8910B659-7737-4EDA-A31A-88AC797F4557}" dt="2022-09-25T12:38:14.825" v="1" actId="47"/>
        <pc:sldMkLst>
          <pc:docMk/>
          <pc:sldMk cId="1196085625" sldId="1450"/>
        </pc:sldMkLst>
      </pc:sldChg>
      <pc:sldChg chg="del">
        <pc:chgData name="Izaki, Fumiaki (Fumiaki.Izaki@yokogawa.com)" userId="bc875e88-d07c-472c-8ef4-4be80e510a87" providerId="ADAL" clId="{8910B659-7737-4EDA-A31A-88AC797F4557}" dt="2022-09-25T12:38:18.928" v="2" actId="47"/>
        <pc:sldMkLst>
          <pc:docMk/>
          <pc:sldMk cId="1288620662" sldId="1451"/>
        </pc:sldMkLst>
      </pc:sldChg>
      <pc:sldChg chg="del">
        <pc:chgData name="Izaki, Fumiaki (Fumiaki.Izaki@yokogawa.com)" userId="bc875e88-d07c-472c-8ef4-4be80e510a87" providerId="ADAL" clId="{8910B659-7737-4EDA-A31A-88AC797F4557}" dt="2022-09-25T12:38:11.484" v="0" actId="47"/>
        <pc:sldMkLst>
          <pc:docMk/>
          <pc:sldMk cId="1476127086" sldId="1452"/>
        </pc:sldMkLst>
      </pc:sldChg>
      <pc:sldChg chg="del">
        <pc:chgData name="Izaki, Fumiaki (Fumiaki.Izaki@yokogawa.com)" userId="bc875e88-d07c-472c-8ef4-4be80e510a87" providerId="ADAL" clId="{8910B659-7737-4EDA-A31A-88AC797F4557}" dt="2022-09-25T12:38:11.484" v="0" actId="47"/>
        <pc:sldMkLst>
          <pc:docMk/>
          <pc:sldMk cId="3751091285" sldId="1453"/>
        </pc:sldMkLst>
      </pc:sldChg>
      <pc:sldChg chg="del">
        <pc:chgData name="Izaki, Fumiaki (Fumiaki.Izaki@yokogawa.com)" userId="bc875e88-d07c-472c-8ef4-4be80e510a87" providerId="ADAL" clId="{8910B659-7737-4EDA-A31A-88AC797F4557}" dt="2022-09-25T12:38:11.484" v="0" actId="47"/>
        <pc:sldMkLst>
          <pc:docMk/>
          <pc:sldMk cId="3250433901" sldId="1454"/>
        </pc:sldMkLst>
      </pc:sldChg>
      <pc:sldChg chg="addSp modSp mod">
        <pc:chgData name="Izaki, Fumiaki (Fumiaki.Izaki@yokogawa.com)" userId="bc875e88-d07c-472c-8ef4-4be80e510a87" providerId="ADAL" clId="{8910B659-7737-4EDA-A31A-88AC797F4557}" dt="2022-09-25T13:45:18.618" v="850" actId="20577"/>
        <pc:sldMkLst>
          <pc:docMk/>
          <pc:sldMk cId="1671543431" sldId="3351"/>
        </pc:sldMkLst>
        <pc:spChg chg="mod">
          <ac:chgData name="Izaki, Fumiaki (Fumiaki.Izaki@yokogawa.com)" userId="bc875e88-d07c-472c-8ef4-4be80e510a87" providerId="ADAL" clId="{8910B659-7737-4EDA-A31A-88AC797F4557}" dt="2022-09-25T12:50:05.629" v="23" actId="20577"/>
          <ac:spMkLst>
            <pc:docMk/>
            <pc:sldMk cId="1671543431" sldId="3351"/>
            <ac:spMk id="2" creationId="{D9949A1B-4EC9-46F0-B82B-FA915887559B}"/>
          </ac:spMkLst>
        </pc:spChg>
        <pc:graphicFrameChg chg="mod modGraphic">
          <ac:chgData name="Izaki, Fumiaki (Fumiaki.Izaki@yokogawa.com)" userId="bc875e88-d07c-472c-8ef4-4be80e510a87" providerId="ADAL" clId="{8910B659-7737-4EDA-A31A-88AC797F4557}" dt="2022-09-25T13:45:18.618" v="850"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8910B659-7737-4EDA-A31A-88AC797F4557}" dt="2022-09-25T13:45:06.696" v="844"/>
          <ac:graphicFrameMkLst>
            <pc:docMk/>
            <pc:sldMk cId="1671543431" sldId="3351"/>
            <ac:graphicFrameMk id="16" creationId="{3BD05C36-F2C1-4803-A057-97B269DE35E4}"/>
          </ac:graphicFrameMkLst>
        </pc:graphicFrameChg>
      </pc:sldChg>
      <pc:sldChg chg="modSp mod">
        <pc:chgData name="Izaki, Fumiaki (Fumiaki.Izaki@yokogawa.com)" userId="bc875e88-d07c-472c-8ef4-4be80e510a87" providerId="ADAL" clId="{8910B659-7737-4EDA-A31A-88AC797F4557}" dt="2022-09-25T14:07:33.876" v="2104" actId="1038"/>
        <pc:sldMkLst>
          <pc:docMk/>
          <pc:sldMk cId="387889080" sldId="3912"/>
        </pc:sldMkLst>
        <pc:spChg chg="mod">
          <ac:chgData name="Izaki, Fumiaki (Fumiaki.Izaki@yokogawa.com)" userId="bc875e88-d07c-472c-8ef4-4be80e510a87" providerId="ADAL" clId="{8910B659-7737-4EDA-A31A-88AC797F4557}" dt="2022-09-25T12:51:33.348" v="57" actId="1076"/>
          <ac:spMkLst>
            <pc:docMk/>
            <pc:sldMk cId="387889080" sldId="3912"/>
            <ac:spMk id="65" creationId="{52C3EEC4-018E-48F8-AAA0-362A0823B284}"/>
          </ac:spMkLst>
        </pc:spChg>
        <pc:spChg chg="mod">
          <ac:chgData name="Izaki, Fumiaki (Fumiaki.Izaki@yokogawa.com)" userId="bc875e88-d07c-472c-8ef4-4be80e510a87" providerId="ADAL" clId="{8910B659-7737-4EDA-A31A-88AC797F4557}" dt="2022-09-25T12:50:33.935" v="50" actId="1037"/>
          <ac:spMkLst>
            <pc:docMk/>
            <pc:sldMk cId="387889080" sldId="3912"/>
            <ac:spMk id="66" creationId="{8F4D717F-9250-42A3-B262-EEA19BBE3486}"/>
          </ac:spMkLst>
        </pc:spChg>
        <pc:cxnChg chg="mod">
          <ac:chgData name="Izaki, Fumiaki (Fumiaki.Izaki@yokogawa.com)" userId="bc875e88-d07c-472c-8ef4-4be80e510a87" providerId="ADAL" clId="{8910B659-7737-4EDA-A31A-88AC797F4557}" dt="2022-09-25T14:07:33.876" v="2104" actId="1038"/>
          <ac:cxnSpMkLst>
            <pc:docMk/>
            <pc:sldMk cId="387889080" sldId="3912"/>
            <ac:cxnSpMk id="7" creationId="{877D9682-AAA5-4DF9-BFE1-ED908004A21B}"/>
          </ac:cxnSpMkLst>
        </pc:cxnChg>
      </pc:sldChg>
    </pc:docChg>
  </pc:docChgLst>
  <pc:docChgLst>
    <pc:chgData name="熊谷 渉" userId="b7a4e8598c9bd55e" providerId="LiveId" clId="{007D9256-8D5B-4883-975D-D7DC8F0335C1}"/>
    <pc:docChg chg="undo redo custSel addSld delSld modSld sldOrd addSection modSection">
      <pc:chgData name="熊谷 渉" userId="b7a4e8598c9bd55e" providerId="LiveId" clId="{007D9256-8D5B-4883-975D-D7DC8F0335C1}" dt="2022-12-19T17:43:41.097" v="1282" actId="403"/>
      <pc:docMkLst>
        <pc:docMk/>
      </pc:docMkLst>
      <pc:sldChg chg="del">
        <pc:chgData name="熊谷 渉" userId="b7a4e8598c9bd55e" providerId="LiveId" clId="{007D9256-8D5B-4883-975D-D7DC8F0335C1}" dt="2022-12-19T15:29:12.999" v="37" actId="47"/>
        <pc:sldMkLst>
          <pc:docMk/>
          <pc:sldMk cId="2538294317" sldId="292"/>
        </pc:sldMkLst>
      </pc:sldChg>
      <pc:sldChg chg="add del ord">
        <pc:chgData name="熊谷 渉" userId="b7a4e8598c9bd55e" providerId="LiveId" clId="{007D9256-8D5B-4883-975D-D7DC8F0335C1}" dt="2022-12-19T15:36:48.293" v="126" actId="47"/>
        <pc:sldMkLst>
          <pc:docMk/>
          <pc:sldMk cId="2390802018" sldId="1315"/>
        </pc:sldMkLst>
      </pc:sldChg>
      <pc:sldChg chg="add del ord">
        <pc:chgData name="熊谷 渉" userId="b7a4e8598c9bd55e" providerId="LiveId" clId="{007D9256-8D5B-4883-975D-D7DC8F0335C1}" dt="2022-12-19T15:37:54.079" v="136" actId="47"/>
        <pc:sldMkLst>
          <pc:docMk/>
          <pc:sldMk cId="2738694127" sldId="1320"/>
        </pc:sldMkLst>
      </pc:sldChg>
      <pc:sldChg chg="add del ord">
        <pc:chgData name="熊谷 渉" userId="b7a4e8598c9bd55e" providerId="LiveId" clId="{007D9256-8D5B-4883-975D-D7DC8F0335C1}" dt="2022-12-19T15:36:51.281" v="127" actId="47"/>
        <pc:sldMkLst>
          <pc:docMk/>
          <pc:sldMk cId="1582420261" sldId="1323"/>
        </pc:sldMkLst>
      </pc:sldChg>
      <pc:sldChg chg="modSp mod ord">
        <pc:chgData name="熊谷 渉" userId="b7a4e8598c9bd55e" providerId="LiveId" clId="{007D9256-8D5B-4883-975D-D7DC8F0335C1}" dt="2022-12-19T17:42:08.991" v="1269" actId="403"/>
        <pc:sldMkLst>
          <pc:docMk/>
          <pc:sldMk cId="1189508385" sldId="1368"/>
        </pc:sldMkLst>
        <pc:spChg chg="mod">
          <ac:chgData name="熊谷 渉" userId="b7a4e8598c9bd55e" providerId="LiveId" clId="{007D9256-8D5B-4883-975D-D7DC8F0335C1}" dt="2022-12-19T17:42:08.991" v="1269" actId="403"/>
          <ac:spMkLst>
            <pc:docMk/>
            <pc:sldMk cId="1189508385" sldId="1368"/>
            <ac:spMk id="2" creationId="{D4905819-C16B-4E3B-8EED-D7720664A133}"/>
          </ac:spMkLst>
        </pc:spChg>
      </pc:sldChg>
      <pc:sldChg chg="modSp mod ord">
        <pc:chgData name="熊谷 渉" userId="b7a4e8598c9bd55e" providerId="LiveId" clId="{007D9256-8D5B-4883-975D-D7DC8F0335C1}" dt="2022-12-19T17:41:38.877" v="1263" actId="20577"/>
        <pc:sldMkLst>
          <pc:docMk/>
          <pc:sldMk cId="1673226804" sldId="1425"/>
        </pc:sldMkLst>
        <pc:spChg chg="mod">
          <ac:chgData name="熊谷 渉" userId="b7a4e8598c9bd55e" providerId="LiveId" clId="{007D9256-8D5B-4883-975D-D7DC8F0335C1}" dt="2022-12-19T17:41:38.877" v="1263" actId="20577"/>
          <ac:spMkLst>
            <pc:docMk/>
            <pc:sldMk cId="1673226804" sldId="1425"/>
            <ac:spMk id="2" creationId="{39418FAD-058D-46D8-BC75-CBFC0EFF5ACD}"/>
          </ac:spMkLst>
        </pc:spChg>
      </pc:sldChg>
      <pc:sldChg chg="modSp mod ord">
        <pc:chgData name="熊谷 渉" userId="b7a4e8598c9bd55e" providerId="LiveId" clId="{007D9256-8D5B-4883-975D-D7DC8F0335C1}" dt="2022-12-19T17:43:41.097" v="1282" actId="403"/>
        <pc:sldMkLst>
          <pc:docMk/>
          <pc:sldMk cId="2969160286" sldId="1426"/>
        </pc:sldMkLst>
        <pc:spChg chg="mod">
          <ac:chgData name="熊谷 渉" userId="b7a4e8598c9bd55e" providerId="LiveId" clId="{007D9256-8D5B-4883-975D-D7DC8F0335C1}" dt="2022-12-19T17:43:41.097" v="1282" actId="403"/>
          <ac:spMkLst>
            <pc:docMk/>
            <pc:sldMk cId="2969160286" sldId="1426"/>
            <ac:spMk id="2" creationId="{88C2628C-4CC9-4256-8DFB-F1E7C09F825E}"/>
          </ac:spMkLst>
        </pc:spChg>
      </pc:sldChg>
      <pc:sldChg chg="add del ord">
        <pc:chgData name="熊谷 渉" userId="b7a4e8598c9bd55e" providerId="LiveId" clId="{007D9256-8D5B-4883-975D-D7DC8F0335C1}" dt="2022-12-19T15:37:48.371" v="135" actId="47"/>
        <pc:sldMkLst>
          <pc:docMk/>
          <pc:sldMk cId="4061037397" sldId="1457"/>
        </pc:sldMkLst>
      </pc:sldChg>
      <pc:sldChg chg="add del ord">
        <pc:chgData name="熊谷 渉" userId="b7a4e8598c9bd55e" providerId="LiveId" clId="{007D9256-8D5B-4883-975D-D7DC8F0335C1}" dt="2022-12-19T15:36:42.141" v="123" actId="47"/>
        <pc:sldMkLst>
          <pc:docMk/>
          <pc:sldMk cId="4292467538" sldId="1533"/>
        </pc:sldMkLst>
      </pc:sldChg>
      <pc:sldChg chg="add del ord">
        <pc:chgData name="熊谷 渉" userId="b7a4e8598c9bd55e" providerId="LiveId" clId="{007D9256-8D5B-4883-975D-D7DC8F0335C1}" dt="2022-12-19T15:36:27.512" v="120" actId="47"/>
        <pc:sldMkLst>
          <pc:docMk/>
          <pc:sldMk cId="915048137" sldId="1535"/>
        </pc:sldMkLst>
      </pc:sldChg>
      <pc:sldChg chg="modSp add del mod ord">
        <pc:chgData name="熊谷 渉" userId="b7a4e8598c9bd55e" providerId="LiveId" clId="{007D9256-8D5B-4883-975D-D7DC8F0335C1}" dt="2022-12-19T15:40:11.951" v="151" actId="20577"/>
        <pc:sldMkLst>
          <pc:docMk/>
          <pc:sldMk cId="3897602811" sldId="1536"/>
        </pc:sldMkLst>
        <pc:spChg chg="mod">
          <ac:chgData name="熊谷 渉" userId="b7a4e8598c9bd55e" providerId="LiveId" clId="{007D9256-8D5B-4883-975D-D7DC8F0335C1}" dt="2022-12-19T15:40:11.951" v="151" actId="20577"/>
          <ac:spMkLst>
            <pc:docMk/>
            <pc:sldMk cId="3897602811" sldId="1536"/>
            <ac:spMk id="2" creationId="{C7F24D12-2AB9-4949-8CC9-98033E397A63}"/>
          </ac:spMkLst>
        </pc:spChg>
      </pc:sldChg>
      <pc:sldChg chg="add del ord">
        <pc:chgData name="熊谷 渉" userId="b7a4e8598c9bd55e" providerId="LiveId" clId="{007D9256-8D5B-4883-975D-D7DC8F0335C1}" dt="2022-12-19T15:36:43.230" v="124" actId="47"/>
        <pc:sldMkLst>
          <pc:docMk/>
          <pc:sldMk cId="1926581369" sldId="1540"/>
        </pc:sldMkLst>
      </pc:sldChg>
      <pc:sldChg chg="add del ord">
        <pc:chgData name="熊谷 渉" userId="b7a4e8598c9bd55e" providerId="LiveId" clId="{007D9256-8D5B-4883-975D-D7DC8F0335C1}" dt="2022-12-19T15:37:46.934" v="134" actId="47"/>
        <pc:sldMkLst>
          <pc:docMk/>
          <pc:sldMk cId="2564650067" sldId="1541"/>
        </pc:sldMkLst>
      </pc:sldChg>
      <pc:sldChg chg="add del ord">
        <pc:chgData name="熊谷 渉" userId="b7a4e8598c9bd55e" providerId="LiveId" clId="{007D9256-8D5B-4883-975D-D7DC8F0335C1}" dt="2022-12-19T15:36:28.284" v="121" actId="47"/>
        <pc:sldMkLst>
          <pc:docMk/>
          <pc:sldMk cId="1014986100" sldId="1542"/>
        </pc:sldMkLst>
      </pc:sldChg>
      <pc:sldChg chg="add del ord">
        <pc:chgData name="熊谷 渉" userId="b7a4e8598c9bd55e" providerId="LiveId" clId="{007D9256-8D5B-4883-975D-D7DC8F0335C1}" dt="2022-12-19T15:36:47.342" v="125" actId="47"/>
        <pc:sldMkLst>
          <pc:docMk/>
          <pc:sldMk cId="1514217085" sldId="1543"/>
        </pc:sldMkLst>
      </pc:sldChg>
      <pc:sldChg chg="add del ord">
        <pc:chgData name="熊谷 渉" userId="b7a4e8598c9bd55e" providerId="LiveId" clId="{007D9256-8D5B-4883-975D-D7DC8F0335C1}" dt="2022-12-19T15:36:37.150" v="122" actId="47"/>
        <pc:sldMkLst>
          <pc:docMk/>
          <pc:sldMk cId="4113379992" sldId="1561"/>
        </pc:sldMkLst>
      </pc:sldChg>
      <pc:sldChg chg="modSp mod ord modShow">
        <pc:chgData name="熊谷 渉" userId="b7a4e8598c9bd55e" providerId="LiveId" clId="{007D9256-8D5B-4883-975D-D7DC8F0335C1}" dt="2022-12-19T15:41:29.688" v="166"/>
        <pc:sldMkLst>
          <pc:docMk/>
          <pc:sldMk cId="3078043974" sldId="1562"/>
        </pc:sldMkLst>
        <pc:spChg chg="mod">
          <ac:chgData name="熊谷 渉" userId="b7a4e8598c9bd55e" providerId="LiveId" clId="{007D9256-8D5B-4883-975D-D7DC8F0335C1}" dt="2022-12-19T15:40:48.741" v="155" actId="20577"/>
          <ac:spMkLst>
            <pc:docMk/>
            <pc:sldMk cId="3078043974" sldId="1562"/>
            <ac:spMk id="2" creationId="{3DF058F9-220C-494C-A522-7EB3101CCCC4}"/>
          </ac:spMkLst>
        </pc:spChg>
      </pc:sldChg>
      <pc:sldChg chg="modSp mod ord modShow">
        <pc:chgData name="熊谷 渉" userId="b7a4e8598c9bd55e" providerId="LiveId" clId="{007D9256-8D5B-4883-975D-D7DC8F0335C1}" dt="2022-12-19T15:41:33.784" v="168"/>
        <pc:sldMkLst>
          <pc:docMk/>
          <pc:sldMk cId="4207839740" sldId="1563"/>
        </pc:sldMkLst>
        <pc:spChg chg="mod">
          <ac:chgData name="熊谷 渉" userId="b7a4e8598c9bd55e" providerId="LiveId" clId="{007D9256-8D5B-4883-975D-D7DC8F0335C1}" dt="2022-12-19T15:40:33.746" v="154" actId="20577"/>
          <ac:spMkLst>
            <pc:docMk/>
            <pc:sldMk cId="4207839740" sldId="1563"/>
            <ac:spMk id="2" creationId="{83023E9C-3281-46A2-A28D-697ECD8EA2F4}"/>
          </ac:spMkLst>
        </pc:spChg>
      </pc:sldChg>
      <pc:sldChg chg="modSp mod">
        <pc:chgData name="熊谷 渉" userId="b7a4e8598c9bd55e" providerId="LiveId" clId="{007D9256-8D5B-4883-975D-D7DC8F0335C1}" dt="2022-12-19T15:27:34.558" v="36" actId="20577"/>
        <pc:sldMkLst>
          <pc:docMk/>
          <pc:sldMk cId="1671543431" sldId="3351"/>
        </pc:sldMkLst>
        <pc:graphicFrameChg chg="mod modGraphic">
          <ac:chgData name="熊谷 渉" userId="b7a4e8598c9bd55e" providerId="LiveId" clId="{007D9256-8D5B-4883-975D-D7DC8F0335C1}" dt="2022-12-19T15:27:34.558" v="36" actId="20577"/>
          <ac:graphicFrameMkLst>
            <pc:docMk/>
            <pc:sldMk cId="1671543431" sldId="3351"/>
            <ac:graphicFrameMk id="15" creationId="{2BFA6FB4-E607-47A4-9BE5-89D5719034D1}"/>
          </ac:graphicFrameMkLst>
        </pc:graphicFrameChg>
      </pc:sldChg>
      <pc:sldChg chg="modSp mod ord">
        <pc:chgData name="熊谷 渉" userId="b7a4e8598c9bd55e" providerId="LiveId" clId="{007D9256-8D5B-4883-975D-D7DC8F0335C1}" dt="2022-12-19T15:33:32.570" v="87" actId="20577"/>
        <pc:sldMkLst>
          <pc:docMk/>
          <pc:sldMk cId="3779458788" sldId="3943"/>
        </pc:sldMkLst>
        <pc:spChg chg="mod">
          <ac:chgData name="熊谷 渉" userId="b7a4e8598c9bd55e" providerId="LiveId" clId="{007D9256-8D5B-4883-975D-D7DC8F0335C1}" dt="2022-12-19T15:33:32.570" v="87" actId="20577"/>
          <ac:spMkLst>
            <pc:docMk/>
            <pc:sldMk cId="3779458788" sldId="3943"/>
            <ac:spMk id="2" creationId="{4B8FC507-3D5D-467B-AFC3-2377C61D02E0}"/>
          </ac:spMkLst>
        </pc:spChg>
      </pc:sldChg>
      <pc:sldChg chg="modSp mod">
        <pc:chgData name="熊谷 渉" userId="b7a4e8598c9bd55e" providerId="LiveId" clId="{007D9256-8D5B-4883-975D-D7DC8F0335C1}" dt="2022-12-19T16:14:02.338" v="278" actId="1035"/>
        <pc:sldMkLst>
          <pc:docMk/>
          <pc:sldMk cId="2338594728" sldId="3944"/>
        </pc:sldMkLst>
        <pc:spChg chg="mod">
          <ac:chgData name="熊谷 渉" userId="b7a4e8598c9bd55e" providerId="LiveId" clId="{007D9256-8D5B-4883-975D-D7DC8F0335C1}" dt="2022-12-19T16:14:02.338" v="278" actId="1035"/>
          <ac:spMkLst>
            <pc:docMk/>
            <pc:sldMk cId="2338594728" sldId="3944"/>
            <ac:spMk id="2" creationId="{B6F25EEE-CA12-436B-BC4F-2B6055AF4C48}"/>
          </ac:spMkLst>
        </pc:spChg>
      </pc:sldChg>
      <pc:sldChg chg="addSp modSp mod">
        <pc:chgData name="熊谷 渉" userId="b7a4e8598c9bd55e" providerId="LiveId" clId="{007D9256-8D5B-4883-975D-D7DC8F0335C1}" dt="2022-12-19T17:18:03.077" v="1122" actId="404"/>
        <pc:sldMkLst>
          <pc:docMk/>
          <pc:sldMk cId="3691490734" sldId="3945"/>
        </pc:sldMkLst>
        <pc:spChg chg="mod">
          <ac:chgData name="熊谷 渉" userId="b7a4e8598c9bd55e" providerId="LiveId" clId="{007D9256-8D5B-4883-975D-D7DC8F0335C1}" dt="2022-12-19T17:18:03.077" v="1122" actId="404"/>
          <ac:spMkLst>
            <pc:docMk/>
            <pc:sldMk cId="3691490734" sldId="3945"/>
            <ac:spMk id="2" creationId="{9521B57C-D0F1-4172-8CF6-471FD94DFBF6}"/>
          </ac:spMkLst>
        </pc:spChg>
        <pc:spChg chg="add mod">
          <ac:chgData name="熊谷 渉" userId="b7a4e8598c9bd55e" providerId="LiveId" clId="{007D9256-8D5B-4883-975D-D7DC8F0335C1}" dt="2022-12-19T16:31:57.533" v="398" actId="20577"/>
          <ac:spMkLst>
            <pc:docMk/>
            <pc:sldMk cId="3691490734" sldId="3945"/>
            <ac:spMk id="4" creationId="{106EF420-F71C-57BD-93ED-E739C27F6AEF}"/>
          </ac:spMkLst>
        </pc:spChg>
        <pc:graphicFrameChg chg="modGraphic">
          <ac:chgData name="熊谷 渉" userId="b7a4e8598c9bd55e" providerId="LiveId" clId="{007D9256-8D5B-4883-975D-D7DC8F0335C1}" dt="2022-12-19T16:14:54.444" v="300" actId="20577"/>
          <ac:graphicFrameMkLst>
            <pc:docMk/>
            <pc:sldMk cId="3691490734" sldId="3945"/>
            <ac:graphicFrameMk id="41" creationId="{B855E0AC-BF74-4280-AE92-05011931D0BE}"/>
          </ac:graphicFrameMkLst>
        </pc:graphicFrameChg>
      </pc:sldChg>
      <pc:sldChg chg="modSp mod">
        <pc:chgData name="熊谷 渉" userId="b7a4e8598c9bd55e" providerId="LiveId" clId="{007D9256-8D5B-4883-975D-D7DC8F0335C1}" dt="2022-12-19T17:20:12.361" v="1137" actId="20577"/>
        <pc:sldMkLst>
          <pc:docMk/>
          <pc:sldMk cId="2596027538" sldId="3946"/>
        </pc:sldMkLst>
        <pc:spChg chg="mod">
          <ac:chgData name="熊谷 渉" userId="b7a4e8598c9bd55e" providerId="LiveId" clId="{007D9256-8D5B-4883-975D-D7DC8F0335C1}" dt="2022-12-19T17:20:12.361" v="1137" actId="20577"/>
          <ac:spMkLst>
            <pc:docMk/>
            <pc:sldMk cId="2596027538" sldId="3946"/>
            <ac:spMk id="2" creationId="{B6F25EEE-CA12-436B-BC4F-2B6055AF4C48}"/>
          </ac:spMkLst>
        </pc:spChg>
        <pc:spChg chg="mod">
          <ac:chgData name="熊谷 渉" userId="b7a4e8598c9bd55e" providerId="LiveId" clId="{007D9256-8D5B-4883-975D-D7DC8F0335C1}" dt="2022-12-19T15:44:30.701" v="247" actId="1036"/>
          <ac:spMkLst>
            <pc:docMk/>
            <pc:sldMk cId="2596027538" sldId="3946"/>
            <ac:spMk id="95" creationId="{78CCA12A-507C-43BC-95DC-D0ACBBE5DFF4}"/>
          </ac:spMkLst>
        </pc:spChg>
        <pc:grpChg chg="mod">
          <ac:chgData name="熊谷 渉" userId="b7a4e8598c9bd55e" providerId="LiveId" clId="{007D9256-8D5B-4883-975D-D7DC8F0335C1}" dt="2022-12-19T17:00:05.573" v="954" actId="1076"/>
          <ac:grpSpMkLst>
            <pc:docMk/>
            <pc:sldMk cId="2596027538" sldId="3946"/>
            <ac:grpSpMk id="70" creationId="{E28CEBAC-7038-4B12-9428-B4D219FB7254}"/>
          </ac:grpSpMkLst>
        </pc:grpChg>
      </pc:sldChg>
      <pc:sldChg chg="modSp del mod">
        <pc:chgData name="熊谷 渉" userId="b7a4e8598c9bd55e" providerId="LiveId" clId="{007D9256-8D5B-4883-975D-D7DC8F0335C1}" dt="2022-12-19T17:16:07.529" v="1067" actId="47"/>
        <pc:sldMkLst>
          <pc:docMk/>
          <pc:sldMk cId="3309587845" sldId="3947"/>
        </pc:sldMkLst>
        <pc:spChg chg="mod">
          <ac:chgData name="熊谷 渉" userId="b7a4e8598c9bd55e" providerId="LiveId" clId="{007D9256-8D5B-4883-975D-D7DC8F0335C1}" dt="2022-12-19T15:44:25.306" v="243" actId="404"/>
          <ac:spMkLst>
            <pc:docMk/>
            <pc:sldMk cId="3309587845" sldId="3947"/>
            <ac:spMk id="2" creationId="{949C1DF7-B6CA-4407-85CC-6136C931B173}"/>
          </ac:spMkLst>
        </pc:spChg>
      </pc:sldChg>
      <pc:sldChg chg="modSp del mod">
        <pc:chgData name="熊谷 渉" userId="b7a4e8598c9bd55e" providerId="LiveId" clId="{007D9256-8D5B-4883-975D-D7DC8F0335C1}" dt="2022-12-19T17:16:08.423" v="1068" actId="47"/>
        <pc:sldMkLst>
          <pc:docMk/>
          <pc:sldMk cId="1919320849" sldId="3948"/>
        </pc:sldMkLst>
        <pc:spChg chg="mod">
          <ac:chgData name="熊谷 渉" userId="b7a4e8598c9bd55e" providerId="LiveId" clId="{007D9256-8D5B-4883-975D-D7DC8F0335C1}" dt="2022-12-19T15:44:17.726" v="235" actId="403"/>
          <ac:spMkLst>
            <pc:docMk/>
            <pc:sldMk cId="1919320849" sldId="3948"/>
            <ac:spMk id="2" creationId="{CC0CD494-FDC6-4980-B180-283D54F0139C}"/>
          </ac:spMkLst>
        </pc:spChg>
      </pc:sldChg>
      <pc:sldChg chg="addSp modSp mod">
        <pc:chgData name="熊谷 渉" userId="b7a4e8598c9bd55e" providerId="LiveId" clId="{007D9256-8D5B-4883-975D-D7DC8F0335C1}" dt="2022-12-19T17:34:44.095" v="1217" actId="1076"/>
        <pc:sldMkLst>
          <pc:docMk/>
          <pc:sldMk cId="2602678294" sldId="3949"/>
        </pc:sldMkLst>
        <pc:spChg chg="mod">
          <ac:chgData name="熊谷 渉" userId="b7a4e8598c9bd55e" providerId="LiveId" clId="{007D9256-8D5B-4883-975D-D7DC8F0335C1}" dt="2022-12-19T17:18:27.444" v="1125" actId="404"/>
          <ac:spMkLst>
            <pc:docMk/>
            <pc:sldMk cId="2602678294" sldId="3949"/>
            <ac:spMk id="2" creationId="{C7F24D12-2AB9-4949-8CC9-98033E397A63}"/>
          </ac:spMkLst>
        </pc:spChg>
        <pc:spChg chg="add mod">
          <ac:chgData name="熊谷 渉" userId="b7a4e8598c9bd55e" providerId="LiveId" clId="{007D9256-8D5B-4883-975D-D7DC8F0335C1}" dt="2022-12-19T17:22:21.499" v="1194" actId="1037"/>
          <ac:spMkLst>
            <pc:docMk/>
            <pc:sldMk cId="2602678294" sldId="3949"/>
            <ac:spMk id="4" creationId="{E7A8F55E-B698-D8C0-6574-321A77B644CF}"/>
          </ac:spMkLst>
        </pc:spChg>
        <pc:spChg chg="mod">
          <ac:chgData name="熊谷 渉" userId="b7a4e8598c9bd55e" providerId="LiveId" clId="{007D9256-8D5B-4883-975D-D7DC8F0335C1}" dt="2022-12-19T17:21:19.973" v="1182" actId="1037"/>
          <ac:spMkLst>
            <pc:docMk/>
            <pc:sldMk cId="2602678294" sldId="3949"/>
            <ac:spMk id="10" creationId="{5E1B14A7-667A-4F0F-A6CF-9052F10E7760}"/>
          </ac:spMkLst>
        </pc:spChg>
        <pc:spChg chg="mod">
          <ac:chgData name="熊谷 渉" userId="b7a4e8598c9bd55e" providerId="LiveId" clId="{007D9256-8D5B-4883-975D-D7DC8F0335C1}" dt="2022-12-19T17:21:14.829" v="1162" actId="1037"/>
          <ac:spMkLst>
            <pc:docMk/>
            <pc:sldMk cId="2602678294" sldId="3949"/>
            <ac:spMk id="11" creationId="{F4426969-1735-4DA6-A1DC-A579CAF368C7}"/>
          </ac:spMkLst>
        </pc:spChg>
        <pc:spChg chg="mod">
          <ac:chgData name="熊谷 渉" userId="b7a4e8598c9bd55e" providerId="LiveId" clId="{007D9256-8D5B-4883-975D-D7DC8F0335C1}" dt="2022-12-19T17:24:39.524" v="1209" actId="1076"/>
          <ac:spMkLst>
            <pc:docMk/>
            <pc:sldMk cId="2602678294" sldId="3949"/>
            <ac:spMk id="126" creationId="{322DB50F-85B9-4A13-9114-A990F02ED54D}"/>
          </ac:spMkLst>
        </pc:spChg>
        <pc:spChg chg="mod">
          <ac:chgData name="熊谷 渉" userId="b7a4e8598c9bd55e" providerId="LiveId" clId="{007D9256-8D5B-4883-975D-D7DC8F0335C1}" dt="2022-12-19T17:21:19.973" v="1182" actId="1037"/>
          <ac:spMkLst>
            <pc:docMk/>
            <pc:sldMk cId="2602678294" sldId="3949"/>
            <ac:spMk id="128" creationId="{FB1D5D68-7055-44D2-B466-0980DE9D1E4E}"/>
          </ac:spMkLst>
        </pc:spChg>
        <pc:spChg chg="mod">
          <ac:chgData name="熊谷 渉" userId="b7a4e8598c9bd55e" providerId="LiveId" clId="{007D9256-8D5B-4883-975D-D7DC8F0335C1}" dt="2022-12-19T17:34:39.145" v="1215" actId="20577"/>
          <ac:spMkLst>
            <pc:docMk/>
            <pc:sldMk cId="2602678294" sldId="3949"/>
            <ac:spMk id="130" creationId="{921712AD-580B-4900-BA44-570565B7DD07}"/>
          </ac:spMkLst>
        </pc:spChg>
        <pc:spChg chg="mod">
          <ac:chgData name="熊谷 渉" userId="b7a4e8598c9bd55e" providerId="LiveId" clId="{007D9256-8D5B-4883-975D-D7DC8F0335C1}" dt="2022-12-19T17:34:44.095" v="1217" actId="1076"/>
          <ac:spMkLst>
            <pc:docMk/>
            <pc:sldMk cId="2602678294" sldId="3949"/>
            <ac:spMk id="131" creationId="{BEA8AD15-C882-4419-9D5F-EEB6DD37579B}"/>
          </ac:spMkLst>
        </pc:spChg>
        <pc:picChg chg="mod">
          <ac:chgData name="熊谷 渉" userId="b7a4e8598c9bd55e" providerId="LiveId" clId="{007D9256-8D5B-4883-975D-D7DC8F0335C1}" dt="2022-12-19T17:21:14.829" v="1162" actId="1037"/>
          <ac:picMkLst>
            <pc:docMk/>
            <pc:sldMk cId="2602678294" sldId="3949"/>
            <ac:picMk id="119" creationId="{40963CDA-1559-4B73-BBFD-8A54EFF52152}"/>
          </ac:picMkLst>
        </pc:picChg>
        <pc:cxnChg chg="add mod">
          <ac:chgData name="熊谷 渉" userId="b7a4e8598c9bd55e" providerId="LiveId" clId="{007D9256-8D5B-4883-975D-D7DC8F0335C1}" dt="2022-12-19T17:24:14.241" v="1202" actId="1036"/>
          <ac:cxnSpMkLst>
            <pc:docMk/>
            <pc:sldMk cId="2602678294" sldId="3949"/>
            <ac:cxnSpMk id="8" creationId="{B667CD93-B8F7-7B04-8F32-34BAB9FE6BFD}"/>
          </ac:cxnSpMkLst>
        </pc:cxnChg>
        <pc:cxnChg chg="mod">
          <ac:chgData name="熊谷 渉" userId="b7a4e8598c9bd55e" providerId="LiveId" clId="{007D9256-8D5B-4883-975D-D7DC8F0335C1}" dt="2022-12-19T17:21:14.829" v="1162" actId="1037"/>
          <ac:cxnSpMkLst>
            <pc:docMk/>
            <pc:sldMk cId="2602678294" sldId="3949"/>
            <ac:cxnSpMk id="121" creationId="{1B6BF1D2-3867-4D1F-BB54-61F55634A0E9}"/>
          </ac:cxnSpMkLst>
        </pc:cxnChg>
      </pc:sldChg>
      <pc:sldChg chg="modSp mod ord modShow">
        <pc:chgData name="熊谷 渉" userId="b7a4e8598c9bd55e" providerId="LiveId" clId="{007D9256-8D5B-4883-975D-D7DC8F0335C1}" dt="2022-12-19T15:41:39.832" v="170"/>
        <pc:sldMkLst>
          <pc:docMk/>
          <pc:sldMk cId="2976537357" sldId="3950"/>
        </pc:sldMkLst>
        <pc:spChg chg="mod">
          <ac:chgData name="熊谷 渉" userId="b7a4e8598c9bd55e" providerId="LiveId" clId="{007D9256-8D5B-4883-975D-D7DC8F0335C1}" dt="2022-12-19T15:40:07.602" v="150" actId="20577"/>
          <ac:spMkLst>
            <pc:docMk/>
            <pc:sldMk cId="2976537357" sldId="3950"/>
            <ac:spMk id="2" creationId="{3DF058F9-220C-494C-A522-7EB3101CCCC4}"/>
          </ac:spMkLst>
        </pc:spChg>
      </pc:sldChg>
      <pc:sldChg chg="modSp mod ord modShow">
        <pc:chgData name="熊谷 渉" userId="b7a4e8598c9bd55e" providerId="LiveId" clId="{007D9256-8D5B-4883-975D-D7DC8F0335C1}" dt="2022-12-19T15:41:19.448" v="164" actId="20577"/>
        <pc:sldMkLst>
          <pc:docMk/>
          <pc:sldMk cId="521273060" sldId="3951"/>
        </pc:sldMkLst>
        <pc:spChg chg="mod">
          <ac:chgData name="熊谷 渉" userId="b7a4e8598c9bd55e" providerId="LiveId" clId="{007D9256-8D5B-4883-975D-D7DC8F0335C1}" dt="2022-12-19T15:41:19.448" v="164" actId="20577"/>
          <ac:spMkLst>
            <pc:docMk/>
            <pc:sldMk cId="521273060" sldId="3951"/>
            <ac:spMk id="2" creationId="{1E0297E5-50B2-4587-8017-9D5D5C4E3E86}"/>
          </ac:spMkLst>
        </pc:spChg>
      </pc:sldChg>
      <pc:sldChg chg="modSp mod">
        <pc:chgData name="熊谷 渉" userId="b7a4e8598c9bd55e" providerId="LiveId" clId="{007D9256-8D5B-4883-975D-D7DC8F0335C1}" dt="2022-12-19T17:38:34.238" v="1225" actId="404"/>
        <pc:sldMkLst>
          <pc:docMk/>
          <pc:sldMk cId="109498869" sldId="3952"/>
        </pc:sldMkLst>
        <pc:spChg chg="mod">
          <ac:chgData name="熊谷 渉" userId="b7a4e8598c9bd55e" providerId="LiveId" clId="{007D9256-8D5B-4883-975D-D7DC8F0335C1}" dt="2022-12-19T17:38:34.238" v="1225" actId="404"/>
          <ac:spMkLst>
            <pc:docMk/>
            <pc:sldMk cId="109498869" sldId="3952"/>
            <ac:spMk id="2" creationId="{6BFB5878-612F-46DF-A93A-C28481F2067F}"/>
          </ac:spMkLst>
        </pc:spChg>
        <pc:spChg chg="mod">
          <ac:chgData name="熊谷 渉" userId="b7a4e8598c9bd55e" providerId="LiveId" clId="{007D9256-8D5B-4883-975D-D7DC8F0335C1}" dt="2022-12-19T16:23:19.470" v="347" actId="12"/>
          <ac:spMkLst>
            <pc:docMk/>
            <pc:sldMk cId="109498869" sldId="3952"/>
            <ac:spMk id="4" creationId="{D1E5DC22-1C71-414B-BA48-D31396CB2803}"/>
          </ac:spMkLst>
        </pc:spChg>
      </pc:sldChg>
      <pc:sldChg chg="modSp mod">
        <pc:chgData name="熊谷 渉" userId="b7a4e8598c9bd55e" providerId="LiveId" clId="{007D9256-8D5B-4883-975D-D7DC8F0335C1}" dt="2022-12-19T17:39:35.740" v="1236" actId="20577"/>
        <pc:sldMkLst>
          <pc:docMk/>
          <pc:sldMk cId="3874017096" sldId="3953"/>
        </pc:sldMkLst>
        <pc:spChg chg="mod">
          <ac:chgData name="熊谷 渉" userId="b7a4e8598c9bd55e" providerId="LiveId" clId="{007D9256-8D5B-4883-975D-D7DC8F0335C1}" dt="2022-12-19T17:39:35.740" v="1236" actId="20577"/>
          <ac:spMkLst>
            <pc:docMk/>
            <pc:sldMk cId="3874017096" sldId="3953"/>
            <ac:spMk id="2" creationId="{E10CCB07-85C1-4BA2-A45F-AA9C0DE6167C}"/>
          </ac:spMkLst>
        </pc:spChg>
      </pc:sldChg>
      <pc:sldChg chg="addSp delSp modSp add mod">
        <pc:chgData name="熊谷 渉" userId="b7a4e8598c9bd55e" providerId="LiveId" clId="{007D9256-8D5B-4883-975D-D7DC8F0335C1}" dt="2022-12-19T17:21:59.796" v="1185" actId="21"/>
        <pc:sldMkLst>
          <pc:docMk/>
          <pc:sldMk cId="1295669732" sldId="3954"/>
        </pc:sldMkLst>
        <pc:spChg chg="mod">
          <ac:chgData name="熊谷 渉" userId="b7a4e8598c9bd55e" providerId="LiveId" clId="{007D9256-8D5B-4883-975D-D7DC8F0335C1}" dt="2022-12-19T17:20:17.199" v="1146" actId="20577"/>
          <ac:spMkLst>
            <pc:docMk/>
            <pc:sldMk cId="1295669732" sldId="3954"/>
            <ac:spMk id="2" creationId="{949C1DF7-B6CA-4407-85CC-6136C931B173}"/>
          </ac:spMkLst>
        </pc:spChg>
        <pc:spChg chg="del">
          <ac:chgData name="熊谷 渉" userId="b7a4e8598c9bd55e" providerId="LiveId" clId="{007D9256-8D5B-4883-975D-D7DC8F0335C1}" dt="2022-12-19T16:43:27.929" v="553" actId="478"/>
          <ac:spMkLst>
            <pc:docMk/>
            <pc:sldMk cId="1295669732" sldId="3954"/>
            <ac:spMk id="5" creationId="{45B0294A-926A-4AB0-836D-C8F71AAB3E75}"/>
          </ac:spMkLst>
        </pc:spChg>
        <pc:spChg chg="del">
          <ac:chgData name="熊谷 渉" userId="b7a4e8598c9bd55e" providerId="LiveId" clId="{007D9256-8D5B-4883-975D-D7DC8F0335C1}" dt="2022-12-19T16:43:25.394" v="552" actId="478"/>
          <ac:spMkLst>
            <pc:docMk/>
            <pc:sldMk cId="1295669732" sldId="3954"/>
            <ac:spMk id="6" creationId="{8C5CAF14-9B5F-40B7-B4C2-2EBDAC237091}"/>
          </ac:spMkLst>
        </pc:spChg>
        <pc:spChg chg="mod">
          <ac:chgData name="熊谷 渉" userId="b7a4e8598c9bd55e" providerId="LiveId" clId="{007D9256-8D5B-4883-975D-D7DC8F0335C1}" dt="2022-12-19T17:01:58.634" v="999" actId="164"/>
          <ac:spMkLst>
            <pc:docMk/>
            <pc:sldMk cId="1295669732" sldId="3954"/>
            <ac:spMk id="15" creationId="{3317EA0B-0965-485A-98DD-FA6A3F2D3A69}"/>
          </ac:spMkLst>
        </pc:spChg>
        <pc:spChg chg="mod">
          <ac:chgData name="熊谷 渉" userId="b7a4e8598c9bd55e" providerId="LiveId" clId="{007D9256-8D5B-4883-975D-D7DC8F0335C1}" dt="2022-12-19T17:01:58.634" v="999" actId="164"/>
          <ac:spMkLst>
            <pc:docMk/>
            <pc:sldMk cId="1295669732" sldId="3954"/>
            <ac:spMk id="16" creationId="{33F92CA7-7090-466D-B6A4-5C4D25121D0E}"/>
          </ac:spMkLst>
        </pc:spChg>
        <pc:spChg chg="mod topLvl">
          <ac:chgData name="熊谷 渉" userId="b7a4e8598c9bd55e" providerId="LiveId" clId="{007D9256-8D5B-4883-975D-D7DC8F0335C1}" dt="2022-12-19T16:59:10.335" v="936" actId="1037"/>
          <ac:spMkLst>
            <pc:docMk/>
            <pc:sldMk cId="1295669732" sldId="3954"/>
            <ac:spMk id="18" creationId="{5A3696EC-E9CC-8B33-1091-035ACA16078C}"/>
          </ac:spMkLst>
        </pc:spChg>
        <pc:spChg chg="mod">
          <ac:chgData name="熊谷 渉" userId="b7a4e8598c9bd55e" providerId="LiveId" clId="{007D9256-8D5B-4883-975D-D7DC8F0335C1}" dt="2022-12-19T16:54:07.954" v="816" actId="20577"/>
          <ac:spMkLst>
            <pc:docMk/>
            <pc:sldMk cId="1295669732" sldId="3954"/>
            <ac:spMk id="36" creationId="{A4BB34E2-D489-49B5-9732-42F5FD7553B8}"/>
          </ac:spMkLst>
        </pc:spChg>
        <pc:spChg chg="mod topLvl">
          <ac:chgData name="熊谷 渉" userId="b7a4e8598c9bd55e" providerId="LiveId" clId="{007D9256-8D5B-4883-975D-D7DC8F0335C1}" dt="2022-12-19T16:59:10.335" v="936" actId="1037"/>
          <ac:spMkLst>
            <pc:docMk/>
            <pc:sldMk cId="1295669732" sldId="3954"/>
            <ac:spMk id="40" creationId="{B7D2F69B-52B6-2CD6-912E-F120E351FA74}"/>
          </ac:spMkLst>
        </pc:spChg>
        <pc:spChg chg="del mod">
          <ac:chgData name="熊谷 渉" userId="b7a4e8598c9bd55e" providerId="LiveId" clId="{007D9256-8D5B-4883-975D-D7DC8F0335C1}" dt="2022-12-19T16:56:09.189" v="892" actId="478"/>
          <ac:spMkLst>
            <pc:docMk/>
            <pc:sldMk cId="1295669732" sldId="3954"/>
            <ac:spMk id="42" creationId="{F713061D-1C30-6EDC-0886-A931C0D0C6CA}"/>
          </ac:spMkLst>
        </pc:spChg>
        <pc:spChg chg="mod">
          <ac:chgData name="熊谷 渉" userId="b7a4e8598c9bd55e" providerId="LiveId" clId="{007D9256-8D5B-4883-975D-D7DC8F0335C1}" dt="2022-12-19T16:57:26.484" v="897" actId="165"/>
          <ac:spMkLst>
            <pc:docMk/>
            <pc:sldMk cId="1295669732" sldId="3954"/>
            <ac:spMk id="48" creationId="{630C7F7E-F2D8-C51A-B060-1B6CAF71F67B}"/>
          </ac:spMkLst>
        </pc:spChg>
        <pc:spChg chg="mod">
          <ac:chgData name="熊谷 渉" userId="b7a4e8598c9bd55e" providerId="LiveId" clId="{007D9256-8D5B-4883-975D-D7DC8F0335C1}" dt="2022-12-19T16:57:26.484" v="897" actId="165"/>
          <ac:spMkLst>
            <pc:docMk/>
            <pc:sldMk cId="1295669732" sldId="3954"/>
            <ac:spMk id="49" creationId="{45C7B727-85A3-EBE7-252A-2DEACDD9D274}"/>
          </ac:spMkLst>
        </pc:spChg>
        <pc:spChg chg="mod">
          <ac:chgData name="熊谷 渉" userId="b7a4e8598c9bd55e" providerId="LiveId" clId="{007D9256-8D5B-4883-975D-D7DC8F0335C1}" dt="2022-12-19T16:44:45.139" v="586"/>
          <ac:spMkLst>
            <pc:docMk/>
            <pc:sldMk cId="1295669732" sldId="3954"/>
            <ac:spMk id="54" creationId="{F1F1E8A8-83C3-445B-0211-EEB03474D9CC}"/>
          </ac:spMkLst>
        </pc:spChg>
        <pc:spChg chg="mod">
          <ac:chgData name="熊谷 渉" userId="b7a4e8598c9bd55e" providerId="LiveId" clId="{007D9256-8D5B-4883-975D-D7DC8F0335C1}" dt="2022-12-19T16:44:45.139" v="586"/>
          <ac:spMkLst>
            <pc:docMk/>
            <pc:sldMk cId="1295669732" sldId="3954"/>
            <ac:spMk id="55" creationId="{63C47E98-D761-D7C1-A409-3DA9046FFCA1}"/>
          </ac:spMkLst>
        </pc:spChg>
        <pc:spChg chg="mod">
          <ac:chgData name="熊谷 渉" userId="b7a4e8598c9bd55e" providerId="LiveId" clId="{007D9256-8D5B-4883-975D-D7DC8F0335C1}" dt="2022-12-19T16:44:45.139" v="586"/>
          <ac:spMkLst>
            <pc:docMk/>
            <pc:sldMk cId="1295669732" sldId="3954"/>
            <ac:spMk id="56" creationId="{8754E459-3133-ACA2-C3BD-5116A8B276EB}"/>
          </ac:spMkLst>
        </pc:spChg>
        <pc:spChg chg="mod">
          <ac:chgData name="熊谷 渉" userId="b7a4e8598c9bd55e" providerId="LiveId" clId="{007D9256-8D5B-4883-975D-D7DC8F0335C1}" dt="2022-12-19T16:45:09.489" v="589" actId="1076"/>
          <ac:spMkLst>
            <pc:docMk/>
            <pc:sldMk cId="1295669732" sldId="3954"/>
            <ac:spMk id="58" creationId="{87CD85DE-2728-CE73-29A2-E2E450265DD6}"/>
          </ac:spMkLst>
        </pc:spChg>
        <pc:spChg chg="mod ord topLvl">
          <ac:chgData name="熊谷 渉" userId="b7a4e8598c9bd55e" providerId="LiveId" clId="{007D9256-8D5B-4883-975D-D7DC8F0335C1}" dt="2022-12-19T17:02:10.546" v="1001" actId="338"/>
          <ac:spMkLst>
            <pc:docMk/>
            <pc:sldMk cId="1295669732" sldId="3954"/>
            <ac:spMk id="60" creationId="{C9ECE12F-567B-403B-A980-5FB56E71102B}"/>
          </ac:spMkLst>
        </pc:spChg>
        <pc:spChg chg="mod topLvl">
          <ac:chgData name="熊谷 渉" userId="b7a4e8598c9bd55e" providerId="LiveId" clId="{007D9256-8D5B-4883-975D-D7DC8F0335C1}" dt="2022-12-19T17:02:10.546" v="1001" actId="338"/>
          <ac:spMkLst>
            <pc:docMk/>
            <pc:sldMk cId="1295669732" sldId="3954"/>
            <ac:spMk id="61" creationId="{7532BF2B-D76D-4810-9C11-1D546BCB4CF0}"/>
          </ac:spMkLst>
        </pc:spChg>
        <pc:spChg chg="mod">
          <ac:chgData name="熊谷 渉" userId="b7a4e8598c9bd55e" providerId="LiveId" clId="{007D9256-8D5B-4883-975D-D7DC8F0335C1}" dt="2022-12-19T17:00:56.563" v="978" actId="1038"/>
          <ac:spMkLst>
            <pc:docMk/>
            <pc:sldMk cId="1295669732" sldId="3954"/>
            <ac:spMk id="66" creationId="{E41DFD38-4D4F-43FD-B19A-A11987BA2469}"/>
          </ac:spMkLst>
        </pc:spChg>
        <pc:spChg chg="mod">
          <ac:chgData name="熊谷 渉" userId="b7a4e8598c9bd55e" providerId="LiveId" clId="{007D9256-8D5B-4883-975D-D7DC8F0335C1}" dt="2022-12-19T17:00:56.563" v="978" actId="1038"/>
          <ac:spMkLst>
            <pc:docMk/>
            <pc:sldMk cId="1295669732" sldId="3954"/>
            <ac:spMk id="67" creationId="{406249A1-3FF3-4E1E-8FDD-37BB11D018D8}"/>
          </ac:spMkLst>
        </pc:spChg>
        <pc:spChg chg="mod">
          <ac:chgData name="熊谷 渉" userId="b7a4e8598c9bd55e" providerId="LiveId" clId="{007D9256-8D5B-4883-975D-D7DC8F0335C1}" dt="2022-12-19T17:00:59.543" v="986" actId="1038"/>
          <ac:spMkLst>
            <pc:docMk/>
            <pc:sldMk cId="1295669732" sldId="3954"/>
            <ac:spMk id="68" creationId="{7D366EF3-D4DF-4C9A-80B9-E24A63965AA6}"/>
          </ac:spMkLst>
        </pc:spChg>
        <pc:spChg chg="del">
          <ac:chgData name="熊谷 渉" userId="b7a4e8598c9bd55e" providerId="LiveId" clId="{007D9256-8D5B-4883-975D-D7DC8F0335C1}" dt="2022-12-19T16:43:29.765" v="554" actId="478"/>
          <ac:spMkLst>
            <pc:docMk/>
            <pc:sldMk cId="1295669732" sldId="3954"/>
            <ac:spMk id="69" creationId="{BE9DC6A9-8DA1-4301-8645-22684B37E57F}"/>
          </ac:spMkLst>
        </pc:spChg>
        <pc:spChg chg="del mod">
          <ac:chgData name="熊谷 渉" userId="b7a4e8598c9bd55e" providerId="LiveId" clId="{007D9256-8D5B-4883-975D-D7DC8F0335C1}" dt="2022-12-19T16:54:43.190" v="842" actId="478"/>
          <ac:spMkLst>
            <pc:docMk/>
            <pc:sldMk cId="1295669732" sldId="3954"/>
            <ac:spMk id="71" creationId="{3871F94E-8AE3-4E7F-8FF3-D45E55077CBA}"/>
          </ac:spMkLst>
        </pc:spChg>
        <pc:spChg chg="mod">
          <ac:chgData name="熊谷 渉" userId="b7a4e8598c9bd55e" providerId="LiveId" clId="{007D9256-8D5B-4883-975D-D7DC8F0335C1}" dt="2022-12-19T16:44:45.139" v="586"/>
          <ac:spMkLst>
            <pc:docMk/>
            <pc:sldMk cId="1295669732" sldId="3954"/>
            <ac:spMk id="72" creationId="{6BE07074-6F73-210B-BA45-E9232445B4AA}"/>
          </ac:spMkLst>
        </pc:spChg>
        <pc:spChg chg="mod">
          <ac:chgData name="熊谷 渉" userId="b7a4e8598c9bd55e" providerId="LiveId" clId="{007D9256-8D5B-4883-975D-D7DC8F0335C1}" dt="2022-12-19T17:00:59.543" v="986" actId="1038"/>
          <ac:spMkLst>
            <pc:docMk/>
            <pc:sldMk cId="1295669732" sldId="3954"/>
            <ac:spMk id="73" creationId="{1FB4EDBD-762F-4416-B741-3B081027806E}"/>
          </ac:spMkLst>
        </pc:spChg>
        <pc:spChg chg="add mod">
          <ac:chgData name="熊谷 渉" userId="b7a4e8598c9bd55e" providerId="LiveId" clId="{007D9256-8D5B-4883-975D-D7DC8F0335C1}" dt="2022-12-19T17:01:24.618" v="996" actId="12788"/>
          <ac:spMkLst>
            <pc:docMk/>
            <pc:sldMk cId="1295669732" sldId="3954"/>
            <ac:spMk id="74" creationId="{5B2560B9-3DEA-300A-FE97-0EA5376D73E7}"/>
          </ac:spMkLst>
        </pc:spChg>
        <pc:spChg chg="add mod">
          <ac:chgData name="熊谷 渉" userId="b7a4e8598c9bd55e" providerId="LiveId" clId="{007D9256-8D5B-4883-975D-D7DC8F0335C1}" dt="2022-12-19T16:59:23.857" v="940" actId="1076"/>
          <ac:spMkLst>
            <pc:docMk/>
            <pc:sldMk cId="1295669732" sldId="3954"/>
            <ac:spMk id="75" creationId="{00418C4B-2C2A-916F-B06C-D2F2C9C8EAA9}"/>
          </ac:spMkLst>
        </pc:spChg>
        <pc:spChg chg="add mod">
          <ac:chgData name="熊谷 渉" userId="b7a4e8598c9bd55e" providerId="LiveId" clId="{007D9256-8D5B-4883-975D-D7DC8F0335C1}" dt="2022-12-19T16:55:19.210" v="890" actId="12789"/>
          <ac:spMkLst>
            <pc:docMk/>
            <pc:sldMk cId="1295669732" sldId="3954"/>
            <ac:spMk id="77" creationId="{65022A91-BE65-9C08-BD8D-84C79651EFA3}"/>
          </ac:spMkLst>
        </pc:spChg>
        <pc:spChg chg="add mod">
          <ac:chgData name="熊谷 渉" userId="b7a4e8598c9bd55e" providerId="LiveId" clId="{007D9256-8D5B-4883-975D-D7DC8F0335C1}" dt="2022-12-19T17:01:24.618" v="996" actId="12788"/>
          <ac:spMkLst>
            <pc:docMk/>
            <pc:sldMk cId="1295669732" sldId="3954"/>
            <ac:spMk id="78" creationId="{D9F78D4C-3B9C-B596-7B67-9D96F537CA4F}"/>
          </ac:spMkLst>
        </pc:spChg>
        <pc:spChg chg="add mod">
          <ac:chgData name="熊谷 渉" userId="b7a4e8598c9bd55e" providerId="LiveId" clId="{007D9256-8D5B-4883-975D-D7DC8F0335C1}" dt="2022-12-19T16:59:13.749" v="937" actId="1076"/>
          <ac:spMkLst>
            <pc:docMk/>
            <pc:sldMk cId="1295669732" sldId="3954"/>
            <ac:spMk id="79" creationId="{D9A4EE4E-C293-821D-5B59-D01F8E4E4796}"/>
          </ac:spMkLst>
        </pc:spChg>
        <pc:spChg chg="add mod">
          <ac:chgData name="熊谷 渉" userId="b7a4e8598c9bd55e" providerId="LiveId" clId="{007D9256-8D5B-4883-975D-D7DC8F0335C1}" dt="2022-12-19T16:59:37.787" v="951" actId="20577"/>
          <ac:spMkLst>
            <pc:docMk/>
            <pc:sldMk cId="1295669732" sldId="3954"/>
            <ac:spMk id="80" creationId="{5A93EE2C-8F4D-702F-4817-97B206E23BB0}"/>
          </ac:spMkLst>
        </pc:spChg>
        <pc:spChg chg="add mod">
          <ac:chgData name="熊谷 渉" userId="b7a4e8598c9bd55e" providerId="LiveId" clId="{007D9256-8D5B-4883-975D-D7DC8F0335C1}" dt="2022-12-19T17:15:16.176" v="1066" actId="1038"/>
          <ac:spMkLst>
            <pc:docMk/>
            <pc:sldMk cId="1295669732" sldId="3954"/>
            <ac:spMk id="84" creationId="{046CA119-7C8B-4784-A00D-A13ABAA01153}"/>
          </ac:spMkLst>
        </pc:spChg>
        <pc:spChg chg="add del mod">
          <ac:chgData name="熊谷 渉" userId="b7a4e8598c9bd55e" providerId="LiveId" clId="{007D9256-8D5B-4883-975D-D7DC8F0335C1}" dt="2022-12-19T17:21:59.796" v="1185" actId="21"/>
          <ac:spMkLst>
            <pc:docMk/>
            <pc:sldMk cId="1295669732" sldId="3954"/>
            <ac:spMk id="85" creationId="{883A1B59-87A8-39ED-5FF7-CFFD2D68273B}"/>
          </ac:spMkLst>
        </pc:spChg>
        <pc:grpChg chg="add del mod">
          <ac:chgData name="熊谷 渉" userId="b7a4e8598c9bd55e" providerId="LiveId" clId="{007D9256-8D5B-4883-975D-D7DC8F0335C1}" dt="2022-12-19T16:57:26.484" v="897" actId="165"/>
          <ac:grpSpMkLst>
            <pc:docMk/>
            <pc:sldMk cId="1295669732" sldId="3954"/>
            <ac:grpSpMk id="10" creationId="{D63C3340-CB67-6B47-E025-8550FDB3C0DA}"/>
          </ac:grpSpMkLst>
        </pc:grpChg>
        <pc:grpChg chg="mod">
          <ac:chgData name="熊谷 渉" userId="b7a4e8598c9bd55e" providerId="LiveId" clId="{007D9256-8D5B-4883-975D-D7DC8F0335C1}" dt="2022-12-19T17:01:58.634" v="999" actId="164"/>
          <ac:grpSpMkLst>
            <pc:docMk/>
            <pc:sldMk cId="1295669732" sldId="3954"/>
            <ac:grpSpMk id="11" creationId="{D48C1BEB-5F57-42C1-A68A-107FFE10D9E5}"/>
          </ac:grpSpMkLst>
        </pc:grpChg>
        <pc:grpChg chg="mod topLvl">
          <ac:chgData name="熊谷 渉" userId="b7a4e8598c9bd55e" providerId="LiveId" clId="{007D9256-8D5B-4883-975D-D7DC8F0335C1}" dt="2022-12-19T16:59:54.941" v="952" actId="1035"/>
          <ac:grpSpMkLst>
            <pc:docMk/>
            <pc:sldMk cId="1295669732" sldId="3954"/>
            <ac:grpSpMk id="41" creationId="{3641F681-85B4-16C9-2A83-0F4806255965}"/>
          </ac:grpSpMkLst>
        </pc:grpChg>
        <pc:grpChg chg="add del mod">
          <ac:chgData name="熊谷 渉" userId="b7a4e8598c9bd55e" providerId="LiveId" clId="{007D9256-8D5B-4883-975D-D7DC8F0335C1}" dt="2022-12-19T16:54:18.059" v="827" actId="478"/>
          <ac:grpSpMkLst>
            <pc:docMk/>
            <pc:sldMk cId="1295669732" sldId="3954"/>
            <ac:grpSpMk id="51" creationId="{7F5970FA-F904-7C38-CFE4-4DD4511EBC51}"/>
          </ac:grpSpMkLst>
        </pc:grpChg>
        <pc:grpChg chg="mod">
          <ac:chgData name="熊谷 渉" userId="b7a4e8598c9bd55e" providerId="LiveId" clId="{007D9256-8D5B-4883-975D-D7DC8F0335C1}" dt="2022-12-19T16:44:45.139" v="586"/>
          <ac:grpSpMkLst>
            <pc:docMk/>
            <pc:sldMk cId="1295669732" sldId="3954"/>
            <ac:grpSpMk id="52" creationId="{4F308876-69A2-E632-82F3-693FA3DBF698}"/>
          </ac:grpSpMkLst>
        </pc:grpChg>
        <pc:grpChg chg="mod">
          <ac:chgData name="熊谷 渉" userId="b7a4e8598c9bd55e" providerId="LiveId" clId="{007D9256-8D5B-4883-975D-D7DC8F0335C1}" dt="2022-12-19T16:44:45.139" v="586"/>
          <ac:grpSpMkLst>
            <pc:docMk/>
            <pc:sldMk cId="1295669732" sldId="3954"/>
            <ac:grpSpMk id="53" creationId="{870C4C04-9B8B-15C0-2EBD-41041377A01D}"/>
          </ac:grpSpMkLst>
        </pc:grpChg>
        <pc:grpChg chg="del">
          <ac:chgData name="熊谷 渉" userId="b7a4e8598c9bd55e" providerId="LiveId" clId="{007D9256-8D5B-4883-975D-D7DC8F0335C1}" dt="2022-12-19T16:53:11.635" v="790" actId="165"/>
          <ac:grpSpMkLst>
            <pc:docMk/>
            <pc:sldMk cId="1295669732" sldId="3954"/>
            <ac:grpSpMk id="59" creationId="{16165FB3-66F1-49A9-B1B4-D9C48CBFC9FA}"/>
          </ac:grpSpMkLst>
        </pc:grpChg>
        <pc:grpChg chg="mod">
          <ac:chgData name="熊谷 渉" userId="b7a4e8598c9bd55e" providerId="LiveId" clId="{007D9256-8D5B-4883-975D-D7DC8F0335C1}" dt="2022-12-19T17:00:56.563" v="978" actId="1038"/>
          <ac:grpSpMkLst>
            <pc:docMk/>
            <pc:sldMk cId="1295669732" sldId="3954"/>
            <ac:grpSpMk id="62" creationId="{49475D5A-5400-4402-AE6B-A3D71026CD66}"/>
          </ac:grpSpMkLst>
        </pc:grpChg>
        <pc:grpChg chg="add del mod ord">
          <ac:chgData name="熊谷 渉" userId="b7a4e8598c9bd55e" providerId="LiveId" clId="{007D9256-8D5B-4883-975D-D7DC8F0335C1}" dt="2022-12-19T17:02:03.571" v="1000" actId="165"/>
          <ac:grpSpMkLst>
            <pc:docMk/>
            <pc:sldMk cId="1295669732" sldId="3954"/>
            <ac:grpSpMk id="81" creationId="{989E35EC-1B2B-95D8-DB20-740A5F1516BD}"/>
          </ac:grpSpMkLst>
        </pc:grpChg>
        <pc:grpChg chg="add mod">
          <ac:chgData name="熊谷 渉" userId="b7a4e8598c9bd55e" providerId="LiveId" clId="{007D9256-8D5B-4883-975D-D7DC8F0335C1}" dt="2022-12-19T17:01:58.634" v="999" actId="164"/>
          <ac:grpSpMkLst>
            <pc:docMk/>
            <pc:sldMk cId="1295669732" sldId="3954"/>
            <ac:grpSpMk id="82" creationId="{F320BE0D-543F-4DB8-C566-03D256B9DCB9}"/>
          </ac:grpSpMkLst>
        </pc:grpChg>
        <pc:grpChg chg="add mod">
          <ac:chgData name="熊谷 渉" userId="b7a4e8598c9bd55e" providerId="LiveId" clId="{007D9256-8D5B-4883-975D-D7DC8F0335C1}" dt="2022-12-19T17:02:10.546" v="1001" actId="338"/>
          <ac:grpSpMkLst>
            <pc:docMk/>
            <pc:sldMk cId="1295669732" sldId="3954"/>
            <ac:grpSpMk id="83" creationId="{019618AC-4596-63F3-7061-3B2FEE58E198}"/>
          </ac:grpSpMkLst>
        </pc:grpChg>
        <pc:graphicFrameChg chg="add del mod modGraphic">
          <ac:chgData name="熊谷 渉" userId="b7a4e8598c9bd55e" providerId="LiveId" clId="{007D9256-8D5B-4883-975D-D7DC8F0335C1}" dt="2022-12-19T16:44:30.750" v="585" actId="478"/>
          <ac:graphicFrameMkLst>
            <pc:docMk/>
            <pc:sldMk cId="1295669732" sldId="3954"/>
            <ac:graphicFrameMk id="9" creationId="{927F477F-598F-C651-7C68-8C73126A6E6D}"/>
          </ac:graphicFrameMkLst>
        </pc:graphicFrameChg>
        <pc:cxnChg chg="mod">
          <ac:chgData name="熊谷 渉" userId="b7a4e8598c9bd55e" providerId="LiveId" clId="{007D9256-8D5B-4883-975D-D7DC8F0335C1}" dt="2022-12-19T16:57:26.484" v="897" actId="165"/>
          <ac:cxnSpMkLst>
            <pc:docMk/>
            <pc:sldMk cId="1295669732" sldId="3954"/>
            <ac:cxnSpMk id="50" creationId="{AC2413DF-E922-6B4C-789C-E2D0066B5F51}"/>
          </ac:cxnSpMkLst>
        </pc:cxnChg>
        <pc:cxnChg chg="mod">
          <ac:chgData name="熊谷 渉" userId="b7a4e8598c9bd55e" providerId="LiveId" clId="{007D9256-8D5B-4883-975D-D7DC8F0335C1}" dt="2022-12-19T16:54:18.059" v="827" actId="478"/>
          <ac:cxnSpMkLst>
            <pc:docMk/>
            <pc:sldMk cId="1295669732" sldId="3954"/>
            <ac:cxnSpMk id="57" creationId="{64536ECD-F51A-ACD3-7ED3-031EA5540FC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1711722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SDS-PAGE</a:t>
            </a:r>
            <a:r>
              <a:rPr kumimoji="1" lang="ja-JP" altLang="en-US" dirty="0"/>
              <a:t>、発現誘導の条件は、</a:t>
            </a:r>
            <a:r>
              <a:rPr kumimoji="1" lang="en-US" altLang="ja-JP" dirty="0"/>
              <a:t>2</a:t>
            </a:r>
            <a:r>
              <a:rPr kumimoji="1" lang="ja-JP" altLang="en-US" dirty="0"/>
              <a:t>枚前のスライドを参照</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260201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prstClr val="black"/>
                </a:solidFill>
                <a:latin typeface="Arial"/>
                <a:ea typeface="Meiryo UI"/>
              </a:rPr>
              <a:t>すべての</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結果は補足に掲載した。</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推定分子量より大きいサイズにバンドがある原因は</a:t>
            </a:r>
            <a:r>
              <a:rPr kumimoji="1" lang="en-US" altLang="ja-JP" sz="1200" dirty="0">
                <a:solidFill>
                  <a:prstClr val="black"/>
                </a:solidFill>
                <a:latin typeface="Arial"/>
                <a:ea typeface="Meiryo UI"/>
              </a:rPr>
              <a:t>O</a:t>
            </a:r>
            <a:r>
              <a:rPr kumimoji="1" lang="ja-JP" altLang="en-US" sz="1200" dirty="0">
                <a:solidFill>
                  <a:prstClr val="black"/>
                </a:solidFill>
                <a:latin typeface="Arial"/>
                <a:ea typeface="Meiryo UI"/>
              </a:rPr>
              <a:t>型糖鎖修飾を受けているためだと考えられる。</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65548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2022</a:t>
            </a:r>
            <a:r>
              <a:rPr lang="ja-JP" altLang="en-US" dirty="0"/>
              <a:t>年</a:t>
            </a:r>
            <a:r>
              <a:rPr lang="en-US" altLang="ja-JP" dirty="0"/>
              <a:t>12</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2022</a:t>
            </a:r>
            <a:r>
              <a:rPr lang="ja-JP" altLang="en-US" dirty="0"/>
              <a:t>年</a:t>
            </a:r>
            <a:r>
              <a:rPr lang="en-US" altLang="ja-JP" dirty="0"/>
              <a:t>12</a:t>
            </a:r>
            <a:r>
              <a:rPr lang="ja-JP" altLang="en-US" dirty="0"/>
              <a:t>月</a:t>
            </a:r>
            <a:r>
              <a:rPr lang="en-US" altLang="ja-JP" dirty="0"/>
              <a:t>21</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2534852" y="1327574"/>
            <a:ext cx="1501294" cy="98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extLst>
              <p:ext uri="{D42A27DB-BD31-4B8C-83A1-F6EECF244321}">
                <p14:modId xmlns:p14="http://schemas.microsoft.com/office/powerpoint/2010/main" val="2719079982"/>
              </p:ext>
            </p:extLst>
          </p:nvPr>
        </p:nvGraphicFramePr>
        <p:xfrm>
          <a:off x="1864362"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　実験結果</a:t>
                      </a:r>
                    </a:p>
                  </a:txBody>
                  <a:tcPr/>
                </a:tc>
                <a:tc>
                  <a:txBody>
                    <a:bodyPr/>
                    <a:lstStyle/>
                    <a:p>
                      <a:pPr algn="ctr"/>
                      <a:r>
                        <a:rPr kumimoji="1" lang="en-US" altLang="ja-JP" dirty="0"/>
                        <a:t>3Q</a:t>
                      </a:r>
                      <a:r>
                        <a:rPr kumimoji="1" lang="ja-JP" altLang="en-US" dirty="0"/>
                        <a:t>・</a:t>
                      </a:r>
                      <a:r>
                        <a:rPr kumimoji="1" lang="en-US" altLang="ja-JP" dirty="0"/>
                        <a:t>4Q</a:t>
                      </a:r>
                      <a:r>
                        <a:rPr kumimoji="1" lang="ja-JP" altLang="en-US" dirty="0"/>
                        <a:t>　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a:t>
            </a:r>
            <a:r>
              <a:rPr lang="ja-JP" altLang="en-US" sz="2700" dirty="0"/>
              <a:t>概要</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820966"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0966"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20966"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対象②、④のタンパク質を合成し、発現確認を実施した。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888203"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892947"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106EF420-F71C-57BD-93ED-E739C27F6AEF}"/>
              </a:ext>
            </a:extLst>
          </p:cNvPr>
          <p:cNvSpPr txBox="1"/>
          <p:nvPr/>
        </p:nvSpPr>
        <p:spPr>
          <a:xfrm>
            <a:off x="9190682" y="783047"/>
            <a:ext cx="2893741"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東京大学 </a:t>
            </a:r>
            <a:r>
              <a:rPr lang="ja-JP" altLang="en-US" sz="1400" dirty="0"/>
              <a:t>森林化学研究室</a:t>
            </a:r>
            <a:r>
              <a:rPr kumimoji="1" lang="ja-JP" altLang="en-US" sz="1400" dirty="0"/>
              <a:t>で実施</a:t>
            </a:r>
          </a:p>
        </p:txBody>
      </p:sp>
    </p:spTree>
    <p:extLst>
      <p:ext uri="{BB962C8B-B14F-4D97-AF65-F5344CB8AC3E}">
        <p14:creationId xmlns:p14="http://schemas.microsoft.com/office/powerpoint/2010/main" val="369149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a:t>
            </a:r>
            <a:r>
              <a:rPr kumimoji="1" lang="ja-JP" altLang="en-US" sz="2700" dirty="0"/>
              <a:t>計画・進捗</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2197459"/>
            <a:ext cx="371061" cy="1477328"/>
          </a:xfrm>
          <a:prstGeom prst="rect">
            <a:avLst/>
          </a:prstGeom>
          <a:solidFill>
            <a:schemeClr val="bg1"/>
          </a:solidFill>
        </p:spPr>
        <p:txBody>
          <a:bodyPr wrap="square" rtlCol="0">
            <a:spAutoFit/>
          </a:bodyPr>
          <a:lstStyle/>
          <a:p>
            <a:pPr algn="ctr"/>
            <a:r>
              <a:rPr kumimoji="1" lang="ja-JP" altLang="en-US" dirty="0"/>
              <a:t>報告書作成</a:t>
            </a: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283688"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80913"/>
            <a:ext cx="12192000" cy="507832"/>
          </a:xfrm>
          <a:prstGeom prst="rect">
            <a:avLst/>
          </a:prstGeom>
          <a:noFill/>
        </p:spPr>
        <p:txBody>
          <a:bodyPr wrap="square" rtlCol="0">
            <a:spAutoFit/>
          </a:bodyPr>
          <a:lstStyle/>
          <a:p>
            <a:pPr algn="ctr"/>
            <a:r>
              <a:rPr kumimoji="1" lang="ja-JP" altLang="en-US" sz="2400" b="1" dirty="0">
                <a:solidFill>
                  <a:schemeClr val="accent1"/>
                </a:solidFill>
              </a:rPr>
              <a:t>対象②、④のタンパク質合成を完了し、発現確認を実施した。</a:t>
            </a:r>
            <a:endParaRPr kumimoji="1" lang="en-US" altLang="ja-JP" sz="2400" b="1" dirty="0">
              <a:solidFill>
                <a:schemeClr val="accent1"/>
              </a:solidFill>
            </a:endParaRP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353930" y="1894272"/>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999146" y="536027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9066011" y="5339182"/>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10142195" y="3936346"/>
            <a:ext cx="138210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10109145" y="3982176"/>
            <a:ext cx="1382110" cy="646331"/>
          </a:xfrm>
          <a:prstGeom prst="rect">
            <a:avLst/>
          </a:prstGeom>
          <a:noFill/>
        </p:spPr>
        <p:txBody>
          <a:bodyPr wrap="none" rtlCol="0">
            <a:spAutoFit/>
          </a:bodyPr>
          <a:lstStyle/>
          <a:p>
            <a:r>
              <a:rPr kumimoji="1" lang="en-US" altLang="ja-JP" sz="1200" b="1" dirty="0">
                <a:solidFill>
                  <a:schemeClr val="accent1"/>
                </a:solidFill>
              </a:rPr>
              <a:t>3. </a:t>
            </a:r>
            <a:r>
              <a:rPr kumimoji="1" lang="ja-JP" altLang="en-US" sz="1200" dirty="0"/>
              <a:t>培養、発現誘導</a:t>
            </a:r>
          </a:p>
          <a:p>
            <a:r>
              <a:rPr kumimoji="1" lang="en-US" altLang="ja-JP" sz="1200" b="1" dirty="0">
                <a:solidFill>
                  <a:schemeClr val="accent1"/>
                </a:solidFill>
              </a:rPr>
              <a:t>4. </a:t>
            </a:r>
            <a:r>
              <a:rPr kumimoji="1" lang="ja-JP" altLang="en-US" sz="1200" dirty="0"/>
              <a:t>酵素を回収</a:t>
            </a:r>
            <a:endParaRPr kumimoji="1" lang="en-US" altLang="ja-JP" sz="1200" dirty="0"/>
          </a:p>
          <a:p>
            <a:r>
              <a:rPr kumimoji="1" lang="en-US" altLang="ja-JP" sz="1200" b="1" dirty="0">
                <a:solidFill>
                  <a:schemeClr val="accent1"/>
                </a:solidFill>
              </a:rPr>
              <a:t>5.</a:t>
            </a:r>
            <a:r>
              <a:rPr kumimoji="1" lang="ja-JP" altLang="en-US" sz="1200" b="1" dirty="0">
                <a:solidFill>
                  <a:schemeClr val="accent1"/>
                </a:solidFill>
              </a:rPr>
              <a:t> </a:t>
            </a:r>
            <a:r>
              <a:rPr kumimoji="1" lang="ja-JP" altLang="en-US" sz="1200" dirty="0"/>
              <a:t>発現、活性確認</a:t>
            </a:r>
            <a:endParaRPr kumimoji="1" lang="en-US" altLang="ja-JP" sz="1200"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9113035" y="2326891"/>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88905"/>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60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spTree>
    <p:extLst>
      <p:ext uri="{BB962C8B-B14F-4D97-AF65-F5344CB8AC3E}">
        <p14:creationId xmlns:p14="http://schemas.microsoft.com/office/powerpoint/2010/main" val="259602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グループ化 82">
            <a:extLst>
              <a:ext uri="{FF2B5EF4-FFF2-40B4-BE49-F238E27FC236}">
                <a16:creationId xmlns:a16="http://schemas.microsoft.com/office/drawing/2014/main" id="{019618AC-4596-63F3-7061-3B2FEE58E198}"/>
              </a:ext>
            </a:extLst>
          </p:cNvPr>
          <p:cNvGrpSpPr/>
          <p:nvPr/>
        </p:nvGrpSpPr>
        <p:grpSpPr>
          <a:xfrm>
            <a:off x="1493452" y="1947864"/>
            <a:ext cx="5748852" cy="1072875"/>
            <a:chOff x="1493452" y="1947864"/>
            <a:chExt cx="574885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493452" y="1947864"/>
              <a:ext cx="5660598"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4571252" y="2732962"/>
              <a:ext cx="267105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lang="ja-JP" altLang="en-US" sz="2700" dirty="0"/>
              <a:t>実験内容</a:t>
            </a:r>
            <a:endParaRPr kumimoji="1" lang="ja-JP" altLang="en-US"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grpSp>
        <p:nvGrpSpPr>
          <p:cNvPr id="82" name="グループ化 81">
            <a:extLst>
              <a:ext uri="{FF2B5EF4-FFF2-40B4-BE49-F238E27FC236}">
                <a16:creationId xmlns:a16="http://schemas.microsoft.com/office/drawing/2014/main" id="{F320BE0D-543F-4DB8-C566-03D256B9DCB9}"/>
              </a:ext>
            </a:extLst>
          </p:cNvPr>
          <p:cNvGrpSpPr/>
          <p:nvPr/>
        </p:nvGrpSpPr>
        <p:grpSpPr>
          <a:xfrm>
            <a:off x="1824269" y="2124558"/>
            <a:ext cx="2160121" cy="765955"/>
            <a:chOff x="1824269" y="2124558"/>
            <a:chExt cx="2160121" cy="765955"/>
          </a:xfrm>
        </p:grpSpPr>
        <p:grpSp>
          <p:nvGrpSpPr>
            <p:cNvPr id="11" name="グループ化 10">
              <a:extLst>
                <a:ext uri="{FF2B5EF4-FFF2-40B4-BE49-F238E27FC236}">
                  <a16:creationId xmlns:a16="http://schemas.microsoft.com/office/drawing/2014/main" id="{D48C1BEB-5F57-42C1-A68A-107FFE10D9E5}"/>
                </a:ext>
              </a:extLst>
            </p:cNvPr>
            <p:cNvGrpSpPr/>
            <p:nvPr/>
          </p:nvGrpSpPr>
          <p:grpSpPr>
            <a:xfrm>
              <a:off x="1824269" y="2124558"/>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876394" y="2580065"/>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824269" y="2582736"/>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grpSp>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平行四辺形 6">
            <a:extLst>
              <a:ext uri="{FF2B5EF4-FFF2-40B4-BE49-F238E27FC236}">
                <a16:creationId xmlns:a16="http://schemas.microsoft.com/office/drawing/2014/main" id="{08D2044D-80EC-473C-9B97-5A0277D3257A}"/>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189943"/>
            <a:ext cx="2136166" cy="1053151"/>
            <a:chOff x="2252875" y="3814653"/>
            <a:chExt cx="2136166" cy="1053151"/>
          </a:xfrm>
          <a:solidFill>
            <a:schemeClr val="accent2"/>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192729"/>
            <a:ext cx="1895461" cy="1053151"/>
            <a:chOff x="2252875" y="3814654"/>
            <a:chExt cx="1895461" cy="1053151"/>
          </a:xfrm>
          <a:solidFill>
            <a:schemeClr val="accent2"/>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473317"/>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62" name="グループ化 61">
            <a:extLst>
              <a:ext uri="{FF2B5EF4-FFF2-40B4-BE49-F238E27FC236}">
                <a16:creationId xmlns:a16="http://schemas.microsoft.com/office/drawing/2014/main" id="{49475D5A-5400-4402-AE6B-A3D71026CD66}"/>
              </a:ext>
            </a:extLst>
          </p:cNvPr>
          <p:cNvGrpSpPr/>
          <p:nvPr/>
        </p:nvGrpSpPr>
        <p:grpSpPr>
          <a:xfrm>
            <a:off x="4806730" y="2029141"/>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5858855" y="2484648"/>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4806730" y="2487319"/>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4094356" y="2040815"/>
            <a:ext cx="543739" cy="307777"/>
          </a:xfrm>
          <a:prstGeom prst="rect">
            <a:avLst/>
          </a:prstGeom>
          <a:noFill/>
        </p:spPr>
        <p:txBody>
          <a:bodyPr wrap="none" rtlCol="0">
            <a:spAutoFit/>
          </a:bodyPr>
          <a:lstStyle/>
          <a:p>
            <a:r>
              <a:rPr kumimoji="1" lang="ja-JP" altLang="en-US" sz="1400" dirty="0"/>
              <a:t>置換</a:t>
            </a:r>
          </a:p>
        </p:txBody>
      </p:sp>
      <p:sp>
        <p:nvSpPr>
          <p:cNvPr id="73" name="矢印: 右 72">
            <a:extLst>
              <a:ext uri="{FF2B5EF4-FFF2-40B4-BE49-F238E27FC236}">
                <a16:creationId xmlns:a16="http://schemas.microsoft.com/office/drawing/2014/main" id="{1FB4EDBD-762F-4416-B741-3B081027806E}"/>
              </a:ext>
            </a:extLst>
          </p:cNvPr>
          <p:cNvSpPr/>
          <p:nvPr/>
        </p:nvSpPr>
        <p:spPr>
          <a:xfrm>
            <a:off x="4182876" y="2388836"/>
            <a:ext cx="418585" cy="15635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 name="テキスト ボックス 7">
            <a:extLst>
              <a:ext uri="{FF2B5EF4-FFF2-40B4-BE49-F238E27FC236}">
                <a16:creationId xmlns:a16="http://schemas.microsoft.com/office/drawing/2014/main" id="{3B342A9F-026D-4E62-A38F-52D2CD78F125}"/>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
        <p:nvSpPr>
          <p:cNvPr id="18" name="矢印: 五方向 17">
            <a:extLst>
              <a:ext uri="{FF2B5EF4-FFF2-40B4-BE49-F238E27FC236}">
                <a16:creationId xmlns:a16="http://schemas.microsoft.com/office/drawing/2014/main" id="{5A3696EC-E9CC-8B33-1091-035ACA16078C}"/>
              </a:ext>
            </a:extLst>
          </p:cNvPr>
          <p:cNvSpPr/>
          <p:nvPr/>
        </p:nvSpPr>
        <p:spPr>
          <a:xfrm>
            <a:off x="7793241" y="1947863"/>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0" name="テキスト ボックス 39">
            <a:extLst>
              <a:ext uri="{FF2B5EF4-FFF2-40B4-BE49-F238E27FC236}">
                <a16:creationId xmlns:a16="http://schemas.microsoft.com/office/drawing/2014/main" id="{B7D2F69B-52B6-2CD6-912E-F120E351FA74}"/>
              </a:ext>
            </a:extLst>
          </p:cNvPr>
          <p:cNvSpPr txBox="1"/>
          <p:nvPr/>
        </p:nvSpPr>
        <p:spPr>
          <a:xfrm>
            <a:off x="7792634" y="2716403"/>
            <a:ext cx="2914193" cy="3807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41" name="グループ化 40">
            <a:extLst>
              <a:ext uri="{FF2B5EF4-FFF2-40B4-BE49-F238E27FC236}">
                <a16:creationId xmlns:a16="http://schemas.microsoft.com/office/drawing/2014/main" id="{3641F681-85B4-16C9-2A83-0F4806255965}"/>
              </a:ext>
            </a:extLst>
          </p:cNvPr>
          <p:cNvGrpSpPr/>
          <p:nvPr/>
        </p:nvGrpSpPr>
        <p:grpSpPr>
          <a:xfrm>
            <a:off x="8103675" y="2040110"/>
            <a:ext cx="2107835" cy="665396"/>
            <a:chOff x="6564390" y="1162574"/>
            <a:chExt cx="2107835" cy="484033"/>
          </a:xfrm>
        </p:grpSpPr>
        <p:sp>
          <p:nvSpPr>
            <p:cNvPr id="48" name="フローチャート: 端子 47">
              <a:extLst>
                <a:ext uri="{FF2B5EF4-FFF2-40B4-BE49-F238E27FC236}">
                  <a16:creationId xmlns:a16="http://schemas.microsoft.com/office/drawing/2014/main" id="{630C7F7E-F2D8-C51A-B060-1B6CAF71F67B}"/>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49" name="正方形/長方形 48">
              <a:extLst>
                <a:ext uri="{FF2B5EF4-FFF2-40B4-BE49-F238E27FC236}">
                  <a16:creationId xmlns:a16="http://schemas.microsoft.com/office/drawing/2014/main" id="{45C7B727-85A3-EBE7-252A-2DEACDD9D27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50" name="直線コネクタ 49">
              <a:extLst>
                <a:ext uri="{FF2B5EF4-FFF2-40B4-BE49-F238E27FC236}">
                  <a16:creationId xmlns:a16="http://schemas.microsoft.com/office/drawing/2014/main" id="{AC2413DF-E922-6B4C-789C-E2D0066B5F51}"/>
                </a:ext>
              </a:extLst>
            </p:cNvPr>
            <p:cNvCxnSpPr>
              <a:cxnSpLocks/>
              <a:endCxn id="4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5B2560B9-3DEA-300A-FE97-0EA5376D73E7}"/>
              </a:ext>
            </a:extLst>
          </p:cNvPr>
          <p:cNvSpPr txBox="1"/>
          <p:nvPr/>
        </p:nvSpPr>
        <p:spPr>
          <a:xfrm>
            <a:off x="3544542" y="866104"/>
            <a:ext cx="1397708" cy="369332"/>
          </a:xfrm>
          <a:prstGeom prst="rect">
            <a:avLst/>
          </a:prstGeom>
          <a:noFill/>
        </p:spPr>
        <p:txBody>
          <a:bodyPr wrap="square" rtlCol="0">
            <a:spAutoFit/>
          </a:bodyPr>
          <a:lstStyle/>
          <a:p>
            <a:pPr algn="ctr"/>
            <a:r>
              <a:rPr kumimoji="1" lang="ja-JP" altLang="en-US" b="1" dirty="0"/>
              <a:t>対象②</a:t>
            </a:r>
          </a:p>
        </p:txBody>
      </p:sp>
      <p:sp>
        <p:nvSpPr>
          <p:cNvPr id="75" name="テキスト ボックス 74">
            <a:extLst>
              <a:ext uri="{FF2B5EF4-FFF2-40B4-BE49-F238E27FC236}">
                <a16:creationId xmlns:a16="http://schemas.microsoft.com/office/drawing/2014/main" id="{00418C4B-2C2A-916F-B06C-D2F2C9C8EAA9}"/>
              </a:ext>
            </a:extLst>
          </p:cNvPr>
          <p:cNvSpPr txBox="1"/>
          <p:nvPr/>
        </p:nvSpPr>
        <p:spPr>
          <a:xfrm>
            <a:off x="8439074" y="868669"/>
            <a:ext cx="1397708" cy="369332"/>
          </a:xfrm>
          <a:prstGeom prst="rect">
            <a:avLst/>
          </a:prstGeom>
          <a:noFill/>
        </p:spPr>
        <p:txBody>
          <a:bodyPr wrap="square" rtlCol="0">
            <a:spAutoFit/>
          </a:bodyPr>
          <a:lstStyle/>
          <a:p>
            <a:pPr algn="ctr"/>
            <a:r>
              <a:rPr kumimoji="1" lang="ja-JP" altLang="en-US" b="1" dirty="0"/>
              <a:t>対象④</a:t>
            </a:r>
          </a:p>
        </p:txBody>
      </p:sp>
      <p:sp>
        <p:nvSpPr>
          <p:cNvPr id="77" name="テキスト ボックス 76">
            <a:extLst>
              <a:ext uri="{FF2B5EF4-FFF2-40B4-BE49-F238E27FC236}">
                <a16:creationId xmlns:a16="http://schemas.microsoft.com/office/drawing/2014/main" id="{65022A91-BE65-9C08-BD8D-84C79651EFA3}"/>
              </a:ext>
            </a:extLst>
          </p:cNvPr>
          <p:cNvSpPr txBox="1"/>
          <p:nvPr/>
        </p:nvSpPr>
        <p:spPr>
          <a:xfrm>
            <a:off x="322729" y="1301814"/>
            <a:ext cx="869576" cy="369332"/>
          </a:xfrm>
          <a:prstGeom prst="rect">
            <a:avLst/>
          </a:prstGeom>
          <a:noFill/>
        </p:spPr>
        <p:txBody>
          <a:bodyPr wrap="square" rtlCol="0">
            <a:spAutoFit/>
          </a:bodyPr>
          <a:lstStyle/>
          <a:p>
            <a:pPr algn="ctr"/>
            <a:r>
              <a:rPr kumimoji="1" lang="ja-JP" altLang="en-US" b="1" dirty="0"/>
              <a:t>目的</a:t>
            </a:r>
          </a:p>
        </p:txBody>
      </p:sp>
      <p:sp>
        <p:nvSpPr>
          <p:cNvPr id="78" name="テキスト ボックス 77">
            <a:extLst>
              <a:ext uri="{FF2B5EF4-FFF2-40B4-BE49-F238E27FC236}">
                <a16:creationId xmlns:a16="http://schemas.microsoft.com/office/drawing/2014/main" id="{D9F78D4C-3B9C-B596-7B67-9D96F537CA4F}"/>
              </a:ext>
            </a:extLst>
          </p:cNvPr>
          <p:cNvSpPr txBox="1"/>
          <p:nvPr/>
        </p:nvSpPr>
        <p:spPr>
          <a:xfrm>
            <a:off x="1971012" y="1323737"/>
            <a:ext cx="4544768" cy="338554"/>
          </a:xfrm>
          <a:prstGeom prst="rect">
            <a:avLst/>
          </a:prstGeom>
          <a:noFill/>
        </p:spPr>
        <p:txBody>
          <a:bodyPr wrap="square" rtlCol="0">
            <a:spAutoFit/>
          </a:bodyPr>
          <a:lstStyle/>
          <a:p>
            <a:pPr algn="ctr"/>
            <a:r>
              <a:rPr kumimoji="1" lang="ja-JP" altLang="en-US" sz="1600" dirty="0"/>
              <a:t>設計</a:t>
            </a:r>
            <a:r>
              <a:rPr kumimoji="1" lang="en-US" altLang="ja-JP" sz="1600" dirty="0"/>
              <a:t>CBM</a:t>
            </a:r>
            <a:r>
              <a:rPr kumimoji="1" lang="ja-JP" altLang="en-US" sz="1600" dirty="0"/>
              <a:t>を含む酵素（</a:t>
            </a:r>
            <a:r>
              <a:rPr kumimoji="1" lang="en-US" altLang="ja-JP" sz="1600" dirty="0"/>
              <a:t>24</a:t>
            </a:r>
            <a:r>
              <a:rPr kumimoji="1" lang="ja-JP" altLang="en-US" sz="1600" dirty="0"/>
              <a:t>種）の発現・活性の確認</a:t>
            </a:r>
            <a:endParaRPr kumimoji="1" lang="en-US" altLang="ja-JP" sz="1600" dirty="0"/>
          </a:p>
        </p:txBody>
      </p:sp>
      <p:sp>
        <p:nvSpPr>
          <p:cNvPr id="79" name="テキスト ボックス 78">
            <a:extLst>
              <a:ext uri="{FF2B5EF4-FFF2-40B4-BE49-F238E27FC236}">
                <a16:creationId xmlns:a16="http://schemas.microsoft.com/office/drawing/2014/main" id="{D9A4EE4E-C293-821D-5B59-D01F8E4E4796}"/>
              </a:ext>
            </a:extLst>
          </p:cNvPr>
          <p:cNvSpPr txBox="1"/>
          <p:nvPr/>
        </p:nvSpPr>
        <p:spPr>
          <a:xfrm>
            <a:off x="7787834" y="1317203"/>
            <a:ext cx="2761101" cy="338554"/>
          </a:xfrm>
          <a:prstGeom prst="rect">
            <a:avLst/>
          </a:prstGeom>
          <a:noFill/>
        </p:spPr>
        <p:txBody>
          <a:bodyPr wrap="square" rtlCol="0">
            <a:spAutoFit/>
          </a:bodyPr>
          <a:lstStyle/>
          <a:p>
            <a:pPr algn="ctr"/>
            <a:r>
              <a:rPr kumimoji="1" lang="en-US" altLang="ja-JP" sz="1600" dirty="0"/>
              <a:t>TrCel7A</a:t>
            </a:r>
            <a:r>
              <a:rPr kumimoji="1" lang="ja-JP" altLang="en-US" sz="1600" dirty="0"/>
              <a:t>の発現・活性の確認</a:t>
            </a:r>
            <a:endParaRPr kumimoji="1" lang="en-US" altLang="ja-JP" sz="1600" dirty="0"/>
          </a:p>
        </p:txBody>
      </p:sp>
      <p:sp>
        <p:nvSpPr>
          <p:cNvPr id="80" name="テキスト ボックス 79">
            <a:extLst>
              <a:ext uri="{FF2B5EF4-FFF2-40B4-BE49-F238E27FC236}">
                <a16:creationId xmlns:a16="http://schemas.microsoft.com/office/drawing/2014/main" id="{5A93EE2C-8F4D-702F-4817-97B206E23BB0}"/>
              </a:ext>
            </a:extLst>
          </p:cNvPr>
          <p:cNvSpPr txBox="1"/>
          <p:nvPr/>
        </p:nvSpPr>
        <p:spPr>
          <a:xfrm>
            <a:off x="322729" y="2314601"/>
            <a:ext cx="869576" cy="369332"/>
          </a:xfrm>
          <a:prstGeom prst="rect">
            <a:avLst/>
          </a:prstGeom>
          <a:noFill/>
        </p:spPr>
        <p:txBody>
          <a:bodyPr wrap="square" rtlCol="0">
            <a:spAutoFit/>
          </a:bodyPr>
          <a:lstStyle/>
          <a:p>
            <a:pPr algn="ctr"/>
            <a:r>
              <a:rPr kumimoji="1" lang="ja-JP" altLang="en-US" b="1" dirty="0"/>
              <a:t>対象</a:t>
            </a:r>
          </a:p>
        </p:txBody>
      </p:sp>
      <p:sp>
        <p:nvSpPr>
          <p:cNvPr id="84" name="テキスト ボックス 83">
            <a:extLst>
              <a:ext uri="{FF2B5EF4-FFF2-40B4-BE49-F238E27FC236}">
                <a16:creationId xmlns:a16="http://schemas.microsoft.com/office/drawing/2014/main" id="{046CA119-7C8B-4784-A00D-A13ABAA01153}"/>
              </a:ext>
            </a:extLst>
          </p:cNvPr>
          <p:cNvSpPr txBox="1"/>
          <p:nvPr/>
        </p:nvSpPr>
        <p:spPr>
          <a:xfrm>
            <a:off x="1747177" y="3035943"/>
            <a:ext cx="2332185" cy="276999"/>
          </a:xfrm>
          <a:prstGeom prst="rect">
            <a:avLst/>
          </a:prstGeom>
          <a:noFill/>
        </p:spPr>
        <p:txBody>
          <a:bodyPr wrap="square" rtlCol="0">
            <a:spAutoFit/>
          </a:bodyPr>
          <a:lstStyle/>
          <a:p>
            <a:pPr algn="ctr"/>
            <a:r>
              <a:rPr kumimoji="1" lang="en-US" altLang="ja-JP" sz="1200" dirty="0"/>
              <a:t>※2Q</a:t>
            </a:r>
            <a:r>
              <a:rPr kumimoji="1" lang="ja-JP" altLang="en-US" sz="1200" dirty="0"/>
              <a:t>の実験で活性を確認した</a:t>
            </a:r>
            <a:endParaRPr kumimoji="1" lang="en-US" altLang="ja-JP" sz="1200" dirty="0"/>
          </a:p>
        </p:txBody>
      </p:sp>
    </p:spTree>
    <p:extLst>
      <p:ext uri="{BB962C8B-B14F-4D97-AF65-F5344CB8AC3E}">
        <p14:creationId xmlns:p14="http://schemas.microsoft.com/office/powerpoint/2010/main" val="129566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BEA8AD15-C882-4419-9D5F-EEB6DD37579B}"/>
              </a:ext>
            </a:extLst>
          </p:cNvPr>
          <p:cNvSpPr/>
          <p:nvPr/>
        </p:nvSpPr>
        <p:spPr>
          <a:xfrm>
            <a:off x="47413" y="6128301"/>
            <a:ext cx="12144587" cy="738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実験：セルロース分解酵素</a:t>
            </a:r>
            <a:r>
              <a:rPr lang="ja-JP" altLang="en-US" sz="1800" dirty="0"/>
              <a:t>の合成・評価実験</a:t>
            </a:r>
            <a:br>
              <a:rPr kumimoji="1" lang="en-US" altLang="ja-JP" sz="1800" dirty="0"/>
            </a:br>
            <a:r>
              <a:rPr kumimoji="1" lang="ja-JP" altLang="en-US" sz="2700" dirty="0"/>
              <a:t>実験結果：</a:t>
            </a:r>
            <a:r>
              <a:rPr kumimoji="1" lang="en-US" altLang="ja-JP" sz="2700" dirty="0"/>
              <a:t>SDS-PAGE</a:t>
            </a:r>
            <a:r>
              <a:rPr kumimoji="1" lang="ja-JP" altLang="en-US" sz="2700" dirty="0"/>
              <a:t>によるタンパク質発現（対象</a:t>
            </a:r>
            <a:r>
              <a:rPr lang="ja-JP" altLang="en-US" sz="2700" dirty="0"/>
              <a:t>②、④</a:t>
            </a:r>
            <a:r>
              <a:rPr kumimoji="1" lang="ja-JP" altLang="en-US" sz="2700" dirty="0"/>
              <a:t>）</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13</a:t>
            </a:fld>
            <a:endParaRPr kumimoji="1" lang="ja-JP" altLang="en-US" dirty="0"/>
          </a:p>
        </p:txBody>
      </p:sp>
      <p:sp>
        <p:nvSpPr>
          <p:cNvPr id="69" name="テキスト ボックス 68">
            <a:extLst>
              <a:ext uri="{FF2B5EF4-FFF2-40B4-BE49-F238E27FC236}">
                <a16:creationId xmlns:a16="http://schemas.microsoft.com/office/drawing/2014/main" id="{FA505C86-928D-4902-B154-A2F6238FA4F7}"/>
              </a:ext>
            </a:extLst>
          </p:cNvPr>
          <p:cNvSpPr txBox="1"/>
          <p:nvPr/>
        </p:nvSpPr>
        <p:spPr>
          <a:xfrm>
            <a:off x="1652710" y="795107"/>
            <a:ext cx="4443290" cy="707886"/>
          </a:xfrm>
          <a:prstGeom prst="rect">
            <a:avLst/>
          </a:prstGeom>
          <a:noFill/>
        </p:spPr>
        <p:txBody>
          <a:bodyPr wrap="square" rtlCol="0">
            <a:spAutoFit/>
          </a:bodyPr>
          <a:lstStyle/>
          <a:p>
            <a:r>
              <a:rPr kumimoji="1" lang="ja-JP" altLang="en-US" sz="2000" b="1" dirty="0">
                <a:solidFill>
                  <a:schemeClr val="accent1"/>
                </a:solidFill>
              </a:rPr>
              <a:t>ほぼすべての</a:t>
            </a:r>
            <a:r>
              <a:rPr kumimoji="1" lang="en-US" altLang="ja-JP" sz="2000" b="1" dirty="0">
                <a:solidFill>
                  <a:schemeClr val="accent1"/>
                </a:solidFill>
              </a:rPr>
              <a:t>TeCel7A-</a:t>
            </a:r>
            <a:r>
              <a:rPr kumimoji="1" lang="ja-JP" altLang="en-US" sz="2000" b="1" dirty="0">
                <a:solidFill>
                  <a:schemeClr val="accent1"/>
                </a:solidFill>
              </a:rPr>
              <a:t>設計</a:t>
            </a:r>
            <a:r>
              <a:rPr kumimoji="1" lang="en-US" altLang="ja-JP" sz="2000" b="1" dirty="0">
                <a:solidFill>
                  <a:schemeClr val="accent1"/>
                </a:solidFill>
              </a:rPr>
              <a:t>CBD</a:t>
            </a:r>
            <a:r>
              <a:rPr kumimoji="1" lang="ja-JP" altLang="en-US" sz="2000" b="1" dirty="0">
                <a:solidFill>
                  <a:schemeClr val="accent1"/>
                </a:solidFill>
              </a:rPr>
              <a:t>で</a:t>
            </a:r>
            <a:endParaRPr kumimoji="1" lang="en-US" altLang="ja-JP" sz="2000" b="1" dirty="0">
              <a:solidFill>
                <a:schemeClr val="accent1"/>
              </a:solidFill>
            </a:endParaRPr>
          </a:p>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sp>
        <p:nvSpPr>
          <p:cNvPr id="10" name="テキスト ボックス 9">
            <a:extLst>
              <a:ext uri="{FF2B5EF4-FFF2-40B4-BE49-F238E27FC236}">
                <a16:creationId xmlns:a16="http://schemas.microsoft.com/office/drawing/2014/main" id="{5E1B14A7-667A-4F0F-A6CF-9052F10E7760}"/>
              </a:ext>
            </a:extLst>
          </p:cNvPr>
          <p:cNvSpPr txBox="1"/>
          <p:nvPr/>
        </p:nvSpPr>
        <p:spPr>
          <a:xfrm>
            <a:off x="7384542" y="801837"/>
            <a:ext cx="4135103" cy="400110"/>
          </a:xfrm>
          <a:prstGeom prst="rect">
            <a:avLst/>
          </a:prstGeom>
          <a:noFill/>
        </p:spPr>
        <p:txBody>
          <a:bodyPr wrap="square" rtlCol="0">
            <a:spAutoFit/>
          </a:bodyPr>
          <a:lstStyle/>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pic>
        <p:nvPicPr>
          <p:cNvPr id="5" name="図 4">
            <a:extLst>
              <a:ext uri="{FF2B5EF4-FFF2-40B4-BE49-F238E27FC236}">
                <a16:creationId xmlns:a16="http://schemas.microsoft.com/office/drawing/2014/main" id="{18FA9193-4AA5-438A-B0BC-E7AAC0CC3DE6}"/>
              </a:ext>
            </a:extLst>
          </p:cNvPr>
          <p:cNvPicPr>
            <a:picLocks noChangeAspect="1"/>
          </p:cNvPicPr>
          <p:nvPr/>
        </p:nvPicPr>
        <p:blipFill>
          <a:blip r:embed="rId3"/>
          <a:stretch>
            <a:fillRect/>
          </a:stretch>
        </p:blipFill>
        <p:spPr>
          <a:xfrm>
            <a:off x="1144270" y="1480576"/>
            <a:ext cx="4761464" cy="1842672"/>
          </a:xfrm>
          <a:prstGeom prst="rect">
            <a:avLst/>
          </a:prstGeom>
        </p:spPr>
      </p:pic>
      <p:pic>
        <p:nvPicPr>
          <p:cNvPr id="7" name="図 6">
            <a:extLst>
              <a:ext uri="{FF2B5EF4-FFF2-40B4-BE49-F238E27FC236}">
                <a16:creationId xmlns:a16="http://schemas.microsoft.com/office/drawing/2014/main" id="{118BC2B9-EB72-4BCE-ADC4-4FA188079FCB}"/>
              </a:ext>
            </a:extLst>
          </p:cNvPr>
          <p:cNvPicPr>
            <a:picLocks noChangeAspect="1"/>
          </p:cNvPicPr>
          <p:nvPr/>
        </p:nvPicPr>
        <p:blipFill rotWithShape="1">
          <a:blip r:embed="rId4"/>
          <a:srcRect l="9902"/>
          <a:stretch/>
        </p:blipFill>
        <p:spPr>
          <a:xfrm>
            <a:off x="1079838" y="3429000"/>
            <a:ext cx="4834591" cy="1990714"/>
          </a:xfrm>
          <a:prstGeom prst="rect">
            <a:avLst/>
          </a:prstGeom>
        </p:spPr>
      </p:pic>
      <p:pic>
        <p:nvPicPr>
          <p:cNvPr id="119" name="図 118">
            <a:extLst>
              <a:ext uri="{FF2B5EF4-FFF2-40B4-BE49-F238E27FC236}">
                <a16:creationId xmlns:a16="http://schemas.microsoft.com/office/drawing/2014/main" id="{40963CDA-1559-4B73-BBFD-8A54EFF52152}"/>
              </a:ext>
            </a:extLst>
          </p:cNvPr>
          <p:cNvPicPr>
            <a:picLocks noChangeAspect="1"/>
          </p:cNvPicPr>
          <p:nvPr/>
        </p:nvPicPr>
        <p:blipFill>
          <a:blip r:embed="rId5"/>
          <a:stretch>
            <a:fillRect/>
          </a:stretch>
        </p:blipFill>
        <p:spPr>
          <a:xfrm>
            <a:off x="8098998" y="1360768"/>
            <a:ext cx="1778427" cy="2088004"/>
          </a:xfrm>
          <a:prstGeom prst="rect">
            <a:avLst/>
          </a:prstGeom>
        </p:spPr>
      </p:pic>
      <p:cxnSp>
        <p:nvCxnSpPr>
          <p:cNvPr id="121" name="直線矢印コネクタ 120">
            <a:extLst>
              <a:ext uri="{FF2B5EF4-FFF2-40B4-BE49-F238E27FC236}">
                <a16:creationId xmlns:a16="http://schemas.microsoft.com/office/drawing/2014/main" id="{1B6BF1D2-3867-4D1F-BB54-61F55634A0E9}"/>
              </a:ext>
            </a:extLst>
          </p:cNvPr>
          <p:cNvCxnSpPr>
            <a:cxnSpLocks/>
          </p:cNvCxnSpPr>
          <p:nvPr/>
        </p:nvCxnSpPr>
        <p:spPr>
          <a:xfrm flipH="1">
            <a:off x="9969734" y="2537855"/>
            <a:ext cx="272472" cy="0"/>
          </a:xfrm>
          <a:prstGeom prst="straightConnector1">
            <a:avLst/>
          </a:prstGeom>
          <a:ln w="571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C645188-D660-4EC1-A275-D887FBC39D52}"/>
              </a:ext>
            </a:extLst>
          </p:cNvPr>
          <p:cNvCxnSpPr>
            <a:cxnSpLocks/>
          </p:cNvCxnSpPr>
          <p:nvPr/>
        </p:nvCxnSpPr>
        <p:spPr>
          <a:xfrm flipH="1">
            <a:off x="5778193" y="2401994"/>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743C2DD3-F06E-4620-AE5F-DBF0B1EDBC14}"/>
              </a:ext>
            </a:extLst>
          </p:cNvPr>
          <p:cNvCxnSpPr>
            <a:cxnSpLocks/>
          </p:cNvCxnSpPr>
          <p:nvPr/>
        </p:nvCxnSpPr>
        <p:spPr>
          <a:xfrm flipH="1">
            <a:off x="5778193" y="4424357"/>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4426969-1735-4DA6-A1DC-A579CAF368C7}"/>
              </a:ext>
            </a:extLst>
          </p:cNvPr>
          <p:cNvSpPr/>
          <p:nvPr/>
        </p:nvSpPr>
        <p:spPr>
          <a:xfrm>
            <a:off x="7971814" y="1942219"/>
            <a:ext cx="283663"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6" name="テキスト ボックス 125">
            <a:extLst>
              <a:ext uri="{FF2B5EF4-FFF2-40B4-BE49-F238E27FC236}">
                <a16:creationId xmlns:a16="http://schemas.microsoft.com/office/drawing/2014/main" id="{322DB50F-85B9-4A13-9114-A990F02ED54D}"/>
              </a:ext>
            </a:extLst>
          </p:cNvPr>
          <p:cNvSpPr txBox="1"/>
          <p:nvPr/>
        </p:nvSpPr>
        <p:spPr>
          <a:xfrm>
            <a:off x="7133460" y="3976766"/>
            <a:ext cx="4086020" cy="1615827"/>
          </a:xfrm>
          <a:prstGeom prst="rect">
            <a:avLst/>
          </a:prstGeom>
          <a:noFill/>
        </p:spPr>
        <p:txBody>
          <a:bodyPr wrap="square" rtlCol="0">
            <a:spAutoFit/>
          </a:bodyPr>
          <a:lstStyle/>
          <a:p>
            <a:r>
              <a:rPr kumimoji="1" lang="en-US" altLang="ja-JP" sz="900" dirty="0">
                <a:solidFill>
                  <a:prstClr val="black"/>
                </a:solidFill>
                <a:latin typeface="Arial"/>
                <a:ea typeface="Meiryo UI"/>
              </a:rPr>
              <a:t>【</a:t>
            </a:r>
            <a:r>
              <a:rPr kumimoji="1" lang="ja-JP" altLang="en-US" sz="900" dirty="0">
                <a:solidFill>
                  <a:prstClr val="black"/>
                </a:solidFill>
                <a:latin typeface="Arial"/>
                <a:ea typeface="Meiryo UI"/>
              </a:rPr>
              <a:t>発現ベクター、宿主</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発現ベクター：</a:t>
            </a:r>
            <a:r>
              <a:rPr kumimoji="1" lang="en-US" altLang="ja-JP" sz="900" dirty="0" err="1">
                <a:solidFill>
                  <a:prstClr val="black"/>
                </a:solidFill>
                <a:latin typeface="Arial"/>
                <a:ea typeface="Meiryo UI"/>
              </a:rPr>
              <a:t>pPICZ</a:t>
            </a:r>
            <a:r>
              <a:rPr kumimoji="1" lang="en-US" altLang="ja-JP" sz="900" dirty="0">
                <a:solidFill>
                  <a:prstClr val="black"/>
                </a:solidFill>
                <a:latin typeface="Arial"/>
                <a:ea typeface="Meiryo UI"/>
              </a:rPr>
              <a:t>α</a:t>
            </a:r>
          </a:p>
          <a:p>
            <a:r>
              <a:rPr kumimoji="1" lang="ja-JP" altLang="en-US" sz="900" i="1" dirty="0">
                <a:solidFill>
                  <a:prstClr val="black"/>
                </a:solidFill>
                <a:latin typeface="Arial"/>
                <a:ea typeface="Meiryo UI"/>
              </a:rPr>
              <a:t>宿主：</a:t>
            </a:r>
            <a:r>
              <a:rPr kumimoji="1" lang="en-US" altLang="ja-JP" sz="900" i="1" dirty="0">
                <a:solidFill>
                  <a:prstClr val="black"/>
                </a:solidFill>
                <a:latin typeface="Arial"/>
                <a:ea typeface="Meiryo UI"/>
              </a:rPr>
              <a:t>Pichia pastoris </a:t>
            </a:r>
            <a:r>
              <a:rPr kumimoji="1" lang="en-US" altLang="ja-JP" sz="900" dirty="0">
                <a:solidFill>
                  <a:prstClr val="black"/>
                </a:solidFill>
                <a:latin typeface="Arial"/>
                <a:ea typeface="Meiryo UI"/>
              </a:rPr>
              <a:t>KM71H</a:t>
            </a:r>
          </a:p>
          <a:p>
            <a:endParaRPr kumimoji="1" lang="en-US" altLang="ja-JP" sz="900" dirty="0">
              <a:solidFill>
                <a:prstClr val="black"/>
              </a:solidFill>
              <a:latin typeface="Arial"/>
              <a:ea typeface="Meiryo UI"/>
            </a:endParaRPr>
          </a:p>
          <a:p>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条件</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ゲル（</a:t>
            </a:r>
            <a:r>
              <a:rPr kumimoji="1" lang="en-US" altLang="ja-JP" sz="900" dirty="0">
                <a:solidFill>
                  <a:prstClr val="black"/>
                </a:solidFill>
                <a:latin typeface="Arial"/>
                <a:ea typeface="Meiryo UI"/>
              </a:rPr>
              <a:t>12%</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泳動条件：</a:t>
            </a:r>
            <a:r>
              <a:rPr kumimoji="1" lang="en-US" altLang="ja-JP" sz="900" dirty="0">
                <a:solidFill>
                  <a:prstClr val="black"/>
                </a:solidFill>
                <a:latin typeface="Arial"/>
                <a:ea typeface="Meiryo UI"/>
              </a:rPr>
              <a:t>250V, 60</a:t>
            </a:r>
            <a:r>
              <a:rPr kumimoji="1" lang="ja-JP" altLang="en-US" sz="900" dirty="0">
                <a:solidFill>
                  <a:prstClr val="black"/>
                </a:solidFill>
                <a:latin typeface="Arial"/>
                <a:ea typeface="Meiryo UI"/>
              </a:rPr>
              <a:t>分間</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サンプル：</a:t>
            </a:r>
            <a:r>
              <a:rPr kumimoji="1" lang="en-US" altLang="ja-JP" sz="900" dirty="0">
                <a:solidFill>
                  <a:prstClr val="black"/>
                </a:solidFill>
                <a:latin typeface="Arial"/>
                <a:ea typeface="Meiryo UI"/>
              </a:rPr>
              <a:t>20 ul-</a:t>
            </a:r>
            <a:r>
              <a:rPr kumimoji="1" lang="ja-JP" altLang="en-US" sz="900" dirty="0">
                <a:solidFill>
                  <a:prstClr val="black"/>
                </a:solidFill>
                <a:latin typeface="Arial"/>
                <a:ea typeface="Meiryo UI"/>
              </a:rPr>
              <a:t>培地上清</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BSA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0.5 mg/mL</a:t>
            </a:r>
            <a:r>
              <a:rPr kumimoji="1" lang="ja-JP" altLang="en-US" sz="900" dirty="0">
                <a:solidFill>
                  <a:prstClr val="black"/>
                </a:solidFill>
                <a:latin typeface="Arial"/>
                <a:ea typeface="Meiryo UI"/>
              </a:rPr>
              <a:t>を</a:t>
            </a:r>
            <a:r>
              <a:rPr kumimoji="1" lang="en-US" altLang="ja-JP" sz="900" dirty="0">
                <a:solidFill>
                  <a:prstClr val="black"/>
                </a:solidFill>
                <a:latin typeface="Arial"/>
                <a:ea typeface="Meiryo UI"/>
              </a:rPr>
              <a:t>20 ul</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M</a:t>
            </a:r>
            <a:r>
              <a:rPr kumimoji="1" lang="ja-JP" altLang="en-US" sz="900" dirty="0">
                <a:solidFill>
                  <a:prstClr val="black"/>
                </a:solidFill>
                <a:latin typeface="Arial"/>
                <a:ea typeface="Meiryo UI"/>
              </a:rPr>
              <a:t>（マーカー）：</a:t>
            </a:r>
            <a:r>
              <a:rPr kumimoji="1" lang="en-US" altLang="ja-JP" sz="900" dirty="0" err="1"/>
              <a:t>Prestained</a:t>
            </a:r>
            <a:r>
              <a:rPr kumimoji="1" lang="en-US" altLang="ja-JP" sz="900" dirty="0"/>
              <a:t> Protein Standards</a:t>
            </a:r>
            <a:r>
              <a:rPr kumimoji="1" lang="ja-JP" altLang="en-US" sz="900" dirty="0"/>
              <a:t>（</a:t>
            </a:r>
            <a:r>
              <a:rPr kumimoji="1" lang="en-US" altLang="ja-JP" sz="900" dirty="0"/>
              <a:t>BIO-RAD</a:t>
            </a:r>
            <a:r>
              <a:rPr kumimoji="1" lang="ja-JP" altLang="en-US" sz="900" dirty="0"/>
              <a:t>）</a:t>
            </a:r>
            <a:r>
              <a:rPr kumimoji="1" lang="en-US" altLang="ja-JP" sz="900" dirty="0">
                <a:solidFill>
                  <a:prstClr val="black"/>
                </a:solidFill>
                <a:latin typeface="Arial"/>
                <a:ea typeface="Meiryo UI"/>
              </a:rPr>
              <a:t>2 ul</a:t>
            </a:r>
          </a:p>
          <a:p>
            <a:r>
              <a:rPr kumimoji="1" lang="en-US" altLang="ja-JP" sz="900" dirty="0">
                <a:solidFill>
                  <a:prstClr val="black"/>
                </a:solidFill>
                <a:latin typeface="Arial"/>
                <a:ea typeface="Meiryo UI"/>
              </a:rPr>
              <a:t> </a:t>
            </a:r>
            <a:r>
              <a:rPr kumimoji="1" lang="ja-JP" altLang="en-US" sz="900" dirty="0">
                <a:solidFill>
                  <a:prstClr val="black"/>
                </a:solidFill>
                <a:latin typeface="Arial"/>
                <a:ea typeface="Meiryo UI"/>
              </a:rPr>
              <a:t> 矢印：推定分子量、</a:t>
            </a:r>
            <a:r>
              <a:rPr kumimoji="1" lang="en-US" altLang="ja-JP" sz="900" dirty="0">
                <a:solidFill>
                  <a:prstClr val="black"/>
                </a:solidFill>
                <a:latin typeface="Arial"/>
                <a:ea typeface="Meiryo UI"/>
              </a:rPr>
              <a:t>TeCel7A-TrCBM1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55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 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54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p:txBody>
      </p:sp>
      <p:sp>
        <p:nvSpPr>
          <p:cNvPr id="128" name="テキスト ボックス 127">
            <a:extLst>
              <a:ext uri="{FF2B5EF4-FFF2-40B4-BE49-F238E27FC236}">
                <a16:creationId xmlns:a16="http://schemas.microsoft.com/office/drawing/2014/main" id="{FB1D5D68-7055-44D2-B466-0980DE9D1E4E}"/>
              </a:ext>
            </a:extLst>
          </p:cNvPr>
          <p:cNvSpPr txBox="1"/>
          <p:nvPr/>
        </p:nvSpPr>
        <p:spPr>
          <a:xfrm>
            <a:off x="6507380"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対象④</a:t>
            </a:r>
          </a:p>
        </p:txBody>
      </p:sp>
      <p:sp>
        <p:nvSpPr>
          <p:cNvPr id="129" name="テキスト ボックス 128">
            <a:extLst>
              <a:ext uri="{FF2B5EF4-FFF2-40B4-BE49-F238E27FC236}">
                <a16:creationId xmlns:a16="http://schemas.microsoft.com/office/drawing/2014/main" id="{68BB6DA2-77B0-4341-BC17-C3A932C5313E}"/>
              </a:ext>
            </a:extLst>
          </p:cNvPr>
          <p:cNvSpPr txBox="1"/>
          <p:nvPr/>
        </p:nvSpPr>
        <p:spPr>
          <a:xfrm>
            <a:off x="775547"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対象②</a:t>
            </a:r>
          </a:p>
        </p:txBody>
      </p:sp>
      <p:sp>
        <p:nvSpPr>
          <p:cNvPr id="130" name="テキスト ボックス 129">
            <a:extLst>
              <a:ext uri="{FF2B5EF4-FFF2-40B4-BE49-F238E27FC236}">
                <a16:creationId xmlns:a16="http://schemas.microsoft.com/office/drawing/2014/main" id="{921712AD-580B-4900-BA44-570565B7DD07}"/>
              </a:ext>
            </a:extLst>
          </p:cNvPr>
          <p:cNvSpPr txBox="1"/>
          <p:nvPr/>
        </p:nvSpPr>
        <p:spPr>
          <a:xfrm>
            <a:off x="1424116" y="5450854"/>
            <a:ext cx="5136342" cy="523220"/>
          </a:xfrm>
          <a:prstGeom prst="rect">
            <a:avLst/>
          </a:prstGeom>
          <a:noFill/>
        </p:spPr>
        <p:txBody>
          <a:bodyPr wrap="none" rtlCol="0">
            <a:spAutoFit/>
          </a:bodyPr>
          <a:lstStyle/>
          <a:p>
            <a:r>
              <a:rPr kumimoji="1" lang="ja-JP" altLang="en-US" sz="1400" dirty="0"/>
              <a:t>唯一バンドを確認できなかったサンプル</a:t>
            </a:r>
            <a:endParaRPr kumimoji="1" lang="en-US" altLang="ja-JP" sz="1400" dirty="0"/>
          </a:p>
          <a:p>
            <a:r>
              <a:rPr kumimoji="1" lang="ja-JP" altLang="en-US" sz="1400" dirty="0"/>
              <a:t>無細胞合成系でも発現できなかったため、変異自体に原因がある？</a:t>
            </a:r>
          </a:p>
        </p:txBody>
      </p:sp>
      <p:sp>
        <p:nvSpPr>
          <p:cNvPr id="132" name="テキスト ボックス 131">
            <a:extLst>
              <a:ext uri="{FF2B5EF4-FFF2-40B4-BE49-F238E27FC236}">
                <a16:creationId xmlns:a16="http://schemas.microsoft.com/office/drawing/2014/main" id="{65C18969-0CD6-4694-A4B6-4406CFE32F98}"/>
              </a:ext>
            </a:extLst>
          </p:cNvPr>
          <p:cNvSpPr txBox="1"/>
          <p:nvPr/>
        </p:nvSpPr>
        <p:spPr>
          <a:xfrm>
            <a:off x="23706" y="6268928"/>
            <a:ext cx="12192000" cy="400110"/>
          </a:xfrm>
          <a:prstGeom prst="rect">
            <a:avLst/>
          </a:prstGeom>
          <a:noFill/>
        </p:spPr>
        <p:txBody>
          <a:bodyPr wrap="square" rtlCol="0">
            <a:spAutoFit/>
          </a:bodyPr>
          <a:lstStyle/>
          <a:p>
            <a:pPr algn="ctr"/>
            <a:r>
              <a:rPr kumimoji="1" lang="ja-JP" altLang="en-US" sz="2000" b="1" dirty="0">
                <a:solidFill>
                  <a:schemeClr val="accent1"/>
                </a:solidFill>
              </a:rPr>
              <a:t>対象②、④：現在実施中の粗酵素反応の結果と合わせて発現・活性の有無を判断する。</a:t>
            </a:r>
            <a:endParaRPr kumimoji="1" lang="en-US" altLang="ja-JP" sz="2000" b="1" dirty="0">
              <a:solidFill>
                <a:schemeClr val="accent1"/>
              </a:solidFill>
            </a:endParaRPr>
          </a:p>
        </p:txBody>
      </p:sp>
      <p:sp>
        <p:nvSpPr>
          <p:cNvPr id="4" name="矢印: 五方向 3">
            <a:extLst>
              <a:ext uri="{FF2B5EF4-FFF2-40B4-BE49-F238E27FC236}">
                <a16:creationId xmlns:a16="http://schemas.microsoft.com/office/drawing/2014/main" id="{E7A8F55E-B698-D8C0-6574-321A77B644CF}"/>
              </a:ext>
            </a:extLst>
          </p:cNvPr>
          <p:cNvSpPr/>
          <p:nvPr/>
        </p:nvSpPr>
        <p:spPr>
          <a:xfrm>
            <a:off x="3182974" y="3987831"/>
            <a:ext cx="528869" cy="1395190"/>
          </a:xfrm>
          <a:prstGeom prst="homePlate">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cxnSp>
        <p:nvCxnSpPr>
          <p:cNvPr id="8" name="直線コネクタ 7">
            <a:extLst>
              <a:ext uri="{FF2B5EF4-FFF2-40B4-BE49-F238E27FC236}">
                <a16:creationId xmlns:a16="http://schemas.microsoft.com/office/drawing/2014/main" id="{B667CD93-B8F7-7B04-8F32-34BAB9FE6BFD}"/>
              </a:ext>
            </a:extLst>
          </p:cNvPr>
          <p:cNvCxnSpPr/>
          <p:nvPr/>
        </p:nvCxnSpPr>
        <p:spPr>
          <a:xfrm flipH="1">
            <a:off x="3182974" y="5105531"/>
            <a:ext cx="187755" cy="381183"/>
          </a:xfrm>
          <a:prstGeom prst="line">
            <a:avLst/>
          </a:prstGeom>
          <a:ln>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67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normAutofit fontScale="90000"/>
          </a:bodyPr>
          <a:lstStyle/>
          <a:p>
            <a:r>
              <a:rPr kumimoji="1" lang="en-US" altLang="ja-JP" sz="1800" dirty="0"/>
              <a:t>Wet</a:t>
            </a:r>
            <a:r>
              <a:rPr kumimoji="1" lang="ja-JP" altLang="en-US" sz="1800" dirty="0"/>
              <a:t>実験</a:t>
            </a:r>
            <a:br>
              <a:rPr kumimoji="1" lang="en-US" altLang="ja-JP" sz="1800" dirty="0"/>
            </a:br>
            <a:r>
              <a:rPr lang="ja-JP" altLang="en-US" sz="2700" dirty="0"/>
              <a:t>まとめと次月の予定</a:t>
            </a:r>
            <a:endParaRPr kumimoji="1" lang="ja-JP" altLang="en-US" sz="2700"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535601"/>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東京大学で対象②</a:t>
            </a:r>
            <a:r>
              <a:rPr lang="en-US" altLang="ja-JP" sz="2400" dirty="0"/>
              <a:t>TeCel7A</a:t>
            </a:r>
            <a:r>
              <a:rPr lang="ja-JP" altLang="en-US" sz="2000" dirty="0"/>
              <a:t>（触媒ドメイン）</a:t>
            </a:r>
            <a:r>
              <a:rPr lang="en-US" altLang="ja-JP" sz="2400" dirty="0"/>
              <a:t>-TrCBM1</a:t>
            </a:r>
            <a:r>
              <a:rPr lang="ja-JP" altLang="en-US" sz="2000" dirty="0"/>
              <a:t>（結合ドメイン）</a:t>
            </a:r>
            <a:r>
              <a:rPr lang="ja-JP" altLang="en-US" sz="2400" dirty="0"/>
              <a:t>、対象④</a:t>
            </a:r>
            <a:r>
              <a:rPr lang="en-US" altLang="ja-JP" sz="2400" dirty="0"/>
              <a:t>TrCel7A</a:t>
            </a:r>
            <a:r>
              <a:rPr lang="ja-JP" altLang="en-US" sz="2400" dirty="0"/>
              <a:t>を用いた実験を進めた。</a:t>
            </a:r>
          </a:p>
          <a:p>
            <a:pPr marL="684213" lvl="1" indent="-342900">
              <a:buFont typeface="Wingdings" panose="05000000000000000000" pitchFamily="2" charset="2"/>
              <a:buChar char="Ø"/>
            </a:pPr>
            <a:r>
              <a:rPr lang="ja-JP" altLang="en-US" sz="1800" dirty="0"/>
              <a:t>対象②：</a:t>
            </a:r>
            <a:r>
              <a:rPr lang="en-US" altLang="ja-JP" sz="1800" dirty="0"/>
              <a:t>24</a:t>
            </a:r>
            <a:r>
              <a:rPr lang="ja-JP" altLang="en-US" sz="1800" dirty="0"/>
              <a:t>種類の設計</a:t>
            </a:r>
            <a:r>
              <a:rPr lang="en-US" altLang="ja-JP" sz="1800" dirty="0"/>
              <a:t>CBD</a:t>
            </a:r>
            <a:r>
              <a:rPr lang="ja-JP" altLang="en-US" sz="1800" dirty="0"/>
              <a:t>を含むセルロース分解酵素（</a:t>
            </a:r>
            <a:r>
              <a:rPr lang="en-US" altLang="ja-JP" sz="1800" dirty="0"/>
              <a:t>TeCel7A-</a:t>
            </a:r>
            <a:r>
              <a:rPr lang="ja-JP" altLang="en-US" sz="1800" dirty="0"/>
              <a:t>設計</a:t>
            </a:r>
            <a:r>
              <a:rPr lang="en-US" altLang="ja-JP" sz="1800" dirty="0"/>
              <a:t>CBD</a:t>
            </a:r>
            <a:r>
              <a:rPr lang="ja-JP" altLang="en-US" sz="1800" dirty="0"/>
              <a:t>）を酵母を用いて合成した。</a:t>
            </a:r>
            <a:r>
              <a:rPr lang="en-US" altLang="ja-JP" sz="1800" dirty="0"/>
              <a:t>SDS-PAGE</a:t>
            </a:r>
            <a:r>
              <a:rPr lang="ja-JP" altLang="en-US" sz="1800" dirty="0"/>
              <a:t>では、</a:t>
            </a:r>
            <a:r>
              <a:rPr lang="en-US" altLang="ja-JP" sz="1800" dirty="0"/>
              <a:t>23</a:t>
            </a:r>
            <a:r>
              <a:rPr lang="ja-JP" altLang="en-US" sz="1800" dirty="0"/>
              <a:t>種類のセルロース分解酵素で推定分子量付近にバンドを確認した。</a:t>
            </a:r>
          </a:p>
          <a:p>
            <a:pPr marL="684213" lvl="1" indent="-342900">
              <a:buFont typeface="Wingdings" panose="05000000000000000000" pitchFamily="2" charset="2"/>
              <a:buChar char="Ø"/>
            </a:pPr>
            <a:r>
              <a:rPr lang="ja-JP" altLang="en-US" sz="1800" dirty="0"/>
              <a:t>対象④：</a:t>
            </a:r>
            <a:r>
              <a:rPr lang="en-US" altLang="ja-JP" sz="1800" dirty="0"/>
              <a:t>TrCel7A</a:t>
            </a:r>
            <a:r>
              <a:rPr lang="ja-JP" altLang="en-US" sz="1800" dirty="0"/>
              <a:t>を酵母を用いて合成した。</a:t>
            </a:r>
            <a:r>
              <a:rPr lang="en-US" altLang="ja-JP" sz="1800" dirty="0"/>
              <a:t>SDS-PAGE</a:t>
            </a:r>
            <a:r>
              <a:rPr lang="ja-JP" altLang="en-US" sz="1800" dirty="0"/>
              <a:t>では、推定分子量付近にバンドを確認した。</a:t>
            </a:r>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）、④（</a:t>
            </a:r>
            <a:r>
              <a:rPr lang="en-US" altLang="ja-JP" sz="2400" dirty="0"/>
              <a:t>TrCel7A</a:t>
            </a:r>
            <a:r>
              <a:rPr lang="ja-JP" altLang="en-US" sz="2400" dirty="0"/>
              <a:t>）</a:t>
            </a:r>
            <a:endParaRPr lang="en-US" altLang="ja-JP" sz="2400" dirty="0"/>
          </a:p>
          <a:p>
            <a:pPr marL="684213" lvl="1" indent="-342900">
              <a:buFont typeface="Wingdings" panose="05000000000000000000" pitchFamily="2" charset="2"/>
              <a:buChar char="Ø"/>
            </a:pPr>
            <a:r>
              <a:rPr lang="ja-JP" altLang="en-US" sz="1800" dirty="0"/>
              <a:t>粗酵素反応、</a:t>
            </a:r>
            <a:r>
              <a:rPr lang="en-US" altLang="ja-JP" sz="1800" dirty="0"/>
              <a:t>HPLC</a:t>
            </a:r>
            <a:r>
              <a:rPr lang="ja-JP" altLang="en-US" sz="1800" dirty="0"/>
              <a:t>を用いて反応物を分析（～</a:t>
            </a:r>
            <a:r>
              <a:rPr lang="en-US" altLang="ja-JP" sz="1800" dirty="0"/>
              <a:t>12/E</a:t>
            </a:r>
            <a:r>
              <a:rPr lang="ja-JP" altLang="en-US" sz="1800" dirty="0"/>
              <a:t>）</a:t>
            </a:r>
            <a:endParaRPr lang="en-US" altLang="ja-JP" sz="1800" dirty="0"/>
          </a:p>
          <a:p>
            <a:pPr marL="342900" indent="-342900">
              <a:buFont typeface="Wingdings" panose="05000000000000000000" pitchFamily="2" charset="2"/>
              <a:buChar char="n"/>
            </a:pPr>
            <a:r>
              <a:rPr lang="ja-JP" altLang="en-US" sz="2400" dirty="0"/>
              <a:t>対象③</a:t>
            </a:r>
            <a:r>
              <a:rPr lang="en-US" altLang="ja-JP" sz="2400" dirty="0"/>
              <a:t>PcCel7D</a:t>
            </a:r>
          </a:p>
          <a:p>
            <a:pPr marL="684213" lvl="1" indent="-342900">
              <a:buFont typeface="Wingdings" panose="05000000000000000000" pitchFamily="2" charset="2"/>
              <a:buChar char="Ø"/>
            </a:pPr>
            <a:r>
              <a:rPr lang="ja-JP" altLang="en-US" sz="1800" dirty="0"/>
              <a:t>ファーメンターでの合成準備（</a:t>
            </a:r>
            <a:r>
              <a:rPr lang="en-US" altLang="ja-JP" sz="1800" dirty="0"/>
              <a:t>1/M</a:t>
            </a:r>
            <a:r>
              <a:rPr lang="ja-JP" altLang="en-US" sz="1800" dirty="0"/>
              <a:t>～</a:t>
            </a:r>
            <a:r>
              <a:rPr lang="en-US" altLang="ja-JP" sz="1800" dirty="0"/>
              <a:t>2/M</a:t>
            </a:r>
            <a:r>
              <a:rPr lang="ja-JP" altLang="en-US" sz="1800" dirty="0"/>
              <a:t>）</a:t>
            </a:r>
          </a:p>
        </p:txBody>
      </p:sp>
    </p:spTree>
    <p:extLst>
      <p:ext uri="{BB962C8B-B14F-4D97-AF65-F5344CB8AC3E}">
        <p14:creationId xmlns:p14="http://schemas.microsoft.com/office/powerpoint/2010/main" val="1094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ja-JP" altLang="en-US" sz="2800" dirty="0"/>
              <a:t>次期テーマに向けた調査活動</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15</a:t>
            </a:fld>
            <a:endParaRPr kumimoji="1" lang="ja-JP" altLang="en-US"/>
          </a:p>
        </p:txBody>
      </p:sp>
    </p:spTree>
    <p:extLst>
      <p:ext uri="{BB962C8B-B14F-4D97-AF65-F5344CB8AC3E}">
        <p14:creationId xmlns:p14="http://schemas.microsoft.com/office/powerpoint/2010/main" val="415283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a:xfrm>
            <a:off x="517055" y="124922"/>
            <a:ext cx="11400125" cy="518094"/>
          </a:xfrm>
        </p:spPr>
        <p:txBody>
          <a:bodyPr>
            <a:normAutofit fontScale="90000"/>
          </a:bodyPr>
          <a:lstStyle/>
          <a:p>
            <a:r>
              <a:rPr lang="ja-JP" altLang="en-US" sz="1800" dirty="0"/>
              <a:t>調査活動</a:t>
            </a:r>
            <a:br>
              <a:rPr kumimoji="1" lang="en-US" altLang="ja-JP" sz="3100" dirty="0"/>
            </a:br>
            <a:r>
              <a:rPr kumimoji="1" lang="ja-JP" altLang="en-US" sz="2700" dirty="0"/>
              <a:t>調査項目・計画の修正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24" name="テキスト プレースホルダー 3">
            <a:extLst>
              <a:ext uri="{FF2B5EF4-FFF2-40B4-BE49-F238E27FC236}">
                <a16:creationId xmlns:a16="http://schemas.microsoft.com/office/drawing/2014/main" id="{1F69291D-9480-4DFC-B003-61E45F564295}"/>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下期の調査活動は熊谷</a:t>
            </a:r>
            <a:r>
              <a:rPr kumimoji="1" lang="ja-JP" altLang="en-US" sz="2000" dirty="0"/>
              <a:t>（プロジェクトデザイン部）</a:t>
            </a:r>
            <a:r>
              <a:rPr kumimoji="1" lang="ja-JP" altLang="en-US" sz="2800" dirty="0"/>
              <a:t>が</a:t>
            </a:r>
            <a:r>
              <a:rPr lang="ja-JP" altLang="en-US" sz="2800" dirty="0"/>
              <a:t>リード</a:t>
            </a:r>
            <a:r>
              <a:rPr kumimoji="1" lang="ja-JP" altLang="en-US" sz="2800" dirty="0"/>
              <a:t>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橋本さん：下期は</a:t>
            </a:r>
            <a:r>
              <a:rPr lang="en-US" altLang="ja-JP" sz="2400" dirty="0"/>
              <a:t>QCI</a:t>
            </a:r>
            <a:r>
              <a:rPr lang="ja-JP" altLang="en-US" sz="2400" dirty="0"/>
              <a:t>に専念</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伊﨑さん：</a:t>
            </a:r>
            <a:r>
              <a:rPr lang="en-US" altLang="ja-JP" sz="2400" dirty="0"/>
              <a:t>12</a:t>
            </a:r>
            <a:r>
              <a:rPr lang="ja-JP" altLang="en-US" sz="2400" dirty="0"/>
              <a:t>月</a:t>
            </a:r>
            <a:r>
              <a:rPr lang="en-US" altLang="ja-JP" sz="2400" dirty="0"/>
              <a:t>17</a:t>
            </a:r>
            <a:r>
              <a:rPr lang="ja-JP" altLang="en-US" sz="2400" dirty="0"/>
              <a:t>日以降休職する都合上、熊谷に引継ぎ</a:t>
            </a:r>
            <a:r>
              <a:rPr lang="ja-JP" altLang="en-US" sz="1800" dirty="0"/>
              <a:t>（実質的に熊谷・原さんのみ）</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熊谷：予定よりも工数がより限定的</a:t>
            </a:r>
            <a:r>
              <a:rPr lang="ja-JP" altLang="en-US" dirty="0"/>
              <a:t>（最適化チーム・米国再生水</a:t>
            </a:r>
            <a:r>
              <a:rPr lang="en-US" altLang="ja-JP" dirty="0"/>
              <a:t>PJT</a:t>
            </a:r>
            <a:r>
              <a:rPr lang="ja-JP" altLang="en-US" dirty="0"/>
              <a:t>と兼任状態）</a:t>
            </a:r>
            <a:endParaRPr lang="en-US" altLang="ja-JP" sz="2400" dirty="0"/>
          </a:p>
        </p:txBody>
      </p:sp>
      <p:graphicFrame>
        <p:nvGraphicFramePr>
          <p:cNvPr id="25" name="表 15">
            <a:extLst>
              <a:ext uri="{FF2B5EF4-FFF2-40B4-BE49-F238E27FC236}">
                <a16:creationId xmlns:a16="http://schemas.microsoft.com/office/drawing/2014/main" id="{9A3BA031-2E6E-487B-A4F5-8F32A3AD521E}"/>
              </a:ext>
            </a:extLst>
          </p:cNvPr>
          <p:cNvGraphicFramePr>
            <a:graphicFrameLocks noGrp="1"/>
          </p:cNvGraphicFramePr>
          <p:nvPr>
            <p:extLst>
              <p:ext uri="{D42A27DB-BD31-4B8C-83A1-F6EECF244321}">
                <p14:modId xmlns:p14="http://schemas.microsoft.com/office/powerpoint/2010/main" val="2236586560"/>
              </p:ext>
            </p:extLst>
          </p:nvPr>
        </p:nvGraphicFramePr>
        <p:xfrm>
          <a:off x="603101" y="4189286"/>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dirty="0"/>
                        <a:t>FY2023</a:t>
                      </a:r>
                      <a:r>
                        <a:rPr kumimoji="1" lang="ja-JP" altLang="en-US" dirty="0"/>
                        <a:t>に延期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387401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a:t>
            </a:r>
            <a:br>
              <a:rPr kumimoji="1" lang="en-US" altLang="ja-JP" sz="2700" dirty="0"/>
            </a:br>
            <a:r>
              <a:rPr lang="ja-JP" altLang="en-US" sz="2700" dirty="0"/>
              <a:t>調査範囲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Tree>
    <p:extLst>
      <p:ext uri="{BB962C8B-B14F-4D97-AF65-F5344CB8AC3E}">
        <p14:creationId xmlns:p14="http://schemas.microsoft.com/office/powerpoint/2010/main" val="20284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調査活動③ー１</a:t>
            </a:r>
            <a:br>
              <a:rPr kumimoji="1" lang="en-US" altLang="ja-JP" sz="2700" dirty="0"/>
            </a:br>
            <a:r>
              <a:rPr lang="ja-JP" altLang="en-US" sz="2700" dirty="0"/>
              <a:t>バイオマス分解における</a:t>
            </a:r>
            <a:r>
              <a:rPr kumimoji="1" lang="ja-JP" altLang="en-US" sz="2700" dirty="0"/>
              <a:t>セルラーゼ製剤の位置づけ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Tree>
    <p:extLst>
      <p:ext uri="{BB962C8B-B14F-4D97-AF65-F5344CB8AC3E}">
        <p14:creationId xmlns:p14="http://schemas.microsoft.com/office/powerpoint/2010/main" val="35855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調査活動③ー１</a:t>
            </a:r>
            <a:br>
              <a:rPr kumimoji="1" lang="en-US" altLang="ja-JP" sz="2700" dirty="0"/>
            </a:br>
            <a:r>
              <a:rPr kumimoji="1" lang="ja-JP" altLang="en-US" sz="2700" dirty="0"/>
              <a:t>セルラーゼ製剤のための技術調査</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Tree>
    <p:extLst>
      <p:ext uri="{BB962C8B-B14F-4D97-AF65-F5344CB8AC3E}">
        <p14:creationId xmlns:p14="http://schemas.microsoft.com/office/powerpoint/2010/main" val="313388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12</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sz="1800" dirty="0">
                <a:latin typeface="Arial"/>
                <a:ea typeface="Meiryo UI"/>
              </a:rPr>
              <a:t>テーマの研究開発報告書　</a:t>
            </a:r>
            <a:r>
              <a:rPr lang="ja-JP" altLang="en-US" sz="1800" dirty="0">
                <a:latin typeface="Arial"/>
                <a:ea typeface="Meiryo UI"/>
              </a:rPr>
              <a:t>登録</a:t>
            </a:r>
            <a:r>
              <a:rPr kumimoji="1" lang="ja-JP" altLang="en-US" sz="1800" dirty="0">
                <a:latin typeface="Arial"/>
                <a:ea typeface="Meiryo UI"/>
              </a:rPr>
              <a:t>完了</a:t>
            </a:r>
            <a:endParaRPr kumimoji="1" lang="en-US" altLang="ja-JP" sz="1800" dirty="0">
              <a:latin typeface="Arial"/>
              <a:ea typeface="Meiryo UI"/>
            </a:endParaRPr>
          </a:p>
          <a:p>
            <a:pPr lvl="1"/>
            <a:r>
              <a:rPr lang="ja-JP" altLang="en-US" sz="1800" dirty="0">
                <a:latin typeface="Arial"/>
                <a:ea typeface="Meiryo UI"/>
              </a:rPr>
              <a:t>テーマ「人工酵素設計」中止後に予定していた後処理　完了</a:t>
            </a:r>
            <a:endParaRPr kumimoji="1" lang="en-US" altLang="ja-JP" sz="1800" dirty="0">
              <a:latin typeface="Arial"/>
              <a:ea typeface="Meiryo UI"/>
            </a:endParaRPr>
          </a:p>
          <a:p>
            <a:pPr lvl="1"/>
            <a:r>
              <a:rPr kumimoji="1" lang="ja-JP" altLang="en-US" sz="1800" dirty="0">
                <a:latin typeface="Arial"/>
                <a:ea typeface="Meiryo UI"/>
              </a:rPr>
              <a:t>次期テーマに向けた調査活動　調査項目・計画　修正</a:t>
            </a:r>
            <a:endParaRPr lang="en-US" altLang="ja-JP" sz="1800" dirty="0"/>
          </a:p>
          <a:p>
            <a:endParaRPr lang="en-US" altLang="ja-JP" sz="1800" dirty="0"/>
          </a:p>
          <a:p>
            <a:r>
              <a:rPr lang="ja-JP" altLang="en-US" sz="1800" dirty="0"/>
              <a:t>東京大学共同研究　活動レビュー</a:t>
            </a:r>
            <a:endParaRPr lang="en-US" altLang="ja-JP" sz="1800" dirty="0"/>
          </a:p>
          <a:p>
            <a:pPr lvl="1"/>
            <a:r>
              <a:rPr lang="ja-JP" altLang="en-US" sz="1600" dirty="0"/>
              <a:t>活動レビュー（</a:t>
            </a:r>
            <a:r>
              <a:rPr lang="en-US" altLang="ja-JP" sz="1600" dirty="0"/>
              <a:t>11/25</a:t>
            </a:r>
            <a:r>
              <a:rPr lang="ja-JP" altLang="en-US" sz="1600" dirty="0"/>
              <a:t>）　議事録　文書登録　完了</a:t>
            </a:r>
            <a:endParaRPr lang="en-US" altLang="ja-JP" sz="1600" dirty="0"/>
          </a:p>
          <a:p>
            <a:r>
              <a:rPr lang="ja-JP" altLang="en-US" sz="1800" dirty="0"/>
              <a:t>テーマ「人工酵素設計」の後処理</a:t>
            </a:r>
            <a:endParaRPr lang="en-US" altLang="ja-JP" sz="1800" dirty="0"/>
          </a:p>
          <a:p>
            <a:pPr lvl="1"/>
            <a:r>
              <a:rPr lang="ja-JP" altLang="en-US" sz="1600" dirty="0"/>
              <a:t>研究開発報告書（全体版） 文書登録　完了</a:t>
            </a:r>
            <a:endParaRPr lang="en-US" altLang="ja-JP" sz="1600" dirty="0"/>
          </a:p>
          <a:p>
            <a:pPr lvl="1"/>
            <a:r>
              <a:rPr lang="ja-JP" altLang="en-US" sz="1600" dirty="0"/>
              <a:t>研究成果報告書（個別版）「分子シミュレーションによる機能性の机上評価」  文書登録　完了</a:t>
            </a:r>
            <a:endParaRPr lang="en-US" altLang="ja-JP" sz="1400" dirty="0"/>
          </a:p>
          <a:p>
            <a:r>
              <a:rPr lang="ja-JP" altLang="en-US" sz="1800" dirty="0"/>
              <a:t>次期テーマに向けた調査活動</a:t>
            </a:r>
            <a:endParaRPr lang="en-US" altLang="ja-JP" sz="1800" dirty="0"/>
          </a:p>
          <a:p>
            <a:pPr lvl="1"/>
            <a:r>
              <a:rPr lang="ja-JP" altLang="en-US" sz="1600" dirty="0"/>
              <a:t>セルラーゼ合成・活性評価実験（東京大学 森林化学研究室 五十嵐先生・砂川先生）、詳細は原さんの月報を参照。</a:t>
            </a:r>
            <a:endParaRPr lang="en-US" altLang="ja-JP" sz="1600" dirty="0"/>
          </a:p>
          <a:p>
            <a:pPr lvl="1"/>
            <a:r>
              <a:rPr lang="ja-JP" altLang="en-US" sz="1600" dirty="0"/>
              <a:t>伊崎さんから引き継いだが、現状を踏まえて、調査項目・計画を修正した（</a:t>
            </a:r>
            <a:r>
              <a:rPr lang="en-US" altLang="ja-JP" sz="1600" dirty="0"/>
              <a:t>12/15</a:t>
            </a:r>
            <a:r>
              <a:rPr lang="ja-JP" altLang="en-US" sz="1600" dirty="0"/>
              <a:t>）。</a:t>
            </a:r>
            <a:endParaRPr lang="en-US" altLang="ja-JP" sz="1600"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調査活動③ー２</a:t>
            </a:r>
            <a:br>
              <a:rPr kumimoji="1" lang="en-US" altLang="ja-JP" sz="2700" dirty="0"/>
            </a:br>
            <a:r>
              <a:rPr kumimoji="1" lang="ja-JP" altLang="en-US" sz="2700" dirty="0"/>
              <a:t>バイオ系物質生産における要素技術調査</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Tree>
    <p:extLst>
      <p:ext uri="{BB962C8B-B14F-4D97-AF65-F5344CB8AC3E}">
        <p14:creationId xmlns:p14="http://schemas.microsoft.com/office/powerpoint/2010/main" val="725336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800" dirty="0"/>
              <a:t>調査活動③ー２</a:t>
            </a:r>
            <a:br>
              <a:rPr kumimoji="1" lang="en-US" altLang="ja-JP" sz="2700" dirty="0"/>
            </a:br>
            <a:r>
              <a:rPr kumimoji="1" lang="ja-JP" altLang="en-US" sz="2700" dirty="0"/>
              <a:t>バイオ系物質生産における要素技術調査</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Tree>
    <p:extLst>
      <p:ext uri="{BB962C8B-B14F-4D97-AF65-F5344CB8AC3E}">
        <p14:creationId xmlns:p14="http://schemas.microsoft.com/office/powerpoint/2010/main" val="601465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a:xfrm>
            <a:off x="517055" y="124922"/>
            <a:ext cx="11400125" cy="518094"/>
          </a:xfrm>
        </p:spPr>
        <p:txBody>
          <a:bodyPr>
            <a:normAutofit fontScale="90000"/>
          </a:bodyPr>
          <a:lstStyle/>
          <a:p>
            <a:r>
              <a:rPr lang="ja-JP" altLang="en-US" sz="1800" dirty="0"/>
              <a:t>調査活動</a:t>
            </a:r>
            <a:br>
              <a:rPr kumimoji="1" lang="en-US" altLang="ja-JP" sz="3100" dirty="0"/>
            </a:br>
            <a:r>
              <a:rPr kumimoji="1" lang="ja-JP" altLang="en-US" sz="2700" dirty="0"/>
              <a:t>まとめ</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24" name="テキスト プレースホルダー 3">
            <a:extLst>
              <a:ext uri="{FF2B5EF4-FFF2-40B4-BE49-F238E27FC236}">
                <a16:creationId xmlns:a16="http://schemas.microsoft.com/office/drawing/2014/main" id="{1F69291D-9480-4DFC-B003-61E45F564295}"/>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下期の調査は、当初計画より内容を縮小して実施する。</a:t>
            </a:r>
            <a:endParaRPr kumimoji="1" lang="en-US" altLang="ja-JP" sz="2800" dirty="0"/>
          </a:p>
          <a:p>
            <a:pPr marL="709613" lvl="1" indent="-457200">
              <a:buClr>
                <a:schemeClr val="bg1">
                  <a:lumMod val="75000"/>
                </a:schemeClr>
              </a:buClr>
              <a:buFont typeface="Wingdings" panose="05000000000000000000" pitchFamily="2" charset="2"/>
              <a:buChar char="u"/>
            </a:pPr>
            <a:r>
              <a:rPr lang="ja-JP" altLang="en-US" sz="2400" dirty="0"/>
              <a:t>来期に残件を引き継ぐ</a:t>
            </a:r>
            <a:endParaRPr kumimoji="1" lang="en-US" altLang="ja-JP" sz="2800" dirty="0"/>
          </a:p>
          <a:p>
            <a:pPr marL="457200" indent="-457200">
              <a:buFont typeface="Wingdings" panose="05000000000000000000" pitchFamily="2" charset="2"/>
              <a:buChar char="n"/>
            </a:pPr>
            <a:r>
              <a:rPr kumimoji="1" lang="ja-JP" altLang="en-US" sz="2800" dirty="0"/>
              <a:t>「セルラーゼの合成・評価の可能性検証」と「セルラーゼ製剤にフォーカスした技術調査」をメインとする。</a:t>
            </a:r>
            <a:endParaRPr lang="en-US" altLang="ja-JP" sz="2800" dirty="0"/>
          </a:p>
          <a:p>
            <a:pPr marL="457200" indent="-457200">
              <a:buFont typeface="Wingdings" panose="05000000000000000000" pitchFamily="2" charset="2"/>
              <a:buChar char="n"/>
            </a:pPr>
            <a:r>
              <a:rPr lang="ja-JP" altLang="en-US" sz="2800" dirty="0"/>
              <a:t>また、次期テーマを見据え、「バイオマス物質生産における要素技術調査」も、可能な範囲で実施する。</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イノベの別テーマのメンバーや他部署にもヒアリングすることを視野に入れる</a:t>
            </a:r>
            <a:endParaRPr lang="en-US" altLang="ja-JP" sz="2400" dirty="0"/>
          </a:p>
        </p:txBody>
      </p:sp>
    </p:spTree>
    <p:extLst>
      <p:ext uri="{BB962C8B-B14F-4D97-AF65-F5344CB8AC3E}">
        <p14:creationId xmlns:p14="http://schemas.microsoft.com/office/powerpoint/2010/main" val="2428170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23</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lang="ja-JP" altLang="en-US" sz="1800" dirty="0"/>
              <a:t>補足：</a:t>
            </a:r>
            <a:r>
              <a:rPr kumimoji="1" lang="ja-JP" altLang="en-US" sz="1800" dirty="0"/>
              <a:t>対象②</a:t>
            </a:r>
            <a:r>
              <a:rPr kumimoji="1" lang="en-US" altLang="ja-JP" sz="1800" dirty="0"/>
              <a:t> TeCel7A-TrCBM1</a:t>
            </a:r>
            <a:br>
              <a:rPr kumimoji="1" lang="en-US" altLang="ja-JP" dirty="0"/>
            </a:br>
            <a:r>
              <a:rPr kumimoji="1" lang="en-US" altLang="ja-JP" dirty="0"/>
              <a:t> </a:t>
            </a:r>
            <a:r>
              <a:rPr lang="ja-JP" altLang="en-US" dirty="0"/>
              <a:t>設計</a:t>
            </a:r>
            <a:r>
              <a:rPr lang="en-US" altLang="ja-JP" dirty="0"/>
              <a:t>CBD</a:t>
            </a:r>
            <a:r>
              <a:rPr lang="ja-JP" altLang="en-US" dirty="0"/>
              <a:t>入れ替え 詳細</a:t>
            </a:r>
            <a:endParaRPr kumimoji="1" lang="ja-JP" altLang="en-US" dirty="0"/>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24</a:t>
            </a:fld>
            <a:endParaRPr kumimoji="1" lang="ja-JP" altLang="en-US" dirty="0"/>
          </a:p>
        </p:txBody>
      </p:sp>
      <p:pic>
        <p:nvPicPr>
          <p:cNvPr id="13" name="図 12">
            <a:extLst>
              <a:ext uri="{FF2B5EF4-FFF2-40B4-BE49-F238E27FC236}">
                <a16:creationId xmlns:a16="http://schemas.microsoft.com/office/drawing/2014/main" id="{4B0050DF-FC8B-4112-9DA5-52039B41352D}"/>
              </a:ext>
            </a:extLst>
          </p:cNvPr>
          <p:cNvPicPr>
            <a:picLocks noChangeAspect="1"/>
          </p:cNvPicPr>
          <p:nvPr/>
        </p:nvPicPr>
        <p:blipFill>
          <a:blip r:embed="rId2"/>
          <a:stretch>
            <a:fillRect/>
          </a:stretch>
        </p:blipFill>
        <p:spPr>
          <a:xfrm>
            <a:off x="1329635" y="1593128"/>
            <a:ext cx="9141942" cy="4524659"/>
          </a:xfrm>
          <a:prstGeom prst="rect">
            <a:avLst/>
          </a:prstGeom>
          <a:ln>
            <a:solidFill>
              <a:schemeClr val="tx1"/>
            </a:solidFill>
          </a:ln>
        </p:spPr>
      </p:pic>
      <p:sp>
        <p:nvSpPr>
          <p:cNvPr id="69" name="テキスト ボックス 68">
            <a:extLst>
              <a:ext uri="{FF2B5EF4-FFF2-40B4-BE49-F238E27FC236}">
                <a16:creationId xmlns:a16="http://schemas.microsoft.com/office/drawing/2014/main" id="{FA505C86-928D-4902-B154-A2F6238FA4F7}"/>
              </a:ext>
            </a:extLst>
          </p:cNvPr>
          <p:cNvSpPr txBox="1"/>
          <p:nvPr/>
        </p:nvSpPr>
        <p:spPr>
          <a:xfrm>
            <a:off x="0" y="801837"/>
            <a:ext cx="12192000" cy="707886"/>
          </a:xfrm>
          <a:prstGeom prst="rect">
            <a:avLst/>
          </a:prstGeom>
          <a:noFill/>
        </p:spPr>
        <p:txBody>
          <a:bodyPr wrap="square" rtlCol="0">
            <a:spAutoFit/>
          </a:bodyPr>
          <a:lstStyle/>
          <a:p>
            <a:pPr algn="ctr"/>
            <a:r>
              <a:rPr kumimoji="1" lang="ja-JP" altLang="en-US" sz="2000" b="1" dirty="0">
                <a:solidFill>
                  <a:schemeClr val="accent1"/>
                </a:solidFill>
              </a:rPr>
              <a:t>作成したプラスミドの遺伝子配列を</a:t>
            </a:r>
            <a:r>
              <a:rPr kumimoji="1" lang="en-US" altLang="ja-JP" sz="2000" b="1" dirty="0">
                <a:solidFill>
                  <a:schemeClr val="accent1"/>
                </a:solidFill>
              </a:rPr>
              <a:t>DNA</a:t>
            </a:r>
            <a:r>
              <a:rPr kumimoji="1" lang="ja-JP" altLang="en-US" sz="2000" b="1" dirty="0">
                <a:solidFill>
                  <a:schemeClr val="accent1"/>
                </a:solidFill>
              </a:rPr>
              <a:t>シーケンスで確認した。</a:t>
            </a:r>
            <a:endParaRPr kumimoji="1" lang="en-US" altLang="ja-JP" sz="2000" b="1" dirty="0">
              <a:solidFill>
                <a:schemeClr val="accent1"/>
              </a:solidFill>
            </a:endParaRPr>
          </a:p>
          <a:p>
            <a:pPr algn="ctr"/>
            <a:r>
              <a:rPr kumimoji="1" lang="ja-JP" altLang="en-US" sz="2000" b="1" dirty="0">
                <a:solidFill>
                  <a:schemeClr val="accent1"/>
                </a:solidFill>
              </a:rPr>
              <a:t>→</a:t>
            </a:r>
            <a:r>
              <a:rPr kumimoji="1" lang="en-US" altLang="ja-JP" sz="2000" b="1" dirty="0">
                <a:solidFill>
                  <a:schemeClr val="accent1"/>
                </a:solidFill>
              </a:rPr>
              <a:t>24</a:t>
            </a:r>
            <a:r>
              <a:rPr kumimoji="1" lang="ja-JP" altLang="en-US" sz="2000" b="1" dirty="0">
                <a:solidFill>
                  <a:schemeClr val="accent1"/>
                </a:solidFill>
              </a:rPr>
              <a:t>種類すべての設計</a:t>
            </a:r>
            <a:r>
              <a:rPr kumimoji="1" lang="en-US" altLang="ja-JP" sz="2000" b="1" dirty="0">
                <a:solidFill>
                  <a:schemeClr val="accent1"/>
                </a:solidFill>
              </a:rPr>
              <a:t>CBD</a:t>
            </a:r>
            <a:r>
              <a:rPr kumimoji="1" lang="ja-JP" altLang="en-US" sz="2000" b="1" dirty="0">
                <a:solidFill>
                  <a:schemeClr val="accent1"/>
                </a:solidFill>
              </a:rPr>
              <a:t>で想定通りの配列だった。</a:t>
            </a:r>
            <a:endParaRPr kumimoji="1" lang="en-US" altLang="ja-JP" sz="2000" b="1" dirty="0">
              <a:solidFill>
                <a:schemeClr val="accent1"/>
              </a:solidFill>
            </a:endParaRPr>
          </a:p>
        </p:txBody>
      </p:sp>
      <p:cxnSp>
        <p:nvCxnSpPr>
          <p:cNvPr id="16" name="直線コネクタ 15">
            <a:extLst>
              <a:ext uri="{FF2B5EF4-FFF2-40B4-BE49-F238E27FC236}">
                <a16:creationId xmlns:a16="http://schemas.microsoft.com/office/drawing/2014/main" id="{8872CF01-C4DB-4E7F-BF95-DBA8C4D636C8}"/>
              </a:ext>
            </a:extLst>
          </p:cNvPr>
          <p:cNvCxnSpPr/>
          <p:nvPr/>
        </p:nvCxnSpPr>
        <p:spPr>
          <a:xfrm>
            <a:off x="9429220" y="4400208"/>
            <a:ext cx="0" cy="5561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5A3E21F-CB65-41B7-A478-CDF8ABC15BB2}"/>
              </a:ext>
            </a:extLst>
          </p:cNvPr>
          <p:cNvCxnSpPr>
            <a:cxnSpLocks/>
          </p:cNvCxnSpPr>
          <p:nvPr/>
        </p:nvCxnSpPr>
        <p:spPr>
          <a:xfrm flipH="1">
            <a:off x="8950023" y="4956389"/>
            <a:ext cx="47919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59CAB54-5983-4F3F-BCC7-61D5C894F302}"/>
              </a:ext>
            </a:extLst>
          </p:cNvPr>
          <p:cNvSpPr txBox="1"/>
          <p:nvPr/>
        </p:nvSpPr>
        <p:spPr>
          <a:xfrm>
            <a:off x="9447696" y="4617835"/>
            <a:ext cx="1005403" cy="338554"/>
          </a:xfrm>
          <a:prstGeom prst="rect">
            <a:avLst/>
          </a:prstGeom>
          <a:noFill/>
        </p:spPr>
        <p:txBody>
          <a:bodyPr wrap="none" rtlCol="0">
            <a:spAutoFit/>
          </a:bodyPr>
          <a:lstStyle/>
          <a:p>
            <a:r>
              <a:rPr kumimoji="1" lang="ja-JP" altLang="en-US" sz="1600" b="1" dirty="0">
                <a:solidFill>
                  <a:srgbClr val="FF0000"/>
                </a:solidFill>
              </a:rPr>
              <a:t>先月実施</a:t>
            </a:r>
          </a:p>
        </p:txBody>
      </p:sp>
      <p:sp>
        <p:nvSpPr>
          <p:cNvPr id="85" name="テキスト ボックス 84">
            <a:extLst>
              <a:ext uri="{FF2B5EF4-FFF2-40B4-BE49-F238E27FC236}">
                <a16:creationId xmlns:a16="http://schemas.microsoft.com/office/drawing/2014/main" id="{2E627DB6-E0A1-473A-A4EF-27F238316B54}"/>
              </a:ext>
            </a:extLst>
          </p:cNvPr>
          <p:cNvSpPr txBox="1"/>
          <p:nvPr/>
        </p:nvSpPr>
        <p:spPr>
          <a:xfrm>
            <a:off x="9447696" y="5095595"/>
            <a:ext cx="1005403" cy="338554"/>
          </a:xfrm>
          <a:prstGeom prst="rect">
            <a:avLst/>
          </a:prstGeom>
          <a:noFill/>
        </p:spPr>
        <p:txBody>
          <a:bodyPr wrap="none" rtlCol="0">
            <a:spAutoFit/>
          </a:bodyPr>
          <a:lstStyle/>
          <a:p>
            <a:r>
              <a:rPr kumimoji="1" lang="ja-JP" altLang="en-US" sz="1600" b="1" dirty="0">
                <a:solidFill>
                  <a:srgbClr val="FF0000"/>
                </a:solidFill>
              </a:rPr>
              <a:t>今月実施</a:t>
            </a:r>
          </a:p>
        </p:txBody>
      </p:sp>
    </p:spTree>
    <p:extLst>
      <p:ext uri="{BB962C8B-B14F-4D97-AF65-F5344CB8AC3E}">
        <p14:creationId xmlns:p14="http://schemas.microsoft.com/office/powerpoint/2010/main" val="389760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sz="1800" dirty="0"/>
              <a:t>補足：対象</a:t>
            </a:r>
            <a:r>
              <a:rPr kumimoji="1" lang="ja-JP" altLang="en-US" sz="1800" dirty="0"/>
              <a:t>② </a:t>
            </a:r>
            <a:r>
              <a:rPr kumimoji="1" lang="en-US" altLang="ja-JP" sz="1800" dirty="0"/>
              <a:t>TeCel7A-TrCBM1 </a:t>
            </a:r>
            <a:br>
              <a:rPr lang="en-US" altLang="ja-JP" dirty="0"/>
            </a:br>
            <a:r>
              <a:rPr lang="ja-JP" altLang="en-US" dirty="0"/>
              <a:t>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52127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sz="1800" dirty="0"/>
              <a:t>補足：対象② </a:t>
            </a:r>
            <a:r>
              <a:rPr lang="en-US" altLang="ja-JP" sz="1800" dirty="0"/>
              <a:t>TeCel7A-</a:t>
            </a:r>
            <a:r>
              <a:rPr lang="ja-JP" altLang="en-US" sz="1800" dirty="0"/>
              <a:t>設計</a:t>
            </a:r>
            <a:r>
              <a:rPr lang="en-US" altLang="ja-JP" sz="1800" dirty="0"/>
              <a:t>CBD</a:t>
            </a:r>
            <a:br>
              <a:rPr lang="en-US" altLang="ja-JP" dirty="0"/>
            </a:br>
            <a:r>
              <a:rPr lang="ja-JP" altLang="en-US" dirty="0"/>
              <a:t> タンパク質合成方法</a:t>
            </a:r>
            <a:endParaRPr lang="en-US" dirty="0"/>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96-deep well plate</a:t>
            </a:r>
            <a:r>
              <a:rPr kumimoji="1" lang="ja-JP" altLang="en-US" sz="2000" b="1" dirty="0">
                <a:solidFill>
                  <a:schemeClr val="accent1"/>
                </a:solidFill>
              </a:rPr>
              <a:t>で計</a:t>
            </a:r>
            <a:r>
              <a:rPr kumimoji="1" lang="en-US" altLang="ja-JP" sz="2000" b="1" dirty="0">
                <a:solidFill>
                  <a:schemeClr val="accent1"/>
                </a:solidFill>
              </a:rPr>
              <a:t>26</a:t>
            </a:r>
            <a:r>
              <a:rPr kumimoji="1" lang="ja-JP" altLang="en-US" sz="2000" b="1" dirty="0">
                <a:solidFill>
                  <a:schemeClr val="accent1"/>
                </a:solidFill>
              </a:rPr>
              <a:t>種類　のタンパク質の発現を誘導した。</a:t>
            </a:r>
          </a:p>
        </p:txBody>
      </p:sp>
      <p:sp>
        <p:nvSpPr>
          <p:cNvPr id="10" name="正方形/長方形 9">
            <a:extLst>
              <a:ext uri="{FF2B5EF4-FFF2-40B4-BE49-F238E27FC236}">
                <a16:creationId xmlns:a16="http://schemas.microsoft.com/office/drawing/2014/main" id="{B4498A54-B814-4F03-BBE0-0CEF76B81954}"/>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743059A2-A7A7-47B6-912D-5015A22F6E0B}"/>
              </a:ext>
            </a:extLst>
          </p:cNvPr>
          <p:cNvPicPr>
            <a:picLocks noChangeAspect="1"/>
          </p:cNvPicPr>
          <p:nvPr/>
        </p:nvPicPr>
        <p:blipFill>
          <a:blip r:embed="rId3"/>
          <a:stretch>
            <a:fillRect/>
          </a:stretch>
        </p:blipFill>
        <p:spPr>
          <a:xfrm>
            <a:off x="1314026" y="1509663"/>
            <a:ext cx="9667748" cy="4314075"/>
          </a:xfrm>
          <a:prstGeom prst="rect">
            <a:avLst/>
          </a:prstGeom>
        </p:spPr>
      </p:pic>
      <p:sp>
        <p:nvSpPr>
          <p:cNvPr id="13" name="テキスト ボックス 12">
            <a:extLst>
              <a:ext uri="{FF2B5EF4-FFF2-40B4-BE49-F238E27FC236}">
                <a16:creationId xmlns:a16="http://schemas.microsoft.com/office/drawing/2014/main" id="{139D2464-C035-4D65-AA36-C73697179297}"/>
              </a:ext>
            </a:extLst>
          </p:cNvPr>
          <p:cNvSpPr txBox="1"/>
          <p:nvPr/>
        </p:nvSpPr>
        <p:spPr>
          <a:xfrm>
            <a:off x="5969252" y="887146"/>
            <a:ext cx="397934" cy="307777"/>
          </a:xfrm>
          <a:prstGeom prst="rect">
            <a:avLst/>
          </a:prstGeom>
          <a:noFill/>
        </p:spPr>
        <p:txBody>
          <a:bodyPr wrap="square">
            <a:spAutoFit/>
          </a:bodyPr>
          <a:lstStyle/>
          <a:p>
            <a:r>
              <a:rPr kumimoji="1" lang="en-US" altLang="ja-JP" sz="1400" b="1" dirty="0">
                <a:solidFill>
                  <a:schemeClr val="accent1"/>
                </a:solidFill>
              </a:rPr>
              <a:t>※</a:t>
            </a:r>
            <a:endParaRPr lang="ja-JP" altLang="en-US" sz="1400" b="1" dirty="0">
              <a:solidFill>
                <a:schemeClr val="accent1"/>
              </a:solidFill>
            </a:endParaRPr>
          </a:p>
        </p:txBody>
      </p:sp>
      <p:sp>
        <p:nvSpPr>
          <p:cNvPr id="14" name="テキスト ボックス 13">
            <a:extLst>
              <a:ext uri="{FF2B5EF4-FFF2-40B4-BE49-F238E27FC236}">
                <a16:creationId xmlns:a16="http://schemas.microsoft.com/office/drawing/2014/main" id="{E7FA2D45-5F1C-433F-ACFD-CB59B91F5A66}"/>
              </a:ext>
            </a:extLst>
          </p:cNvPr>
          <p:cNvSpPr txBox="1"/>
          <p:nvPr/>
        </p:nvSpPr>
        <p:spPr>
          <a:xfrm>
            <a:off x="4723900" y="6003513"/>
            <a:ext cx="7193280" cy="523220"/>
          </a:xfrm>
          <a:prstGeom prst="rect">
            <a:avLst/>
          </a:prstGeom>
          <a:solidFill>
            <a:schemeClr val="bg1"/>
          </a:solidFill>
        </p:spPr>
        <p:txBody>
          <a:bodyPr wrap="square">
            <a:spAutoFit/>
          </a:bodyPr>
          <a:lstStyle/>
          <a:p>
            <a:r>
              <a:rPr kumimoji="1" lang="en-US" altLang="ja-JP" sz="1400" dirty="0"/>
              <a:t>※</a:t>
            </a:r>
            <a:r>
              <a:rPr kumimoji="1" lang="en-US" altLang="ja-JP" sz="1400" dirty="0">
                <a:solidFill>
                  <a:schemeClr val="accent4"/>
                </a:solidFill>
              </a:rPr>
              <a:t>TeCel7A</a:t>
            </a:r>
            <a:r>
              <a:rPr kumimoji="1" lang="en-US" altLang="ja-JP" sz="1400" dirty="0"/>
              <a:t>-</a:t>
            </a:r>
            <a:r>
              <a:rPr kumimoji="1" lang="en-US" altLang="ja-JP" sz="1400" dirty="0">
                <a:solidFill>
                  <a:srgbClr val="00CCFF"/>
                </a:solidFill>
              </a:rPr>
              <a:t>TrCBM1</a:t>
            </a:r>
            <a:r>
              <a:rPr kumimoji="1" lang="ja-JP" altLang="en-US" sz="1400" dirty="0"/>
              <a:t>（ポジティブコントロール）</a:t>
            </a:r>
            <a:r>
              <a:rPr kumimoji="1" lang="en-US" altLang="ja-JP" sz="1400" dirty="0"/>
              <a:t>,</a:t>
            </a:r>
            <a:r>
              <a:rPr kumimoji="1" lang="ja-JP" altLang="en-US" sz="1400" dirty="0"/>
              <a:t> </a:t>
            </a:r>
            <a:r>
              <a:rPr kumimoji="1" lang="en-US" altLang="ja-JP" sz="1400" dirty="0">
                <a:solidFill>
                  <a:schemeClr val="accent4"/>
                </a:solidFill>
              </a:rPr>
              <a:t>TeCel7A</a:t>
            </a:r>
            <a:r>
              <a:rPr kumimoji="1" lang="en-US" altLang="ja-JP" sz="1400" dirty="0"/>
              <a:t>-</a:t>
            </a:r>
            <a:r>
              <a:rPr kumimoji="1" lang="ja-JP" altLang="en-US" sz="1400" dirty="0">
                <a:solidFill>
                  <a:schemeClr val="accent1"/>
                </a:solidFill>
              </a:rPr>
              <a:t>設計</a:t>
            </a:r>
            <a:r>
              <a:rPr kumimoji="1" lang="en-US" altLang="ja-JP" sz="1400" dirty="0">
                <a:solidFill>
                  <a:schemeClr val="accent1"/>
                </a:solidFill>
              </a:rPr>
              <a:t>CBD</a:t>
            </a:r>
            <a:r>
              <a:rPr kumimoji="1" lang="en-US" altLang="ja-JP" sz="1400" dirty="0"/>
              <a:t>24</a:t>
            </a:r>
            <a:r>
              <a:rPr kumimoji="1" lang="ja-JP" altLang="en-US" sz="1400" dirty="0"/>
              <a:t>種類</a:t>
            </a:r>
            <a:r>
              <a:rPr kumimoji="1" lang="en-US" altLang="ja-JP" sz="1400" dirty="0"/>
              <a:t>, </a:t>
            </a:r>
          </a:p>
          <a:p>
            <a:r>
              <a:rPr kumimoji="1" lang="ja-JP" altLang="en-US" sz="1400" dirty="0"/>
              <a:t>　 空ベクター（ネガティブコントロール、目的遺伝子を含まないプラスミドを酵母に形質転換したもの）</a:t>
            </a:r>
            <a:endParaRPr kumimoji="1" lang="en-US" altLang="ja-JP" sz="1400" dirty="0"/>
          </a:p>
        </p:txBody>
      </p:sp>
      <p:sp>
        <p:nvSpPr>
          <p:cNvPr id="17" name="テキスト ボックス 16">
            <a:extLst>
              <a:ext uri="{FF2B5EF4-FFF2-40B4-BE49-F238E27FC236}">
                <a16:creationId xmlns:a16="http://schemas.microsoft.com/office/drawing/2014/main" id="{933570C0-1EF3-41BE-ABA9-0F2ADA006575}"/>
              </a:ext>
            </a:extLst>
          </p:cNvPr>
          <p:cNvSpPr txBox="1"/>
          <p:nvPr/>
        </p:nvSpPr>
        <p:spPr>
          <a:xfrm>
            <a:off x="10393559" y="3163344"/>
            <a:ext cx="655949"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400 µL</a:t>
            </a:r>
            <a:endParaRPr kumimoji="1" lang="ja-JP" altLang="en-US" sz="12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Tree>
    <p:extLst>
      <p:ext uri="{BB962C8B-B14F-4D97-AF65-F5344CB8AC3E}">
        <p14:creationId xmlns:p14="http://schemas.microsoft.com/office/powerpoint/2010/main" val="297653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sz="1800" dirty="0"/>
              <a:t>補足：対象④ </a:t>
            </a:r>
            <a:r>
              <a:rPr lang="en-US" altLang="ja-JP" sz="1800" dirty="0"/>
              <a:t>TrCel7A</a:t>
            </a:r>
            <a:br>
              <a:rPr lang="en-US" altLang="ja-JP" dirty="0"/>
            </a:br>
            <a:r>
              <a:rPr lang="en-US" altLang="ja-JP" dirty="0"/>
              <a:t> </a:t>
            </a:r>
            <a:r>
              <a:rPr lang="ja-JP" altLang="en-US" dirty="0"/>
              <a:t>タンパク質合成方法、タンパク質濃度結果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500 mL</a:t>
            </a:r>
            <a:r>
              <a:rPr kumimoji="1" lang="ja-JP" altLang="en-US" sz="2000" b="1" dirty="0">
                <a:solidFill>
                  <a:schemeClr val="accent1"/>
                </a:solidFill>
              </a:rPr>
              <a:t>容フラスコで</a:t>
            </a:r>
            <a:r>
              <a:rPr kumimoji="1" lang="en-US" altLang="ja-JP" sz="2000" b="1" dirty="0">
                <a:solidFill>
                  <a:schemeClr val="accent1"/>
                </a:solidFill>
              </a:rPr>
              <a:t>TrCel7A</a:t>
            </a:r>
            <a:r>
              <a:rPr kumimoji="1" lang="ja-JP" altLang="en-US" sz="2000" b="1" dirty="0">
                <a:solidFill>
                  <a:schemeClr val="accent1"/>
                </a:solidFill>
              </a:rPr>
              <a:t>の発現を誘導した。</a:t>
            </a:r>
          </a:p>
        </p:txBody>
      </p:sp>
      <p:pic>
        <p:nvPicPr>
          <p:cNvPr id="4" name="図 3">
            <a:extLst>
              <a:ext uri="{FF2B5EF4-FFF2-40B4-BE49-F238E27FC236}">
                <a16:creationId xmlns:a16="http://schemas.microsoft.com/office/drawing/2014/main" id="{B85BBDAE-B660-4618-87F7-3D78F60848D3}"/>
              </a:ext>
            </a:extLst>
          </p:cNvPr>
          <p:cNvPicPr>
            <a:picLocks noChangeAspect="1"/>
          </p:cNvPicPr>
          <p:nvPr/>
        </p:nvPicPr>
        <p:blipFill>
          <a:blip r:embed="rId3"/>
          <a:stretch>
            <a:fillRect/>
          </a:stretch>
        </p:blipFill>
        <p:spPr>
          <a:xfrm>
            <a:off x="1001744" y="1414634"/>
            <a:ext cx="10159812" cy="4557326"/>
          </a:xfrm>
          <a:prstGeom prst="rect">
            <a:avLst/>
          </a:prstGeom>
        </p:spPr>
      </p:pic>
      <p:sp>
        <p:nvSpPr>
          <p:cNvPr id="5" name="正方形/長方形 4">
            <a:extLst>
              <a:ext uri="{FF2B5EF4-FFF2-40B4-BE49-F238E27FC236}">
                <a16:creationId xmlns:a16="http://schemas.microsoft.com/office/drawing/2014/main" id="{45389E07-09BD-4658-BA5A-9C20EF24C5E3}"/>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descr="グラフィカル ユーザー インターフェイス&#10;&#10;中程度の精度で自動的に生成された説明">
            <a:extLst>
              <a:ext uri="{FF2B5EF4-FFF2-40B4-BE49-F238E27FC236}">
                <a16:creationId xmlns:a16="http://schemas.microsoft.com/office/drawing/2014/main" id="{4841D573-9544-424D-975D-4398834BC582}"/>
              </a:ext>
            </a:extLst>
          </p:cNvPr>
          <p:cNvPicPr>
            <a:picLocks noChangeAspect="1"/>
          </p:cNvPicPr>
          <p:nvPr/>
        </p:nvPicPr>
        <p:blipFill rotWithShape="1">
          <a:blip r:embed="rId4">
            <a:extLst>
              <a:ext uri="{28A0092B-C50C-407E-A947-70E740481C1C}">
                <a14:useLocalDpi xmlns:a14="http://schemas.microsoft.com/office/drawing/2010/main" val="0"/>
              </a:ext>
            </a:extLst>
          </a:blip>
          <a:srcRect l="-669" t="13165" r="47466" b="-995"/>
          <a:stretch/>
        </p:blipFill>
        <p:spPr>
          <a:xfrm>
            <a:off x="4152535" y="4566733"/>
            <a:ext cx="2349865" cy="1228621"/>
          </a:xfrm>
          <a:prstGeom prst="rect">
            <a:avLst/>
          </a:prstGeom>
        </p:spPr>
      </p:pic>
      <p:sp>
        <p:nvSpPr>
          <p:cNvPr id="10" name="テキスト ボックス 9">
            <a:extLst>
              <a:ext uri="{FF2B5EF4-FFF2-40B4-BE49-F238E27FC236}">
                <a16:creationId xmlns:a16="http://schemas.microsoft.com/office/drawing/2014/main" id="{BC612108-02F9-40C2-AB7B-5E3EEC23A9C4}"/>
              </a:ext>
            </a:extLst>
          </p:cNvPr>
          <p:cNvSpPr txBox="1"/>
          <p:nvPr/>
        </p:nvSpPr>
        <p:spPr>
          <a:xfrm>
            <a:off x="4691348" y="4295074"/>
            <a:ext cx="1664238" cy="261610"/>
          </a:xfrm>
          <a:prstGeom prst="rect">
            <a:avLst/>
          </a:prstGeom>
          <a:noFill/>
        </p:spPr>
        <p:txBody>
          <a:bodyPr wrap="none" rtlCol="0">
            <a:spAutoFit/>
          </a:bodyPr>
          <a:lstStyle/>
          <a:p>
            <a:r>
              <a:rPr kumimoji="1" lang="en-US" altLang="ja-JP" sz="1100" dirty="0">
                <a:latin typeface="Arial"/>
                <a:ea typeface="Meiryo UI"/>
              </a:rPr>
              <a:t>TrCel7A</a:t>
            </a:r>
            <a:r>
              <a:rPr kumimoji="1" lang="ja-JP" altLang="en-US" sz="1100" dirty="0">
                <a:latin typeface="Arial"/>
                <a:ea typeface="Meiryo UI"/>
              </a:rPr>
              <a:t>のタンパク質濃度</a:t>
            </a:r>
          </a:p>
        </p:txBody>
      </p:sp>
      <p:sp>
        <p:nvSpPr>
          <p:cNvPr id="7" name="テキスト ボックス 6">
            <a:extLst>
              <a:ext uri="{FF2B5EF4-FFF2-40B4-BE49-F238E27FC236}">
                <a16:creationId xmlns:a16="http://schemas.microsoft.com/office/drawing/2014/main" id="{46F06AAE-7D4A-4964-A2F8-BD9CC11815E4}"/>
              </a:ext>
            </a:extLst>
          </p:cNvPr>
          <p:cNvSpPr txBox="1"/>
          <p:nvPr/>
        </p:nvSpPr>
        <p:spPr>
          <a:xfrm>
            <a:off x="4224554" y="4303576"/>
            <a:ext cx="466794" cy="261610"/>
          </a:xfrm>
          <a:prstGeom prst="rect">
            <a:avLst/>
          </a:prstGeom>
          <a:solidFill>
            <a:schemeClr val="accent4"/>
          </a:solidFill>
        </p:spPr>
        <p:txBody>
          <a:bodyPr wrap="none" rtlCol="0">
            <a:spAutoFit/>
          </a:bodyPr>
          <a:lstStyle/>
          <a:p>
            <a:r>
              <a:rPr kumimoji="1" lang="ja-JP" altLang="en-US" sz="1100" dirty="0">
                <a:solidFill>
                  <a:schemeClr val="bg1"/>
                </a:solidFill>
              </a:rPr>
              <a:t>結果</a:t>
            </a:r>
          </a:p>
        </p:txBody>
      </p:sp>
      <p:sp>
        <p:nvSpPr>
          <p:cNvPr id="15" name="吹き出し: 角を丸めた四角形 14">
            <a:extLst>
              <a:ext uri="{FF2B5EF4-FFF2-40B4-BE49-F238E27FC236}">
                <a16:creationId xmlns:a16="http://schemas.microsoft.com/office/drawing/2014/main" id="{F3FB64AB-7EF5-4438-9F82-4049C04E826A}"/>
              </a:ext>
            </a:extLst>
          </p:cNvPr>
          <p:cNvSpPr/>
          <p:nvPr/>
        </p:nvSpPr>
        <p:spPr>
          <a:xfrm>
            <a:off x="3962400" y="4169754"/>
            <a:ext cx="2809126" cy="1682406"/>
          </a:xfrm>
          <a:prstGeom prst="wedgeRoundRectCallout">
            <a:avLst>
              <a:gd name="adj1" fmla="val 54066"/>
              <a:gd name="adj2" fmla="val -16062"/>
              <a:gd name="adj3" fmla="val 1666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F1D7DA7C-371A-42D4-9672-748E1C452201}"/>
              </a:ext>
            </a:extLst>
          </p:cNvPr>
          <p:cNvSpPr/>
          <p:nvPr/>
        </p:nvSpPr>
        <p:spPr>
          <a:xfrm>
            <a:off x="3793067" y="3693297"/>
            <a:ext cx="1368213" cy="4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a:extLst>
              <a:ext uri="{FF2B5EF4-FFF2-40B4-BE49-F238E27FC236}">
                <a16:creationId xmlns:a16="http://schemas.microsoft.com/office/drawing/2014/main" id="{EAF794D4-95F4-4005-8AB4-9A482463A440}"/>
              </a:ext>
            </a:extLst>
          </p:cNvPr>
          <p:cNvPicPr>
            <a:picLocks noChangeAspect="1"/>
          </p:cNvPicPr>
          <p:nvPr/>
        </p:nvPicPr>
        <p:blipFill>
          <a:blip r:embed="rId5"/>
          <a:stretch>
            <a:fillRect/>
          </a:stretch>
        </p:blipFill>
        <p:spPr>
          <a:xfrm>
            <a:off x="4014358" y="3621739"/>
            <a:ext cx="925630" cy="419531"/>
          </a:xfrm>
          <a:prstGeom prst="rect">
            <a:avLst/>
          </a:prstGeom>
        </p:spPr>
      </p:pic>
      <p:sp>
        <p:nvSpPr>
          <p:cNvPr id="19" name="テキスト ボックス 18">
            <a:extLst>
              <a:ext uri="{FF2B5EF4-FFF2-40B4-BE49-F238E27FC236}">
                <a16:creationId xmlns:a16="http://schemas.microsoft.com/office/drawing/2014/main" id="{99CE8FBA-8917-40BD-938A-C3774A9E7ABA}"/>
              </a:ext>
            </a:extLst>
          </p:cNvPr>
          <p:cNvSpPr txBox="1"/>
          <p:nvPr/>
        </p:nvSpPr>
        <p:spPr>
          <a:xfrm>
            <a:off x="10515225" y="3160074"/>
            <a:ext cx="646331"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 mL</a:t>
            </a:r>
            <a:endParaRPr kumimoji="1" lang="ja-JP" altLang="en-US" sz="1200" dirty="0"/>
          </a:p>
        </p:txBody>
      </p:sp>
    </p:spTree>
    <p:extLst>
      <p:ext uri="{BB962C8B-B14F-4D97-AF65-F5344CB8AC3E}">
        <p14:creationId xmlns:p14="http://schemas.microsoft.com/office/powerpoint/2010/main" val="307804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23E9C-3281-46A2-A28D-697ECD8EA2F4}"/>
              </a:ext>
            </a:extLst>
          </p:cNvPr>
          <p:cNvSpPr>
            <a:spLocks noGrp="1"/>
          </p:cNvSpPr>
          <p:nvPr>
            <p:ph type="title"/>
          </p:nvPr>
        </p:nvSpPr>
        <p:spPr/>
        <p:txBody>
          <a:bodyPr>
            <a:normAutofit fontScale="90000"/>
          </a:bodyPr>
          <a:lstStyle/>
          <a:p>
            <a:r>
              <a:rPr kumimoji="1" lang="ja-JP" altLang="en-US" sz="1800" dirty="0"/>
              <a:t>補足：対象② </a:t>
            </a:r>
            <a:r>
              <a:rPr kumimoji="1" lang="en-US" altLang="ja-JP" sz="1800" dirty="0"/>
              <a:t>TeCel7A-</a:t>
            </a:r>
            <a:r>
              <a:rPr kumimoji="1" lang="ja-JP" altLang="en-US" sz="1800" dirty="0"/>
              <a:t>設計</a:t>
            </a:r>
            <a:r>
              <a:rPr kumimoji="1" lang="en-US" altLang="ja-JP" sz="1800" dirty="0"/>
              <a:t>CBD, </a:t>
            </a:r>
            <a:r>
              <a:rPr kumimoji="1" lang="ja-JP" altLang="en-US" sz="1800" dirty="0"/>
              <a:t>対象④ </a:t>
            </a:r>
            <a:r>
              <a:rPr kumimoji="1" lang="en-US" altLang="ja-JP" sz="1800" dirty="0"/>
              <a:t>TrCel7A</a:t>
            </a:r>
            <a:br>
              <a:rPr kumimoji="1" lang="en-US" altLang="ja-JP" dirty="0"/>
            </a:br>
            <a:r>
              <a:rPr kumimoji="1" lang="ja-JP" altLang="en-US" dirty="0"/>
              <a:t> すべての</a:t>
            </a:r>
            <a:r>
              <a:rPr lang="en-US" altLang="ja-JP" dirty="0"/>
              <a:t>SDS-PAGE</a:t>
            </a:r>
            <a:r>
              <a:rPr lang="ja-JP" altLang="en-US" dirty="0"/>
              <a:t>結果</a:t>
            </a:r>
            <a:endParaRPr kumimoji="1" lang="ja-JP" altLang="en-US" dirty="0"/>
          </a:p>
        </p:txBody>
      </p:sp>
      <p:sp>
        <p:nvSpPr>
          <p:cNvPr id="3" name="スライド番号プレースホルダー 2">
            <a:extLst>
              <a:ext uri="{FF2B5EF4-FFF2-40B4-BE49-F238E27FC236}">
                <a16:creationId xmlns:a16="http://schemas.microsoft.com/office/drawing/2014/main" id="{E290DFD4-C06C-4A66-AFA6-5D80A45A5291}"/>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pic>
        <p:nvPicPr>
          <p:cNvPr id="5" name="図 4">
            <a:extLst>
              <a:ext uri="{FF2B5EF4-FFF2-40B4-BE49-F238E27FC236}">
                <a16:creationId xmlns:a16="http://schemas.microsoft.com/office/drawing/2014/main" id="{9E7368BE-E815-446A-B040-06D09617A550}"/>
              </a:ext>
            </a:extLst>
          </p:cNvPr>
          <p:cNvPicPr>
            <a:picLocks noChangeAspect="1"/>
          </p:cNvPicPr>
          <p:nvPr/>
        </p:nvPicPr>
        <p:blipFill>
          <a:blip r:embed="rId3"/>
          <a:stretch>
            <a:fillRect/>
          </a:stretch>
        </p:blipFill>
        <p:spPr>
          <a:xfrm>
            <a:off x="1645534" y="954382"/>
            <a:ext cx="4450466" cy="5090601"/>
          </a:xfrm>
          <a:prstGeom prst="rect">
            <a:avLst/>
          </a:prstGeom>
        </p:spPr>
      </p:pic>
      <p:pic>
        <p:nvPicPr>
          <p:cNvPr id="6" name="図 5">
            <a:extLst>
              <a:ext uri="{FF2B5EF4-FFF2-40B4-BE49-F238E27FC236}">
                <a16:creationId xmlns:a16="http://schemas.microsoft.com/office/drawing/2014/main" id="{CF27A89A-3116-4428-9332-B7AE76A24B88}"/>
              </a:ext>
            </a:extLst>
          </p:cNvPr>
          <p:cNvPicPr>
            <a:picLocks noChangeAspect="1"/>
          </p:cNvPicPr>
          <p:nvPr/>
        </p:nvPicPr>
        <p:blipFill>
          <a:blip r:embed="rId4"/>
          <a:stretch>
            <a:fillRect/>
          </a:stretch>
        </p:blipFill>
        <p:spPr>
          <a:xfrm>
            <a:off x="6217117" y="954382"/>
            <a:ext cx="4035902" cy="3340898"/>
          </a:xfrm>
          <a:prstGeom prst="rect">
            <a:avLst/>
          </a:prstGeom>
        </p:spPr>
      </p:pic>
    </p:spTree>
    <p:extLst>
      <p:ext uri="{BB962C8B-B14F-4D97-AF65-F5344CB8AC3E}">
        <p14:creationId xmlns:p14="http://schemas.microsoft.com/office/powerpoint/2010/main" val="4207839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バイオマス分解酵素の課題</a:t>
            </a:r>
            <a:endParaRPr kumimoji="1" lang="ja-JP" altLang="en-US" sz="27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2022</a:t>
            </a:r>
            <a:r>
              <a:rPr lang="ja-JP" altLang="en-US" dirty="0"/>
              <a:t>年</a:t>
            </a:r>
            <a:r>
              <a:rPr lang="en-US" altLang="ja-JP" dirty="0"/>
              <a:t>12</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1739742918"/>
              </p:ext>
            </p:extLst>
          </p:nvPr>
        </p:nvGraphicFramePr>
        <p:xfrm>
          <a:off x="334330" y="2522270"/>
          <a:ext cx="11582850" cy="3701029"/>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来月の予定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以下、作成・文書登録完了</a:t>
                      </a:r>
                      <a:endParaRPr kumimoji="1" lang="en-US" altLang="ja-JP" sz="1200" dirty="0">
                        <a:solidFill>
                          <a:schemeClr val="tx1"/>
                        </a:solidFill>
                      </a:endParaRPr>
                    </a:p>
                    <a:p>
                      <a:r>
                        <a:rPr kumimoji="1" lang="ja-JP" altLang="en-US" sz="1200" dirty="0">
                          <a:solidFill>
                            <a:schemeClr val="tx1"/>
                          </a:solidFill>
                        </a:rPr>
                        <a:t>・テーマ全体の報告書</a:t>
                      </a: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・個別技術の報告書（橋本さん担当分１件）</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en-US" altLang="ja-JP" sz="1200" dirty="0"/>
                        <a:t>2023/03</a:t>
                      </a:r>
                      <a:r>
                        <a:rPr kumimoji="1" lang="ja-JP" altLang="en-US" sz="1200" dirty="0"/>
                        <a:t>時点で調査活動内容を追記し、最終版を提出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2023/03</a:t>
                      </a:r>
                      <a:r>
                        <a:rPr kumimoji="1" lang="ja-JP" altLang="en-US" sz="1200" kern="1200" dirty="0">
                          <a:solidFill>
                            <a:schemeClr val="dk1"/>
                          </a:solidFill>
                          <a:effectLst/>
                          <a:latin typeface="+mn-lt"/>
                          <a:ea typeface="+mn-ea"/>
                          <a:cs typeface="+mn-cs"/>
                        </a:rPr>
                        <a:t>に最終版を提出予定）</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40</a:t>
                      </a:r>
                      <a:r>
                        <a:rPr kumimoji="1" lang="ja-JP" altLang="en-US" sz="1600" b="1" dirty="0">
                          <a:solidFill>
                            <a:schemeClr val="tx1"/>
                          </a:solidFill>
                        </a:rPr>
                        <a:t>→</a:t>
                      </a:r>
                      <a:r>
                        <a:rPr kumimoji="1" lang="en-US" altLang="ja-JP" sz="1600" b="1" dirty="0">
                          <a:solidFill>
                            <a:schemeClr val="tx1"/>
                          </a:solidFill>
                        </a:rPr>
                        <a:t>70%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対象②、④について発現確認（変異体含め）</a:t>
                      </a:r>
                      <a:endParaRPr kumimoji="1" lang="en-US" altLang="ja-JP" sz="1200" dirty="0">
                        <a:solidFill>
                          <a:schemeClr val="tx1"/>
                        </a:solidFill>
                      </a:endParaRPr>
                    </a:p>
                  </a:txBody>
                  <a:tcPr/>
                </a:tc>
                <a:tc>
                  <a:txBody>
                    <a:bodyPr/>
                    <a:lstStyle/>
                    <a:p>
                      <a:r>
                        <a:rPr kumimoji="1" lang="ja-JP" altLang="en-US" sz="1200" dirty="0"/>
                        <a:t>なし</a:t>
                      </a:r>
                      <a:endParaRPr kumimoji="1"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対象②、④の活性確認</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対象③の評価実験着手</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機能性タンパク質設計技術調査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調査計画修正に伴い、今期計画から削除した（</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ja-JP"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r>
                        <a:rPr kumimoji="1" lang="ja-JP" altLang="en-US" sz="1600" b="1" dirty="0">
                          <a:solidFill>
                            <a:schemeClr val="tx1"/>
                          </a:solidFill>
                        </a:rPr>
                        <a:t>→</a:t>
                      </a:r>
                      <a:r>
                        <a:rPr kumimoji="1" lang="en-US" altLang="ja-JP" sz="1600" b="1" dirty="0">
                          <a:solidFill>
                            <a:schemeClr val="tx1"/>
                          </a:solidFill>
                        </a:rPr>
                        <a:t>15%</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調査計画修正に伴い、一部変更（</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セルラーゼ製剤開発にフォーカスした</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技術調査</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normAutofit fontScale="90000"/>
          </a:bodyPr>
          <a:lstStyle/>
          <a:p>
            <a:r>
              <a:rPr lang="ja-JP" altLang="en-US" sz="1800" dirty="0"/>
              <a:t>補足：調査活動</a:t>
            </a:r>
            <a:br>
              <a:rPr kumimoji="1" lang="en-US" altLang="ja-JP" sz="1800" dirty="0"/>
            </a:br>
            <a:r>
              <a:rPr kumimoji="1" lang="ja-JP" altLang="en-US" sz="2700" dirty="0"/>
              <a:t>バイオマスリファイナリ</a:t>
            </a:r>
            <a:r>
              <a:rPr lang="ja-JP" altLang="en-US" sz="2700" dirty="0"/>
              <a:t>の課題</a:t>
            </a:r>
            <a:endParaRPr kumimoji="1" lang="ja-JP" altLang="en-US" sz="2700"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バイオマスリファイナリに対する需要が見込まれる分子と現時点で容易に生産可能な分子の間のギャップの解消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穀物・油糧植物由来のバイオマスや海洋性バイオマスの藻類もある</a:t>
            </a:r>
            <a:r>
              <a:rPr lang="ja-JP" altLang="en-US" sz="1600" dirty="0"/>
              <a:t>。</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18950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276409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fontScale="90000"/>
          </a:bodyPr>
          <a:lstStyle/>
          <a:p>
            <a:r>
              <a:rPr lang="ja-JP" altLang="en-US" sz="1800" dirty="0"/>
              <a:t>補足：調査活動</a:t>
            </a:r>
            <a:br>
              <a:rPr lang="en-US" altLang="ja-JP" sz="1800" dirty="0"/>
            </a:br>
            <a:r>
              <a:rPr lang="ja-JP" altLang="en-US" sz="2700" dirty="0"/>
              <a:t>再生可能資源の活用・バイオ系物質生産と</a:t>
            </a:r>
            <a:r>
              <a:rPr lang="en-US" altLang="ja-JP" sz="2700" dirty="0"/>
              <a:t>YOKOGAWA</a:t>
            </a:r>
            <a:r>
              <a:rPr lang="ja-JP" altLang="en-US" sz="2700" dirty="0"/>
              <a:t> </a:t>
            </a:r>
            <a:r>
              <a:rPr lang="en-US" altLang="ja-JP" sz="2700" dirty="0"/>
              <a:t>R&amp;D</a:t>
            </a:r>
            <a:r>
              <a:rPr lang="ja-JP" altLang="en-US" sz="2700" dirty="0"/>
              <a:t>の状況</a:t>
            </a:r>
            <a:endParaRPr kumimoji="1" lang="ja-JP" altLang="en-US" sz="2700"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25027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3093224951"/>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3380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54" name="星: 5 pt 53">
            <a:extLst>
              <a:ext uri="{FF2B5EF4-FFF2-40B4-BE49-F238E27FC236}">
                <a16:creationId xmlns:a16="http://schemas.microsoft.com/office/drawing/2014/main" id="{EC381165-A82E-432E-B7A3-A4B9DC5F2622}"/>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E6E5CEA7-98B1-4B39-A7E3-01A4F5925897}"/>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59" name="テキスト ボックス 58">
            <a:extLst>
              <a:ext uri="{FF2B5EF4-FFF2-40B4-BE49-F238E27FC236}">
                <a16:creationId xmlns:a16="http://schemas.microsoft.com/office/drawing/2014/main" id="{70C080F1-8E39-4271-9448-E5DFE08494FB}"/>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normAutofit/>
          </a:bodyPr>
          <a:lstStyle/>
          <a:p>
            <a:r>
              <a:rPr lang="en-US" altLang="ja-JP" dirty="0"/>
              <a:t>12</a:t>
            </a:r>
            <a:r>
              <a:rPr lang="ja-JP" altLang="en-US" dirty="0"/>
              <a:t>月度の活動概要（伊崎）</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796160"/>
            <a:ext cx="11341887" cy="5419165"/>
          </a:xfrm>
        </p:spPr>
        <p:txBody>
          <a:bodyPr/>
          <a:lstStyle/>
          <a:p>
            <a:r>
              <a:rPr lang="ja-JP" altLang="en-US" sz="1800" dirty="0"/>
              <a:t>東京大学共同研究　活動レビュー（</a:t>
            </a:r>
            <a:r>
              <a:rPr lang="en-US" altLang="ja-JP" sz="1800" dirty="0"/>
              <a:t>11/25</a:t>
            </a:r>
            <a:r>
              <a:rPr lang="ja-JP" altLang="en-US" sz="1800" dirty="0"/>
              <a:t>）</a:t>
            </a:r>
            <a:endParaRPr lang="en-US" altLang="ja-JP" sz="1800" dirty="0"/>
          </a:p>
          <a:p>
            <a:pPr marL="341313" lvl="1" indent="0">
              <a:buNone/>
            </a:pPr>
            <a:r>
              <a:rPr lang="ja-JP" altLang="en-US" sz="1400" dirty="0"/>
              <a:t>議事録　文書登録　完了　（</a:t>
            </a:r>
            <a:r>
              <a:rPr lang="ja-JP" altLang="en-US" sz="1200" dirty="0"/>
              <a:t>議事録：</a:t>
            </a:r>
            <a:r>
              <a:rPr lang="en-US" altLang="ja-JP" sz="1200" dirty="0"/>
              <a:t>SMM-BD18-INV-10G-019</a:t>
            </a:r>
            <a:r>
              <a:rPr lang="ja-JP" altLang="en-US" sz="1200" dirty="0"/>
              <a:t>）</a:t>
            </a:r>
            <a:endParaRPr lang="en-US" altLang="ja-JP" sz="1800" dirty="0"/>
          </a:p>
          <a:p>
            <a:r>
              <a:rPr lang="ja-JP" altLang="en-US" sz="1800" dirty="0"/>
              <a:t>テーマ「人工酵素設計」の後処理</a:t>
            </a:r>
            <a:endParaRPr lang="en-US" altLang="ja-JP" sz="1800" dirty="0"/>
          </a:p>
          <a:p>
            <a:pPr marL="341313" lvl="1" indent="0">
              <a:buNone/>
            </a:pPr>
            <a:r>
              <a:rPr lang="ja-JP" altLang="en-US" sz="1400" dirty="0"/>
              <a:t>テーマ中止後に予定していた後処理　完了</a:t>
            </a:r>
            <a:endParaRPr lang="en-US" altLang="ja-JP" sz="1400" dirty="0"/>
          </a:p>
          <a:p>
            <a:pPr lvl="1"/>
            <a:r>
              <a:rPr lang="ja-JP" altLang="en-US" sz="1400" dirty="0"/>
              <a:t>研究開発報告書 文書登録　完了（</a:t>
            </a:r>
            <a:r>
              <a:rPr lang="ja-JP" altLang="en-US" sz="1100" dirty="0"/>
              <a:t>報告書：</a:t>
            </a:r>
            <a:r>
              <a:rPr lang="en-US" altLang="ja-JP" sz="1100" dirty="0"/>
              <a:t>SMM-BD18-INV-10K-001</a:t>
            </a:r>
            <a:r>
              <a:rPr lang="ja-JP" altLang="en-US" sz="1100" dirty="0"/>
              <a:t>）</a:t>
            </a:r>
            <a:endParaRPr lang="en-US" altLang="ja-JP" sz="1100" dirty="0"/>
          </a:p>
          <a:p>
            <a:pPr lvl="1"/>
            <a:r>
              <a:rPr lang="ja-JP" altLang="en-US" sz="1400" dirty="0"/>
              <a:t>研究開発報告書 </a:t>
            </a:r>
            <a:r>
              <a:rPr lang="en-US" altLang="ja-JP" sz="1400" dirty="0"/>
              <a:t>1on1</a:t>
            </a:r>
            <a:r>
              <a:rPr lang="ja-JP" altLang="en-US" sz="1400" dirty="0"/>
              <a:t>（</a:t>
            </a:r>
            <a:r>
              <a:rPr lang="en-US" altLang="ja-JP" sz="1400" dirty="0"/>
              <a:t>11/30 </a:t>
            </a:r>
            <a:r>
              <a:rPr lang="ja-JP" altLang="en-US" sz="1400" dirty="0"/>
              <a:t>野口さん）</a:t>
            </a:r>
            <a:endParaRPr lang="en-US" altLang="ja-JP" sz="1400" dirty="0"/>
          </a:p>
          <a:p>
            <a:pPr lvl="1"/>
            <a:r>
              <a:rPr lang="ja-JP" altLang="en-US" sz="1400" dirty="0"/>
              <a:t>研究成果報告書「分子シミュレーションによる機能性の机上評価」（橋本さん作成）　照査</a:t>
            </a:r>
            <a:endParaRPr lang="en-US" altLang="ja-JP" sz="1200" dirty="0"/>
          </a:p>
          <a:p>
            <a:r>
              <a:rPr lang="ja-JP" altLang="en-US" sz="1800" dirty="0"/>
              <a:t>次期テーマに向けた調査活動</a:t>
            </a:r>
            <a:endParaRPr lang="en-US" altLang="ja-JP" sz="1800" dirty="0"/>
          </a:p>
          <a:p>
            <a:pPr lvl="1"/>
            <a:r>
              <a:rPr lang="ja-JP" altLang="en-US" sz="1400" dirty="0"/>
              <a:t>アプリケーションや周辺技術調査に関する調査計画の検討、相談（</a:t>
            </a:r>
            <a:r>
              <a:rPr lang="en-US" altLang="ja-JP" sz="1400" dirty="0"/>
              <a:t>11/30</a:t>
            </a:r>
            <a:r>
              <a:rPr lang="ja-JP" altLang="en-US" sz="1400" dirty="0"/>
              <a:t>、</a:t>
            </a:r>
            <a:r>
              <a:rPr lang="en-US" altLang="ja-JP" sz="1400" dirty="0"/>
              <a:t>12/7</a:t>
            </a:r>
            <a:r>
              <a:rPr lang="ja-JP" altLang="en-US" sz="1400" dirty="0"/>
              <a:t>）</a:t>
            </a:r>
            <a:endParaRPr lang="en-US" altLang="ja-JP" sz="1400" dirty="0"/>
          </a:p>
          <a:p>
            <a:r>
              <a:rPr lang="en-US" altLang="ja-JP" sz="1800" dirty="0"/>
              <a:t>JBA</a:t>
            </a:r>
            <a:r>
              <a:rPr lang="ja-JP" altLang="en-US" sz="1800" dirty="0"/>
              <a:t>セミナー</a:t>
            </a:r>
            <a:endParaRPr lang="en-US" altLang="ja-JP" sz="1800" dirty="0"/>
          </a:p>
          <a:p>
            <a:pPr lvl="1"/>
            <a:r>
              <a:rPr lang="ja-JP" altLang="en-US" sz="1400" dirty="0"/>
              <a:t>「バイオ素材百花繚乱</a:t>
            </a:r>
            <a:r>
              <a:rPr lang="en-US" altLang="ja-JP" sz="1400" dirty="0"/>
              <a:t>17</a:t>
            </a:r>
            <a:r>
              <a:rPr lang="ja-JP" altLang="en-US" sz="1400" dirty="0"/>
              <a:t>～</a:t>
            </a:r>
            <a:r>
              <a:rPr lang="en-US" altLang="ja-JP" sz="1400" dirty="0"/>
              <a:t>SDGs</a:t>
            </a:r>
            <a:r>
              <a:rPr lang="ja-JP" altLang="en-US" sz="1400" dirty="0"/>
              <a:t>への道」（</a:t>
            </a:r>
            <a:r>
              <a:rPr lang="en-US" altLang="ja-JP" sz="1400" dirty="0"/>
              <a:t>11/30</a:t>
            </a:r>
            <a:r>
              <a:rPr lang="ja-JP" altLang="en-US" sz="1400" dirty="0"/>
              <a:t>）</a:t>
            </a:r>
            <a:endParaRPr lang="en-US" altLang="ja-JP" sz="1200" dirty="0"/>
          </a:p>
          <a:p>
            <a:r>
              <a:rPr lang="ja-JP" altLang="en-US" sz="1800" dirty="0"/>
              <a:t>休職前の身辺整理</a:t>
            </a:r>
            <a:endParaRPr lang="en-US" altLang="ja-JP" sz="1800" dirty="0"/>
          </a:p>
          <a:p>
            <a:pPr lvl="1"/>
            <a:r>
              <a:rPr lang="en-US" altLang="ja-JP" sz="1400" dirty="0"/>
              <a:t>Rosetta</a:t>
            </a:r>
            <a:r>
              <a:rPr lang="ja-JP" altLang="en-US" sz="1400" dirty="0"/>
              <a:t>の更新手続き</a:t>
            </a:r>
            <a:endParaRPr lang="en-US" altLang="ja-JP" sz="1400" dirty="0"/>
          </a:p>
          <a:p>
            <a:pPr lvl="1"/>
            <a:r>
              <a:rPr lang="en-US" altLang="ja-JP" sz="1400" dirty="0"/>
              <a:t>Y-amazon</a:t>
            </a:r>
            <a:r>
              <a:rPr lang="ja-JP" altLang="en-US" sz="1400" dirty="0"/>
              <a:t>インスタンス解約手続き</a:t>
            </a:r>
            <a:endParaRPr lang="en-US" altLang="ja-JP" sz="1400" dirty="0"/>
          </a:p>
          <a:p>
            <a:pPr lvl="1"/>
            <a:r>
              <a:rPr lang="ja-JP" altLang="en-US" sz="1400" dirty="0"/>
              <a:t>引継ぎ関連</a:t>
            </a:r>
            <a:endParaRPr lang="en-US" altLang="ja-JP" sz="1400" dirty="0"/>
          </a:p>
        </p:txBody>
      </p:sp>
      <p:sp>
        <p:nvSpPr>
          <p:cNvPr id="6" name="四角形: 角を丸くする 5">
            <a:extLst>
              <a:ext uri="{FF2B5EF4-FFF2-40B4-BE49-F238E27FC236}">
                <a16:creationId xmlns:a16="http://schemas.microsoft.com/office/drawing/2014/main" id="{CE8353A2-D461-44C9-9C58-6C974CA7285D}"/>
              </a:ext>
            </a:extLst>
          </p:cNvPr>
          <p:cNvSpPr/>
          <p:nvPr/>
        </p:nvSpPr>
        <p:spPr>
          <a:xfrm>
            <a:off x="7187074" y="796159"/>
            <a:ext cx="3039492" cy="759371"/>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育児休暇</a:t>
            </a:r>
            <a:endParaRPr lang="en-US" altLang="ja-JP" sz="1600" dirty="0">
              <a:solidFill>
                <a:schemeClr val="tx1"/>
              </a:solidFill>
              <a:latin typeface="+mn-ea"/>
            </a:endParaRPr>
          </a:p>
          <a:p>
            <a:r>
              <a:rPr lang="en-US" altLang="ja-JP" sz="1600" dirty="0">
                <a:solidFill>
                  <a:schemeClr val="tx1"/>
                </a:solidFill>
                <a:latin typeface="+mn-ea"/>
              </a:rPr>
              <a:t>2022/12/19 – 2023/5/7</a:t>
            </a:r>
            <a:endParaRPr lang="ja-JP" altLang="en-US" sz="1600" dirty="0">
              <a:solidFill>
                <a:schemeClr val="tx1"/>
              </a:solidFill>
              <a:latin typeface="+mn-ea"/>
            </a:endParaRPr>
          </a:p>
        </p:txBody>
      </p:sp>
    </p:spTree>
    <p:extLst>
      <p:ext uri="{BB962C8B-B14F-4D97-AF65-F5344CB8AC3E}">
        <p14:creationId xmlns:p14="http://schemas.microsoft.com/office/powerpoint/2010/main" val="89042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12</a:t>
            </a:r>
            <a:r>
              <a:rPr lang="ja-JP" altLang="en-US" dirty="0"/>
              <a:t>月度の活動概要</a:t>
            </a:r>
            <a:r>
              <a:rPr kumimoji="1" lang="ja-JP" altLang="en-US" dirty="0"/>
              <a:t>（橋本＆熊谷）</a:t>
            </a:r>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kumimoji="1" lang="ja-JP" altLang="en-US" dirty="0"/>
              <a:t>橋本</a:t>
            </a:r>
            <a:endParaRPr kumimoji="1" lang="en-US" altLang="ja-JP" dirty="0"/>
          </a:p>
          <a:p>
            <a:pPr lvl="1"/>
            <a:r>
              <a:rPr kumimoji="1" lang="ja-JP" altLang="en-US" dirty="0"/>
              <a:t>研究テーマ成果報告書 文書登録</a:t>
            </a:r>
            <a:endParaRPr kumimoji="1" lang="en-US" altLang="ja-JP" dirty="0"/>
          </a:p>
          <a:p>
            <a:pPr lvl="2">
              <a:buFont typeface="Wingdings" panose="05000000000000000000" pitchFamily="2" charset="2"/>
              <a:buChar char="Ø"/>
            </a:pPr>
            <a:r>
              <a:rPr lang="ja-JP" altLang="en-US" sz="1800" dirty="0"/>
              <a:t>「</a:t>
            </a:r>
            <a:r>
              <a:rPr kumimoji="1" lang="ja-JP" altLang="en-US" sz="1800" dirty="0"/>
              <a:t>研究成果報告書 分子シミュレーションによる機能性の机上評価</a:t>
            </a:r>
            <a:r>
              <a:rPr lang="ja-JP" altLang="en-US" sz="1800" dirty="0"/>
              <a:t>」を</a:t>
            </a:r>
            <a:r>
              <a:rPr kumimoji="1" lang="ja-JP" altLang="en-US" sz="1800" dirty="0"/>
              <a:t>作成　文書登録完了</a:t>
            </a:r>
            <a:br>
              <a:rPr kumimoji="1" lang="en-US" altLang="ja-JP" sz="1800" dirty="0"/>
            </a:br>
            <a:r>
              <a:rPr kumimoji="1" lang="ja-JP" altLang="en-US" sz="1800" dirty="0"/>
              <a:t>（文書番号：</a:t>
            </a:r>
            <a:r>
              <a:rPr kumimoji="1" lang="en-US" altLang="ja-JP" sz="1800" dirty="0"/>
              <a:t>SMM-BD18-INV-10H-024</a:t>
            </a:r>
            <a:r>
              <a:rPr kumimoji="1" lang="ja-JP" altLang="en-US" sz="1800" dirty="0"/>
              <a:t>）</a:t>
            </a:r>
            <a:endParaRPr kumimoji="1" lang="en-US" altLang="ja-JP" sz="1800" dirty="0"/>
          </a:p>
          <a:p>
            <a:pPr lvl="1"/>
            <a:endParaRPr lang="en-US" altLang="ja-JP" dirty="0"/>
          </a:p>
          <a:p>
            <a:r>
              <a:rPr lang="ja-JP" altLang="en-US" dirty="0"/>
              <a:t>熊谷</a:t>
            </a:r>
            <a:endParaRPr lang="en-US" altLang="ja-JP" dirty="0"/>
          </a:p>
          <a:p>
            <a:pPr lvl="1"/>
            <a:r>
              <a:rPr kumimoji="1" lang="ja-JP" altLang="en-US" dirty="0"/>
              <a:t>伊崎さんから調査活動の引継</a:t>
            </a:r>
            <a:endParaRPr kumimoji="1" lang="en-US" altLang="ja-JP" dirty="0"/>
          </a:p>
          <a:p>
            <a:pPr lvl="1"/>
            <a:r>
              <a:rPr kumimoji="1" lang="ja-JP" altLang="en-US" dirty="0"/>
              <a:t>調査活動</a:t>
            </a:r>
            <a:r>
              <a:rPr lang="ja-JP" altLang="en-US" dirty="0"/>
              <a:t> 項目・計画 修正</a:t>
            </a:r>
            <a:r>
              <a:rPr kumimoji="1" lang="ja-JP" altLang="en-US" dirty="0"/>
              <a:t>（ピックアップ パートに掲載）</a:t>
            </a:r>
            <a:endParaRPr kumimoji="1" lang="en-US" altLang="ja-JP" dirty="0"/>
          </a:p>
        </p:txBody>
      </p:sp>
    </p:spTree>
    <p:extLst>
      <p:ext uri="{BB962C8B-B14F-4D97-AF65-F5344CB8AC3E}">
        <p14:creationId xmlns:p14="http://schemas.microsoft.com/office/powerpoint/2010/main" val="358711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12</a:t>
            </a:r>
            <a:r>
              <a:rPr kumimoji="1" lang="ja-JP" altLang="en-US" dirty="0"/>
              <a:t>月度の活動概要（</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2-1. </a:t>
            </a: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：設計</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40</a:t>
            </a:r>
            <a:r>
              <a:rPr kumimoji="1" lang="en-US" altLang="ja-JP" sz="1400" b="0" i="0" u="none" strike="noStrike" kern="1200" cap="none" spc="0" normalizeH="0" baseline="0" noProof="0" dirty="0">
                <a:ln>
                  <a:noFill/>
                </a:ln>
                <a:effectLst/>
                <a:uLnTx/>
                <a:uFillTx/>
                <a:latin typeface="Arial"/>
                <a:ea typeface="Meiryo UI"/>
                <a:cs typeface="+mn-cs"/>
              </a:rPr>
              <a:t>%→</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 （評価実施中） </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2-3. </a:t>
            </a:r>
            <a:r>
              <a:rPr kumimoji="1" lang="ja-JP" altLang="en-US" sz="1400" b="0" i="0" u="none" strike="noStrike" kern="1200" cap="none" spc="0" normalizeH="0" baseline="0" noProof="0" dirty="0">
                <a:ln>
                  <a:noFill/>
                </a:ln>
                <a:effectLst/>
                <a:uLnTx/>
                <a:uFillTx/>
                <a:latin typeface="Arial"/>
                <a:ea typeface="Meiryo UI"/>
                <a:cs typeface="+mn-cs"/>
              </a:rPr>
              <a:t>対象④</a:t>
            </a:r>
            <a:r>
              <a:rPr kumimoji="1" lang="en-US" altLang="ja-JP" sz="1400" b="0" i="0" u="none" strike="noStrike" kern="1200" cap="none" spc="0" normalizeH="0" baseline="0" noProof="0" dirty="0">
                <a:ln>
                  <a:noFill/>
                </a:ln>
                <a:effectLst/>
                <a:uLnTx/>
                <a:uFillTx/>
                <a:latin typeface="Arial"/>
                <a:ea typeface="Meiryo UI"/>
                <a:cs typeface="+mn-cs"/>
              </a:rPr>
              <a:t>TrCel7A</a:t>
            </a:r>
            <a:r>
              <a:rPr kumimoji="1"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 </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kumimoji="0" lang="ja-JP" altLang="en-US" sz="1400" b="0" i="0" u="none" strike="noStrike" kern="1200" cap="none" spc="0" normalizeH="0" baseline="0" noProof="0" dirty="0">
                <a:ln>
                  <a:noFill/>
                </a:ln>
                <a:effectLst/>
                <a:uLnTx/>
                <a:uFillTx/>
                <a:latin typeface="Arial"/>
                <a:ea typeface="Meiryo UI"/>
                <a:cs typeface="+mn-cs"/>
              </a:rPr>
              <a:t>対象②</a:t>
            </a:r>
            <a:r>
              <a:rPr kumimoji="0" lang="en-US" altLang="ja-JP" sz="1400" b="0" i="0" u="none" strike="noStrike" kern="1200" cap="none" spc="0" normalizeH="0" baseline="0" noProof="0" dirty="0">
                <a:ln>
                  <a:noFill/>
                </a:ln>
                <a:effectLst/>
                <a:uLnTx/>
                <a:uFillTx/>
                <a:latin typeface="Arial"/>
                <a:ea typeface="Meiryo UI"/>
                <a:cs typeface="+mn-cs"/>
              </a:rPr>
              <a:t>TeCel7A-TrCBM1</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kumimoji="0" lang="ja-JP" altLang="en-US" sz="1400" b="0" i="0" u="none" strike="noStrike" kern="1200" cap="none" spc="0" normalizeH="0" baseline="0" noProof="0" dirty="0">
                <a:ln>
                  <a:noFill/>
                </a:ln>
                <a:effectLst/>
                <a:uLnTx/>
                <a:uFillTx/>
                <a:latin typeface="Arial"/>
                <a:ea typeface="Meiryo UI"/>
                <a:cs typeface="+mn-cs"/>
              </a:rPr>
              <a:t>対象④</a:t>
            </a:r>
            <a:r>
              <a:rPr kumimoji="0" lang="en-US" altLang="ja-JP" sz="1400" b="0" i="0" u="none" strike="noStrike" kern="1200" cap="none" spc="0" normalizeH="0" baseline="0" noProof="0" dirty="0">
                <a:ln>
                  <a:noFill/>
                </a:ln>
                <a:effectLst/>
                <a:uLnTx/>
                <a:uFillTx/>
                <a:latin typeface="Arial"/>
                <a:ea typeface="Meiryo UI"/>
                <a:cs typeface="+mn-cs"/>
              </a:rPr>
              <a:t>TrCel7A</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a:t>
            </a:r>
            <a:r>
              <a:rPr kumimoji="1" lang="ja-JP" altLang="en-US" sz="1400" b="0" i="0" u="none" strike="noStrike" kern="1200" cap="none" spc="0" normalizeH="0" baseline="0" noProof="0" dirty="0">
                <a:ln>
                  <a:noFill/>
                </a:ln>
                <a:effectLst/>
                <a:uLnTx/>
                <a:uFillTx/>
                <a:latin typeface="Arial"/>
                <a:ea typeface="Meiryo UI"/>
                <a:cs typeface="+mn-cs"/>
              </a:rPr>
              <a:t> 対象②</a:t>
            </a:r>
            <a:r>
              <a:rPr kumimoji="1" lang="en-US" altLang="ja-JP" sz="1400" b="0" i="0" u="none" strike="noStrike" kern="1200" cap="none" spc="0" normalizeH="0" baseline="0" noProof="0" dirty="0">
                <a:ln>
                  <a:noFill/>
                </a:ln>
                <a:effectLst/>
                <a:uLnTx/>
                <a:uFillTx/>
                <a:latin typeface="Arial"/>
                <a:ea typeface="Meiryo UI"/>
                <a:cs typeface="+mn-cs"/>
              </a:rPr>
              <a:t>TeCel7A-TrCBM1 </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a:t>
            </a: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：ファーメンターでの合成</a:t>
            </a:r>
            <a:r>
              <a:rPr kumimoji="0" lang="ja-JP" altLang="en-US" sz="1400" dirty="0">
                <a:latin typeface="Arial"/>
                <a:ea typeface="Meiryo UI"/>
              </a:rPr>
              <a:t>準備</a:t>
            </a:r>
            <a:endParaRPr kumimoji="0" lang="en-US" altLang="ja-JP" sz="1400" b="0" i="0" u="none" strike="noStrike" kern="1200" cap="none" spc="0" normalizeH="0" baseline="0" noProof="0" dirty="0">
              <a:ln>
                <a:noFill/>
              </a:ln>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 ：粗酵素反応、</a:t>
            </a:r>
            <a:r>
              <a:rPr lang="en-US" altLang="ja-JP" sz="1400" dirty="0">
                <a:latin typeface="Arial"/>
                <a:ea typeface="Meiryo UI"/>
              </a:rPr>
              <a:t>HPLC</a:t>
            </a:r>
            <a:r>
              <a:rPr lang="ja-JP" altLang="en-US" sz="1400" dirty="0">
                <a:latin typeface="Arial"/>
                <a:ea typeface="Meiryo UI"/>
              </a:rPr>
              <a:t>を用いて反応物を分析</a:t>
            </a:r>
          </a:p>
          <a:p>
            <a:pPr marL="457200" lvl="1" indent="0" defTabSz="914400">
              <a:buNone/>
              <a:defRPr/>
            </a:pPr>
            <a:endParaRPr kumimoji="1" lang="en-US" altLang="ja-JP" sz="1400" b="0" i="0" u="none" strike="noStrike" kern="1200" cap="none" spc="0" normalizeH="0" baseline="0" noProof="0" dirty="0">
              <a:ln>
                <a:noFill/>
              </a:ln>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3Q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 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8</a:t>
            </a:r>
            <a:r>
              <a:rPr kumimoji="1" lang="en-US" altLang="ja-JP" sz="1400" dirty="0">
                <a:latin typeface="Arial"/>
                <a:ea typeface="Meiryo UI"/>
              </a:rPr>
              <a:t>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：タンパク質を合成し、発現・活性を確認する</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70%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：タンパク質を合成し、発現・活性を確認する。</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0" lang="ja-JP" altLang="en-US" sz="1400" b="0" i="0" u="none" strike="noStrike" kern="1200" cap="none" spc="0" normalizeH="0" baseline="0" noProof="0" dirty="0">
                <a:ln>
                  <a:noFill/>
                </a:ln>
                <a:effectLst/>
                <a:uLnTx/>
                <a:uFillTx/>
                <a:latin typeface="Arial"/>
                <a:ea typeface="Meiryo UI"/>
                <a:cs typeface="+mn-cs"/>
              </a:rPr>
              <a:t>：</a:t>
            </a:r>
            <a:r>
              <a:rPr lang="en-US" altLang="ja-JP" sz="1400" b="0" i="0" u="none" strike="noStrike" kern="1200" cap="none" spc="0" normalizeH="0" baseline="0" noProof="0" dirty="0">
                <a:ln>
                  <a:noFill/>
                </a:ln>
                <a:effectLst/>
                <a:uLnTx/>
                <a:uFillTx/>
                <a:latin typeface="Arial"/>
                <a:ea typeface="Meiryo UI"/>
                <a:cs typeface="+mn-cs"/>
              </a:rPr>
              <a:t>70</a:t>
            </a:r>
            <a:r>
              <a:rPr kumimoji="1" lang="en-US" altLang="ja-JP" sz="1400" b="0" i="0" u="none" strike="noStrike" kern="1200" cap="none" spc="0" normalizeH="0" baseline="0" noProof="0" dirty="0">
                <a:ln>
                  <a:noFill/>
                </a:ln>
                <a:effectLst/>
                <a:uLnTx/>
                <a:uFillTx/>
                <a:latin typeface="Arial"/>
                <a:ea typeface="Meiryo UI"/>
                <a:cs typeface="+mn-cs"/>
              </a:rPr>
              <a:t>%】</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kumimoji="0" lang="en-US" altLang="ja-JP" sz="1400" dirty="0">
                <a:latin typeface="Arial"/>
                <a:ea typeface="Meiryo UI"/>
              </a:rPr>
              <a:t>TeCel7A-TrCBM1</a:t>
            </a:r>
            <a:r>
              <a:rPr kumimoji="0" lang="ja-JP" altLang="en-US" sz="1400" dirty="0">
                <a:latin typeface="Arial"/>
                <a:ea typeface="Meiryo UI"/>
              </a:rPr>
              <a:t>を用いた実験では、</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a:t>
            </a:r>
            <a:r>
              <a:rPr lang="en-US" altLang="ja-JP" sz="1400" i="1" dirty="0">
                <a:latin typeface="Arial"/>
                <a:ea typeface="Meiryo UI"/>
              </a:rPr>
              <a:t>Pichia pastoris </a:t>
            </a:r>
            <a:r>
              <a:rPr lang="en-US" altLang="ja-JP" sz="1400" dirty="0">
                <a:latin typeface="Arial"/>
                <a:ea typeface="Meiryo UI"/>
              </a:rPr>
              <a:t>KM71H</a:t>
            </a:r>
            <a:r>
              <a:rPr lang="ja-JP" altLang="en-US" sz="1400" dirty="0">
                <a:latin typeface="Arial"/>
                <a:ea typeface="Meiryo UI"/>
              </a:rPr>
              <a:t>）で合成した。その際、コントロールとして</a:t>
            </a:r>
            <a:r>
              <a:rPr lang="en-US" altLang="ja-JP" sz="1400" dirty="0">
                <a:latin typeface="Arial"/>
                <a:ea typeface="Meiryo UI"/>
              </a:rPr>
              <a:t>TeCel7A-TrCBM1</a:t>
            </a:r>
            <a:r>
              <a:rPr lang="ja-JP" altLang="en-US" sz="1400" dirty="0">
                <a:latin typeface="Arial"/>
                <a:ea typeface="Meiryo UI"/>
              </a:rPr>
              <a:t>（ポジティブコントロール）、空ベクター（ネガティブコントロール、目的遺伝子を含まないプラスミドが導入された形質転換体）も同様に合成した</a:t>
            </a:r>
            <a:r>
              <a:rPr kumimoji="0" lang="ja-JP" altLang="en-US" sz="1400" dirty="0">
                <a:latin typeface="Arial"/>
                <a:ea typeface="Meiryo UI"/>
              </a:rPr>
              <a:t>。タンパク質の発現誘導は、</a:t>
            </a:r>
            <a:r>
              <a:rPr kumimoji="0" lang="en-US" altLang="ja-JP" sz="1400" dirty="0">
                <a:latin typeface="Arial"/>
                <a:ea typeface="Meiryo UI"/>
              </a:rPr>
              <a:t>96-deep well plate</a:t>
            </a:r>
            <a:r>
              <a:rPr kumimoji="0" lang="ja-JP" altLang="en-US" sz="1400" dirty="0">
                <a:latin typeface="Arial"/>
                <a:ea typeface="Meiryo UI"/>
              </a:rPr>
              <a:t>上で</a:t>
            </a:r>
            <a:r>
              <a:rPr kumimoji="0" lang="en-US" altLang="ja-JP" sz="1400" dirty="0">
                <a:latin typeface="Arial"/>
                <a:ea typeface="Meiryo UI"/>
              </a:rPr>
              <a:t>400 µL</a:t>
            </a:r>
            <a:r>
              <a:rPr kumimoji="0" lang="ja-JP" altLang="en-US" sz="1400" dirty="0">
                <a:latin typeface="Arial"/>
                <a:ea typeface="Meiryo UI"/>
              </a:rPr>
              <a:t>の培養液で実施した。</a:t>
            </a:r>
            <a:r>
              <a:rPr lang="ja-JP" altLang="en-US" sz="1400" dirty="0"/>
              <a:t>培養液は吸引ろ過によって菌体とセルロース分解酵素を含む培地（粗酵素液）に分離した。</a:t>
            </a:r>
            <a:r>
              <a:rPr kumimoji="0" lang="ja-JP" altLang="en-US" sz="1400" dirty="0">
                <a:latin typeface="Arial"/>
                <a:ea typeface="Meiryo UI"/>
              </a:rPr>
              <a:t>粗酵素液を</a:t>
            </a:r>
            <a:r>
              <a:rPr kumimoji="0" lang="en-US" altLang="ja-JP" sz="1400" dirty="0">
                <a:latin typeface="Arial"/>
                <a:ea typeface="Meiryo UI"/>
              </a:rPr>
              <a:t>SDS-PAGE</a:t>
            </a:r>
            <a:r>
              <a:rPr kumimoji="0" lang="ja-JP" altLang="en-US" sz="1400" dirty="0">
                <a:latin typeface="Arial"/>
                <a:ea typeface="Meiryo UI"/>
              </a:rPr>
              <a:t>で分析した結果、</a:t>
            </a:r>
            <a:r>
              <a:rPr kumimoji="0" lang="en-US" altLang="ja-JP" sz="1400" dirty="0">
                <a:latin typeface="Arial"/>
                <a:ea typeface="Meiryo UI"/>
              </a:rPr>
              <a:t>23</a:t>
            </a:r>
            <a:r>
              <a:rPr kumimoji="0" lang="ja-JP" altLang="en-US" sz="1400" dirty="0">
                <a:latin typeface="Arial"/>
                <a:ea typeface="Meiryo UI"/>
              </a:rPr>
              <a:t>種類</a:t>
            </a:r>
            <a:r>
              <a:rPr lang="ja-JP" altLang="en-US" sz="1400" dirty="0">
                <a:latin typeface="Arial"/>
                <a:ea typeface="Meiryo UI"/>
              </a:rPr>
              <a:t>の</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で推定分子量付近にバンドが見られた。バンドを確認できなかった</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a:t>
            </a:r>
            <a:r>
              <a:rPr lang="en-US" altLang="ja-JP" sz="1400" dirty="0">
                <a:latin typeface="Arial"/>
                <a:ea typeface="Meiryo UI"/>
              </a:rPr>
              <a:t>No.274</a:t>
            </a:r>
            <a:r>
              <a:rPr lang="ja-JP" altLang="en-US" sz="1400" dirty="0">
                <a:latin typeface="Arial"/>
                <a:ea typeface="Meiryo UI"/>
              </a:rPr>
              <a:t>）は、コムギ胚芽無細胞合成系でも発現できなかったサンプルだった。そのため、導入した変異に発現しにくい原因があると考えられる。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kumimoji="0" lang="en-US" altLang="ja-JP" sz="1400" dirty="0">
                <a:latin typeface="Arial"/>
                <a:ea typeface="Meiryo UI"/>
              </a:rPr>
              <a:t> TrCel7A</a:t>
            </a:r>
            <a:r>
              <a:rPr kumimoji="0" lang="ja-JP" altLang="en-US" sz="1400" dirty="0">
                <a:latin typeface="Arial"/>
                <a:ea typeface="Meiryo UI"/>
              </a:rPr>
              <a:t>を用いた実験では、</a:t>
            </a:r>
            <a:r>
              <a:rPr kumimoji="0" lang="en-US" altLang="ja-JP" sz="1400" dirty="0">
                <a:latin typeface="Arial"/>
                <a:ea typeface="Meiryo UI"/>
              </a:rPr>
              <a:t>TrCel7A</a:t>
            </a:r>
            <a:r>
              <a:rPr lang="ja-JP" altLang="en-US" sz="1400" dirty="0">
                <a:latin typeface="Arial"/>
                <a:ea typeface="Meiryo UI"/>
              </a:rPr>
              <a:t>を酵母で合成した。合成は</a:t>
            </a:r>
            <a:r>
              <a:rPr lang="en-US" altLang="ja-JP" sz="1400" dirty="0">
                <a:latin typeface="Arial"/>
                <a:ea typeface="Meiryo UI"/>
              </a:rPr>
              <a:t>8</a:t>
            </a:r>
            <a:r>
              <a:rPr lang="ja-JP" altLang="en-US" sz="1400" dirty="0">
                <a:latin typeface="Arial"/>
                <a:ea typeface="Meiryo UI"/>
              </a:rPr>
              <a:t>月度月報と同様の手法で実施した。粗酵素液を</a:t>
            </a:r>
            <a:r>
              <a:rPr lang="en-US" altLang="ja-JP" sz="1400" dirty="0">
                <a:latin typeface="Arial"/>
                <a:ea typeface="Meiryo UI"/>
              </a:rPr>
              <a:t>SDS-PAGE</a:t>
            </a:r>
            <a:r>
              <a:rPr lang="ja-JP" altLang="en-US" sz="1400" dirty="0">
                <a:latin typeface="Arial"/>
                <a:ea typeface="Meiryo UI"/>
              </a:rPr>
              <a:t>で分析した結果、目的分子量付近にバンドが見られた。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対象②、④ともにバンドはあったものの薄いサンプルもあるため、現在実施中の粗酵素反応の結果と合わせてタンパク質発現・活性の有無を判断する。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対象④</a:t>
            </a:r>
            <a:r>
              <a:rPr lang="en-US" altLang="ja-JP" sz="1400" dirty="0">
                <a:latin typeface="Arial"/>
                <a:ea typeface="Meiryo UI"/>
              </a:rPr>
              <a:t>TrCel7A</a:t>
            </a:r>
            <a:r>
              <a:rPr kumimoji="1" lang="ja-JP" altLang="en-US" sz="1400" b="0" i="0" u="none" strike="noStrike" kern="1200" cap="none" spc="0" normalizeH="0" baseline="0" noProof="0" dirty="0">
                <a:ln>
                  <a:noFill/>
                </a:ln>
                <a:effectLst/>
                <a:uLnTx/>
                <a:uFillTx/>
                <a:latin typeface="Arial"/>
                <a:ea typeface="Meiryo UI"/>
                <a:cs typeface="+mn-cs"/>
              </a:rPr>
              <a:t>を用いた実験：</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a:xfrm>
            <a:off x="517055" y="124922"/>
            <a:ext cx="11400125" cy="518094"/>
          </a:xfrm>
        </p:spPr>
        <p:txBody>
          <a:bodyPr>
            <a:normAutofit fontScale="90000"/>
          </a:bodyPr>
          <a:lstStyle/>
          <a:p>
            <a:r>
              <a:rPr lang="en-US" altLang="ja-JP" sz="1800" dirty="0"/>
              <a:t>Wet</a:t>
            </a:r>
            <a:r>
              <a:rPr lang="ja-JP" altLang="en-US" sz="1800" dirty="0"/>
              <a:t>実験</a:t>
            </a:r>
            <a:br>
              <a:rPr kumimoji="1" lang="en-US" altLang="ja-JP" sz="3100" dirty="0"/>
            </a:br>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620311" y="2902292"/>
            <a:ext cx="5181212" cy="1446550"/>
          </a:xfrm>
          <a:prstGeom prst="rect">
            <a:avLst/>
          </a:prstGeom>
          <a:noFill/>
        </p:spPr>
        <p:txBody>
          <a:bodyPr wrap="square" rtlCol="0">
            <a:spAutoFit/>
          </a:bodyPr>
          <a:lstStyle/>
          <a:p>
            <a:r>
              <a:rPr kumimoji="1" lang="en-US" altLang="ja-JP" sz="2000" b="1" dirty="0">
                <a:solidFill>
                  <a:schemeClr val="accent1"/>
                </a:solidFill>
              </a:rPr>
              <a:t>12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東京大学で実施中の実験を進めた。</a:t>
            </a:r>
            <a:endParaRPr kumimoji="1" lang="en-US" altLang="ja-JP" sz="2000" dirty="0">
              <a:solidFill>
                <a:schemeClr val="accent1"/>
              </a:solidFill>
            </a:endParaRPr>
          </a:p>
          <a:p>
            <a:pPr lvl="1"/>
            <a:r>
              <a:rPr kumimoji="1" lang="en-US" altLang="ja-JP" sz="2000" dirty="0">
                <a:solidFill>
                  <a:schemeClr val="accent1"/>
                </a:solidFill>
              </a:rPr>
              <a:t>…</a:t>
            </a:r>
            <a:r>
              <a:rPr kumimoji="1" lang="ja-JP" altLang="en-US" sz="2000" dirty="0">
                <a:solidFill>
                  <a:schemeClr val="accent1"/>
                </a:solidFill>
              </a:rPr>
              <a:t>実施予定の</a:t>
            </a:r>
            <a:r>
              <a:rPr kumimoji="1" lang="en-US" altLang="ja-JP" sz="2000" dirty="0">
                <a:solidFill>
                  <a:schemeClr val="accent1"/>
                </a:solidFill>
              </a:rPr>
              <a:t>3</a:t>
            </a:r>
            <a:r>
              <a:rPr kumimoji="1" lang="ja-JP" altLang="en-US" sz="2000" dirty="0">
                <a:solidFill>
                  <a:schemeClr val="accent1"/>
                </a:solidFill>
              </a:rPr>
              <a:t>つの実験のうち、</a:t>
            </a:r>
            <a:r>
              <a:rPr kumimoji="1" lang="en-US" altLang="ja-JP" sz="2000" dirty="0">
                <a:solidFill>
                  <a:schemeClr val="accent1"/>
                </a:solidFill>
              </a:rPr>
              <a:t>2</a:t>
            </a:r>
            <a:r>
              <a:rPr kumimoji="1" lang="ja-JP" altLang="en-US" sz="2000" dirty="0">
                <a:solidFill>
                  <a:schemeClr val="accent1"/>
                </a:solidFill>
              </a:rPr>
              <a:t>つの実験の</a:t>
            </a:r>
            <a:endParaRPr kumimoji="1" lang="en-US" altLang="ja-JP" sz="2000" dirty="0">
              <a:solidFill>
                <a:schemeClr val="accent1"/>
              </a:solidFill>
            </a:endParaRPr>
          </a:p>
          <a:p>
            <a:pPr lvl="1"/>
            <a:r>
              <a:rPr kumimoji="1" lang="ja-JP" altLang="en-US" sz="2000" dirty="0">
                <a:solidFill>
                  <a:schemeClr val="accent1"/>
                </a:solidFill>
              </a:rPr>
              <a:t>　 タンパク質合成を完了し、発現を確認した。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1509</TotalTime>
  <Words>5732</Words>
  <Application>Microsoft Office PowerPoint</Application>
  <PresentationFormat>ワイド画面</PresentationFormat>
  <Paragraphs>734</Paragraphs>
  <Slides>32</Slides>
  <Notes>16</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Meiryo UI</vt:lpstr>
      <vt:lpstr>游ゴシック</vt:lpstr>
      <vt:lpstr>Arial</vt:lpstr>
      <vt:lpstr>Wingdings</vt:lpstr>
      <vt:lpstr>Yokogawa_Template_Standard</vt:lpstr>
      <vt:lpstr>2022年12月度 月末報告</vt:lpstr>
      <vt:lpstr>12月度の活動概要</vt:lpstr>
      <vt:lpstr>2022年12月次報告＜人工酵素設計＞</vt:lpstr>
      <vt:lpstr>FY22下期業務計画</vt:lpstr>
      <vt:lpstr>12月度の活動概要（伊崎）</vt:lpstr>
      <vt:lpstr>12月度の活動概要（橋本＆熊谷）</vt:lpstr>
      <vt:lpstr>12月度の活動概要（Wet実験；原茉）</vt:lpstr>
      <vt:lpstr>12月度の活動・詳細（Wet実験；原茉）</vt:lpstr>
      <vt:lpstr>Wet実験 2022年度　研究スケジュール</vt:lpstr>
      <vt:lpstr>Wet実験：セルロース分解酵素の合成・評価実験 実験概要</vt:lpstr>
      <vt:lpstr>Wet実験：セルロース分解酵素の合成・評価実験 実験計画・進捗</vt:lpstr>
      <vt:lpstr>Wet実験：セルロース分解酵素の合成・評価実験 実験内容</vt:lpstr>
      <vt:lpstr>Wet実験：セルロース分解酵素の合成・評価実験 実験結果：SDS-PAGEによるタンパク質発現（対象②、④）</vt:lpstr>
      <vt:lpstr>Wet実験 まとめと次月の予定</vt:lpstr>
      <vt:lpstr>次期テーマに向けた調査活動</vt:lpstr>
      <vt:lpstr>調査活動 調査項目・計画の修正</vt:lpstr>
      <vt:lpstr>調査活動 調査範囲</vt:lpstr>
      <vt:lpstr>調査活動③ー１ バイオマス分解におけるセルラーゼ製剤の位置づけ</vt:lpstr>
      <vt:lpstr>調査活動③ー１ セルラーゼ製剤のための技術調査</vt:lpstr>
      <vt:lpstr>調査活動③ー２ バイオ系物質生産における要素技術調査</vt:lpstr>
      <vt:lpstr>調査活動③ー２ バイオ系物質生産における要素技術調査</vt:lpstr>
      <vt:lpstr>調査活動 まとめ</vt:lpstr>
      <vt:lpstr>PowerPoint プレゼンテーション</vt:lpstr>
      <vt:lpstr>補足：対象② TeCel7A-TrCBM1  設計CBD入れ替え 詳細</vt:lpstr>
      <vt:lpstr>補足：対象② TeCel7A-TrCBM1  　設計CBD</vt:lpstr>
      <vt:lpstr>補足：対象② TeCel7A-設計CBD  タンパク質合成方法</vt:lpstr>
      <vt:lpstr>補足：対象④ TrCel7A  タンパク質合成方法、タンパク質濃度結果</vt:lpstr>
      <vt:lpstr>補足：対象② TeCel7A-設計CBD, 対象④ TrCel7A  すべてのSDS-PAGE結果</vt:lpstr>
      <vt:lpstr>補足：調査活動 バイオマス分解酵素の課題</vt:lpstr>
      <vt:lpstr>補足：調査活動 バイオマスリファイナリの課題</vt:lpstr>
      <vt:lpstr>補足：調査活動 酵素・生物触媒</vt:lpstr>
      <vt:lpstr>補足：調査活動 再生可能資源の活用・バイオ系物質生産とYOKOGAWA R&amp;Dの状況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239</cp:revision>
  <dcterms:created xsi:type="dcterms:W3CDTF">2022-07-27T01:29:24Z</dcterms:created>
  <dcterms:modified xsi:type="dcterms:W3CDTF">2022-12-20T06:42:50Z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