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34"/>
  </p:notesMasterIdLst>
  <p:sldIdLst>
    <p:sldId id="257" r:id="rId2"/>
    <p:sldId id="258" r:id="rId3"/>
    <p:sldId id="3351" r:id="rId4"/>
    <p:sldId id="3912" r:id="rId5"/>
    <p:sldId id="3939" r:id="rId6"/>
    <p:sldId id="3941" r:id="rId7"/>
    <p:sldId id="3943" r:id="rId8"/>
    <p:sldId id="3942" r:id="rId9"/>
    <p:sldId id="3944" r:id="rId10"/>
    <p:sldId id="3945" r:id="rId11"/>
    <p:sldId id="3946" r:id="rId12"/>
    <p:sldId id="3954" r:id="rId13"/>
    <p:sldId id="3949" r:id="rId14"/>
    <p:sldId id="3952" r:id="rId15"/>
    <p:sldId id="3938" r:id="rId16"/>
    <p:sldId id="3953" r:id="rId17"/>
    <p:sldId id="3959" r:id="rId18"/>
    <p:sldId id="3960" r:id="rId19"/>
    <p:sldId id="3961" r:id="rId20"/>
    <p:sldId id="3962" r:id="rId21"/>
    <p:sldId id="3963" r:id="rId22"/>
    <p:sldId id="3964" r:id="rId23"/>
    <p:sldId id="1447" r:id="rId24"/>
    <p:sldId id="1536" r:id="rId25"/>
    <p:sldId id="3951" r:id="rId26"/>
    <p:sldId id="3950" r:id="rId27"/>
    <p:sldId id="1562" r:id="rId28"/>
    <p:sldId id="1563" r:id="rId29"/>
    <p:sldId id="1426" r:id="rId30"/>
    <p:sldId id="1368" r:id="rId31"/>
    <p:sldId id="3932" r:id="rId32"/>
    <p:sldId id="1445"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全体" id="{8C2C0DA4-DE1E-4C75-AC80-65E205D2FA74}">
          <p14:sldIdLst>
            <p14:sldId id="257"/>
            <p14:sldId id="258"/>
            <p14:sldId id="3351"/>
            <p14:sldId id="3912"/>
          </p14:sldIdLst>
        </p14:section>
        <p14:section name="伊崎さん&amp;橋本さん＆熊谷" id="{275A05A9-AE50-42F2-A73B-D53445E53AE1}">
          <p14:sldIdLst>
            <p14:sldId id="3939"/>
            <p14:sldId id="3941"/>
          </p14:sldIdLst>
        </p14:section>
        <p14:section name="原さん" id="{7925AA7B-9C77-4FFC-8A05-9E95D5DF24F1}">
          <p14:sldIdLst>
            <p14:sldId id="3943"/>
            <p14:sldId id="3942"/>
            <p14:sldId id="3944"/>
            <p14:sldId id="3945"/>
            <p14:sldId id="3946"/>
            <p14:sldId id="3954"/>
            <p14:sldId id="3949"/>
            <p14:sldId id="3952"/>
          </p14:sldIdLst>
        </p14:section>
        <p14:section name="ピックアップ" id="{128A8FCB-DFA5-4C45-89AA-CD59DC760C81}">
          <p14:sldIdLst>
            <p14:sldId id="3938"/>
            <p14:sldId id="3953"/>
            <p14:sldId id="3959"/>
            <p14:sldId id="3960"/>
            <p14:sldId id="3961"/>
            <p14:sldId id="3962"/>
            <p14:sldId id="3963"/>
            <p14:sldId id="3964"/>
            <p14:sldId id="1447"/>
          </p14:sldIdLst>
        </p14:section>
        <p14:section name="補足" id="{C2931B32-4EB1-47D3-95D8-6EA0C7A3AA4E}">
          <p14:sldIdLst>
            <p14:sldId id="1536"/>
            <p14:sldId id="3951"/>
            <p14:sldId id="3950"/>
            <p14:sldId id="1562"/>
            <p14:sldId id="1563"/>
            <p14:sldId id="1426"/>
            <p14:sldId id="1368"/>
            <p14:sldId id="3932"/>
            <p14:sldId id="144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gi, Takeyuki (Takeyuki.Mogi@yokogawa.com)" initials="MT(" lastIdx="2" clrIdx="0">
    <p:extLst>
      <p:ext uri="{19B8F6BF-5375-455C-9EA6-DF929625EA0E}">
        <p15:presenceInfo xmlns:p15="http://schemas.microsoft.com/office/powerpoint/2012/main" userId="Mogi, Takeyuki (Takeyuki.Mogi@yokogawa.co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95A0A4"/>
    <a:srgbClr val="8E9393"/>
    <a:srgbClr val="8E93AE"/>
    <a:srgbClr val="3A9A2D"/>
    <a:srgbClr val="5F3F85"/>
    <a:srgbClr val="CA4546"/>
    <a:srgbClr val="B60805"/>
    <a:srgbClr val="9372BC"/>
    <a:srgbClr val="876E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7D9256-8D5B-4883-975D-D7DC8F0335C1}" v="23" dt="2022-12-19T17:22:01.845"/>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44" autoAdjust="0"/>
    <p:restoredTop sz="70405" autoAdjust="0"/>
  </p:normalViewPr>
  <p:slideViewPr>
    <p:cSldViewPr snapToGrid="0">
      <p:cViewPr varScale="1">
        <p:scale>
          <a:sx n="41" d="100"/>
          <a:sy n="41" d="100"/>
        </p:scale>
        <p:origin x="184" y="36"/>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zaki, Fumiaki (Fumiaki.Izaki@yokogawa.com)" userId="bc875e88-d07c-472c-8ef4-4be80e510a87" providerId="ADAL" clId="{F0896B06-A46D-4498-9F9D-7F6D97B6F604}"/>
    <pc:docChg chg="undo custSel addSld delSld modSld sldOrd modSection">
      <pc:chgData name="Izaki, Fumiaki (Fumiaki.Izaki@yokogawa.com)" userId="bc875e88-d07c-472c-8ef4-4be80e510a87" providerId="ADAL" clId="{F0896B06-A46D-4498-9F9D-7F6D97B6F604}" dt="2022-10-25T03:58:58.392" v="5005" actId="17846"/>
      <pc:docMkLst>
        <pc:docMk/>
      </pc:docMkLst>
      <pc:sldChg chg="delSp modSp mod ord">
        <pc:chgData name="Izaki, Fumiaki (Fumiaki.Izaki@yokogawa.com)" userId="bc875e88-d07c-472c-8ef4-4be80e510a87" providerId="ADAL" clId="{F0896B06-A46D-4498-9F9D-7F6D97B6F604}" dt="2022-10-25T01:58:18.102" v="5004" actId="478"/>
        <pc:sldMkLst>
          <pc:docMk/>
          <pc:sldMk cId="4250072153" sldId="258"/>
        </pc:sldMkLst>
        <pc:spChg chg="del">
          <ac:chgData name="Izaki, Fumiaki (Fumiaki.Izaki@yokogawa.com)" userId="bc875e88-d07c-472c-8ef4-4be80e510a87" providerId="ADAL" clId="{F0896B06-A46D-4498-9F9D-7F6D97B6F604}" dt="2022-10-25T01:58:18.102" v="5004" actId="478"/>
          <ac:spMkLst>
            <pc:docMk/>
            <pc:sldMk cId="4250072153" sldId="258"/>
            <ac:spMk id="2" creationId="{47AA45AE-668B-423B-AC97-A10463D17F08}"/>
          </ac:spMkLst>
        </pc:spChg>
        <pc:spChg chg="mod">
          <ac:chgData name="Izaki, Fumiaki (Fumiaki.Izaki@yokogawa.com)" userId="bc875e88-d07c-472c-8ef4-4be80e510a87" providerId="ADAL" clId="{F0896B06-A46D-4498-9F9D-7F6D97B6F604}" dt="2022-10-25T01:32:32.727" v="4306" actId="20577"/>
          <ac:spMkLst>
            <pc:docMk/>
            <pc:sldMk cId="4250072153" sldId="258"/>
            <ac:spMk id="7" creationId="{30D573C7-3195-41C8-8416-FCF3699C7A73}"/>
          </ac:spMkLst>
        </pc:spChg>
      </pc:sldChg>
      <pc:sldChg chg="addSp modSp mod">
        <pc:chgData name="Izaki, Fumiaki (Fumiaki.Izaki@yokogawa.com)" userId="bc875e88-d07c-472c-8ef4-4be80e510a87" providerId="ADAL" clId="{F0896B06-A46D-4498-9F9D-7F6D97B6F604}" dt="2022-10-25T01:13:43.415" v="3575" actId="1076"/>
        <pc:sldMkLst>
          <pc:docMk/>
          <pc:sldMk cId="2000822823" sldId="1442"/>
        </pc:sldMkLst>
        <pc:spChg chg="add mod">
          <ac:chgData name="Izaki, Fumiaki (Fumiaki.Izaki@yokogawa.com)" userId="bc875e88-d07c-472c-8ef4-4be80e510a87" providerId="ADAL" clId="{F0896B06-A46D-4498-9F9D-7F6D97B6F604}" dt="2022-10-25T01:13:43.415" v="3575" actId="1076"/>
          <ac:spMkLst>
            <pc:docMk/>
            <pc:sldMk cId="2000822823" sldId="1442"/>
            <ac:spMk id="43" creationId="{3336DEC6-9CFD-4FAD-872C-1B92A3912CF8}"/>
          </ac:spMkLst>
        </pc:spChg>
      </pc:sldChg>
      <pc:sldChg chg="addSp modSp mod">
        <pc:chgData name="Izaki, Fumiaki (Fumiaki.Izaki@yokogawa.com)" userId="bc875e88-d07c-472c-8ef4-4be80e510a87" providerId="ADAL" clId="{F0896B06-A46D-4498-9F9D-7F6D97B6F604}" dt="2022-10-25T01:13:21.120" v="3571" actId="1076"/>
        <pc:sldMkLst>
          <pc:docMk/>
          <pc:sldMk cId="3450875681" sldId="1520"/>
        </pc:sldMkLst>
        <pc:spChg chg="add mod">
          <ac:chgData name="Izaki, Fumiaki (Fumiaki.Izaki@yokogawa.com)" userId="bc875e88-d07c-472c-8ef4-4be80e510a87" providerId="ADAL" clId="{F0896B06-A46D-4498-9F9D-7F6D97B6F604}" dt="2022-10-25T01:13:21.120" v="3571" actId="1076"/>
          <ac:spMkLst>
            <pc:docMk/>
            <pc:sldMk cId="3450875681" sldId="1520"/>
            <ac:spMk id="124" creationId="{58CD12CB-0910-4533-B006-71BAFBD25D71}"/>
          </ac:spMkLst>
        </pc:spChg>
      </pc:sldChg>
      <pc:sldChg chg="addSp delSp modSp mod">
        <pc:chgData name="Izaki, Fumiaki (Fumiaki.Izaki@yokogawa.com)" userId="bc875e88-d07c-472c-8ef4-4be80e510a87" providerId="ADAL" clId="{F0896B06-A46D-4498-9F9D-7F6D97B6F604}" dt="2022-10-25T01:51:26.055" v="5003" actId="20577"/>
        <pc:sldMkLst>
          <pc:docMk/>
          <pc:sldMk cId="3117749695" sldId="1523"/>
        </pc:sldMkLst>
        <pc:spChg chg="add del mod">
          <ac:chgData name="Izaki, Fumiaki (Fumiaki.Izaki@yokogawa.com)" userId="bc875e88-d07c-472c-8ef4-4be80e510a87" providerId="ADAL" clId="{F0896B06-A46D-4498-9F9D-7F6D97B6F604}" dt="2022-10-25T01:46:40.835" v="4675" actId="478"/>
          <ac:spMkLst>
            <pc:docMk/>
            <pc:sldMk cId="3117749695" sldId="1523"/>
            <ac:spMk id="14" creationId="{34E92912-0ADF-42A3-8CCE-C6EEDFD9062B}"/>
          </ac:spMkLst>
        </pc:spChg>
        <pc:spChg chg="add mod">
          <ac:chgData name="Izaki, Fumiaki (Fumiaki.Izaki@yokogawa.com)" userId="bc875e88-d07c-472c-8ef4-4be80e510a87" providerId="ADAL" clId="{F0896B06-A46D-4498-9F9D-7F6D97B6F604}" dt="2022-10-25T01:13:32.370" v="3573" actId="1076"/>
          <ac:spMkLst>
            <pc:docMk/>
            <pc:sldMk cId="3117749695" sldId="1523"/>
            <ac:spMk id="15" creationId="{1B9A268A-7A56-4588-A695-92F6F4D084B0}"/>
          </ac:spMkLst>
        </pc:spChg>
        <pc:spChg chg="add mod">
          <ac:chgData name="Izaki, Fumiaki (Fumiaki.Izaki@yokogawa.com)" userId="bc875e88-d07c-472c-8ef4-4be80e510a87" providerId="ADAL" clId="{F0896B06-A46D-4498-9F9D-7F6D97B6F604}" dt="2022-10-25T01:51:26.055" v="5003" actId="20577"/>
          <ac:spMkLst>
            <pc:docMk/>
            <pc:sldMk cId="3117749695" sldId="1523"/>
            <ac:spMk id="17" creationId="{1CBA45F1-FDF8-410A-B688-2DD7C8779278}"/>
          </ac:spMkLst>
        </pc:spChg>
      </pc:sldChg>
      <pc:sldChg chg="addSp modSp mod">
        <pc:chgData name="Izaki, Fumiaki (Fumiaki.Izaki@yokogawa.com)" userId="bc875e88-d07c-472c-8ef4-4be80e510a87" providerId="ADAL" clId="{F0896B06-A46D-4498-9F9D-7F6D97B6F604}" dt="2022-10-25T01:13:27.090" v="3572" actId="1076"/>
        <pc:sldMkLst>
          <pc:docMk/>
          <pc:sldMk cId="1823104948" sldId="1551"/>
        </pc:sldMkLst>
        <pc:spChg chg="add mod">
          <ac:chgData name="Izaki, Fumiaki (Fumiaki.Izaki@yokogawa.com)" userId="bc875e88-d07c-472c-8ef4-4be80e510a87" providerId="ADAL" clId="{F0896B06-A46D-4498-9F9D-7F6D97B6F604}" dt="2022-10-25T01:13:27.090" v="3572" actId="1076"/>
          <ac:spMkLst>
            <pc:docMk/>
            <pc:sldMk cId="1823104948" sldId="1551"/>
            <ac:spMk id="15" creationId="{4B4F5BC6-6DD6-4060-9744-22D6871DC885}"/>
          </ac:spMkLst>
        </pc:spChg>
      </pc:sldChg>
      <pc:sldChg chg="addSp modSp mod">
        <pc:chgData name="Izaki, Fumiaki (Fumiaki.Izaki@yokogawa.com)" userId="bc875e88-d07c-472c-8ef4-4be80e510a87" providerId="ADAL" clId="{F0896B06-A46D-4498-9F9D-7F6D97B6F604}" dt="2022-10-25T01:13:13.168" v="3570" actId="1076"/>
        <pc:sldMkLst>
          <pc:docMk/>
          <pc:sldMk cId="3120141393" sldId="1553"/>
        </pc:sldMkLst>
        <pc:spChg chg="add mod">
          <ac:chgData name="Izaki, Fumiaki (Fumiaki.Izaki@yokogawa.com)" userId="bc875e88-d07c-472c-8ef4-4be80e510a87" providerId="ADAL" clId="{F0896B06-A46D-4498-9F9D-7F6D97B6F604}" dt="2022-10-25T01:13:13.168" v="3570" actId="1076"/>
          <ac:spMkLst>
            <pc:docMk/>
            <pc:sldMk cId="3120141393" sldId="1553"/>
            <ac:spMk id="4" creationId="{900A8664-0B39-4AF6-8B94-7CA16232A172}"/>
          </ac:spMkLst>
        </pc:spChg>
      </pc:sldChg>
      <pc:sldChg chg="addSp modSp mod">
        <pc:chgData name="Izaki, Fumiaki (Fumiaki.Izaki@yokogawa.com)" userId="bc875e88-d07c-472c-8ef4-4be80e510a87" providerId="ADAL" clId="{F0896B06-A46D-4498-9F9D-7F6D97B6F604}" dt="2022-10-25T01:40:05.873" v="4485" actId="20577"/>
        <pc:sldMkLst>
          <pc:docMk/>
          <pc:sldMk cId="1671543431" sldId="3351"/>
        </pc:sldMkLst>
        <pc:spChg chg="add mod">
          <ac:chgData name="Izaki, Fumiaki (Fumiaki.Izaki@yokogawa.com)" userId="bc875e88-d07c-472c-8ef4-4be80e510a87" providerId="ADAL" clId="{F0896B06-A46D-4498-9F9D-7F6D97B6F604}" dt="2022-10-24T07:32:19.934" v="1442" actId="207"/>
          <ac:spMkLst>
            <pc:docMk/>
            <pc:sldMk cId="1671543431" sldId="3351"/>
            <ac:spMk id="4" creationId="{FFB2DFEE-2A50-49C6-BF12-227313650257}"/>
          </ac:spMkLst>
        </pc:spChg>
        <pc:spChg chg="add mod">
          <ac:chgData name="Izaki, Fumiaki (Fumiaki.Izaki@yokogawa.com)" userId="bc875e88-d07c-472c-8ef4-4be80e510a87" providerId="ADAL" clId="{F0896B06-A46D-4498-9F9D-7F6D97B6F604}" dt="2022-10-24T07:32:24.973" v="1443" actId="207"/>
          <ac:spMkLst>
            <pc:docMk/>
            <pc:sldMk cId="1671543431" sldId="3351"/>
            <ac:spMk id="16" creationId="{0EB4DFFA-169B-4BBE-94C0-315D2A067316}"/>
          </ac:spMkLst>
        </pc:spChg>
        <pc:spChg chg="mod">
          <ac:chgData name="Izaki, Fumiaki (Fumiaki.Izaki@yokogawa.com)" userId="bc875e88-d07c-472c-8ef4-4be80e510a87" providerId="ADAL" clId="{F0896B06-A46D-4498-9F9D-7F6D97B6F604}" dt="2022-10-24T04:46:30.365" v="26" actId="20577"/>
          <ac:spMkLst>
            <pc:docMk/>
            <pc:sldMk cId="1671543431" sldId="3351"/>
            <ac:spMk id="35" creationId="{D1A9255F-2813-4A15-8FEB-56CD73EB0885}"/>
          </ac:spMkLst>
        </pc:spChg>
        <pc:spChg chg="mod">
          <ac:chgData name="Izaki, Fumiaki (Fumiaki.Izaki@yokogawa.com)" userId="bc875e88-d07c-472c-8ef4-4be80e510a87" providerId="ADAL" clId="{F0896B06-A46D-4498-9F9D-7F6D97B6F604}" dt="2022-10-25T01:07:43.069" v="3452" actId="20577"/>
          <ac:spMkLst>
            <pc:docMk/>
            <pc:sldMk cId="1671543431" sldId="3351"/>
            <ac:spMk id="36" creationId="{75352B7F-64E6-4E36-B917-CE6799A1901B}"/>
          </ac:spMkLst>
        </pc:spChg>
        <pc:spChg chg="mod">
          <ac:chgData name="Izaki, Fumiaki (Fumiaki.Izaki@yokogawa.com)" userId="bc875e88-d07c-472c-8ef4-4be80e510a87" providerId="ADAL" clId="{F0896B06-A46D-4498-9F9D-7F6D97B6F604}" dt="2022-10-24T04:46:23.493" v="1"/>
          <ac:spMkLst>
            <pc:docMk/>
            <pc:sldMk cId="1671543431" sldId="3351"/>
            <ac:spMk id="37" creationId="{2C50AF44-5B5F-4DB6-88BE-4BB214360E2E}"/>
          </ac:spMkLst>
        </pc:spChg>
        <pc:graphicFrameChg chg="mod modGraphic">
          <ac:chgData name="Izaki, Fumiaki (Fumiaki.Izaki@yokogawa.com)" userId="bc875e88-d07c-472c-8ef4-4be80e510a87" providerId="ADAL" clId="{F0896B06-A46D-4498-9F9D-7F6D97B6F604}" dt="2022-10-25T01:40:05.873" v="4485" actId="20577"/>
          <ac:graphicFrameMkLst>
            <pc:docMk/>
            <pc:sldMk cId="1671543431" sldId="3351"/>
            <ac:graphicFrameMk id="15" creationId="{2BFA6FB4-E607-47A4-9BE5-89D5719034D1}"/>
          </ac:graphicFrameMkLst>
        </pc:graphicFrameChg>
      </pc:sldChg>
      <pc:sldChg chg="addSp delSp modSp mod">
        <pc:chgData name="Izaki, Fumiaki (Fumiaki.Izaki@yokogawa.com)" userId="bc875e88-d07c-472c-8ef4-4be80e510a87" providerId="ADAL" clId="{F0896B06-A46D-4498-9F9D-7F6D97B6F604}" dt="2022-10-25T01:09:29.877" v="3530" actId="20577"/>
        <pc:sldMkLst>
          <pc:docMk/>
          <pc:sldMk cId="387889080" sldId="3912"/>
        </pc:sldMkLst>
        <pc:spChg chg="add del mod">
          <ac:chgData name="Izaki, Fumiaki (Fumiaki.Izaki@yokogawa.com)" userId="bc875e88-d07c-472c-8ef4-4be80e510a87" providerId="ADAL" clId="{F0896B06-A46D-4498-9F9D-7F6D97B6F604}" dt="2022-10-24T05:48:12.587" v="106"/>
          <ac:spMkLst>
            <pc:docMk/>
            <pc:sldMk cId="387889080" sldId="3912"/>
            <ac:spMk id="23" creationId="{5A913168-7DAC-41E1-831A-1A8E8387394C}"/>
          </ac:spMkLst>
        </pc:spChg>
        <pc:spChg chg="add del mod">
          <ac:chgData name="Izaki, Fumiaki (Fumiaki.Izaki@yokogawa.com)" userId="bc875e88-d07c-472c-8ef4-4be80e510a87" providerId="ADAL" clId="{F0896B06-A46D-4498-9F9D-7F6D97B6F604}" dt="2022-10-24T05:48:12.587" v="106"/>
          <ac:spMkLst>
            <pc:docMk/>
            <pc:sldMk cId="387889080" sldId="3912"/>
            <ac:spMk id="24" creationId="{A1E5CFFB-BE1A-4B38-B7ED-11B3D4B93B25}"/>
          </ac:spMkLst>
        </pc:spChg>
        <pc:spChg chg="add mod">
          <ac:chgData name="Izaki, Fumiaki (Fumiaki.Izaki@yokogawa.com)" userId="bc875e88-d07c-472c-8ef4-4be80e510a87" providerId="ADAL" clId="{F0896B06-A46D-4498-9F9D-7F6D97B6F604}" dt="2022-10-24T06:28:53.759" v="905" actId="1076"/>
          <ac:spMkLst>
            <pc:docMk/>
            <pc:sldMk cId="387889080" sldId="3912"/>
            <ac:spMk id="25" creationId="{ED35174B-7489-4556-B6DD-4A9CF0F7663B}"/>
          </ac:spMkLst>
        </pc:spChg>
        <pc:spChg chg="add mod">
          <ac:chgData name="Izaki, Fumiaki (Fumiaki.Izaki@yokogawa.com)" userId="bc875e88-d07c-472c-8ef4-4be80e510a87" providerId="ADAL" clId="{F0896B06-A46D-4498-9F9D-7F6D97B6F604}" dt="2022-10-24T05:55:59.184" v="245" actId="1035"/>
          <ac:spMkLst>
            <pc:docMk/>
            <pc:sldMk cId="387889080" sldId="3912"/>
            <ac:spMk id="26" creationId="{C4F3F163-2133-4611-9272-C80C520A8DD9}"/>
          </ac:spMkLst>
        </pc:spChg>
        <pc:spChg chg="add mod">
          <ac:chgData name="Izaki, Fumiaki (Fumiaki.Izaki@yokogawa.com)" userId="bc875e88-d07c-472c-8ef4-4be80e510a87" providerId="ADAL" clId="{F0896B06-A46D-4498-9F9D-7F6D97B6F604}" dt="2022-10-24T06:10:27.625" v="628" actId="1076"/>
          <ac:spMkLst>
            <pc:docMk/>
            <pc:sldMk cId="387889080" sldId="3912"/>
            <ac:spMk id="27" creationId="{7724E443-F279-4F70-9FE6-CE359D2D89E5}"/>
          </ac:spMkLst>
        </pc:spChg>
        <pc:spChg chg="add del mod">
          <ac:chgData name="Izaki, Fumiaki (Fumiaki.Izaki@yokogawa.com)" userId="bc875e88-d07c-472c-8ef4-4be80e510a87" providerId="ADAL" clId="{F0896B06-A46D-4498-9F9D-7F6D97B6F604}" dt="2022-10-24T06:20:15.830" v="641" actId="478"/>
          <ac:spMkLst>
            <pc:docMk/>
            <pc:sldMk cId="387889080" sldId="3912"/>
            <ac:spMk id="28" creationId="{19BE4A70-041B-469F-8501-B358FC6E192F}"/>
          </ac:spMkLst>
        </pc:spChg>
        <pc:spChg chg="add mod">
          <ac:chgData name="Izaki, Fumiaki (Fumiaki.Izaki@yokogawa.com)" userId="bc875e88-d07c-472c-8ef4-4be80e510a87" providerId="ADAL" clId="{F0896B06-A46D-4498-9F9D-7F6D97B6F604}" dt="2022-10-24T06:31:16.618" v="987" actId="1035"/>
          <ac:spMkLst>
            <pc:docMk/>
            <pc:sldMk cId="387889080" sldId="3912"/>
            <ac:spMk id="30" creationId="{4087AF69-74AB-47A2-92F2-52A3E5E194A7}"/>
          </ac:spMkLst>
        </pc:spChg>
        <pc:spChg chg="add mod">
          <ac:chgData name="Izaki, Fumiaki (Fumiaki.Izaki@yokogawa.com)" userId="bc875e88-d07c-472c-8ef4-4be80e510a87" providerId="ADAL" clId="{F0896B06-A46D-4498-9F9D-7F6D97B6F604}" dt="2022-10-24T06:31:16.618" v="987" actId="1035"/>
          <ac:spMkLst>
            <pc:docMk/>
            <pc:sldMk cId="387889080" sldId="3912"/>
            <ac:spMk id="31" creationId="{90EBA169-C1A1-4524-AF54-A7944007D9C2}"/>
          </ac:spMkLst>
        </pc:spChg>
        <pc:spChg chg="add mod">
          <ac:chgData name="Izaki, Fumiaki (Fumiaki.Izaki@yokogawa.com)" userId="bc875e88-d07c-472c-8ef4-4be80e510a87" providerId="ADAL" clId="{F0896B06-A46D-4498-9F9D-7F6D97B6F604}" dt="2022-10-24T07:09:57.781" v="1319" actId="1076"/>
          <ac:spMkLst>
            <pc:docMk/>
            <pc:sldMk cId="387889080" sldId="3912"/>
            <ac:spMk id="32" creationId="{CF9E453E-5A2A-424A-BBC3-F303BA3A506E}"/>
          </ac:spMkLst>
        </pc:spChg>
        <pc:spChg chg="add del mod">
          <ac:chgData name="Izaki, Fumiaki (Fumiaki.Izaki@yokogawa.com)" userId="bc875e88-d07c-472c-8ef4-4be80e510a87" providerId="ADAL" clId="{F0896B06-A46D-4498-9F9D-7F6D97B6F604}" dt="2022-10-24T05:49:24.005" v="161" actId="478"/>
          <ac:spMkLst>
            <pc:docMk/>
            <pc:sldMk cId="387889080" sldId="3912"/>
            <ac:spMk id="33" creationId="{3F410A40-DCBA-427E-A6A8-F5F49D1A1B41}"/>
          </ac:spMkLst>
        </pc:spChg>
        <pc:spChg chg="add mod">
          <ac:chgData name="Izaki, Fumiaki (Fumiaki.Izaki@yokogawa.com)" userId="bc875e88-d07c-472c-8ef4-4be80e510a87" providerId="ADAL" clId="{F0896B06-A46D-4498-9F9D-7F6D97B6F604}" dt="2022-10-24T06:00:35.293" v="393" actId="1035"/>
          <ac:spMkLst>
            <pc:docMk/>
            <pc:sldMk cId="387889080" sldId="3912"/>
            <ac:spMk id="36" creationId="{04CC50B7-30FD-4CBD-B1B8-72D99D9219A2}"/>
          </ac:spMkLst>
        </pc:spChg>
        <pc:spChg chg="add mod ord">
          <ac:chgData name="Izaki, Fumiaki (Fumiaki.Izaki@yokogawa.com)" userId="bc875e88-d07c-472c-8ef4-4be80e510a87" providerId="ADAL" clId="{F0896B06-A46D-4498-9F9D-7F6D97B6F604}" dt="2022-10-24T07:28:24.247" v="1348" actId="166"/>
          <ac:spMkLst>
            <pc:docMk/>
            <pc:sldMk cId="387889080" sldId="3912"/>
            <ac:spMk id="39" creationId="{3EF70BD1-3EA4-4999-B850-68B487BFAE75}"/>
          </ac:spMkLst>
        </pc:spChg>
        <pc:spChg chg="add mod">
          <ac:chgData name="Izaki, Fumiaki (Fumiaki.Izaki@yokogawa.com)" userId="bc875e88-d07c-472c-8ef4-4be80e510a87" providerId="ADAL" clId="{F0896B06-A46D-4498-9F9D-7F6D97B6F604}" dt="2022-10-24T07:18:29.975" v="1338" actId="1076"/>
          <ac:spMkLst>
            <pc:docMk/>
            <pc:sldMk cId="387889080" sldId="3912"/>
            <ac:spMk id="42" creationId="{0362AD05-BA28-4446-9403-70BD5899FAF5}"/>
          </ac:spMkLst>
        </pc:spChg>
        <pc:spChg chg="add mod">
          <ac:chgData name="Izaki, Fumiaki (Fumiaki.Izaki@yokogawa.com)" userId="bc875e88-d07c-472c-8ef4-4be80e510a87" providerId="ADAL" clId="{F0896B06-A46D-4498-9F9D-7F6D97B6F604}" dt="2022-10-24T07:18:26.020" v="1337" actId="1076"/>
          <ac:spMkLst>
            <pc:docMk/>
            <pc:sldMk cId="387889080" sldId="3912"/>
            <ac:spMk id="44" creationId="{DE62768A-6519-4FB0-8D7B-568AE1C5DEF6}"/>
          </ac:spMkLst>
        </pc:spChg>
        <pc:spChg chg="add mod">
          <ac:chgData name="Izaki, Fumiaki (Fumiaki.Izaki@yokogawa.com)" userId="bc875e88-d07c-472c-8ef4-4be80e510a87" providerId="ADAL" clId="{F0896B06-A46D-4498-9F9D-7F6D97B6F604}" dt="2022-10-24T07:19:27.626" v="1346" actId="1076"/>
          <ac:spMkLst>
            <pc:docMk/>
            <pc:sldMk cId="387889080" sldId="3912"/>
            <ac:spMk id="48" creationId="{D55997C9-E284-4C1E-9C3A-535E299FBE5D}"/>
          </ac:spMkLst>
        </pc:spChg>
        <pc:spChg chg="add mod">
          <ac:chgData name="Izaki, Fumiaki (Fumiaki.Izaki@yokogawa.com)" userId="bc875e88-d07c-472c-8ef4-4be80e510a87" providerId="ADAL" clId="{F0896B06-A46D-4498-9F9D-7F6D97B6F604}" dt="2022-10-24T07:17:11.068" v="1332" actId="1076"/>
          <ac:spMkLst>
            <pc:docMk/>
            <pc:sldMk cId="387889080" sldId="3912"/>
            <ac:spMk id="49" creationId="{936929AF-EE36-4DFF-9F4C-6FE4291CF48E}"/>
          </ac:spMkLst>
        </pc:spChg>
        <pc:spChg chg="add mod">
          <ac:chgData name="Izaki, Fumiaki (Fumiaki.Izaki@yokogawa.com)" userId="bc875e88-d07c-472c-8ef4-4be80e510a87" providerId="ADAL" clId="{F0896B06-A46D-4498-9F9D-7F6D97B6F604}" dt="2022-10-24T07:08:29.826" v="1310" actId="1076"/>
          <ac:spMkLst>
            <pc:docMk/>
            <pc:sldMk cId="387889080" sldId="3912"/>
            <ac:spMk id="51" creationId="{72E75E43-C047-44D7-943D-9137F76FE78D}"/>
          </ac:spMkLst>
        </pc:spChg>
        <pc:spChg chg="add mod">
          <ac:chgData name="Izaki, Fumiaki (Fumiaki.Izaki@yokogawa.com)" userId="bc875e88-d07c-472c-8ef4-4be80e510a87" providerId="ADAL" clId="{F0896B06-A46D-4498-9F9D-7F6D97B6F604}" dt="2022-10-24T07:08:48.922" v="1313" actId="1076"/>
          <ac:spMkLst>
            <pc:docMk/>
            <pc:sldMk cId="387889080" sldId="3912"/>
            <ac:spMk id="55" creationId="{950E46D4-C31F-4067-B0E3-1B8EA027134A}"/>
          </ac:spMkLst>
        </pc:spChg>
        <pc:spChg chg="add mod">
          <ac:chgData name="Izaki, Fumiaki (Fumiaki.Izaki@yokogawa.com)" userId="bc875e88-d07c-472c-8ef4-4be80e510a87" providerId="ADAL" clId="{F0896B06-A46D-4498-9F9D-7F6D97B6F604}" dt="2022-10-24T07:08:53.828" v="1314" actId="1076"/>
          <ac:spMkLst>
            <pc:docMk/>
            <pc:sldMk cId="387889080" sldId="3912"/>
            <ac:spMk id="56" creationId="{31590927-467E-4B95-9E14-613C5CB9BD57}"/>
          </ac:spMkLst>
        </pc:spChg>
        <pc:spChg chg="add mod">
          <ac:chgData name="Izaki, Fumiaki (Fumiaki.Izaki@yokogawa.com)" userId="bc875e88-d07c-472c-8ef4-4be80e510a87" providerId="ADAL" clId="{F0896B06-A46D-4498-9F9D-7F6D97B6F604}" dt="2022-10-24T07:15:54.553" v="1323" actId="1076"/>
          <ac:spMkLst>
            <pc:docMk/>
            <pc:sldMk cId="387889080" sldId="3912"/>
            <ac:spMk id="57" creationId="{E0E3B152-C4D6-46E8-B10C-2CF12861FB09}"/>
          </ac:spMkLst>
        </pc:spChg>
        <pc:spChg chg="add mod">
          <ac:chgData name="Izaki, Fumiaki (Fumiaki.Izaki@yokogawa.com)" userId="bc875e88-d07c-472c-8ef4-4be80e510a87" providerId="ADAL" clId="{F0896B06-A46D-4498-9F9D-7F6D97B6F604}" dt="2022-10-24T07:16:23.043" v="1327" actId="1076"/>
          <ac:spMkLst>
            <pc:docMk/>
            <pc:sldMk cId="387889080" sldId="3912"/>
            <ac:spMk id="60" creationId="{F0CF7087-8B13-49D8-A84E-A4E1ABD9E2E2}"/>
          </ac:spMkLst>
        </pc:spChg>
        <pc:spChg chg="add mod">
          <ac:chgData name="Izaki, Fumiaki (Fumiaki.Izaki@yokogawa.com)" userId="bc875e88-d07c-472c-8ef4-4be80e510a87" providerId="ADAL" clId="{F0896B06-A46D-4498-9F9D-7F6D97B6F604}" dt="2022-10-24T07:16:12.316" v="1325" actId="1076"/>
          <ac:spMkLst>
            <pc:docMk/>
            <pc:sldMk cId="387889080" sldId="3912"/>
            <ac:spMk id="61" creationId="{A5786BA5-5793-4302-BCA6-1C08742EFAB3}"/>
          </ac:spMkLst>
        </pc:spChg>
        <pc:spChg chg="add mod">
          <ac:chgData name="Izaki, Fumiaki (Fumiaki.Izaki@yokogawa.com)" userId="bc875e88-d07c-472c-8ef4-4be80e510a87" providerId="ADAL" clId="{F0896B06-A46D-4498-9F9D-7F6D97B6F604}" dt="2022-10-24T07:16:17.883" v="1326" actId="1076"/>
          <ac:spMkLst>
            <pc:docMk/>
            <pc:sldMk cId="387889080" sldId="3912"/>
            <ac:spMk id="62" creationId="{845E1CCB-7E1D-4219-AC96-204354C2898F}"/>
          </ac:spMkLst>
        </pc:spChg>
        <pc:spChg chg="add mod">
          <ac:chgData name="Izaki, Fumiaki (Fumiaki.Izaki@yokogawa.com)" userId="bc875e88-d07c-472c-8ef4-4be80e510a87" providerId="ADAL" clId="{F0896B06-A46D-4498-9F9D-7F6D97B6F604}" dt="2022-10-24T06:28:32.783" v="903" actId="1076"/>
          <ac:spMkLst>
            <pc:docMk/>
            <pc:sldMk cId="387889080" sldId="3912"/>
            <ac:spMk id="64" creationId="{AF4408F0-D7BB-40C0-A964-8AA6B1379A05}"/>
          </ac:spMkLst>
        </pc:spChg>
        <pc:spChg chg="mod">
          <ac:chgData name="Izaki, Fumiaki (Fumiaki.Izaki@yokogawa.com)" userId="bc875e88-d07c-472c-8ef4-4be80e510a87" providerId="ADAL" clId="{F0896B06-A46D-4498-9F9D-7F6D97B6F604}" dt="2022-10-24T06:28:49.692" v="904" actId="1076"/>
          <ac:spMkLst>
            <pc:docMk/>
            <pc:sldMk cId="387889080" sldId="3912"/>
            <ac:spMk id="65" creationId="{52C3EEC4-018E-48F8-AAA0-362A0823B284}"/>
          </ac:spMkLst>
        </pc:spChg>
        <pc:spChg chg="mod">
          <ac:chgData name="Izaki, Fumiaki (Fumiaki.Izaki@yokogawa.com)" userId="bc875e88-d07c-472c-8ef4-4be80e510a87" providerId="ADAL" clId="{F0896B06-A46D-4498-9F9D-7F6D97B6F604}" dt="2022-10-24T05:55:59.184" v="245" actId="1035"/>
          <ac:spMkLst>
            <pc:docMk/>
            <pc:sldMk cId="387889080" sldId="3912"/>
            <ac:spMk id="66" creationId="{8F4D717F-9250-42A3-B262-EEA19BBE3486}"/>
          </ac:spMkLst>
        </pc:spChg>
        <pc:spChg chg="add mod">
          <ac:chgData name="Izaki, Fumiaki (Fumiaki.Izaki@yokogawa.com)" userId="bc875e88-d07c-472c-8ef4-4be80e510a87" providerId="ADAL" clId="{F0896B06-A46D-4498-9F9D-7F6D97B6F604}" dt="2022-10-24T06:28:32.783" v="903" actId="1076"/>
          <ac:spMkLst>
            <pc:docMk/>
            <pc:sldMk cId="387889080" sldId="3912"/>
            <ac:spMk id="67" creationId="{B2E2F2B2-9E69-4144-ADED-014D00DE2550}"/>
          </ac:spMkLst>
        </pc:spChg>
        <pc:spChg chg="add mod">
          <ac:chgData name="Izaki, Fumiaki (Fumiaki.Izaki@yokogawa.com)" userId="bc875e88-d07c-472c-8ef4-4be80e510a87" providerId="ADAL" clId="{F0896B06-A46D-4498-9F9D-7F6D97B6F604}" dt="2022-10-24T06:29:14.872" v="909" actId="1076"/>
          <ac:spMkLst>
            <pc:docMk/>
            <pc:sldMk cId="387889080" sldId="3912"/>
            <ac:spMk id="68" creationId="{CC269DC3-FE0A-4E02-A0B9-C181BEAE02C0}"/>
          </ac:spMkLst>
        </pc:spChg>
        <pc:spChg chg="add mod">
          <ac:chgData name="Izaki, Fumiaki (Fumiaki.Izaki@yokogawa.com)" userId="bc875e88-d07c-472c-8ef4-4be80e510a87" providerId="ADAL" clId="{F0896B06-A46D-4498-9F9D-7F6D97B6F604}" dt="2022-10-24T07:16:32.735" v="1328" actId="1076"/>
          <ac:spMkLst>
            <pc:docMk/>
            <pc:sldMk cId="387889080" sldId="3912"/>
            <ac:spMk id="69" creationId="{B7900DFB-CEF3-47D1-863B-986A5E2B0E2C}"/>
          </ac:spMkLst>
        </pc:spChg>
        <pc:spChg chg="add mod">
          <ac:chgData name="Izaki, Fumiaki (Fumiaki.Izaki@yokogawa.com)" userId="bc875e88-d07c-472c-8ef4-4be80e510a87" providerId="ADAL" clId="{F0896B06-A46D-4498-9F9D-7F6D97B6F604}" dt="2022-10-24T06:29:53.954" v="965" actId="1076"/>
          <ac:spMkLst>
            <pc:docMk/>
            <pc:sldMk cId="387889080" sldId="3912"/>
            <ac:spMk id="70" creationId="{92D7CE74-AC26-48A0-964B-7D4281457DE5}"/>
          </ac:spMkLst>
        </pc:spChg>
        <pc:spChg chg="add mod">
          <ac:chgData name="Izaki, Fumiaki (Fumiaki.Izaki@yokogawa.com)" userId="bc875e88-d07c-472c-8ef4-4be80e510a87" providerId="ADAL" clId="{F0896B06-A46D-4498-9F9D-7F6D97B6F604}" dt="2022-10-24T07:19:07.948" v="1343" actId="1076"/>
          <ac:spMkLst>
            <pc:docMk/>
            <pc:sldMk cId="387889080" sldId="3912"/>
            <ac:spMk id="73" creationId="{569E7594-7638-4F67-B78B-AF185F8714F1}"/>
          </ac:spMkLst>
        </pc:spChg>
        <pc:spChg chg="mod ord">
          <ac:chgData name="Izaki, Fumiaki (Fumiaki.Izaki@yokogawa.com)" userId="bc875e88-d07c-472c-8ef4-4be80e510a87" providerId="ADAL" clId="{F0896B06-A46D-4498-9F9D-7F6D97B6F604}" dt="2022-10-24T07:28:14.203" v="1347" actId="166"/>
          <ac:spMkLst>
            <pc:docMk/>
            <pc:sldMk cId="387889080" sldId="3912"/>
            <ac:spMk id="74" creationId="{1B59156C-1D52-4AFB-9669-CD456774F96F}"/>
          </ac:spMkLst>
        </pc:spChg>
        <pc:spChg chg="add mod">
          <ac:chgData name="Izaki, Fumiaki (Fumiaki.Izaki@yokogawa.com)" userId="bc875e88-d07c-472c-8ef4-4be80e510a87" providerId="ADAL" clId="{F0896B06-A46D-4498-9F9D-7F6D97B6F604}" dt="2022-10-24T07:19:07.948" v="1343" actId="1076"/>
          <ac:spMkLst>
            <pc:docMk/>
            <pc:sldMk cId="387889080" sldId="3912"/>
            <ac:spMk id="75" creationId="{EFB27794-FDEB-48F7-9B2C-EEE319501A13}"/>
          </ac:spMkLst>
        </pc:spChg>
        <pc:spChg chg="add mod">
          <ac:chgData name="Izaki, Fumiaki (Fumiaki.Izaki@yokogawa.com)" userId="bc875e88-d07c-472c-8ef4-4be80e510a87" providerId="ADAL" clId="{F0896B06-A46D-4498-9F9D-7F6D97B6F604}" dt="2022-10-24T07:19:07.948" v="1343" actId="1076"/>
          <ac:spMkLst>
            <pc:docMk/>
            <pc:sldMk cId="387889080" sldId="3912"/>
            <ac:spMk id="76" creationId="{C937FD45-29DF-4F33-BE71-F27EA7F7B024}"/>
          </ac:spMkLst>
        </pc:spChg>
        <pc:spChg chg="add mod">
          <ac:chgData name="Izaki, Fumiaki (Fumiaki.Izaki@yokogawa.com)" userId="bc875e88-d07c-472c-8ef4-4be80e510a87" providerId="ADAL" clId="{F0896B06-A46D-4498-9F9D-7F6D97B6F604}" dt="2022-10-24T07:19:18.970" v="1344" actId="1076"/>
          <ac:spMkLst>
            <pc:docMk/>
            <pc:sldMk cId="387889080" sldId="3912"/>
            <ac:spMk id="78" creationId="{A9F33B73-0062-40FD-A8EC-503492F0248B}"/>
          </ac:spMkLst>
        </pc:spChg>
        <pc:spChg chg="add mod">
          <ac:chgData name="Izaki, Fumiaki (Fumiaki.Izaki@yokogawa.com)" userId="bc875e88-d07c-472c-8ef4-4be80e510a87" providerId="ADAL" clId="{F0896B06-A46D-4498-9F9D-7F6D97B6F604}" dt="2022-10-25T01:09:04.858" v="3516" actId="14100"/>
          <ac:spMkLst>
            <pc:docMk/>
            <pc:sldMk cId="387889080" sldId="3912"/>
            <ac:spMk id="81" creationId="{64D5DB98-1D41-46F0-A83D-A40FF910A428}"/>
          </ac:spMkLst>
        </pc:spChg>
        <pc:spChg chg="add mod">
          <ac:chgData name="Izaki, Fumiaki (Fumiaki.Izaki@yokogawa.com)" userId="bc875e88-d07c-472c-8ef4-4be80e510a87" providerId="ADAL" clId="{F0896B06-A46D-4498-9F9D-7F6D97B6F604}" dt="2022-10-25T01:09:11.568" v="3524" actId="14100"/>
          <ac:spMkLst>
            <pc:docMk/>
            <pc:sldMk cId="387889080" sldId="3912"/>
            <ac:spMk id="82" creationId="{9850F5C7-60CC-4998-ADEC-9855C05ACB8C}"/>
          </ac:spMkLst>
        </pc:spChg>
        <pc:spChg chg="mod">
          <ac:chgData name="Izaki, Fumiaki (Fumiaki.Izaki@yokogawa.com)" userId="bc875e88-d07c-472c-8ef4-4be80e510a87" providerId="ADAL" clId="{F0896B06-A46D-4498-9F9D-7F6D97B6F604}" dt="2022-10-24T07:16:06.887" v="1324" actId="1076"/>
          <ac:spMkLst>
            <pc:docMk/>
            <pc:sldMk cId="387889080" sldId="3912"/>
            <ac:spMk id="103" creationId="{1370F971-7C71-43FA-9AEE-93435B59322B}"/>
          </ac:spMkLst>
        </pc:spChg>
        <pc:spChg chg="mod">
          <ac:chgData name="Izaki, Fumiaki (Fumiaki.Izaki@yokogawa.com)" userId="bc875e88-d07c-472c-8ef4-4be80e510a87" providerId="ADAL" clId="{F0896B06-A46D-4498-9F9D-7F6D97B6F604}" dt="2022-10-24T07:08:38.828" v="1312" actId="1076"/>
          <ac:spMkLst>
            <pc:docMk/>
            <pc:sldMk cId="387889080" sldId="3912"/>
            <ac:spMk id="104" creationId="{1C8FB9C3-C729-4DD2-861D-4B57EDC8F428}"/>
          </ac:spMkLst>
        </pc:spChg>
        <pc:spChg chg="del mod">
          <ac:chgData name="Izaki, Fumiaki (Fumiaki.Izaki@yokogawa.com)" userId="bc875e88-d07c-472c-8ef4-4be80e510a87" providerId="ADAL" clId="{F0896B06-A46D-4498-9F9D-7F6D97B6F604}" dt="2022-10-24T05:46:37.915" v="50" actId="478"/>
          <ac:spMkLst>
            <pc:docMk/>
            <pc:sldMk cId="387889080" sldId="3912"/>
            <ac:spMk id="105" creationId="{9782B821-C5A9-435A-958D-DCFE218CEE21}"/>
          </ac:spMkLst>
        </pc:spChg>
        <pc:graphicFrameChg chg="mod modGraphic">
          <ac:chgData name="Izaki, Fumiaki (Fumiaki.Izaki@yokogawa.com)" userId="bc875e88-d07c-472c-8ef4-4be80e510a87" providerId="ADAL" clId="{F0896B06-A46D-4498-9F9D-7F6D97B6F604}" dt="2022-10-25T01:09:29.877" v="3530" actId="20577"/>
          <ac:graphicFrameMkLst>
            <pc:docMk/>
            <pc:sldMk cId="387889080" sldId="3912"/>
            <ac:graphicFrameMk id="8" creationId="{6AB381DB-49DE-4623-ADDD-FBF21AB4D812}"/>
          </ac:graphicFrameMkLst>
        </pc:graphicFrameChg>
        <pc:cxnChg chg="mod">
          <ac:chgData name="Izaki, Fumiaki (Fumiaki.Izaki@yokogawa.com)" userId="bc875e88-d07c-472c-8ef4-4be80e510a87" providerId="ADAL" clId="{F0896B06-A46D-4498-9F9D-7F6D97B6F604}" dt="2022-10-24T07:17:31.631" v="1334" actId="14100"/>
          <ac:cxnSpMkLst>
            <pc:docMk/>
            <pc:sldMk cId="387889080" sldId="3912"/>
            <ac:cxnSpMk id="7" creationId="{877D9682-AAA5-4DF9-BFE1-ED908004A21B}"/>
          </ac:cxnSpMkLst>
        </pc:cxnChg>
        <pc:cxnChg chg="add del mod">
          <ac:chgData name="Izaki, Fumiaki (Fumiaki.Izaki@yokogawa.com)" userId="bc875e88-d07c-472c-8ef4-4be80e510a87" providerId="ADAL" clId="{F0896B06-A46D-4498-9F9D-7F6D97B6F604}" dt="2022-10-24T06:20:18.216" v="642" actId="478"/>
          <ac:cxnSpMkLst>
            <pc:docMk/>
            <pc:sldMk cId="387889080" sldId="3912"/>
            <ac:cxnSpMk id="15" creationId="{D3F5B47F-6726-486B-97EB-89016757DACA}"/>
          </ac:cxnSpMkLst>
        </pc:cxnChg>
        <pc:cxnChg chg="add del mod">
          <ac:chgData name="Izaki, Fumiaki (Fumiaki.Izaki@yokogawa.com)" userId="bc875e88-d07c-472c-8ef4-4be80e510a87" providerId="ADAL" clId="{F0896B06-A46D-4498-9F9D-7F6D97B6F604}" dt="2022-10-24T06:20:13.719" v="640" actId="478"/>
          <ac:cxnSpMkLst>
            <pc:docMk/>
            <pc:sldMk cId="387889080" sldId="3912"/>
            <ac:cxnSpMk id="21" creationId="{BAB4AA14-A377-429B-AE0F-CA9BA4462699}"/>
          </ac:cxnSpMkLst>
        </pc:cxnChg>
        <pc:cxnChg chg="add mod">
          <ac:chgData name="Izaki, Fumiaki (Fumiaki.Izaki@yokogawa.com)" userId="bc875e88-d07c-472c-8ef4-4be80e510a87" providerId="ADAL" clId="{F0896B06-A46D-4498-9F9D-7F6D97B6F604}" dt="2022-10-24T06:26:24.516" v="858" actId="1076"/>
          <ac:cxnSpMkLst>
            <pc:docMk/>
            <pc:sldMk cId="387889080" sldId="3912"/>
            <ac:cxnSpMk id="22" creationId="{6C964568-BDE0-49C8-BC29-C4BCA87E422C}"/>
          </ac:cxnSpMkLst>
        </pc:cxnChg>
        <pc:cxnChg chg="add del mod">
          <ac:chgData name="Izaki, Fumiaki (Fumiaki.Izaki@yokogawa.com)" userId="bc875e88-d07c-472c-8ef4-4be80e510a87" providerId="ADAL" clId="{F0896B06-A46D-4498-9F9D-7F6D97B6F604}" dt="2022-10-24T05:49:22.012" v="160" actId="478"/>
          <ac:cxnSpMkLst>
            <pc:docMk/>
            <pc:sldMk cId="387889080" sldId="3912"/>
            <ac:cxnSpMk id="29" creationId="{377BBF2C-87F7-47D4-A5E8-C2C45FB85954}"/>
          </ac:cxnSpMkLst>
        </pc:cxnChg>
        <pc:cxnChg chg="add mod">
          <ac:chgData name="Izaki, Fumiaki (Fumiaki.Izaki@yokogawa.com)" userId="bc875e88-d07c-472c-8ef4-4be80e510a87" providerId="ADAL" clId="{F0896B06-A46D-4498-9F9D-7F6D97B6F604}" dt="2022-10-24T06:00:35.293" v="393" actId="1035"/>
          <ac:cxnSpMkLst>
            <pc:docMk/>
            <pc:sldMk cId="387889080" sldId="3912"/>
            <ac:cxnSpMk id="34" creationId="{87D20E16-13B8-4EA4-8070-A9FF51652C81}"/>
          </ac:cxnSpMkLst>
        </pc:cxnChg>
        <pc:cxnChg chg="add mod">
          <ac:chgData name="Izaki, Fumiaki (Fumiaki.Izaki@yokogawa.com)" userId="bc875e88-d07c-472c-8ef4-4be80e510a87" providerId="ADAL" clId="{F0896B06-A46D-4498-9F9D-7F6D97B6F604}" dt="2022-10-24T07:18:40.295" v="1341" actId="14100"/>
          <ac:cxnSpMkLst>
            <pc:docMk/>
            <pc:sldMk cId="387889080" sldId="3912"/>
            <ac:cxnSpMk id="37" creationId="{6F91BF22-8597-4439-8E4C-951262DBAF31}"/>
          </ac:cxnSpMkLst>
        </pc:cxnChg>
        <pc:cxnChg chg="add mod">
          <ac:chgData name="Izaki, Fumiaki (Fumiaki.Izaki@yokogawa.com)" userId="bc875e88-d07c-472c-8ef4-4be80e510a87" providerId="ADAL" clId="{F0896B06-A46D-4498-9F9D-7F6D97B6F604}" dt="2022-10-24T07:18:08.959" v="1335" actId="1076"/>
          <ac:cxnSpMkLst>
            <pc:docMk/>
            <pc:sldMk cId="387889080" sldId="3912"/>
            <ac:cxnSpMk id="40" creationId="{4785730F-C35B-4F0C-A762-5070AB8D5F66}"/>
          </ac:cxnSpMkLst>
        </pc:cxnChg>
        <pc:cxnChg chg="add mod">
          <ac:chgData name="Izaki, Fumiaki (Fumiaki.Izaki@yokogawa.com)" userId="bc875e88-d07c-472c-8ef4-4be80e510a87" providerId="ADAL" clId="{F0896B06-A46D-4498-9F9D-7F6D97B6F604}" dt="2022-10-24T07:18:15.918" v="1336" actId="1076"/>
          <ac:cxnSpMkLst>
            <pc:docMk/>
            <pc:sldMk cId="387889080" sldId="3912"/>
            <ac:cxnSpMk id="43" creationId="{55309BF2-6F65-438F-92A7-81939C3F9E9B}"/>
          </ac:cxnSpMkLst>
        </pc:cxnChg>
        <pc:cxnChg chg="add mod">
          <ac:chgData name="Izaki, Fumiaki (Fumiaki.Izaki@yokogawa.com)" userId="bc875e88-d07c-472c-8ef4-4be80e510a87" providerId="ADAL" clId="{F0896B06-A46D-4498-9F9D-7F6D97B6F604}" dt="2022-10-24T07:19:23.202" v="1345" actId="1076"/>
          <ac:cxnSpMkLst>
            <pc:docMk/>
            <pc:sldMk cId="387889080" sldId="3912"/>
            <ac:cxnSpMk id="46" creationId="{5D9E461C-692D-4A1A-AC3B-A92D870F634F}"/>
          </ac:cxnSpMkLst>
        </pc:cxnChg>
        <pc:cxnChg chg="add mod">
          <ac:chgData name="Izaki, Fumiaki (Fumiaki.Izaki@yokogawa.com)" userId="bc875e88-d07c-472c-8ef4-4be80e510a87" providerId="ADAL" clId="{F0896B06-A46D-4498-9F9D-7F6D97B6F604}" dt="2022-10-24T07:17:16.110" v="1333" actId="1076"/>
          <ac:cxnSpMkLst>
            <pc:docMk/>
            <pc:sldMk cId="387889080" sldId="3912"/>
            <ac:cxnSpMk id="50" creationId="{531C7A1E-64AF-4309-8303-BA1D8A6F5793}"/>
          </ac:cxnSpMkLst>
        </pc:cxnChg>
        <pc:cxnChg chg="add mod">
          <ac:chgData name="Izaki, Fumiaki (Fumiaki.Izaki@yokogawa.com)" userId="bc875e88-d07c-472c-8ef4-4be80e510a87" providerId="ADAL" clId="{F0896B06-A46D-4498-9F9D-7F6D97B6F604}" dt="2022-10-24T07:08:23.777" v="1309" actId="1036"/>
          <ac:cxnSpMkLst>
            <pc:docMk/>
            <pc:sldMk cId="387889080" sldId="3912"/>
            <ac:cxnSpMk id="52" creationId="{FD65834A-53F2-4D07-A1F7-EB912B7316D4}"/>
          </ac:cxnSpMkLst>
        </pc:cxnChg>
        <pc:cxnChg chg="add mod">
          <ac:chgData name="Izaki, Fumiaki (Fumiaki.Izaki@yokogawa.com)" userId="bc875e88-d07c-472c-8ef4-4be80e510a87" providerId="ADAL" clId="{F0896B06-A46D-4498-9F9D-7F6D97B6F604}" dt="2022-10-24T06:28:32.783" v="903" actId="1076"/>
          <ac:cxnSpMkLst>
            <pc:docMk/>
            <pc:sldMk cId="387889080" sldId="3912"/>
            <ac:cxnSpMk id="63" creationId="{E018CF95-EE58-4B24-A74C-DF8FA3B40D3D}"/>
          </ac:cxnSpMkLst>
        </pc:cxnChg>
        <pc:cxnChg chg="add mod">
          <ac:chgData name="Izaki, Fumiaki (Fumiaki.Izaki@yokogawa.com)" userId="bc875e88-d07c-472c-8ef4-4be80e510a87" providerId="ADAL" clId="{F0896B06-A46D-4498-9F9D-7F6D97B6F604}" dt="2022-10-24T07:17:03.813" v="1331" actId="1076"/>
          <ac:cxnSpMkLst>
            <pc:docMk/>
            <pc:sldMk cId="387889080" sldId="3912"/>
            <ac:cxnSpMk id="71" creationId="{CF250FE7-208A-436A-9AA9-5681F2789594}"/>
          </ac:cxnSpMkLst>
        </pc:cxnChg>
        <pc:cxnChg chg="add mod">
          <ac:chgData name="Izaki, Fumiaki (Fumiaki.Izaki@yokogawa.com)" userId="bc875e88-d07c-472c-8ef4-4be80e510a87" providerId="ADAL" clId="{F0896B06-A46D-4498-9F9D-7F6D97B6F604}" dt="2022-10-24T07:08:23.777" v="1309" actId="1036"/>
          <ac:cxnSpMkLst>
            <pc:docMk/>
            <pc:sldMk cId="387889080" sldId="3912"/>
            <ac:cxnSpMk id="72" creationId="{C70A7DF1-625D-4E66-A676-8069549A2BF6}"/>
          </ac:cxnSpMkLst>
        </pc:cxnChg>
        <pc:cxnChg chg="add mod">
          <ac:chgData name="Izaki, Fumiaki (Fumiaki.Izaki@yokogawa.com)" userId="bc875e88-d07c-472c-8ef4-4be80e510a87" providerId="ADAL" clId="{F0896B06-A46D-4498-9F9D-7F6D97B6F604}" dt="2022-10-24T07:18:58.594" v="1342" actId="1076"/>
          <ac:cxnSpMkLst>
            <pc:docMk/>
            <pc:sldMk cId="387889080" sldId="3912"/>
            <ac:cxnSpMk id="77" creationId="{7D7155E7-7D13-46FE-AAA0-7FFB31C2588D}"/>
          </ac:cxnSpMkLst>
        </pc:cxnChg>
        <pc:cxnChg chg="mod">
          <ac:chgData name="Izaki, Fumiaki (Fumiaki.Izaki@yokogawa.com)" userId="bc875e88-d07c-472c-8ef4-4be80e510a87" providerId="ADAL" clId="{F0896B06-A46D-4498-9F9D-7F6D97B6F604}" dt="2022-10-24T07:03:51.440" v="1174" actId="14100"/>
          <ac:cxnSpMkLst>
            <pc:docMk/>
            <pc:sldMk cId="387889080" sldId="3912"/>
            <ac:cxnSpMk id="99" creationId="{6DAEC829-557F-4D19-9397-017685A41A43}"/>
          </ac:cxnSpMkLst>
        </pc:cxnChg>
        <pc:cxnChg chg="mod">
          <ac:chgData name="Izaki, Fumiaki (Fumiaki.Izaki@yokogawa.com)" userId="bc875e88-d07c-472c-8ef4-4be80e510a87" providerId="ADAL" clId="{F0896B06-A46D-4498-9F9D-7F6D97B6F604}" dt="2022-10-24T07:16:38.546" v="1329" actId="1076"/>
          <ac:cxnSpMkLst>
            <pc:docMk/>
            <pc:sldMk cId="387889080" sldId="3912"/>
            <ac:cxnSpMk id="102" creationId="{7EE4EE3F-75B7-4769-9BFF-628C5CA47AB3}"/>
          </ac:cxnSpMkLst>
        </pc:cxnChg>
      </pc:sldChg>
      <pc:sldChg chg="addSp delSp modSp new del mod modClrScheme chgLayout">
        <pc:chgData name="Izaki, Fumiaki (Fumiaki.Izaki@yokogawa.com)" userId="bc875e88-d07c-472c-8ef4-4be80e510a87" providerId="ADAL" clId="{F0896B06-A46D-4498-9F9D-7F6D97B6F604}" dt="2022-10-25T01:24:47.632" v="3580" actId="47"/>
        <pc:sldMkLst>
          <pc:docMk/>
          <pc:sldMk cId="2203750256" sldId="3913"/>
        </pc:sldMkLst>
        <pc:spChg chg="del mod ord">
          <ac:chgData name="Izaki, Fumiaki (Fumiaki.Izaki@yokogawa.com)" userId="bc875e88-d07c-472c-8ef4-4be80e510a87" providerId="ADAL" clId="{F0896B06-A46D-4498-9F9D-7F6D97B6F604}" dt="2022-10-25T01:24:25.306" v="3577" actId="700"/>
          <ac:spMkLst>
            <pc:docMk/>
            <pc:sldMk cId="2203750256" sldId="3913"/>
            <ac:spMk id="2" creationId="{E6F654BD-16C0-4074-8FB8-20FA8E1A542B}"/>
          </ac:spMkLst>
        </pc:spChg>
        <pc:spChg chg="mod ord">
          <ac:chgData name="Izaki, Fumiaki (Fumiaki.Izaki@yokogawa.com)" userId="bc875e88-d07c-472c-8ef4-4be80e510a87" providerId="ADAL" clId="{F0896B06-A46D-4498-9F9D-7F6D97B6F604}" dt="2022-10-25T01:24:25.306" v="3577" actId="700"/>
          <ac:spMkLst>
            <pc:docMk/>
            <pc:sldMk cId="2203750256" sldId="3913"/>
            <ac:spMk id="3" creationId="{3593DAFE-CDD2-4404-B951-7C263EADE7F5}"/>
          </ac:spMkLst>
        </pc:spChg>
        <pc:spChg chg="add mod ord">
          <ac:chgData name="Izaki, Fumiaki (Fumiaki.Izaki@yokogawa.com)" userId="bc875e88-d07c-472c-8ef4-4be80e510a87" providerId="ADAL" clId="{F0896B06-A46D-4498-9F9D-7F6D97B6F604}" dt="2022-10-25T01:24:25.306" v="3577" actId="700"/>
          <ac:spMkLst>
            <pc:docMk/>
            <pc:sldMk cId="2203750256" sldId="3913"/>
            <ac:spMk id="4" creationId="{A294792C-FBF7-44EE-A6F2-3CB073A80ACB}"/>
          </ac:spMkLst>
        </pc:spChg>
        <pc:spChg chg="add mod ord">
          <ac:chgData name="Izaki, Fumiaki (Fumiaki.Izaki@yokogawa.com)" userId="bc875e88-d07c-472c-8ef4-4be80e510a87" providerId="ADAL" clId="{F0896B06-A46D-4498-9F9D-7F6D97B6F604}" dt="2022-10-25T01:24:25.306" v="3577" actId="700"/>
          <ac:spMkLst>
            <pc:docMk/>
            <pc:sldMk cId="2203750256" sldId="3913"/>
            <ac:spMk id="5" creationId="{42CA2200-C1B9-4AB6-B874-A5531FF1898E}"/>
          </ac:spMkLst>
        </pc:spChg>
      </pc:sldChg>
    </pc:docChg>
  </pc:docChgLst>
  <pc:docChgLst>
    <pc:chgData name="Izaki, Fumiaki (Fumiaki.Izaki@yokogawa.com)" userId="bc875e88-d07c-472c-8ef4-4be80e510a87" providerId="ADAL" clId="{D768E991-0AD7-4606-BE32-1C1DB8B32E00}"/>
    <pc:docChg chg="undo custSel addSld delSld modSld sldOrd modSection">
      <pc:chgData name="Izaki, Fumiaki (Fumiaki.Izaki@yokogawa.com)" userId="bc875e88-d07c-472c-8ef4-4be80e510a87" providerId="ADAL" clId="{D768E991-0AD7-4606-BE32-1C1DB8B32E00}" dt="2022-11-28T00:30:54.712" v="3425" actId="404"/>
      <pc:docMkLst>
        <pc:docMk/>
      </pc:docMkLst>
      <pc:sldChg chg="modSp mod">
        <pc:chgData name="Izaki, Fumiaki (Fumiaki.Izaki@yokogawa.com)" userId="bc875e88-d07c-472c-8ef4-4be80e510a87" providerId="ADAL" clId="{D768E991-0AD7-4606-BE32-1C1DB8B32E00}" dt="2022-11-27T12:41:41.766" v="22" actId="20577"/>
        <pc:sldMkLst>
          <pc:docMk/>
          <pc:sldMk cId="581480645" sldId="257"/>
        </pc:sldMkLst>
        <pc:spChg chg="mod">
          <ac:chgData name="Izaki, Fumiaki (Fumiaki.Izaki@yokogawa.com)" userId="bc875e88-d07c-472c-8ef4-4be80e510a87" providerId="ADAL" clId="{D768E991-0AD7-4606-BE32-1C1DB8B32E00}" dt="2022-11-27T12:41:30.918" v="3" actId="20577"/>
          <ac:spMkLst>
            <pc:docMk/>
            <pc:sldMk cId="581480645" sldId="257"/>
            <ac:spMk id="2" creationId="{E32585D2-A100-49A4-8BD6-71C2FF205380}"/>
          </ac:spMkLst>
        </pc:spChg>
        <pc:spChg chg="mod">
          <ac:chgData name="Izaki, Fumiaki (Fumiaki.Izaki@yokogawa.com)" userId="bc875e88-d07c-472c-8ef4-4be80e510a87" providerId="ADAL" clId="{D768E991-0AD7-4606-BE32-1C1DB8B32E00}" dt="2022-11-27T12:41:41.766" v="22" actId="20577"/>
          <ac:spMkLst>
            <pc:docMk/>
            <pc:sldMk cId="581480645" sldId="257"/>
            <ac:spMk id="5" creationId="{528A07FD-4A01-42BF-B0D6-370779F7CC7F}"/>
          </ac:spMkLst>
        </pc:spChg>
      </pc:sldChg>
      <pc:sldChg chg="modSp mod">
        <pc:chgData name="Izaki, Fumiaki (Fumiaki.Izaki@yokogawa.com)" userId="bc875e88-d07c-472c-8ef4-4be80e510a87" providerId="ADAL" clId="{D768E991-0AD7-4606-BE32-1C1DB8B32E00}" dt="2022-11-28T00:22:28.668" v="3407" actId="20577"/>
        <pc:sldMkLst>
          <pc:docMk/>
          <pc:sldMk cId="4250072153" sldId="258"/>
        </pc:sldMkLst>
        <pc:spChg chg="mod">
          <ac:chgData name="Izaki, Fumiaki (Fumiaki.Izaki@yokogawa.com)" userId="bc875e88-d07c-472c-8ef4-4be80e510a87" providerId="ADAL" clId="{D768E991-0AD7-4606-BE32-1C1DB8B32E00}" dt="2022-11-27T12:41:51.728" v="24" actId="20577"/>
          <ac:spMkLst>
            <pc:docMk/>
            <pc:sldMk cId="4250072153" sldId="258"/>
            <ac:spMk id="5" creationId="{B51BC0EB-0719-4841-A8A1-3C87C64AB2A3}"/>
          </ac:spMkLst>
        </pc:spChg>
        <pc:spChg chg="mod">
          <ac:chgData name="Izaki, Fumiaki (Fumiaki.Izaki@yokogawa.com)" userId="bc875e88-d07c-472c-8ef4-4be80e510a87" providerId="ADAL" clId="{D768E991-0AD7-4606-BE32-1C1DB8B32E00}" dt="2022-11-28T00:22:28.668" v="3407" actId="20577"/>
          <ac:spMkLst>
            <pc:docMk/>
            <pc:sldMk cId="4250072153" sldId="258"/>
            <ac:spMk id="7" creationId="{30D573C7-3195-41C8-8416-FCF3699C7A73}"/>
          </ac:spMkLst>
        </pc:spChg>
      </pc:sldChg>
      <pc:sldChg chg="del">
        <pc:chgData name="Izaki, Fumiaki (Fumiaki.Izaki@yokogawa.com)" userId="bc875e88-d07c-472c-8ef4-4be80e510a87" providerId="ADAL" clId="{D768E991-0AD7-4606-BE32-1C1DB8B32E00}" dt="2022-11-27T12:42:03.350" v="25" actId="47"/>
        <pc:sldMkLst>
          <pc:docMk/>
          <pc:sldMk cId="2390802018" sldId="1315"/>
        </pc:sldMkLst>
      </pc:sldChg>
      <pc:sldChg chg="del">
        <pc:chgData name="Izaki, Fumiaki (Fumiaki.Izaki@yokogawa.com)" userId="bc875e88-d07c-472c-8ef4-4be80e510a87" providerId="ADAL" clId="{D768E991-0AD7-4606-BE32-1C1DB8B32E00}" dt="2022-11-27T12:42:03.350" v="25" actId="47"/>
        <pc:sldMkLst>
          <pc:docMk/>
          <pc:sldMk cId="2738694127" sldId="1320"/>
        </pc:sldMkLst>
      </pc:sldChg>
      <pc:sldChg chg="del">
        <pc:chgData name="Izaki, Fumiaki (Fumiaki.Izaki@yokogawa.com)" userId="bc875e88-d07c-472c-8ef4-4be80e510a87" providerId="ADAL" clId="{D768E991-0AD7-4606-BE32-1C1DB8B32E00}" dt="2022-11-27T12:42:03.350" v="25" actId="47"/>
        <pc:sldMkLst>
          <pc:docMk/>
          <pc:sldMk cId="1582420261" sldId="1323"/>
        </pc:sldMkLst>
      </pc:sldChg>
      <pc:sldChg chg="del">
        <pc:chgData name="Izaki, Fumiaki (Fumiaki.Izaki@yokogawa.com)" userId="bc875e88-d07c-472c-8ef4-4be80e510a87" providerId="ADAL" clId="{D768E991-0AD7-4606-BE32-1C1DB8B32E00}" dt="2022-11-27T12:59:38.003" v="27" actId="47"/>
        <pc:sldMkLst>
          <pc:docMk/>
          <pc:sldMk cId="2000822823" sldId="1442"/>
        </pc:sldMkLst>
      </pc:sldChg>
      <pc:sldChg chg="del">
        <pc:chgData name="Izaki, Fumiaki (Fumiaki.Izaki@yokogawa.com)" userId="bc875e88-d07c-472c-8ef4-4be80e510a87" providerId="ADAL" clId="{D768E991-0AD7-4606-BE32-1C1DB8B32E00}" dt="2022-11-27T12:42:03.350" v="25" actId="47"/>
        <pc:sldMkLst>
          <pc:docMk/>
          <pc:sldMk cId="4061037397" sldId="1457"/>
        </pc:sldMkLst>
      </pc:sldChg>
      <pc:sldChg chg="del">
        <pc:chgData name="Izaki, Fumiaki (Fumiaki.Izaki@yokogawa.com)" userId="bc875e88-d07c-472c-8ef4-4be80e510a87" providerId="ADAL" clId="{D768E991-0AD7-4606-BE32-1C1DB8B32E00}" dt="2022-11-27T12:59:38.003" v="27" actId="47"/>
        <pc:sldMkLst>
          <pc:docMk/>
          <pc:sldMk cId="3450875681" sldId="1520"/>
        </pc:sldMkLst>
      </pc:sldChg>
      <pc:sldChg chg="del">
        <pc:chgData name="Izaki, Fumiaki (Fumiaki.Izaki@yokogawa.com)" userId="bc875e88-d07c-472c-8ef4-4be80e510a87" providerId="ADAL" clId="{D768E991-0AD7-4606-BE32-1C1DB8B32E00}" dt="2022-11-27T12:59:38.003" v="27" actId="47"/>
        <pc:sldMkLst>
          <pc:docMk/>
          <pc:sldMk cId="3117749695" sldId="1523"/>
        </pc:sldMkLst>
      </pc:sldChg>
      <pc:sldChg chg="del">
        <pc:chgData name="Izaki, Fumiaki (Fumiaki.Izaki@yokogawa.com)" userId="bc875e88-d07c-472c-8ef4-4be80e510a87" providerId="ADAL" clId="{D768E991-0AD7-4606-BE32-1C1DB8B32E00}" dt="2022-11-27T12:42:03.350" v="25" actId="47"/>
        <pc:sldMkLst>
          <pc:docMk/>
          <pc:sldMk cId="915048137" sldId="1535"/>
        </pc:sldMkLst>
      </pc:sldChg>
      <pc:sldChg chg="del">
        <pc:chgData name="Izaki, Fumiaki (Fumiaki.Izaki@yokogawa.com)" userId="bc875e88-d07c-472c-8ef4-4be80e510a87" providerId="ADAL" clId="{D768E991-0AD7-4606-BE32-1C1DB8B32E00}" dt="2022-11-27T12:42:03.350" v="25" actId="47"/>
        <pc:sldMkLst>
          <pc:docMk/>
          <pc:sldMk cId="3897602811" sldId="1536"/>
        </pc:sldMkLst>
      </pc:sldChg>
      <pc:sldChg chg="del">
        <pc:chgData name="Izaki, Fumiaki (Fumiaki.Izaki@yokogawa.com)" userId="bc875e88-d07c-472c-8ef4-4be80e510a87" providerId="ADAL" clId="{D768E991-0AD7-4606-BE32-1C1DB8B32E00}" dt="2022-11-27T12:42:03.350" v="25" actId="47"/>
        <pc:sldMkLst>
          <pc:docMk/>
          <pc:sldMk cId="1926581369" sldId="1540"/>
        </pc:sldMkLst>
      </pc:sldChg>
      <pc:sldChg chg="del">
        <pc:chgData name="Izaki, Fumiaki (Fumiaki.Izaki@yokogawa.com)" userId="bc875e88-d07c-472c-8ef4-4be80e510a87" providerId="ADAL" clId="{D768E991-0AD7-4606-BE32-1C1DB8B32E00}" dt="2022-11-27T12:42:03.350" v="25" actId="47"/>
        <pc:sldMkLst>
          <pc:docMk/>
          <pc:sldMk cId="2564650067" sldId="1541"/>
        </pc:sldMkLst>
      </pc:sldChg>
      <pc:sldChg chg="del">
        <pc:chgData name="Izaki, Fumiaki (Fumiaki.Izaki@yokogawa.com)" userId="bc875e88-d07c-472c-8ef4-4be80e510a87" providerId="ADAL" clId="{D768E991-0AD7-4606-BE32-1C1DB8B32E00}" dt="2022-11-27T12:42:03.350" v="25" actId="47"/>
        <pc:sldMkLst>
          <pc:docMk/>
          <pc:sldMk cId="1014986100" sldId="1542"/>
        </pc:sldMkLst>
      </pc:sldChg>
      <pc:sldChg chg="del">
        <pc:chgData name="Izaki, Fumiaki (Fumiaki.Izaki@yokogawa.com)" userId="bc875e88-d07c-472c-8ef4-4be80e510a87" providerId="ADAL" clId="{D768E991-0AD7-4606-BE32-1C1DB8B32E00}" dt="2022-11-27T12:42:03.350" v="25" actId="47"/>
        <pc:sldMkLst>
          <pc:docMk/>
          <pc:sldMk cId="1514217085" sldId="1543"/>
        </pc:sldMkLst>
      </pc:sldChg>
      <pc:sldChg chg="del">
        <pc:chgData name="Izaki, Fumiaki (Fumiaki.Izaki@yokogawa.com)" userId="bc875e88-d07c-472c-8ef4-4be80e510a87" providerId="ADAL" clId="{D768E991-0AD7-4606-BE32-1C1DB8B32E00}" dt="2022-11-27T12:59:38.003" v="27" actId="47"/>
        <pc:sldMkLst>
          <pc:docMk/>
          <pc:sldMk cId="1823104948" sldId="1551"/>
        </pc:sldMkLst>
      </pc:sldChg>
      <pc:sldChg chg="del">
        <pc:chgData name="Izaki, Fumiaki (Fumiaki.Izaki@yokogawa.com)" userId="bc875e88-d07c-472c-8ef4-4be80e510a87" providerId="ADAL" clId="{D768E991-0AD7-4606-BE32-1C1DB8B32E00}" dt="2022-11-27T12:59:38.003" v="27" actId="47"/>
        <pc:sldMkLst>
          <pc:docMk/>
          <pc:sldMk cId="3120141393" sldId="1553"/>
        </pc:sldMkLst>
      </pc:sldChg>
      <pc:sldChg chg="addSp delSp modSp mod">
        <pc:chgData name="Izaki, Fumiaki (Fumiaki.Izaki@yokogawa.com)" userId="bc875e88-d07c-472c-8ef4-4be80e510a87" providerId="ADAL" clId="{D768E991-0AD7-4606-BE32-1C1DB8B32E00}" dt="2022-11-27T13:47:46.027" v="1806" actId="20577"/>
        <pc:sldMkLst>
          <pc:docMk/>
          <pc:sldMk cId="1671543431" sldId="3351"/>
        </pc:sldMkLst>
        <pc:spChg chg="mod">
          <ac:chgData name="Izaki, Fumiaki (Fumiaki.Izaki@yokogawa.com)" userId="bc875e88-d07c-472c-8ef4-4be80e510a87" providerId="ADAL" clId="{D768E991-0AD7-4606-BE32-1C1DB8B32E00}" dt="2022-11-27T13:36:23.590" v="1392" actId="20577"/>
          <ac:spMkLst>
            <pc:docMk/>
            <pc:sldMk cId="1671543431" sldId="3351"/>
            <ac:spMk id="2" creationId="{D9949A1B-4EC9-46F0-B82B-FA915887559B}"/>
          </ac:spMkLst>
        </pc:spChg>
        <pc:spChg chg="mod">
          <ac:chgData name="Izaki, Fumiaki (Fumiaki.Izaki@yokogawa.com)" userId="bc875e88-d07c-472c-8ef4-4be80e510a87" providerId="ADAL" clId="{D768E991-0AD7-4606-BE32-1C1DB8B32E00}" dt="2022-11-27T13:26:21.235" v="740" actId="113"/>
          <ac:spMkLst>
            <pc:docMk/>
            <pc:sldMk cId="1671543431" sldId="3351"/>
            <ac:spMk id="4" creationId="{FFB2DFEE-2A50-49C6-BF12-227313650257}"/>
          </ac:spMkLst>
        </pc:spChg>
        <pc:spChg chg="mod">
          <ac:chgData name="Izaki, Fumiaki (Fumiaki.Izaki@yokogawa.com)" userId="bc875e88-d07c-472c-8ef4-4be80e510a87" providerId="ADAL" clId="{D768E991-0AD7-4606-BE32-1C1DB8B32E00}" dt="2022-11-27T13:26:25.500" v="741" actId="113"/>
          <ac:spMkLst>
            <pc:docMk/>
            <pc:sldMk cId="1671543431" sldId="3351"/>
            <ac:spMk id="16" creationId="{0EB4DFFA-169B-4BBE-94C0-315D2A067316}"/>
          </ac:spMkLst>
        </pc:spChg>
        <pc:spChg chg="add mod">
          <ac:chgData name="Izaki, Fumiaki (Fumiaki.Izaki@yokogawa.com)" userId="bc875e88-d07c-472c-8ef4-4be80e510a87" providerId="ADAL" clId="{D768E991-0AD7-4606-BE32-1C1DB8B32E00}" dt="2022-11-27T13:26:43.728" v="756" actId="1036"/>
          <ac:spMkLst>
            <pc:docMk/>
            <pc:sldMk cId="1671543431" sldId="3351"/>
            <ac:spMk id="17" creationId="{5E7ED576-DB88-4519-B42C-FF90A8E47689}"/>
          </ac:spMkLst>
        </pc:spChg>
        <pc:spChg chg="add del mod">
          <ac:chgData name="Izaki, Fumiaki (Fumiaki.Izaki@yokogawa.com)" userId="bc875e88-d07c-472c-8ef4-4be80e510a87" providerId="ADAL" clId="{D768E991-0AD7-4606-BE32-1C1DB8B32E00}" dt="2022-11-27T13:25:57.874" v="733" actId="478"/>
          <ac:spMkLst>
            <pc:docMk/>
            <pc:sldMk cId="1671543431" sldId="3351"/>
            <ac:spMk id="18" creationId="{FC43498A-C79B-4B1A-953E-751D93644D12}"/>
          </ac:spMkLst>
        </pc:spChg>
        <pc:spChg chg="add del mod">
          <ac:chgData name="Izaki, Fumiaki (Fumiaki.Izaki@yokogawa.com)" userId="bc875e88-d07c-472c-8ef4-4be80e510a87" providerId="ADAL" clId="{D768E991-0AD7-4606-BE32-1C1DB8B32E00}" dt="2022-11-27T13:26:00.318" v="734" actId="478"/>
          <ac:spMkLst>
            <pc:docMk/>
            <pc:sldMk cId="1671543431" sldId="3351"/>
            <ac:spMk id="19" creationId="{8973288C-DC99-4B69-96E1-9C288E669DB7}"/>
          </ac:spMkLst>
        </pc:spChg>
        <pc:spChg chg="add del mod">
          <ac:chgData name="Izaki, Fumiaki (Fumiaki.Izaki@yokogawa.com)" userId="bc875e88-d07c-472c-8ef4-4be80e510a87" providerId="ADAL" clId="{D768E991-0AD7-4606-BE32-1C1DB8B32E00}" dt="2022-11-27T13:26:03.191" v="735" actId="478"/>
          <ac:spMkLst>
            <pc:docMk/>
            <pc:sldMk cId="1671543431" sldId="3351"/>
            <ac:spMk id="20" creationId="{88B1D14A-D5FD-4000-921C-AE5000C7E05C}"/>
          </ac:spMkLst>
        </pc:spChg>
        <pc:spChg chg="add mod">
          <ac:chgData name="Izaki, Fumiaki (Fumiaki.Izaki@yokogawa.com)" userId="bc875e88-d07c-472c-8ef4-4be80e510a87" providerId="ADAL" clId="{D768E991-0AD7-4606-BE32-1C1DB8B32E00}" dt="2022-11-27T13:26:55.114" v="795" actId="1038"/>
          <ac:spMkLst>
            <pc:docMk/>
            <pc:sldMk cId="1671543431" sldId="3351"/>
            <ac:spMk id="21" creationId="{EE844C28-097E-4AA3-9877-01509657D8B8}"/>
          </ac:spMkLst>
        </pc:spChg>
        <pc:spChg chg="add del mod">
          <ac:chgData name="Izaki, Fumiaki (Fumiaki.Izaki@yokogawa.com)" userId="bc875e88-d07c-472c-8ef4-4be80e510a87" providerId="ADAL" clId="{D768E991-0AD7-4606-BE32-1C1DB8B32E00}" dt="2022-11-27T13:27:52.290" v="798" actId="478"/>
          <ac:spMkLst>
            <pc:docMk/>
            <pc:sldMk cId="1671543431" sldId="3351"/>
            <ac:spMk id="22" creationId="{7B1E1EB8-3BE0-4055-A601-ED150EC86504}"/>
          </ac:spMkLst>
        </pc:spChg>
        <pc:spChg chg="mod">
          <ac:chgData name="Izaki, Fumiaki (Fumiaki.Izaki@yokogawa.com)" userId="bc875e88-d07c-472c-8ef4-4be80e510a87" providerId="ADAL" clId="{D768E991-0AD7-4606-BE32-1C1DB8B32E00}" dt="2022-11-27T13:36:36.679" v="1394" actId="207"/>
          <ac:spMkLst>
            <pc:docMk/>
            <pc:sldMk cId="1671543431" sldId="3351"/>
            <ac:spMk id="34" creationId="{77C6E15D-5AF8-4B58-9040-E0889CFDEE19}"/>
          </ac:spMkLst>
        </pc:spChg>
        <pc:spChg chg="mod">
          <ac:chgData name="Izaki, Fumiaki (Fumiaki.Izaki@yokogawa.com)" userId="bc875e88-d07c-472c-8ef4-4be80e510a87" providerId="ADAL" clId="{D768E991-0AD7-4606-BE32-1C1DB8B32E00}" dt="2022-11-27T13:36:41.810" v="1395" actId="207"/>
          <ac:spMkLst>
            <pc:docMk/>
            <pc:sldMk cId="1671543431" sldId="3351"/>
            <ac:spMk id="35" creationId="{D1A9255F-2813-4A15-8FEB-56CD73EB0885}"/>
          </ac:spMkLst>
        </pc:spChg>
        <pc:graphicFrameChg chg="mod modGraphic">
          <ac:chgData name="Izaki, Fumiaki (Fumiaki.Izaki@yokogawa.com)" userId="bc875e88-d07c-472c-8ef4-4be80e510a87" providerId="ADAL" clId="{D768E991-0AD7-4606-BE32-1C1DB8B32E00}" dt="2022-11-27T13:47:46.027" v="1806" actId="20577"/>
          <ac:graphicFrameMkLst>
            <pc:docMk/>
            <pc:sldMk cId="1671543431" sldId="3351"/>
            <ac:graphicFrameMk id="15" creationId="{2BFA6FB4-E607-47A4-9BE5-89D5719034D1}"/>
          </ac:graphicFrameMkLst>
        </pc:graphicFrameChg>
        <pc:graphicFrameChg chg="add mod">
          <ac:chgData name="Izaki, Fumiaki (Fumiaki.Izaki@yokogawa.com)" userId="bc875e88-d07c-472c-8ef4-4be80e510a87" providerId="ADAL" clId="{D768E991-0AD7-4606-BE32-1C1DB8B32E00}" dt="2022-11-27T13:32:48.034" v="1207"/>
          <ac:graphicFrameMkLst>
            <pc:docMk/>
            <pc:sldMk cId="1671543431" sldId="3351"/>
            <ac:graphicFrameMk id="27" creationId="{5C78AD6D-389F-4774-A346-A39D0E299A93}"/>
          </ac:graphicFrameMkLst>
        </pc:graphicFrameChg>
      </pc:sldChg>
      <pc:sldChg chg="modSp mod">
        <pc:chgData name="Izaki, Fumiaki (Fumiaki.Izaki@yokogawa.com)" userId="bc875e88-d07c-472c-8ef4-4be80e510a87" providerId="ADAL" clId="{D768E991-0AD7-4606-BE32-1C1DB8B32E00}" dt="2022-11-27T12:59:12.899" v="26" actId="1076"/>
        <pc:sldMkLst>
          <pc:docMk/>
          <pc:sldMk cId="387889080" sldId="3912"/>
        </pc:sldMkLst>
        <pc:cxnChg chg="mod">
          <ac:chgData name="Izaki, Fumiaki (Fumiaki.Izaki@yokogawa.com)" userId="bc875e88-d07c-472c-8ef4-4be80e510a87" providerId="ADAL" clId="{D768E991-0AD7-4606-BE32-1C1DB8B32E00}" dt="2022-11-27T12:59:12.899" v="26" actId="1076"/>
          <ac:cxnSpMkLst>
            <pc:docMk/>
            <pc:sldMk cId="387889080" sldId="3912"/>
            <ac:cxnSpMk id="7" creationId="{877D9682-AAA5-4DF9-BFE1-ED908004A21B}"/>
          </ac:cxnSpMkLst>
        </pc:cxnChg>
      </pc:sldChg>
      <pc:sldChg chg="new del">
        <pc:chgData name="Izaki, Fumiaki (Fumiaki.Izaki@yokogawa.com)" userId="bc875e88-d07c-472c-8ef4-4be80e510a87" providerId="ADAL" clId="{D768E991-0AD7-4606-BE32-1C1DB8B32E00}" dt="2022-11-27T13:51:31.786" v="1808" actId="47"/>
        <pc:sldMkLst>
          <pc:docMk/>
          <pc:sldMk cId="2876650062" sldId="3913"/>
        </pc:sldMkLst>
      </pc:sldChg>
      <pc:sldChg chg="del">
        <pc:chgData name="Izaki, Fumiaki (Fumiaki.Izaki@yokogawa.com)" userId="bc875e88-d07c-472c-8ef4-4be80e510a87" providerId="ADAL" clId="{D768E991-0AD7-4606-BE32-1C1DB8B32E00}" dt="2022-11-27T13:56:26.068" v="1880" actId="47"/>
        <pc:sldMkLst>
          <pc:docMk/>
          <pc:sldMk cId="2505417513" sldId="3933"/>
        </pc:sldMkLst>
      </pc:sldChg>
      <pc:sldChg chg="modSp mod ord">
        <pc:chgData name="Izaki, Fumiaki (Fumiaki.Izaki@yokogawa.com)" userId="bc875e88-d07c-472c-8ef4-4be80e510a87" providerId="ADAL" clId="{D768E991-0AD7-4606-BE32-1C1DB8B32E00}" dt="2022-11-28T00:23:46.653" v="3420"/>
        <pc:sldMkLst>
          <pc:docMk/>
          <pc:sldMk cId="393906318" sldId="3937"/>
        </pc:sldMkLst>
        <pc:spChg chg="mod">
          <ac:chgData name="Izaki, Fumiaki (Fumiaki.Izaki@yokogawa.com)" userId="bc875e88-d07c-472c-8ef4-4be80e510a87" providerId="ADAL" clId="{D768E991-0AD7-4606-BE32-1C1DB8B32E00}" dt="2022-11-28T00:23:38.083" v="3418" actId="20577"/>
          <ac:spMkLst>
            <pc:docMk/>
            <pc:sldMk cId="393906318" sldId="3937"/>
            <ac:spMk id="4" creationId="{EDAEC0AB-DF2D-4CF0-80EB-EB6638C14812}"/>
          </ac:spMkLst>
        </pc:spChg>
        <pc:spChg chg="mod">
          <ac:chgData name="Izaki, Fumiaki (Fumiaki.Izaki@yokogawa.com)" userId="bc875e88-d07c-472c-8ef4-4be80e510a87" providerId="ADAL" clId="{D768E991-0AD7-4606-BE32-1C1DB8B32E00}" dt="2022-11-27T13:55:44.095" v="1879" actId="1038"/>
          <ac:spMkLst>
            <pc:docMk/>
            <pc:sldMk cId="393906318" sldId="3937"/>
            <ac:spMk id="52" creationId="{ED437824-34EE-4A0F-AA77-B934B08240C7}"/>
          </ac:spMkLst>
        </pc:spChg>
        <pc:spChg chg="mod">
          <ac:chgData name="Izaki, Fumiaki (Fumiaki.Izaki@yokogawa.com)" userId="bc875e88-d07c-472c-8ef4-4be80e510a87" providerId="ADAL" clId="{D768E991-0AD7-4606-BE32-1C1DB8B32E00}" dt="2022-11-27T13:59:02.459" v="1943" actId="20577"/>
          <ac:spMkLst>
            <pc:docMk/>
            <pc:sldMk cId="393906318" sldId="3937"/>
            <ac:spMk id="54" creationId="{209DF494-CE07-4D7C-BD9F-DD45647C3FAB}"/>
          </ac:spMkLst>
        </pc:spChg>
      </pc:sldChg>
      <pc:sldChg chg="addSp delSp modSp new mod modClrScheme chgLayout">
        <pc:chgData name="Izaki, Fumiaki (Fumiaki.Izaki@yokogawa.com)" userId="bc875e88-d07c-472c-8ef4-4be80e510a87" providerId="ADAL" clId="{D768E991-0AD7-4606-BE32-1C1DB8B32E00}" dt="2022-11-28T00:30:54.712" v="3425" actId="404"/>
        <pc:sldMkLst>
          <pc:docMk/>
          <pc:sldMk cId="688151214" sldId="3938"/>
        </pc:sldMkLst>
        <pc:spChg chg="del mod ord">
          <ac:chgData name="Izaki, Fumiaki (Fumiaki.Izaki@yokogawa.com)" userId="bc875e88-d07c-472c-8ef4-4be80e510a87" providerId="ADAL" clId="{D768E991-0AD7-4606-BE32-1C1DB8B32E00}" dt="2022-11-28T00:23:28.025" v="3409" actId="700"/>
          <ac:spMkLst>
            <pc:docMk/>
            <pc:sldMk cId="688151214" sldId="3938"/>
            <ac:spMk id="2" creationId="{746A03FA-E245-4744-8741-420E28B2A9A8}"/>
          </ac:spMkLst>
        </pc:spChg>
        <pc:spChg chg="mod ord">
          <ac:chgData name="Izaki, Fumiaki (Fumiaki.Izaki@yokogawa.com)" userId="bc875e88-d07c-472c-8ef4-4be80e510a87" providerId="ADAL" clId="{D768E991-0AD7-4606-BE32-1C1DB8B32E00}" dt="2022-11-28T00:23:28.025" v="3409" actId="700"/>
          <ac:spMkLst>
            <pc:docMk/>
            <pc:sldMk cId="688151214" sldId="3938"/>
            <ac:spMk id="3" creationId="{200F7422-D8BD-4401-ACDB-CEF2836216E9}"/>
          </ac:spMkLst>
        </pc:spChg>
        <pc:spChg chg="add mod ord">
          <ac:chgData name="Izaki, Fumiaki (Fumiaki.Izaki@yokogawa.com)" userId="bc875e88-d07c-472c-8ef4-4be80e510a87" providerId="ADAL" clId="{D768E991-0AD7-4606-BE32-1C1DB8B32E00}" dt="2022-11-28T00:30:54.712" v="3425" actId="404"/>
          <ac:spMkLst>
            <pc:docMk/>
            <pc:sldMk cId="688151214" sldId="3938"/>
            <ac:spMk id="4" creationId="{A32043F0-ADA7-4B4C-AF0F-95D5F75BFB6E}"/>
          </ac:spMkLst>
        </pc:spChg>
      </pc:sldChg>
    </pc:docChg>
  </pc:docChgLst>
  <pc:docChgLst>
    <pc:chgData name="Izaki, Fumiaki (Fumiaki.Izaki@yokogawa.com)" userId="bc875e88-d07c-472c-8ef4-4be80e510a87" providerId="ADAL" clId="{5814206D-6432-4A44-97BA-670B87E76D9E}"/>
    <pc:docChg chg="modSld">
      <pc:chgData name="Izaki, Fumiaki (Fumiaki.Izaki@yokogawa.com)" userId="bc875e88-d07c-472c-8ef4-4be80e510a87" providerId="ADAL" clId="{5814206D-6432-4A44-97BA-670B87E76D9E}" dt="2022-08-23T12:50:52.250" v="3" actId="20577"/>
      <pc:docMkLst>
        <pc:docMk/>
      </pc:docMkLst>
      <pc:sldChg chg="modSp mod">
        <pc:chgData name="Izaki, Fumiaki (Fumiaki.Izaki@yokogawa.com)" userId="bc875e88-d07c-472c-8ef4-4be80e510a87" providerId="ADAL" clId="{5814206D-6432-4A44-97BA-670B87E76D9E}" dt="2022-08-23T12:50:52.250" v="3" actId="20577"/>
        <pc:sldMkLst>
          <pc:docMk/>
          <pc:sldMk cId="4250072153" sldId="258"/>
        </pc:sldMkLst>
        <pc:spChg chg="mod">
          <ac:chgData name="Izaki, Fumiaki (Fumiaki.Izaki@yokogawa.com)" userId="bc875e88-d07c-472c-8ef4-4be80e510a87" providerId="ADAL" clId="{5814206D-6432-4A44-97BA-670B87E76D9E}" dt="2022-08-23T12:50:52.250" v="3" actId="20577"/>
          <ac:spMkLst>
            <pc:docMk/>
            <pc:sldMk cId="4250072153" sldId="258"/>
            <ac:spMk id="5" creationId="{B51BC0EB-0719-4841-A8A1-3C87C64AB2A3}"/>
          </ac:spMkLst>
        </pc:spChg>
      </pc:sldChg>
    </pc:docChg>
  </pc:docChgLst>
  <pc:docChgLst>
    <pc:chgData name="Izaki, Fumiaki (Fumiaki.Izaki@yokogawa.com)" userId="bc875e88-d07c-472c-8ef4-4be80e510a87" providerId="ADAL" clId="{8910B659-7737-4EDA-A31A-88AC797F4557}"/>
    <pc:docChg chg="undo custSel delSld modSld modSection">
      <pc:chgData name="Izaki, Fumiaki (Fumiaki.Izaki@yokogawa.com)" userId="bc875e88-d07c-472c-8ef4-4be80e510a87" providerId="ADAL" clId="{8910B659-7737-4EDA-A31A-88AC797F4557}" dt="2022-09-25T14:07:33.876" v="2104" actId="1038"/>
      <pc:docMkLst>
        <pc:docMk/>
      </pc:docMkLst>
      <pc:sldChg chg="del">
        <pc:chgData name="Izaki, Fumiaki (Fumiaki.Izaki@yokogawa.com)" userId="bc875e88-d07c-472c-8ef4-4be80e510a87" providerId="ADAL" clId="{8910B659-7737-4EDA-A31A-88AC797F4557}" dt="2022-09-25T12:38:18.928" v="2" actId="47"/>
        <pc:sldMkLst>
          <pc:docMk/>
          <pc:sldMk cId="136811311" sldId="256"/>
        </pc:sldMkLst>
      </pc:sldChg>
      <pc:sldChg chg="modSp mod">
        <pc:chgData name="Izaki, Fumiaki (Fumiaki.Izaki@yokogawa.com)" userId="bc875e88-d07c-472c-8ef4-4be80e510a87" providerId="ADAL" clId="{8910B659-7737-4EDA-A31A-88AC797F4557}" dt="2022-09-25T12:49:59.713" v="21" actId="20577"/>
        <pc:sldMkLst>
          <pc:docMk/>
          <pc:sldMk cId="581480645" sldId="257"/>
        </pc:sldMkLst>
        <pc:spChg chg="mod">
          <ac:chgData name="Izaki, Fumiaki (Fumiaki.Izaki@yokogawa.com)" userId="bc875e88-d07c-472c-8ef4-4be80e510a87" providerId="ADAL" clId="{8910B659-7737-4EDA-A31A-88AC797F4557}" dt="2022-09-25T12:49:50.582" v="4" actId="20577"/>
          <ac:spMkLst>
            <pc:docMk/>
            <pc:sldMk cId="581480645" sldId="257"/>
            <ac:spMk id="2" creationId="{E32585D2-A100-49A4-8BD6-71C2FF205380}"/>
          </ac:spMkLst>
        </pc:spChg>
        <pc:spChg chg="mod">
          <ac:chgData name="Izaki, Fumiaki (Fumiaki.Izaki@yokogawa.com)" userId="bc875e88-d07c-472c-8ef4-4be80e510a87" providerId="ADAL" clId="{8910B659-7737-4EDA-A31A-88AC797F4557}" dt="2022-09-25T12:49:59.713" v="21" actId="20577"/>
          <ac:spMkLst>
            <pc:docMk/>
            <pc:sldMk cId="581480645" sldId="257"/>
            <ac:spMk id="5" creationId="{528A07FD-4A01-42BF-B0D6-370779F7CC7F}"/>
          </ac:spMkLst>
        </pc:spChg>
      </pc:sldChg>
      <pc:sldChg chg="addSp delSp modSp mod">
        <pc:chgData name="Izaki, Fumiaki (Fumiaki.Izaki@yokogawa.com)" userId="bc875e88-d07c-472c-8ef4-4be80e510a87" providerId="ADAL" clId="{8910B659-7737-4EDA-A31A-88AC797F4557}" dt="2022-09-25T14:06:55.618" v="2102" actId="20577"/>
        <pc:sldMkLst>
          <pc:docMk/>
          <pc:sldMk cId="4250072153" sldId="258"/>
        </pc:sldMkLst>
        <pc:spChg chg="add del mod">
          <ac:chgData name="Izaki, Fumiaki (Fumiaki.Izaki@yokogawa.com)" userId="bc875e88-d07c-472c-8ef4-4be80e510a87" providerId="ADAL" clId="{8910B659-7737-4EDA-A31A-88AC797F4557}" dt="2022-09-25T14:00:50.296" v="1824" actId="1076"/>
          <ac:spMkLst>
            <pc:docMk/>
            <pc:sldMk cId="4250072153" sldId="258"/>
            <ac:spMk id="2" creationId="{47AA45AE-668B-423B-AC97-A10463D17F08}"/>
          </ac:spMkLst>
        </pc:spChg>
        <pc:spChg chg="mod">
          <ac:chgData name="Izaki, Fumiaki (Fumiaki.Izaki@yokogawa.com)" userId="bc875e88-d07c-472c-8ef4-4be80e510a87" providerId="ADAL" clId="{8910B659-7737-4EDA-A31A-88AC797F4557}" dt="2022-09-25T12:51:54.477" v="61" actId="20577"/>
          <ac:spMkLst>
            <pc:docMk/>
            <pc:sldMk cId="4250072153" sldId="258"/>
            <ac:spMk id="5" creationId="{B51BC0EB-0719-4841-A8A1-3C87C64AB2A3}"/>
          </ac:spMkLst>
        </pc:spChg>
        <pc:spChg chg="mod">
          <ac:chgData name="Izaki, Fumiaki (Fumiaki.Izaki@yokogawa.com)" userId="bc875e88-d07c-472c-8ef4-4be80e510a87" providerId="ADAL" clId="{8910B659-7737-4EDA-A31A-88AC797F4557}" dt="2022-09-25T14:06:55.618" v="2102" actId="20577"/>
          <ac:spMkLst>
            <pc:docMk/>
            <pc:sldMk cId="4250072153" sldId="258"/>
            <ac:spMk id="7" creationId="{30D573C7-3195-41C8-8416-FCF3699C7A73}"/>
          </ac:spMkLst>
        </pc:spChg>
      </pc:sldChg>
      <pc:sldChg chg="del">
        <pc:chgData name="Izaki, Fumiaki (Fumiaki.Izaki@yokogawa.com)" userId="bc875e88-d07c-472c-8ef4-4be80e510a87" providerId="ADAL" clId="{8910B659-7737-4EDA-A31A-88AC797F4557}" dt="2022-09-25T12:38:18.928" v="2" actId="47"/>
        <pc:sldMkLst>
          <pc:docMk/>
          <pc:sldMk cId="1615834141" sldId="259"/>
        </pc:sldMkLst>
      </pc:sldChg>
      <pc:sldChg chg="del">
        <pc:chgData name="Izaki, Fumiaki (Fumiaki.Izaki@yokogawa.com)" userId="bc875e88-d07c-472c-8ef4-4be80e510a87" providerId="ADAL" clId="{8910B659-7737-4EDA-A31A-88AC797F4557}" dt="2022-09-25T12:38:18.928" v="2" actId="47"/>
        <pc:sldMkLst>
          <pc:docMk/>
          <pc:sldMk cId="3097089752" sldId="260"/>
        </pc:sldMkLst>
      </pc:sldChg>
      <pc:sldChg chg="del">
        <pc:chgData name="Izaki, Fumiaki (Fumiaki.Izaki@yokogawa.com)" userId="bc875e88-d07c-472c-8ef4-4be80e510a87" providerId="ADAL" clId="{8910B659-7737-4EDA-A31A-88AC797F4557}" dt="2022-09-25T12:38:18.928" v="2" actId="47"/>
        <pc:sldMkLst>
          <pc:docMk/>
          <pc:sldMk cId="3392266425" sldId="261"/>
        </pc:sldMkLst>
      </pc:sldChg>
      <pc:sldChg chg="del">
        <pc:chgData name="Izaki, Fumiaki (Fumiaki.Izaki@yokogawa.com)" userId="bc875e88-d07c-472c-8ef4-4be80e510a87" providerId="ADAL" clId="{8910B659-7737-4EDA-A31A-88AC797F4557}" dt="2022-09-25T12:38:14.825" v="1" actId="47"/>
        <pc:sldMkLst>
          <pc:docMk/>
          <pc:sldMk cId="2538294317" sldId="292"/>
        </pc:sldMkLst>
      </pc:sldChg>
      <pc:sldChg chg="del">
        <pc:chgData name="Izaki, Fumiaki (Fumiaki.Izaki@yokogawa.com)" userId="bc875e88-d07c-472c-8ef4-4be80e510a87" providerId="ADAL" clId="{8910B659-7737-4EDA-A31A-88AC797F4557}" dt="2022-09-25T12:38:14.825" v="1" actId="47"/>
        <pc:sldMkLst>
          <pc:docMk/>
          <pc:sldMk cId="2653484439" sldId="1221"/>
        </pc:sldMkLst>
      </pc:sldChg>
      <pc:sldChg chg="del">
        <pc:chgData name="Izaki, Fumiaki (Fumiaki.Izaki@yokogawa.com)" userId="bc875e88-d07c-472c-8ef4-4be80e510a87" providerId="ADAL" clId="{8910B659-7737-4EDA-A31A-88AC797F4557}" dt="2022-09-25T12:38:14.825" v="1" actId="47"/>
        <pc:sldMkLst>
          <pc:docMk/>
          <pc:sldMk cId="1192469499" sldId="1228"/>
        </pc:sldMkLst>
      </pc:sldChg>
      <pc:sldChg chg="del">
        <pc:chgData name="Izaki, Fumiaki (Fumiaki.Izaki@yokogawa.com)" userId="bc875e88-d07c-472c-8ef4-4be80e510a87" providerId="ADAL" clId="{8910B659-7737-4EDA-A31A-88AC797F4557}" dt="2022-09-25T12:38:14.825" v="1" actId="47"/>
        <pc:sldMkLst>
          <pc:docMk/>
          <pc:sldMk cId="3140181707" sldId="1233"/>
        </pc:sldMkLst>
      </pc:sldChg>
      <pc:sldChg chg="del">
        <pc:chgData name="Izaki, Fumiaki (Fumiaki.Izaki@yokogawa.com)" userId="bc875e88-d07c-472c-8ef4-4be80e510a87" providerId="ADAL" clId="{8910B659-7737-4EDA-A31A-88AC797F4557}" dt="2022-09-25T12:38:11.484" v="0" actId="47"/>
        <pc:sldMkLst>
          <pc:docMk/>
          <pc:sldMk cId="1967685088" sldId="1314"/>
        </pc:sldMkLst>
      </pc:sldChg>
      <pc:sldChg chg="del">
        <pc:chgData name="Izaki, Fumiaki (Fumiaki.Izaki@yokogawa.com)" userId="bc875e88-d07c-472c-8ef4-4be80e510a87" providerId="ADAL" clId="{8910B659-7737-4EDA-A31A-88AC797F4557}" dt="2022-09-25T12:38:11.484" v="0" actId="47"/>
        <pc:sldMkLst>
          <pc:docMk/>
          <pc:sldMk cId="2390802018" sldId="1315"/>
        </pc:sldMkLst>
      </pc:sldChg>
      <pc:sldChg chg="del">
        <pc:chgData name="Izaki, Fumiaki (Fumiaki.Izaki@yokogawa.com)" userId="bc875e88-d07c-472c-8ef4-4be80e510a87" providerId="ADAL" clId="{8910B659-7737-4EDA-A31A-88AC797F4557}" dt="2022-09-25T12:38:11.484" v="0" actId="47"/>
        <pc:sldMkLst>
          <pc:docMk/>
          <pc:sldMk cId="2738694127" sldId="1320"/>
        </pc:sldMkLst>
      </pc:sldChg>
      <pc:sldChg chg="del">
        <pc:chgData name="Izaki, Fumiaki (Fumiaki.Izaki@yokogawa.com)" userId="bc875e88-d07c-472c-8ef4-4be80e510a87" providerId="ADAL" clId="{8910B659-7737-4EDA-A31A-88AC797F4557}" dt="2022-09-25T12:38:11.484" v="0" actId="47"/>
        <pc:sldMkLst>
          <pc:docMk/>
          <pc:sldMk cId="1582420261" sldId="1323"/>
        </pc:sldMkLst>
      </pc:sldChg>
      <pc:sldChg chg="del">
        <pc:chgData name="Izaki, Fumiaki (Fumiaki.Izaki@yokogawa.com)" userId="bc875e88-d07c-472c-8ef4-4be80e510a87" providerId="ADAL" clId="{8910B659-7737-4EDA-A31A-88AC797F4557}" dt="2022-09-25T12:38:11.484" v="0" actId="47"/>
        <pc:sldMkLst>
          <pc:docMk/>
          <pc:sldMk cId="2216125580" sldId="1445"/>
        </pc:sldMkLst>
      </pc:sldChg>
      <pc:sldChg chg="del">
        <pc:chgData name="Izaki, Fumiaki (Fumiaki.Izaki@yokogawa.com)" userId="bc875e88-d07c-472c-8ef4-4be80e510a87" providerId="ADAL" clId="{8910B659-7737-4EDA-A31A-88AC797F4557}" dt="2022-09-25T12:38:14.825" v="1" actId="47"/>
        <pc:sldMkLst>
          <pc:docMk/>
          <pc:sldMk cId="1196085625" sldId="1450"/>
        </pc:sldMkLst>
      </pc:sldChg>
      <pc:sldChg chg="del">
        <pc:chgData name="Izaki, Fumiaki (Fumiaki.Izaki@yokogawa.com)" userId="bc875e88-d07c-472c-8ef4-4be80e510a87" providerId="ADAL" clId="{8910B659-7737-4EDA-A31A-88AC797F4557}" dt="2022-09-25T12:38:18.928" v="2" actId="47"/>
        <pc:sldMkLst>
          <pc:docMk/>
          <pc:sldMk cId="1288620662" sldId="1451"/>
        </pc:sldMkLst>
      </pc:sldChg>
      <pc:sldChg chg="del">
        <pc:chgData name="Izaki, Fumiaki (Fumiaki.Izaki@yokogawa.com)" userId="bc875e88-d07c-472c-8ef4-4be80e510a87" providerId="ADAL" clId="{8910B659-7737-4EDA-A31A-88AC797F4557}" dt="2022-09-25T12:38:11.484" v="0" actId="47"/>
        <pc:sldMkLst>
          <pc:docMk/>
          <pc:sldMk cId="1476127086" sldId="1452"/>
        </pc:sldMkLst>
      </pc:sldChg>
      <pc:sldChg chg="del">
        <pc:chgData name="Izaki, Fumiaki (Fumiaki.Izaki@yokogawa.com)" userId="bc875e88-d07c-472c-8ef4-4be80e510a87" providerId="ADAL" clId="{8910B659-7737-4EDA-A31A-88AC797F4557}" dt="2022-09-25T12:38:11.484" v="0" actId="47"/>
        <pc:sldMkLst>
          <pc:docMk/>
          <pc:sldMk cId="3751091285" sldId="1453"/>
        </pc:sldMkLst>
      </pc:sldChg>
      <pc:sldChg chg="del">
        <pc:chgData name="Izaki, Fumiaki (Fumiaki.Izaki@yokogawa.com)" userId="bc875e88-d07c-472c-8ef4-4be80e510a87" providerId="ADAL" clId="{8910B659-7737-4EDA-A31A-88AC797F4557}" dt="2022-09-25T12:38:11.484" v="0" actId="47"/>
        <pc:sldMkLst>
          <pc:docMk/>
          <pc:sldMk cId="3250433901" sldId="1454"/>
        </pc:sldMkLst>
      </pc:sldChg>
      <pc:sldChg chg="addSp modSp mod">
        <pc:chgData name="Izaki, Fumiaki (Fumiaki.Izaki@yokogawa.com)" userId="bc875e88-d07c-472c-8ef4-4be80e510a87" providerId="ADAL" clId="{8910B659-7737-4EDA-A31A-88AC797F4557}" dt="2022-09-25T13:45:18.618" v="850" actId="20577"/>
        <pc:sldMkLst>
          <pc:docMk/>
          <pc:sldMk cId="1671543431" sldId="3351"/>
        </pc:sldMkLst>
        <pc:spChg chg="mod">
          <ac:chgData name="Izaki, Fumiaki (Fumiaki.Izaki@yokogawa.com)" userId="bc875e88-d07c-472c-8ef4-4be80e510a87" providerId="ADAL" clId="{8910B659-7737-4EDA-A31A-88AC797F4557}" dt="2022-09-25T12:50:05.629" v="23" actId="20577"/>
          <ac:spMkLst>
            <pc:docMk/>
            <pc:sldMk cId="1671543431" sldId="3351"/>
            <ac:spMk id="2" creationId="{D9949A1B-4EC9-46F0-B82B-FA915887559B}"/>
          </ac:spMkLst>
        </pc:spChg>
        <pc:graphicFrameChg chg="mod modGraphic">
          <ac:chgData name="Izaki, Fumiaki (Fumiaki.Izaki@yokogawa.com)" userId="bc875e88-d07c-472c-8ef4-4be80e510a87" providerId="ADAL" clId="{8910B659-7737-4EDA-A31A-88AC797F4557}" dt="2022-09-25T13:45:18.618" v="850" actId="20577"/>
          <ac:graphicFrameMkLst>
            <pc:docMk/>
            <pc:sldMk cId="1671543431" sldId="3351"/>
            <ac:graphicFrameMk id="15" creationId="{2BFA6FB4-E607-47A4-9BE5-89D5719034D1}"/>
          </ac:graphicFrameMkLst>
        </pc:graphicFrameChg>
        <pc:graphicFrameChg chg="add mod">
          <ac:chgData name="Izaki, Fumiaki (Fumiaki.Izaki@yokogawa.com)" userId="bc875e88-d07c-472c-8ef4-4be80e510a87" providerId="ADAL" clId="{8910B659-7737-4EDA-A31A-88AC797F4557}" dt="2022-09-25T13:45:06.696" v="844"/>
          <ac:graphicFrameMkLst>
            <pc:docMk/>
            <pc:sldMk cId="1671543431" sldId="3351"/>
            <ac:graphicFrameMk id="16" creationId="{3BD05C36-F2C1-4803-A057-97B269DE35E4}"/>
          </ac:graphicFrameMkLst>
        </pc:graphicFrameChg>
      </pc:sldChg>
      <pc:sldChg chg="modSp mod">
        <pc:chgData name="Izaki, Fumiaki (Fumiaki.Izaki@yokogawa.com)" userId="bc875e88-d07c-472c-8ef4-4be80e510a87" providerId="ADAL" clId="{8910B659-7737-4EDA-A31A-88AC797F4557}" dt="2022-09-25T14:07:33.876" v="2104" actId="1038"/>
        <pc:sldMkLst>
          <pc:docMk/>
          <pc:sldMk cId="387889080" sldId="3912"/>
        </pc:sldMkLst>
        <pc:spChg chg="mod">
          <ac:chgData name="Izaki, Fumiaki (Fumiaki.Izaki@yokogawa.com)" userId="bc875e88-d07c-472c-8ef4-4be80e510a87" providerId="ADAL" clId="{8910B659-7737-4EDA-A31A-88AC797F4557}" dt="2022-09-25T12:51:33.348" v="57" actId="1076"/>
          <ac:spMkLst>
            <pc:docMk/>
            <pc:sldMk cId="387889080" sldId="3912"/>
            <ac:spMk id="65" creationId="{52C3EEC4-018E-48F8-AAA0-362A0823B284}"/>
          </ac:spMkLst>
        </pc:spChg>
        <pc:spChg chg="mod">
          <ac:chgData name="Izaki, Fumiaki (Fumiaki.Izaki@yokogawa.com)" userId="bc875e88-d07c-472c-8ef4-4be80e510a87" providerId="ADAL" clId="{8910B659-7737-4EDA-A31A-88AC797F4557}" dt="2022-09-25T12:50:33.935" v="50" actId="1037"/>
          <ac:spMkLst>
            <pc:docMk/>
            <pc:sldMk cId="387889080" sldId="3912"/>
            <ac:spMk id="66" creationId="{8F4D717F-9250-42A3-B262-EEA19BBE3486}"/>
          </ac:spMkLst>
        </pc:spChg>
        <pc:cxnChg chg="mod">
          <ac:chgData name="Izaki, Fumiaki (Fumiaki.Izaki@yokogawa.com)" userId="bc875e88-d07c-472c-8ef4-4be80e510a87" providerId="ADAL" clId="{8910B659-7737-4EDA-A31A-88AC797F4557}" dt="2022-09-25T14:07:33.876" v="2104" actId="1038"/>
          <ac:cxnSpMkLst>
            <pc:docMk/>
            <pc:sldMk cId="387889080" sldId="3912"/>
            <ac:cxnSpMk id="7" creationId="{877D9682-AAA5-4DF9-BFE1-ED908004A21B}"/>
          </ac:cxnSpMkLst>
        </pc:cxnChg>
      </pc:sldChg>
    </pc:docChg>
  </pc:docChgLst>
  <pc:docChgLst>
    <pc:chgData name="熊谷 渉" userId="b7a4e8598c9bd55e" providerId="LiveId" clId="{007D9256-8D5B-4883-975D-D7DC8F0335C1}"/>
    <pc:docChg chg="undo redo custSel addSld delSld modSld sldOrd addSection modSection">
      <pc:chgData name="熊谷 渉" userId="b7a4e8598c9bd55e" providerId="LiveId" clId="{007D9256-8D5B-4883-975D-D7DC8F0335C1}" dt="2022-12-19T17:43:41.097" v="1282" actId="403"/>
      <pc:docMkLst>
        <pc:docMk/>
      </pc:docMkLst>
      <pc:sldChg chg="del">
        <pc:chgData name="熊谷 渉" userId="b7a4e8598c9bd55e" providerId="LiveId" clId="{007D9256-8D5B-4883-975D-D7DC8F0335C1}" dt="2022-12-19T15:29:12.999" v="37" actId="47"/>
        <pc:sldMkLst>
          <pc:docMk/>
          <pc:sldMk cId="2538294317" sldId="292"/>
        </pc:sldMkLst>
      </pc:sldChg>
      <pc:sldChg chg="add del ord">
        <pc:chgData name="熊谷 渉" userId="b7a4e8598c9bd55e" providerId="LiveId" clId="{007D9256-8D5B-4883-975D-D7DC8F0335C1}" dt="2022-12-19T15:36:48.293" v="126" actId="47"/>
        <pc:sldMkLst>
          <pc:docMk/>
          <pc:sldMk cId="2390802018" sldId="1315"/>
        </pc:sldMkLst>
      </pc:sldChg>
      <pc:sldChg chg="add del ord">
        <pc:chgData name="熊谷 渉" userId="b7a4e8598c9bd55e" providerId="LiveId" clId="{007D9256-8D5B-4883-975D-D7DC8F0335C1}" dt="2022-12-19T15:37:54.079" v="136" actId="47"/>
        <pc:sldMkLst>
          <pc:docMk/>
          <pc:sldMk cId="2738694127" sldId="1320"/>
        </pc:sldMkLst>
      </pc:sldChg>
      <pc:sldChg chg="add del ord">
        <pc:chgData name="熊谷 渉" userId="b7a4e8598c9bd55e" providerId="LiveId" clId="{007D9256-8D5B-4883-975D-D7DC8F0335C1}" dt="2022-12-19T15:36:51.281" v="127" actId="47"/>
        <pc:sldMkLst>
          <pc:docMk/>
          <pc:sldMk cId="1582420261" sldId="1323"/>
        </pc:sldMkLst>
      </pc:sldChg>
      <pc:sldChg chg="modSp mod ord">
        <pc:chgData name="熊谷 渉" userId="b7a4e8598c9bd55e" providerId="LiveId" clId="{007D9256-8D5B-4883-975D-D7DC8F0335C1}" dt="2022-12-19T17:42:08.991" v="1269" actId="403"/>
        <pc:sldMkLst>
          <pc:docMk/>
          <pc:sldMk cId="1189508385" sldId="1368"/>
        </pc:sldMkLst>
        <pc:spChg chg="mod">
          <ac:chgData name="熊谷 渉" userId="b7a4e8598c9bd55e" providerId="LiveId" clId="{007D9256-8D5B-4883-975D-D7DC8F0335C1}" dt="2022-12-19T17:42:08.991" v="1269" actId="403"/>
          <ac:spMkLst>
            <pc:docMk/>
            <pc:sldMk cId="1189508385" sldId="1368"/>
            <ac:spMk id="2" creationId="{D4905819-C16B-4E3B-8EED-D7720664A133}"/>
          </ac:spMkLst>
        </pc:spChg>
      </pc:sldChg>
      <pc:sldChg chg="modSp mod ord">
        <pc:chgData name="熊谷 渉" userId="b7a4e8598c9bd55e" providerId="LiveId" clId="{007D9256-8D5B-4883-975D-D7DC8F0335C1}" dt="2022-12-19T17:41:38.877" v="1263" actId="20577"/>
        <pc:sldMkLst>
          <pc:docMk/>
          <pc:sldMk cId="1673226804" sldId="1425"/>
        </pc:sldMkLst>
        <pc:spChg chg="mod">
          <ac:chgData name="熊谷 渉" userId="b7a4e8598c9bd55e" providerId="LiveId" clId="{007D9256-8D5B-4883-975D-D7DC8F0335C1}" dt="2022-12-19T17:41:38.877" v="1263" actId="20577"/>
          <ac:spMkLst>
            <pc:docMk/>
            <pc:sldMk cId="1673226804" sldId="1425"/>
            <ac:spMk id="2" creationId="{39418FAD-058D-46D8-BC75-CBFC0EFF5ACD}"/>
          </ac:spMkLst>
        </pc:spChg>
      </pc:sldChg>
      <pc:sldChg chg="modSp mod ord">
        <pc:chgData name="熊谷 渉" userId="b7a4e8598c9bd55e" providerId="LiveId" clId="{007D9256-8D5B-4883-975D-D7DC8F0335C1}" dt="2022-12-19T17:43:41.097" v="1282" actId="403"/>
        <pc:sldMkLst>
          <pc:docMk/>
          <pc:sldMk cId="2969160286" sldId="1426"/>
        </pc:sldMkLst>
        <pc:spChg chg="mod">
          <ac:chgData name="熊谷 渉" userId="b7a4e8598c9bd55e" providerId="LiveId" clId="{007D9256-8D5B-4883-975D-D7DC8F0335C1}" dt="2022-12-19T17:43:41.097" v="1282" actId="403"/>
          <ac:spMkLst>
            <pc:docMk/>
            <pc:sldMk cId="2969160286" sldId="1426"/>
            <ac:spMk id="2" creationId="{88C2628C-4CC9-4256-8DFB-F1E7C09F825E}"/>
          </ac:spMkLst>
        </pc:spChg>
      </pc:sldChg>
      <pc:sldChg chg="add del ord">
        <pc:chgData name="熊谷 渉" userId="b7a4e8598c9bd55e" providerId="LiveId" clId="{007D9256-8D5B-4883-975D-D7DC8F0335C1}" dt="2022-12-19T15:37:48.371" v="135" actId="47"/>
        <pc:sldMkLst>
          <pc:docMk/>
          <pc:sldMk cId="4061037397" sldId="1457"/>
        </pc:sldMkLst>
      </pc:sldChg>
      <pc:sldChg chg="add del ord">
        <pc:chgData name="熊谷 渉" userId="b7a4e8598c9bd55e" providerId="LiveId" clId="{007D9256-8D5B-4883-975D-D7DC8F0335C1}" dt="2022-12-19T15:36:42.141" v="123" actId="47"/>
        <pc:sldMkLst>
          <pc:docMk/>
          <pc:sldMk cId="4292467538" sldId="1533"/>
        </pc:sldMkLst>
      </pc:sldChg>
      <pc:sldChg chg="add del ord">
        <pc:chgData name="熊谷 渉" userId="b7a4e8598c9bd55e" providerId="LiveId" clId="{007D9256-8D5B-4883-975D-D7DC8F0335C1}" dt="2022-12-19T15:36:27.512" v="120" actId="47"/>
        <pc:sldMkLst>
          <pc:docMk/>
          <pc:sldMk cId="915048137" sldId="1535"/>
        </pc:sldMkLst>
      </pc:sldChg>
      <pc:sldChg chg="modSp add del mod ord">
        <pc:chgData name="熊谷 渉" userId="b7a4e8598c9bd55e" providerId="LiveId" clId="{007D9256-8D5B-4883-975D-D7DC8F0335C1}" dt="2022-12-19T15:40:11.951" v="151" actId="20577"/>
        <pc:sldMkLst>
          <pc:docMk/>
          <pc:sldMk cId="3897602811" sldId="1536"/>
        </pc:sldMkLst>
        <pc:spChg chg="mod">
          <ac:chgData name="熊谷 渉" userId="b7a4e8598c9bd55e" providerId="LiveId" clId="{007D9256-8D5B-4883-975D-D7DC8F0335C1}" dt="2022-12-19T15:40:11.951" v="151" actId="20577"/>
          <ac:spMkLst>
            <pc:docMk/>
            <pc:sldMk cId="3897602811" sldId="1536"/>
            <ac:spMk id="2" creationId="{C7F24D12-2AB9-4949-8CC9-98033E397A63}"/>
          </ac:spMkLst>
        </pc:spChg>
      </pc:sldChg>
      <pc:sldChg chg="add del ord">
        <pc:chgData name="熊谷 渉" userId="b7a4e8598c9bd55e" providerId="LiveId" clId="{007D9256-8D5B-4883-975D-D7DC8F0335C1}" dt="2022-12-19T15:36:43.230" v="124" actId="47"/>
        <pc:sldMkLst>
          <pc:docMk/>
          <pc:sldMk cId="1926581369" sldId="1540"/>
        </pc:sldMkLst>
      </pc:sldChg>
      <pc:sldChg chg="add del ord">
        <pc:chgData name="熊谷 渉" userId="b7a4e8598c9bd55e" providerId="LiveId" clId="{007D9256-8D5B-4883-975D-D7DC8F0335C1}" dt="2022-12-19T15:37:46.934" v="134" actId="47"/>
        <pc:sldMkLst>
          <pc:docMk/>
          <pc:sldMk cId="2564650067" sldId="1541"/>
        </pc:sldMkLst>
      </pc:sldChg>
      <pc:sldChg chg="add del ord">
        <pc:chgData name="熊谷 渉" userId="b7a4e8598c9bd55e" providerId="LiveId" clId="{007D9256-8D5B-4883-975D-D7DC8F0335C1}" dt="2022-12-19T15:36:28.284" v="121" actId="47"/>
        <pc:sldMkLst>
          <pc:docMk/>
          <pc:sldMk cId="1014986100" sldId="1542"/>
        </pc:sldMkLst>
      </pc:sldChg>
      <pc:sldChg chg="add del ord">
        <pc:chgData name="熊谷 渉" userId="b7a4e8598c9bd55e" providerId="LiveId" clId="{007D9256-8D5B-4883-975D-D7DC8F0335C1}" dt="2022-12-19T15:36:47.342" v="125" actId="47"/>
        <pc:sldMkLst>
          <pc:docMk/>
          <pc:sldMk cId="1514217085" sldId="1543"/>
        </pc:sldMkLst>
      </pc:sldChg>
      <pc:sldChg chg="add del ord">
        <pc:chgData name="熊谷 渉" userId="b7a4e8598c9bd55e" providerId="LiveId" clId="{007D9256-8D5B-4883-975D-D7DC8F0335C1}" dt="2022-12-19T15:36:37.150" v="122" actId="47"/>
        <pc:sldMkLst>
          <pc:docMk/>
          <pc:sldMk cId="4113379992" sldId="1561"/>
        </pc:sldMkLst>
      </pc:sldChg>
      <pc:sldChg chg="modSp mod ord modShow">
        <pc:chgData name="熊谷 渉" userId="b7a4e8598c9bd55e" providerId="LiveId" clId="{007D9256-8D5B-4883-975D-D7DC8F0335C1}" dt="2022-12-19T15:41:29.688" v="166"/>
        <pc:sldMkLst>
          <pc:docMk/>
          <pc:sldMk cId="3078043974" sldId="1562"/>
        </pc:sldMkLst>
        <pc:spChg chg="mod">
          <ac:chgData name="熊谷 渉" userId="b7a4e8598c9bd55e" providerId="LiveId" clId="{007D9256-8D5B-4883-975D-D7DC8F0335C1}" dt="2022-12-19T15:40:48.741" v="155" actId="20577"/>
          <ac:spMkLst>
            <pc:docMk/>
            <pc:sldMk cId="3078043974" sldId="1562"/>
            <ac:spMk id="2" creationId="{3DF058F9-220C-494C-A522-7EB3101CCCC4}"/>
          </ac:spMkLst>
        </pc:spChg>
      </pc:sldChg>
      <pc:sldChg chg="modSp mod ord modShow">
        <pc:chgData name="熊谷 渉" userId="b7a4e8598c9bd55e" providerId="LiveId" clId="{007D9256-8D5B-4883-975D-D7DC8F0335C1}" dt="2022-12-19T15:41:33.784" v="168"/>
        <pc:sldMkLst>
          <pc:docMk/>
          <pc:sldMk cId="4207839740" sldId="1563"/>
        </pc:sldMkLst>
        <pc:spChg chg="mod">
          <ac:chgData name="熊谷 渉" userId="b7a4e8598c9bd55e" providerId="LiveId" clId="{007D9256-8D5B-4883-975D-D7DC8F0335C1}" dt="2022-12-19T15:40:33.746" v="154" actId="20577"/>
          <ac:spMkLst>
            <pc:docMk/>
            <pc:sldMk cId="4207839740" sldId="1563"/>
            <ac:spMk id="2" creationId="{83023E9C-3281-46A2-A28D-697ECD8EA2F4}"/>
          </ac:spMkLst>
        </pc:spChg>
      </pc:sldChg>
      <pc:sldChg chg="modSp mod">
        <pc:chgData name="熊谷 渉" userId="b7a4e8598c9bd55e" providerId="LiveId" clId="{007D9256-8D5B-4883-975D-D7DC8F0335C1}" dt="2022-12-19T15:27:34.558" v="36" actId="20577"/>
        <pc:sldMkLst>
          <pc:docMk/>
          <pc:sldMk cId="1671543431" sldId="3351"/>
        </pc:sldMkLst>
        <pc:graphicFrameChg chg="mod modGraphic">
          <ac:chgData name="熊谷 渉" userId="b7a4e8598c9bd55e" providerId="LiveId" clId="{007D9256-8D5B-4883-975D-D7DC8F0335C1}" dt="2022-12-19T15:27:34.558" v="36" actId="20577"/>
          <ac:graphicFrameMkLst>
            <pc:docMk/>
            <pc:sldMk cId="1671543431" sldId="3351"/>
            <ac:graphicFrameMk id="15" creationId="{2BFA6FB4-E607-47A4-9BE5-89D5719034D1}"/>
          </ac:graphicFrameMkLst>
        </pc:graphicFrameChg>
      </pc:sldChg>
      <pc:sldChg chg="modSp mod ord">
        <pc:chgData name="熊谷 渉" userId="b7a4e8598c9bd55e" providerId="LiveId" clId="{007D9256-8D5B-4883-975D-D7DC8F0335C1}" dt="2022-12-19T15:33:32.570" v="87" actId="20577"/>
        <pc:sldMkLst>
          <pc:docMk/>
          <pc:sldMk cId="3779458788" sldId="3943"/>
        </pc:sldMkLst>
        <pc:spChg chg="mod">
          <ac:chgData name="熊谷 渉" userId="b7a4e8598c9bd55e" providerId="LiveId" clId="{007D9256-8D5B-4883-975D-D7DC8F0335C1}" dt="2022-12-19T15:33:32.570" v="87" actId="20577"/>
          <ac:spMkLst>
            <pc:docMk/>
            <pc:sldMk cId="3779458788" sldId="3943"/>
            <ac:spMk id="2" creationId="{4B8FC507-3D5D-467B-AFC3-2377C61D02E0}"/>
          </ac:spMkLst>
        </pc:spChg>
      </pc:sldChg>
      <pc:sldChg chg="modSp mod">
        <pc:chgData name="熊谷 渉" userId="b7a4e8598c9bd55e" providerId="LiveId" clId="{007D9256-8D5B-4883-975D-D7DC8F0335C1}" dt="2022-12-19T16:14:02.338" v="278" actId="1035"/>
        <pc:sldMkLst>
          <pc:docMk/>
          <pc:sldMk cId="2338594728" sldId="3944"/>
        </pc:sldMkLst>
        <pc:spChg chg="mod">
          <ac:chgData name="熊谷 渉" userId="b7a4e8598c9bd55e" providerId="LiveId" clId="{007D9256-8D5B-4883-975D-D7DC8F0335C1}" dt="2022-12-19T16:14:02.338" v="278" actId="1035"/>
          <ac:spMkLst>
            <pc:docMk/>
            <pc:sldMk cId="2338594728" sldId="3944"/>
            <ac:spMk id="2" creationId="{B6F25EEE-CA12-436B-BC4F-2B6055AF4C48}"/>
          </ac:spMkLst>
        </pc:spChg>
      </pc:sldChg>
      <pc:sldChg chg="addSp modSp mod">
        <pc:chgData name="熊谷 渉" userId="b7a4e8598c9bd55e" providerId="LiveId" clId="{007D9256-8D5B-4883-975D-D7DC8F0335C1}" dt="2022-12-19T17:18:03.077" v="1122" actId="404"/>
        <pc:sldMkLst>
          <pc:docMk/>
          <pc:sldMk cId="3691490734" sldId="3945"/>
        </pc:sldMkLst>
        <pc:spChg chg="mod">
          <ac:chgData name="熊谷 渉" userId="b7a4e8598c9bd55e" providerId="LiveId" clId="{007D9256-8D5B-4883-975D-D7DC8F0335C1}" dt="2022-12-19T17:18:03.077" v="1122" actId="404"/>
          <ac:spMkLst>
            <pc:docMk/>
            <pc:sldMk cId="3691490734" sldId="3945"/>
            <ac:spMk id="2" creationId="{9521B57C-D0F1-4172-8CF6-471FD94DFBF6}"/>
          </ac:spMkLst>
        </pc:spChg>
        <pc:spChg chg="add mod">
          <ac:chgData name="熊谷 渉" userId="b7a4e8598c9bd55e" providerId="LiveId" clId="{007D9256-8D5B-4883-975D-D7DC8F0335C1}" dt="2022-12-19T16:31:57.533" v="398" actId="20577"/>
          <ac:spMkLst>
            <pc:docMk/>
            <pc:sldMk cId="3691490734" sldId="3945"/>
            <ac:spMk id="4" creationId="{106EF420-F71C-57BD-93ED-E739C27F6AEF}"/>
          </ac:spMkLst>
        </pc:spChg>
        <pc:graphicFrameChg chg="modGraphic">
          <ac:chgData name="熊谷 渉" userId="b7a4e8598c9bd55e" providerId="LiveId" clId="{007D9256-8D5B-4883-975D-D7DC8F0335C1}" dt="2022-12-19T16:14:54.444" v="300" actId="20577"/>
          <ac:graphicFrameMkLst>
            <pc:docMk/>
            <pc:sldMk cId="3691490734" sldId="3945"/>
            <ac:graphicFrameMk id="41" creationId="{B855E0AC-BF74-4280-AE92-05011931D0BE}"/>
          </ac:graphicFrameMkLst>
        </pc:graphicFrameChg>
      </pc:sldChg>
      <pc:sldChg chg="modSp mod">
        <pc:chgData name="熊谷 渉" userId="b7a4e8598c9bd55e" providerId="LiveId" clId="{007D9256-8D5B-4883-975D-D7DC8F0335C1}" dt="2022-12-19T17:20:12.361" v="1137" actId="20577"/>
        <pc:sldMkLst>
          <pc:docMk/>
          <pc:sldMk cId="2596027538" sldId="3946"/>
        </pc:sldMkLst>
        <pc:spChg chg="mod">
          <ac:chgData name="熊谷 渉" userId="b7a4e8598c9bd55e" providerId="LiveId" clId="{007D9256-8D5B-4883-975D-D7DC8F0335C1}" dt="2022-12-19T17:20:12.361" v="1137" actId="20577"/>
          <ac:spMkLst>
            <pc:docMk/>
            <pc:sldMk cId="2596027538" sldId="3946"/>
            <ac:spMk id="2" creationId="{B6F25EEE-CA12-436B-BC4F-2B6055AF4C48}"/>
          </ac:spMkLst>
        </pc:spChg>
        <pc:spChg chg="mod">
          <ac:chgData name="熊谷 渉" userId="b7a4e8598c9bd55e" providerId="LiveId" clId="{007D9256-8D5B-4883-975D-D7DC8F0335C1}" dt="2022-12-19T15:44:30.701" v="247" actId="1036"/>
          <ac:spMkLst>
            <pc:docMk/>
            <pc:sldMk cId="2596027538" sldId="3946"/>
            <ac:spMk id="95" creationId="{78CCA12A-507C-43BC-95DC-D0ACBBE5DFF4}"/>
          </ac:spMkLst>
        </pc:spChg>
        <pc:grpChg chg="mod">
          <ac:chgData name="熊谷 渉" userId="b7a4e8598c9bd55e" providerId="LiveId" clId="{007D9256-8D5B-4883-975D-D7DC8F0335C1}" dt="2022-12-19T17:00:05.573" v="954" actId="1076"/>
          <ac:grpSpMkLst>
            <pc:docMk/>
            <pc:sldMk cId="2596027538" sldId="3946"/>
            <ac:grpSpMk id="70" creationId="{E28CEBAC-7038-4B12-9428-B4D219FB7254}"/>
          </ac:grpSpMkLst>
        </pc:grpChg>
      </pc:sldChg>
      <pc:sldChg chg="modSp del mod">
        <pc:chgData name="熊谷 渉" userId="b7a4e8598c9bd55e" providerId="LiveId" clId="{007D9256-8D5B-4883-975D-D7DC8F0335C1}" dt="2022-12-19T17:16:07.529" v="1067" actId="47"/>
        <pc:sldMkLst>
          <pc:docMk/>
          <pc:sldMk cId="3309587845" sldId="3947"/>
        </pc:sldMkLst>
        <pc:spChg chg="mod">
          <ac:chgData name="熊谷 渉" userId="b7a4e8598c9bd55e" providerId="LiveId" clId="{007D9256-8D5B-4883-975D-D7DC8F0335C1}" dt="2022-12-19T15:44:25.306" v="243" actId="404"/>
          <ac:spMkLst>
            <pc:docMk/>
            <pc:sldMk cId="3309587845" sldId="3947"/>
            <ac:spMk id="2" creationId="{949C1DF7-B6CA-4407-85CC-6136C931B173}"/>
          </ac:spMkLst>
        </pc:spChg>
      </pc:sldChg>
      <pc:sldChg chg="modSp del mod">
        <pc:chgData name="熊谷 渉" userId="b7a4e8598c9bd55e" providerId="LiveId" clId="{007D9256-8D5B-4883-975D-D7DC8F0335C1}" dt="2022-12-19T17:16:08.423" v="1068" actId="47"/>
        <pc:sldMkLst>
          <pc:docMk/>
          <pc:sldMk cId="1919320849" sldId="3948"/>
        </pc:sldMkLst>
        <pc:spChg chg="mod">
          <ac:chgData name="熊谷 渉" userId="b7a4e8598c9bd55e" providerId="LiveId" clId="{007D9256-8D5B-4883-975D-D7DC8F0335C1}" dt="2022-12-19T15:44:17.726" v="235" actId="403"/>
          <ac:spMkLst>
            <pc:docMk/>
            <pc:sldMk cId="1919320849" sldId="3948"/>
            <ac:spMk id="2" creationId="{CC0CD494-FDC6-4980-B180-283D54F0139C}"/>
          </ac:spMkLst>
        </pc:spChg>
      </pc:sldChg>
      <pc:sldChg chg="addSp modSp mod">
        <pc:chgData name="熊谷 渉" userId="b7a4e8598c9bd55e" providerId="LiveId" clId="{007D9256-8D5B-4883-975D-D7DC8F0335C1}" dt="2022-12-19T17:34:44.095" v="1217" actId="1076"/>
        <pc:sldMkLst>
          <pc:docMk/>
          <pc:sldMk cId="2602678294" sldId="3949"/>
        </pc:sldMkLst>
        <pc:spChg chg="mod">
          <ac:chgData name="熊谷 渉" userId="b7a4e8598c9bd55e" providerId="LiveId" clId="{007D9256-8D5B-4883-975D-D7DC8F0335C1}" dt="2022-12-19T17:18:27.444" v="1125" actId="404"/>
          <ac:spMkLst>
            <pc:docMk/>
            <pc:sldMk cId="2602678294" sldId="3949"/>
            <ac:spMk id="2" creationId="{C7F24D12-2AB9-4949-8CC9-98033E397A63}"/>
          </ac:spMkLst>
        </pc:spChg>
        <pc:spChg chg="add mod">
          <ac:chgData name="熊谷 渉" userId="b7a4e8598c9bd55e" providerId="LiveId" clId="{007D9256-8D5B-4883-975D-D7DC8F0335C1}" dt="2022-12-19T17:22:21.499" v="1194" actId="1037"/>
          <ac:spMkLst>
            <pc:docMk/>
            <pc:sldMk cId="2602678294" sldId="3949"/>
            <ac:spMk id="4" creationId="{E7A8F55E-B698-D8C0-6574-321A77B644CF}"/>
          </ac:spMkLst>
        </pc:spChg>
        <pc:spChg chg="mod">
          <ac:chgData name="熊谷 渉" userId="b7a4e8598c9bd55e" providerId="LiveId" clId="{007D9256-8D5B-4883-975D-D7DC8F0335C1}" dt="2022-12-19T17:21:19.973" v="1182" actId="1037"/>
          <ac:spMkLst>
            <pc:docMk/>
            <pc:sldMk cId="2602678294" sldId="3949"/>
            <ac:spMk id="10" creationId="{5E1B14A7-667A-4F0F-A6CF-9052F10E7760}"/>
          </ac:spMkLst>
        </pc:spChg>
        <pc:spChg chg="mod">
          <ac:chgData name="熊谷 渉" userId="b7a4e8598c9bd55e" providerId="LiveId" clId="{007D9256-8D5B-4883-975D-D7DC8F0335C1}" dt="2022-12-19T17:21:14.829" v="1162" actId="1037"/>
          <ac:spMkLst>
            <pc:docMk/>
            <pc:sldMk cId="2602678294" sldId="3949"/>
            <ac:spMk id="11" creationId="{F4426969-1735-4DA6-A1DC-A579CAF368C7}"/>
          </ac:spMkLst>
        </pc:spChg>
        <pc:spChg chg="mod">
          <ac:chgData name="熊谷 渉" userId="b7a4e8598c9bd55e" providerId="LiveId" clId="{007D9256-8D5B-4883-975D-D7DC8F0335C1}" dt="2022-12-19T17:24:39.524" v="1209" actId="1076"/>
          <ac:spMkLst>
            <pc:docMk/>
            <pc:sldMk cId="2602678294" sldId="3949"/>
            <ac:spMk id="126" creationId="{322DB50F-85B9-4A13-9114-A990F02ED54D}"/>
          </ac:spMkLst>
        </pc:spChg>
        <pc:spChg chg="mod">
          <ac:chgData name="熊谷 渉" userId="b7a4e8598c9bd55e" providerId="LiveId" clId="{007D9256-8D5B-4883-975D-D7DC8F0335C1}" dt="2022-12-19T17:21:19.973" v="1182" actId="1037"/>
          <ac:spMkLst>
            <pc:docMk/>
            <pc:sldMk cId="2602678294" sldId="3949"/>
            <ac:spMk id="128" creationId="{FB1D5D68-7055-44D2-B466-0980DE9D1E4E}"/>
          </ac:spMkLst>
        </pc:spChg>
        <pc:spChg chg="mod">
          <ac:chgData name="熊谷 渉" userId="b7a4e8598c9bd55e" providerId="LiveId" clId="{007D9256-8D5B-4883-975D-D7DC8F0335C1}" dt="2022-12-19T17:34:39.145" v="1215" actId="20577"/>
          <ac:spMkLst>
            <pc:docMk/>
            <pc:sldMk cId="2602678294" sldId="3949"/>
            <ac:spMk id="130" creationId="{921712AD-580B-4900-BA44-570565B7DD07}"/>
          </ac:spMkLst>
        </pc:spChg>
        <pc:spChg chg="mod">
          <ac:chgData name="熊谷 渉" userId="b7a4e8598c9bd55e" providerId="LiveId" clId="{007D9256-8D5B-4883-975D-D7DC8F0335C1}" dt="2022-12-19T17:34:44.095" v="1217" actId="1076"/>
          <ac:spMkLst>
            <pc:docMk/>
            <pc:sldMk cId="2602678294" sldId="3949"/>
            <ac:spMk id="131" creationId="{BEA8AD15-C882-4419-9D5F-EEB6DD37579B}"/>
          </ac:spMkLst>
        </pc:spChg>
        <pc:picChg chg="mod">
          <ac:chgData name="熊谷 渉" userId="b7a4e8598c9bd55e" providerId="LiveId" clId="{007D9256-8D5B-4883-975D-D7DC8F0335C1}" dt="2022-12-19T17:21:14.829" v="1162" actId="1037"/>
          <ac:picMkLst>
            <pc:docMk/>
            <pc:sldMk cId="2602678294" sldId="3949"/>
            <ac:picMk id="119" creationId="{40963CDA-1559-4B73-BBFD-8A54EFF52152}"/>
          </ac:picMkLst>
        </pc:picChg>
        <pc:cxnChg chg="add mod">
          <ac:chgData name="熊谷 渉" userId="b7a4e8598c9bd55e" providerId="LiveId" clId="{007D9256-8D5B-4883-975D-D7DC8F0335C1}" dt="2022-12-19T17:24:14.241" v="1202" actId="1036"/>
          <ac:cxnSpMkLst>
            <pc:docMk/>
            <pc:sldMk cId="2602678294" sldId="3949"/>
            <ac:cxnSpMk id="8" creationId="{B667CD93-B8F7-7B04-8F32-34BAB9FE6BFD}"/>
          </ac:cxnSpMkLst>
        </pc:cxnChg>
        <pc:cxnChg chg="mod">
          <ac:chgData name="熊谷 渉" userId="b7a4e8598c9bd55e" providerId="LiveId" clId="{007D9256-8D5B-4883-975D-D7DC8F0335C1}" dt="2022-12-19T17:21:14.829" v="1162" actId="1037"/>
          <ac:cxnSpMkLst>
            <pc:docMk/>
            <pc:sldMk cId="2602678294" sldId="3949"/>
            <ac:cxnSpMk id="121" creationId="{1B6BF1D2-3867-4D1F-BB54-61F55634A0E9}"/>
          </ac:cxnSpMkLst>
        </pc:cxnChg>
      </pc:sldChg>
      <pc:sldChg chg="modSp mod ord modShow">
        <pc:chgData name="熊谷 渉" userId="b7a4e8598c9bd55e" providerId="LiveId" clId="{007D9256-8D5B-4883-975D-D7DC8F0335C1}" dt="2022-12-19T15:41:39.832" v="170"/>
        <pc:sldMkLst>
          <pc:docMk/>
          <pc:sldMk cId="2976537357" sldId="3950"/>
        </pc:sldMkLst>
        <pc:spChg chg="mod">
          <ac:chgData name="熊谷 渉" userId="b7a4e8598c9bd55e" providerId="LiveId" clId="{007D9256-8D5B-4883-975D-D7DC8F0335C1}" dt="2022-12-19T15:40:07.602" v="150" actId="20577"/>
          <ac:spMkLst>
            <pc:docMk/>
            <pc:sldMk cId="2976537357" sldId="3950"/>
            <ac:spMk id="2" creationId="{3DF058F9-220C-494C-A522-7EB3101CCCC4}"/>
          </ac:spMkLst>
        </pc:spChg>
      </pc:sldChg>
      <pc:sldChg chg="modSp mod ord modShow">
        <pc:chgData name="熊谷 渉" userId="b7a4e8598c9bd55e" providerId="LiveId" clId="{007D9256-8D5B-4883-975D-D7DC8F0335C1}" dt="2022-12-19T15:41:19.448" v="164" actId="20577"/>
        <pc:sldMkLst>
          <pc:docMk/>
          <pc:sldMk cId="521273060" sldId="3951"/>
        </pc:sldMkLst>
        <pc:spChg chg="mod">
          <ac:chgData name="熊谷 渉" userId="b7a4e8598c9bd55e" providerId="LiveId" clId="{007D9256-8D5B-4883-975D-D7DC8F0335C1}" dt="2022-12-19T15:41:19.448" v="164" actId="20577"/>
          <ac:spMkLst>
            <pc:docMk/>
            <pc:sldMk cId="521273060" sldId="3951"/>
            <ac:spMk id="2" creationId="{1E0297E5-50B2-4587-8017-9D5D5C4E3E86}"/>
          </ac:spMkLst>
        </pc:spChg>
      </pc:sldChg>
      <pc:sldChg chg="modSp mod">
        <pc:chgData name="熊谷 渉" userId="b7a4e8598c9bd55e" providerId="LiveId" clId="{007D9256-8D5B-4883-975D-D7DC8F0335C1}" dt="2022-12-19T17:38:34.238" v="1225" actId="404"/>
        <pc:sldMkLst>
          <pc:docMk/>
          <pc:sldMk cId="109498869" sldId="3952"/>
        </pc:sldMkLst>
        <pc:spChg chg="mod">
          <ac:chgData name="熊谷 渉" userId="b7a4e8598c9bd55e" providerId="LiveId" clId="{007D9256-8D5B-4883-975D-D7DC8F0335C1}" dt="2022-12-19T17:38:34.238" v="1225" actId="404"/>
          <ac:spMkLst>
            <pc:docMk/>
            <pc:sldMk cId="109498869" sldId="3952"/>
            <ac:spMk id="2" creationId="{6BFB5878-612F-46DF-A93A-C28481F2067F}"/>
          </ac:spMkLst>
        </pc:spChg>
        <pc:spChg chg="mod">
          <ac:chgData name="熊谷 渉" userId="b7a4e8598c9bd55e" providerId="LiveId" clId="{007D9256-8D5B-4883-975D-D7DC8F0335C1}" dt="2022-12-19T16:23:19.470" v="347" actId="12"/>
          <ac:spMkLst>
            <pc:docMk/>
            <pc:sldMk cId="109498869" sldId="3952"/>
            <ac:spMk id="4" creationId="{D1E5DC22-1C71-414B-BA48-D31396CB2803}"/>
          </ac:spMkLst>
        </pc:spChg>
      </pc:sldChg>
      <pc:sldChg chg="modSp mod">
        <pc:chgData name="熊谷 渉" userId="b7a4e8598c9bd55e" providerId="LiveId" clId="{007D9256-8D5B-4883-975D-D7DC8F0335C1}" dt="2022-12-19T17:39:35.740" v="1236" actId="20577"/>
        <pc:sldMkLst>
          <pc:docMk/>
          <pc:sldMk cId="3874017096" sldId="3953"/>
        </pc:sldMkLst>
        <pc:spChg chg="mod">
          <ac:chgData name="熊谷 渉" userId="b7a4e8598c9bd55e" providerId="LiveId" clId="{007D9256-8D5B-4883-975D-D7DC8F0335C1}" dt="2022-12-19T17:39:35.740" v="1236" actId="20577"/>
          <ac:spMkLst>
            <pc:docMk/>
            <pc:sldMk cId="3874017096" sldId="3953"/>
            <ac:spMk id="2" creationId="{E10CCB07-85C1-4BA2-A45F-AA9C0DE6167C}"/>
          </ac:spMkLst>
        </pc:spChg>
      </pc:sldChg>
      <pc:sldChg chg="addSp delSp modSp add mod">
        <pc:chgData name="熊谷 渉" userId="b7a4e8598c9bd55e" providerId="LiveId" clId="{007D9256-8D5B-4883-975D-D7DC8F0335C1}" dt="2022-12-19T17:21:59.796" v="1185" actId="21"/>
        <pc:sldMkLst>
          <pc:docMk/>
          <pc:sldMk cId="1295669732" sldId="3954"/>
        </pc:sldMkLst>
        <pc:spChg chg="mod">
          <ac:chgData name="熊谷 渉" userId="b7a4e8598c9bd55e" providerId="LiveId" clId="{007D9256-8D5B-4883-975D-D7DC8F0335C1}" dt="2022-12-19T17:20:17.199" v="1146" actId="20577"/>
          <ac:spMkLst>
            <pc:docMk/>
            <pc:sldMk cId="1295669732" sldId="3954"/>
            <ac:spMk id="2" creationId="{949C1DF7-B6CA-4407-85CC-6136C931B173}"/>
          </ac:spMkLst>
        </pc:spChg>
        <pc:spChg chg="del">
          <ac:chgData name="熊谷 渉" userId="b7a4e8598c9bd55e" providerId="LiveId" clId="{007D9256-8D5B-4883-975D-D7DC8F0335C1}" dt="2022-12-19T16:43:27.929" v="553" actId="478"/>
          <ac:spMkLst>
            <pc:docMk/>
            <pc:sldMk cId="1295669732" sldId="3954"/>
            <ac:spMk id="5" creationId="{45B0294A-926A-4AB0-836D-C8F71AAB3E75}"/>
          </ac:spMkLst>
        </pc:spChg>
        <pc:spChg chg="del">
          <ac:chgData name="熊谷 渉" userId="b7a4e8598c9bd55e" providerId="LiveId" clId="{007D9256-8D5B-4883-975D-D7DC8F0335C1}" dt="2022-12-19T16:43:25.394" v="552" actId="478"/>
          <ac:spMkLst>
            <pc:docMk/>
            <pc:sldMk cId="1295669732" sldId="3954"/>
            <ac:spMk id="6" creationId="{8C5CAF14-9B5F-40B7-B4C2-2EBDAC237091}"/>
          </ac:spMkLst>
        </pc:spChg>
        <pc:spChg chg="mod">
          <ac:chgData name="熊谷 渉" userId="b7a4e8598c9bd55e" providerId="LiveId" clId="{007D9256-8D5B-4883-975D-D7DC8F0335C1}" dt="2022-12-19T17:01:58.634" v="999" actId="164"/>
          <ac:spMkLst>
            <pc:docMk/>
            <pc:sldMk cId="1295669732" sldId="3954"/>
            <ac:spMk id="15" creationId="{3317EA0B-0965-485A-98DD-FA6A3F2D3A69}"/>
          </ac:spMkLst>
        </pc:spChg>
        <pc:spChg chg="mod">
          <ac:chgData name="熊谷 渉" userId="b7a4e8598c9bd55e" providerId="LiveId" clId="{007D9256-8D5B-4883-975D-D7DC8F0335C1}" dt="2022-12-19T17:01:58.634" v="999" actId="164"/>
          <ac:spMkLst>
            <pc:docMk/>
            <pc:sldMk cId="1295669732" sldId="3954"/>
            <ac:spMk id="16" creationId="{33F92CA7-7090-466D-B6A4-5C4D25121D0E}"/>
          </ac:spMkLst>
        </pc:spChg>
        <pc:spChg chg="mod topLvl">
          <ac:chgData name="熊谷 渉" userId="b7a4e8598c9bd55e" providerId="LiveId" clId="{007D9256-8D5B-4883-975D-D7DC8F0335C1}" dt="2022-12-19T16:59:10.335" v="936" actId="1037"/>
          <ac:spMkLst>
            <pc:docMk/>
            <pc:sldMk cId="1295669732" sldId="3954"/>
            <ac:spMk id="18" creationId="{5A3696EC-E9CC-8B33-1091-035ACA16078C}"/>
          </ac:spMkLst>
        </pc:spChg>
        <pc:spChg chg="mod">
          <ac:chgData name="熊谷 渉" userId="b7a4e8598c9bd55e" providerId="LiveId" clId="{007D9256-8D5B-4883-975D-D7DC8F0335C1}" dt="2022-12-19T16:54:07.954" v="816" actId="20577"/>
          <ac:spMkLst>
            <pc:docMk/>
            <pc:sldMk cId="1295669732" sldId="3954"/>
            <ac:spMk id="36" creationId="{A4BB34E2-D489-49B5-9732-42F5FD7553B8}"/>
          </ac:spMkLst>
        </pc:spChg>
        <pc:spChg chg="mod topLvl">
          <ac:chgData name="熊谷 渉" userId="b7a4e8598c9bd55e" providerId="LiveId" clId="{007D9256-8D5B-4883-975D-D7DC8F0335C1}" dt="2022-12-19T16:59:10.335" v="936" actId="1037"/>
          <ac:spMkLst>
            <pc:docMk/>
            <pc:sldMk cId="1295669732" sldId="3954"/>
            <ac:spMk id="40" creationId="{B7D2F69B-52B6-2CD6-912E-F120E351FA74}"/>
          </ac:spMkLst>
        </pc:spChg>
        <pc:spChg chg="del mod">
          <ac:chgData name="熊谷 渉" userId="b7a4e8598c9bd55e" providerId="LiveId" clId="{007D9256-8D5B-4883-975D-D7DC8F0335C1}" dt="2022-12-19T16:56:09.189" v="892" actId="478"/>
          <ac:spMkLst>
            <pc:docMk/>
            <pc:sldMk cId="1295669732" sldId="3954"/>
            <ac:spMk id="42" creationId="{F713061D-1C30-6EDC-0886-A931C0D0C6CA}"/>
          </ac:spMkLst>
        </pc:spChg>
        <pc:spChg chg="mod">
          <ac:chgData name="熊谷 渉" userId="b7a4e8598c9bd55e" providerId="LiveId" clId="{007D9256-8D5B-4883-975D-D7DC8F0335C1}" dt="2022-12-19T16:57:26.484" v="897" actId="165"/>
          <ac:spMkLst>
            <pc:docMk/>
            <pc:sldMk cId="1295669732" sldId="3954"/>
            <ac:spMk id="48" creationId="{630C7F7E-F2D8-C51A-B060-1B6CAF71F67B}"/>
          </ac:spMkLst>
        </pc:spChg>
        <pc:spChg chg="mod">
          <ac:chgData name="熊谷 渉" userId="b7a4e8598c9bd55e" providerId="LiveId" clId="{007D9256-8D5B-4883-975D-D7DC8F0335C1}" dt="2022-12-19T16:57:26.484" v="897" actId="165"/>
          <ac:spMkLst>
            <pc:docMk/>
            <pc:sldMk cId="1295669732" sldId="3954"/>
            <ac:spMk id="49" creationId="{45C7B727-85A3-EBE7-252A-2DEACDD9D274}"/>
          </ac:spMkLst>
        </pc:spChg>
        <pc:spChg chg="mod">
          <ac:chgData name="熊谷 渉" userId="b7a4e8598c9bd55e" providerId="LiveId" clId="{007D9256-8D5B-4883-975D-D7DC8F0335C1}" dt="2022-12-19T16:44:45.139" v="586"/>
          <ac:spMkLst>
            <pc:docMk/>
            <pc:sldMk cId="1295669732" sldId="3954"/>
            <ac:spMk id="54" creationId="{F1F1E8A8-83C3-445B-0211-EEB03474D9CC}"/>
          </ac:spMkLst>
        </pc:spChg>
        <pc:spChg chg="mod">
          <ac:chgData name="熊谷 渉" userId="b7a4e8598c9bd55e" providerId="LiveId" clId="{007D9256-8D5B-4883-975D-D7DC8F0335C1}" dt="2022-12-19T16:44:45.139" v="586"/>
          <ac:spMkLst>
            <pc:docMk/>
            <pc:sldMk cId="1295669732" sldId="3954"/>
            <ac:spMk id="55" creationId="{63C47E98-D761-D7C1-A409-3DA9046FFCA1}"/>
          </ac:spMkLst>
        </pc:spChg>
        <pc:spChg chg="mod">
          <ac:chgData name="熊谷 渉" userId="b7a4e8598c9bd55e" providerId="LiveId" clId="{007D9256-8D5B-4883-975D-D7DC8F0335C1}" dt="2022-12-19T16:44:45.139" v="586"/>
          <ac:spMkLst>
            <pc:docMk/>
            <pc:sldMk cId="1295669732" sldId="3954"/>
            <ac:spMk id="56" creationId="{8754E459-3133-ACA2-C3BD-5116A8B276EB}"/>
          </ac:spMkLst>
        </pc:spChg>
        <pc:spChg chg="mod">
          <ac:chgData name="熊谷 渉" userId="b7a4e8598c9bd55e" providerId="LiveId" clId="{007D9256-8D5B-4883-975D-D7DC8F0335C1}" dt="2022-12-19T16:45:09.489" v="589" actId="1076"/>
          <ac:spMkLst>
            <pc:docMk/>
            <pc:sldMk cId="1295669732" sldId="3954"/>
            <ac:spMk id="58" creationId="{87CD85DE-2728-CE73-29A2-E2E450265DD6}"/>
          </ac:spMkLst>
        </pc:spChg>
        <pc:spChg chg="mod ord topLvl">
          <ac:chgData name="熊谷 渉" userId="b7a4e8598c9bd55e" providerId="LiveId" clId="{007D9256-8D5B-4883-975D-D7DC8F0335C1}" dt="2022-12-19T17:02:10.546" v="1001" actId="338"/>
          <ac:spMkLst>
            <pc:docMk/>
            <pc:sldMk cId="1295669732" sldId="3954"/>
            <ac:spMk id="60" creationId="{C9ECE12F-567B-403B-A980-5FB56E71102B}"/>
          </ac:spMkLst>
        </pc:spChg>
        <pc:spChg chg="mod topLvl">
          <ac:chgData name="熊谷 渉" userId="b7a4e8598c9bd55e" providerId="LiveId" clId="{007D9256-8D5B-4883-975D-D7DC8F0335C1}" dt="2022-12-19T17:02:10.546" v="1001" actId="338"/>
          <ac:spMkLst>
            <pc:docMk/>
            <pc:sldMk cId="1295669732" sldId="3954"/>
            <ac:spMk id="61" creationId="{7532BF2B-D76D-4810-9C11-1D546BCB4CF0}"/>
          </ac:spMkLst>
        </pc:spChg>
        <pc:spChg chg="mod">
          <ac:chgData name="熊谷 渉" userId="b7a4e8598c9bd55e" providerId="LiveId" clId="{007D9256-8D5B-4883-975D-D7DC8F0335C1}" dt="2022-12-19T17:00:56.563" v="978" actId="1038"/>
          <ac:spMkLst>
            <pc:docMk/>
            <pc:sldMk cId="1295669732" sldId="3954"/>
            <ac:spMk id="66" creationId="{E41DFD38-4D4F-43FD-B19A-A11987BA2469}"/>
          </ac:spMkLst>
        </pc:spChg>
        <pc:spChg chg="mod">
          <ac:chgData name="熊谷 渉" userId="b7a4e8598c9bd55e" providerId="LiveId" clId="{007D9256-8D5B-4883-975D-D7DC8F0335C1}" dt="2022-12-19T17:00:56.563" v="978" actId="1038"/>
          <ac:spMkLst>
            <pc:docMk/>
            <pc:sldMk cId="1295669732" sldId="3954"/>
            <ac:spMk id="67" creationId="{406249A1-3FF3-4E1E-8FDD-37BB11D018D8}"/>
          </ac:spMkLst>
        </pc:spChg>
        <pc:spChg chg="mod">
          <ac:chgData name="熊谷 渉" userId="b7a4e8598c9bd55e" providerId="LiveId" clId="{007D9256-8D5B-4883-975D-D7DC8F0335C1}" dt="2022-12-19T17:00:59.543" v="986" actId="1038"/>
          <ac:spMkLst>
            <pc:docMk/>
            <pc:sldMk cId="1295669732" sldId="3954"/>
            <ac:spMk id="68" creationId="{7D366EF3-D4DF-4C9A-80B9-E24A63965AA6}"/>
          </ac:spMkLst>
        </pc:spChg>
        <pc:spChg chg="del">
          <ac:chgData name="熊谷 渉" userId="b7a4e8598c9bd55e" providerId="LiveId" clId="{007D9256-8D5B-4883-975D-D7DC8F0335C1}" dt="2022-12-19T16:43:29.765" v="554" actId="478"/>
          <ac:spMkLst>
            <pc:docMk/>
            <pc:sldMk cId="1295669732" sldId="3954"/>
            <ac:spMk id="69" creationId="{BE9DC6A9-8DA1-4301-8645-22684B37E57F}"/>
          </ac:spMkLst>
        </pc:spChg>
        <pc:spChg chg="del mod">
          <ac:chgData name="熊谷 渉" userId="b7a4e8598c9bd55e" providerId="LiveId" clId="{007D9256-8D5B-4883-975D-D7DC8F0335C1}" dt="2022-12-19T16:54:43.190" v="842" actId="478"/>
          <ac:spMkLst>
            <pc:docMk/>
            <pc:sldMk cId="1295669732" sldId="3954"/>
            <ac:spMk id="71" creationId="{3871F94E-8AE3-4E7F-8FF3-D45E55077CBA}"/>
          </ac:spMkLst>
        </pc:spChg>
        <pc:spChg chg="mod">
          <ac:chgData name="熊谷 渉" userId="b7a4e8598c9bd55e" providerId="LiveId" clId="{007D9256-8D5B-4883-975D-D7DC8F0335C1}" dt="2022-12-19T16:44:45.139" v="586"/>
          <ac:spMkLst>
            <pc:docMk/>
            <pc:sldMk cId="1295669732" sldId="3954"/>
            <ac:spMk id="72" creationId="{6BE07074-6F73-210B-BA45-E9232445B4AA}"/>
          </ac:spMkLst>
        </pc:spChg>
        <pc:spChg chg="mod">
          <ac:chgData name="熊谷 渉" userId="b7a4e8598c9bd55e" providerId="LiveId" clId="{007D9256-8D5B-4883-975D-D7DC8F0335C1}" dt="2022-12-19T17:00:59.543" v="986" actId="1038"/>
          <ac:spMkLst>
            <pc:docMk/>
            <pc:sldMk cId="1295669732" sldId="3954"/>
            <ac:spMk id="73" creationId="{1FB4EDBD-762F-4416-B741-3B081027806E}"/>
          </ac:spMkLst>
        </pc:spChg>
        <pc:spChg chg="add mod">
          <ac:chgData name="熊谷 渉" userId="b7a4e8598c9bd55e" providerId="LiveId" clId="{007D9256-8D5B-4883-975D-D7DC8F0335C1}" dt="2022-12-19T17:01:24.618" v="996" actId="12788"/>
          <ac:spMkLst>
            <pc:docMk/>
            <pc:sldMk cId="1295669732" sldId="3954"/>
            <ac:spMk id="74" creationId="{5B2560B9-3DEA-300A-FE97-0EA5376D73E7}"/>
          </ac:spMkLst>
        </pc:spChg>
        <pc:spChg chg="add mod">
          <ac:chgData name="熊谷 渉" userId="b7a4e8598c9bd55e" providerId="LiveId" clId="{007D9256-8D5B-4883-975D-D7DC8F0335C1}" dt="2022-12-19T16:59:23.857" v="940" actId="1076"/>
          <ac:spMkLst>
            <pc:docMk/>
            <pc:sldMk cId="1295669732" sldId="3954"/>
            <ac:spMk id="75" creationId="{00418C4B-2C2A-916F-B06C-D2F2C9C8EAA9}"/>
          </ac:spMkLst>
        </pc:spChg>
        <pc:spChg chg="add mod">
          <ac:chgData name="熊谷 渉" userId="b7a4e8598c9bd55e" providerId="LiveId" clId="{007D9256-8D5B-4883-975D-D7DC8F0335C1}" dt="2022-12-19T16:55:19.210" v="890" actId="12789"/>
          <ac:spMkLst>
            <pc:docMk/>
            <pc:sldMk cId="1295669732" sldId="3954"/>
            <ac:spMk id="77" creationId="{65022A91-BE65-9C08-BD8D-84C79651EFA3}"/>
          </ac:spMkLst>
        </pc:spChg>
        <pc:spChg chg="add mod">
          <ac:chgData name="熊谷 渉" userId="b7a4e8598c9bd55e" providerId="LiveId" clId="{007D9256-8D5B-4883-975D-D7DC8F0335C1}" dt="2022-12-19T17:01:24.618" v="996" actId="12788"/>
          <ac:spMkLst>
            <pc:docMk/>
            <pc:sldMk cId="1295669732" sldId="3954"/>
            <ac:spMk id="78" creationId="{D9F78D4C-3B9C-B596-7B67-9D96F537CA4F}"/>
          </ac:spMkLst>
        </pc:spChg>
        <pc:spChg chg="add mod">
          <ac:chgData name="熊谷 渉" userId="b7a4e8598c9bd55e" providerId="LiveId" clId="{007D9256-8D5B-4883-975D-D7DC8F0335C1}" dt="2022-12-19T16:59:13.749" v="937" actId="1076"/>
          <ac:spMkLst>
            <pc:docMk/>
            <pc:sldMk cId="1295669732" sldId="3954"/>
            <ac:spMk id="79" creationId="{D9A4EE4E-C293-821D-5B59-D01F8E4E4796}"/>
          </ac:spMkLst>
        </pc:spChg>
        <pc:spChg chg="add mod">
          <ac:chgData name="熊谷 渉" userId="b7a4e8598c9bd55e" providerId="LiveId" clId="{007D9256-8D5B-4883-975D-D7DC8F0335C1}" dt="2022-12-19T16:59:37.787" v="951" actId="20577"/>
          <ac:spMkLst>
            <pc:docMk/>
            <pc:sldMk cId="1295669732" sldId="3954"/>
            <ac:spMk id="80" creationId="{5A93EE2C-8F4D-702F-4817-97B206E23BB0}"/>
          </ac:spMkLst>
        </pc:spChg>
        <pc:spChg chg="add mod">
          <ac:chgData name="熊谷 渉" userId="b7a4e8598c9bd55e" providerId="LiveId" clId="{007D9256-8D5B-4883-975D-D7DC8F0335C1}" dt="2022-12-19T17:15:16.176" v="1066" actId="1038"/>
          <ac:spMkLst>
            <pc:docMk/>
            <pc:sldMk cId="1295669732" sldId="3954"/>
            <ac:spMk id="84" creationId="{046CA119-7C8B-4784-A00D-A13ABAA01153}"/>
          </ac:spMkLst>
        </pc:spChg>
        <pc:spChg chg="add del mod">
          <ac:chgData name="熊谷 渉" userId="b7a4e8598c9bd55e" providerId="LiveId" clId="{007D9256-8D5B-4883-975D-D7DC8F0335C1}" dt="2022-12-19T17:21:59.796" v="1185" actId="21"/>
          <ac:spMkLst>
            <pc:docMk/>
            <pc:sldMk cId="1295669732" sldId="3954"/>
            <ac:spMk id="85" creationId="{883A1B59-87A8-39ED-5FF7-CFFD2D68273B}"/>
          </ac:spMkLst>
        </pc:spChg>
        <pc:grpChg chg="add del mod">
          <ac:chgData name="熊谷 渉" userId="b7a4e8598c9bd55e" providerId="LiveId" clId="{007D9256-8D5B-4883-975D-D7DC8F0335C1}" dt="2022-12-19T16:57:26.484" v="897" actId="165"/>
          <ac:grpSpMkLst>
            <pc:docMk/>
            <pc:sldMk cId="1295669732" sldId="3954"/>
            <ac:grpSpMk id="10" creationId="{D63C3340-CB67-6B47-E025-8550FDB3C0DA}"/>
          </ac:grpSpMkLst>
        </pc:grpChg>
        <pc:grpChg chg="mod">
          <ac:chgData name="熊谷 渉" userId="b7a4e8598c9bd55e" providerId="LiveId" clId="{007D9256-8D5B-4883-975D-D7DC8F0335C1}" dt="2022-12-19T17:01:58.634" v="999" actId="164"/>
          <ac:grpSpMkLst>
            <pc:docMk/>
            <pc:sldMk cId="1295669732" sldId="3954"/>
            <ac:grpSpMk id="11" creationId="{D48C1BEB-5F57-42C1-A68A-107FFE10D9E5}"/>
          </ac:grpSpMkLst>
        </pc:grpChg>
        <pc:grpChg chg="mod topLvl">
          <ac:chgData name="熊谷 渉" userId="b7a4e8598c9bd55e" providerId="LiveId" clId="{007D9256-8D5B-4883-975D-D7DC8F0335C1}" dt="2022-12-19T16:59:54.941" v="952" actId="1035"/>
          <ac:grpSpMkLst>
            <pc:docMk/>
            <pc:sldMk cId="1295669732" sldId="3954"/>
            <ac:grpSpMk id="41" creationId="{3641F681-85B4-16C9-2A83-0F4806255965}"/>
          </ac:grpSpMkLst>
        </pc:grpChg>
        <pc:grpChg chg="add del mod">
          <ac:chgData name="熊谷 渉" userId="b7a4e8598c9bd55e" providerId="LiveId" clId="{007D9256-8D5B-4883-975D-D7DC8F0335C1}" dt="2022-12-19T16:54:18.059" v="827" actId="478"/>
          <ac:grpSpMkLst>
            <pc:docMk/>
            <pc:sldMk cId="1295669732" sldId="3954"/>
            <ac:grpSpMk id="51" creationId="{7F5970FA-F904-7C38-CFE4-4DD4511EBC51}"/>
          </ac:grpSpMkLst>
        </pc:grpChg>
        <pc:grpChg chg="mod">
          <ac:chgData name="熊谷 渉" userId="b7a4e8598c9bd55e" providerId="LiveId" clId="{007D9256-8D5B-4883-975D-D7DC8F0335C1}" dt="2022-12-19T16:44:45.139" v="586"/>
          <ac:grpSpMkLst>
            <pc:docMk/>
            <pc:sldMk cId="1295669732" sldId="3954"/>
            <ac:grpSpMk id="52" creationId="{4F308876-69A2-E632-82F3-693FA3DBF698}"/>
          </ac:grpSpMkLst>
        </pc:grpChg>
        <pc:grpChg chg="mod">
          <ac:chgData name="熊谷 渉" userId="b7a4e8598c9bd55e" providerId="LiveId" clId="{007D9256-8D5B-4883-975D-D7DC8F0335C1}" dt="2022-12-19T16:44:45.139" v="586"/>
          <ac:grpSpMkLst>
            <pc:docMk/>
            <pc:sldMk cId="1295669732" sldId="3954"/>
            <ac:grpSpMk id="53" creationId="{870C4C04-9B8B-15C0-2EBD-41041377A01D}"/>
          </ac:grpSpMkLst>
        </pc:grpChg>
        <pc:grpChg chg="del">
          <ac:chgData name="熊谷 渉" userId="b7a4e8598c9bd55e" providerId="LiveId" clId="{007D9256-8D5B-4883-975D-D7DC8F0335C1}" dt="2022-12-19T16:53:11.635" v="790" actId="165"/>
          <ac:grpSpMkLst>
            <pc:docMk/>
            <pc:sldMk cId="1295669732" sldId="3954"/>
            <ac:grpSpMk id="59" creationId="{16165FB3-66F1-49A9-B1B4-D9C48CBFC9FA}"/>
          </ac:grpSpMkLst>
        </pc:grpChg>
        <pc:grpChg chg="mod">
          <ac:chgData name="熊谷 渉" userId="b7a4e8598c9bd55e" providerId="LiveId" clId="{007D9256-8D5B-4883-975D-D7DC8F0335C1}" dt="2022-12-19T17:00:56.563" v="978" actId="1038"/>
          <ac:grpSpMkLst>
            <pc:docMk/>
            <pc:sldMk cId="1295669732" sldId="3954"/>
            <ac:grpSpMk id="62" creationId="{49475D5A-5400-4402-AE6B-A3D71026CD66}"/>
          </ac:grpSpMkLst>
        </pc:grpChg>
        <pc:grpChg chg="add del mod ord">
          <ac:chgData name="熊谷 渉" userId="b7a4e8598c9bd55e" providerId="LiveId" clId="{007D9256-8D5B-4883-975D-D7DC8F0335C1}" dt="2022-12-19T17:02:03.571" v="1000" actId="165"/>
          <ac:grpSpMkLst>
            <pc:docMk/>
            <pc:sldMk cId="1295669732" sldId="3954"/>
            <ac:grpSpMk id="81" creationId="{989E35EC-1B2B-95D8-DB20-740A5F1516BD}"/>
          </ac:grpSpMkLst>
        </pc:grpChg>
        <pc:grpChg chg="add mod">
          <ac:chgData name="熊谷 渉" userId="b7a4e8598c9bd55e" providerId="LiveId" clId="{007D9256-8D5B-4883-975D-D7DC8F0335C1}" dt="2022-12-19T17:01:58.634" v="999" actId="164"/>
          <ac:grpSpMkLst>
            <pc:docMk/>
            <pc:sldMk cId="1295669732" sldId="3954"/>
            <ac:grpSpMk id="82" creationId="{F320BE0D-543F-4DB8-C566-03D256B9DCB9}"/>
          </ac:grpSpMkLst>
        </pc:grpChg>
        <pc:grpChg chg="add mod">
          <ac:chgData name="熊谷 渉" userId="b7a4e8598c9bd55e" providerId="LiveId" clId="{007D9256-8D5B-4883-975D-D7DC8F0335C1}" dt="2022-12-19T17:02:10.546" v="1001" actId="338"/>
          <ac:grpSpMkLst>
            <pc:docMk/>
            <pc:sldMk cId="1295669732" sldId="3954"/>
            <ac:grpSpMk id="83" creationId="{019618AC-4596-63F3-7061-3B2FEE58E198}"/>
          </ac:grpSpMkLst>
        </pc:grpChg>
        <pc:graphicFrameChg chg="add del mod modGraphic">
          <ac:chgData name="熊谷 渉" userId="b7a4e8598c9bd55e" providerId="LiveId" clId="{007D9256-8D5B-4883-975D-D7DC8F0335C1}" dt="2022-12-19T16:44:30.750" v="585" actId="478"/>
          <ac:graphicFrameMkLst>
            <pc:docMk/>
            <pc:sldMk cId="1295669732" sldId="3954"/>
            <ac:graphicFrameMk id="9" creationId="{927F477F-598F-C651-7C68-8C73126A6E6D}"/>
          </ac:graphicFrameMkLst>
        </pc:graphicFrameChg>
        <pc:cxnChg chg="mod">
          <ac:chgData name="熊谷 渉" userId="b7a4e8598c9bd55e" providerId="LiveId" clId="{007D9256-8D5B-4883-975D-D7DC8F0335C1}" dt="2022-12-19T16:57:26.484" v="897" actId="165"/>
          <ac:cxnSpMkLst>
            <pc:docMk/>
            <pc:sldMk cId="1295669732" sldId="3954"/>
            <ac:cxnSpMk id="50" creationId="{AC2413DF-E922-6B4C-789C-E2D0066B5F51}"/>
          </ac:cxnSpMkLst>
        </pc:cxnChg>
        <pc:cxnChg chg="mod">
          <ac:chgData name="熊谷 渉" userId="b7a4e8598c9bd55e" providerId="LiveId" clId="{007D9256-8D5B-4883-975D-D7DC8F0335C1}" dt="2022-12-19T16:54:18.059" v="827" actId="478"/>
          <ac:cxnSpMkLst>
            <pc:docMk/>
            <pc:sldMk cId="1295669732" sldId="3954"/>
            <ac:cxnSpMk id="57" creationId="{64536ECD-F51A-ACD3-7ED3-031EA5540FC7}"/>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150B36-03E6-4D3A-8098-12EB1C30C067}" type="datetimeFigureOut">
              <a:rPr kumimoji="1" lang="ja-JP" altLang="en-US" smtClean="0"/>
              <a:t>2022/12/20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4BF75D-FAA7-4C74-927E-D481AAC481B6}" type="slidenum">
              <a:rPr kumimoji="1" lang="ja-JP" altLang="en-US" smtClean="0"/>
              <a:t>‹#›</a:t>
            </a:fld>
            <a:endParaRPr kumimoji="1" lang="ja-JP" altLang="en-US"/>
          </a:p>
        </p:txBody>
      </p:sp>
    </p:spTree>
    <p:extLst>
      <p:ext uri="{BB962C8B-B14F-4D97-AF65-F5344CB8AC3E}">
        <p14:creationId xmlns:p14="http://schemas.microsoft.com/office/powerpoint/2010/main" val="26980576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highlight>
                <a:srgbClr val="FFFF00"/>
              </a:highlight>
            </a:endParaRPr>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t>3</a:t>
            </a:fld>
            <a:endParaRPr kumimoji="1" lang="ja-JP" altLang="en-US"/>
          </a:p>
        </p:txBody>
      </p:sp>
    </p:spTree>
    <p:extLst>
      <p:ext uri="{BB962C8B-B14F-4D97-AF65-F5344CB8AC3E}">
        <p14:creationId xmlns:p14="http://schemas.microsoft.com/office/powerpoint/2010/main" val="4323227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③ー１は、セルラーゼ製剤という特定用途に対して、実現方法、技術、特許状況を調べる項目です。</a:t>
            </a:r>
            <a:endParaRPr kumimoji="1" lang="en-US" altLang="ja-JP" dirty="0"/>
          </a:p>
          <a:p>
            <a:r>
              <a:rPr kumimoji="1" lang="ja-JP" altLang="en-US" dirty="0"/>
              <a:t>セルラーゼ製剤は、製造プロセス中でバイオマスから加水分解して糖に変換する、糖化工程で使用されます。</a:t>
            </a:r>
            <a:endParaRPr kumimoji="1" lang="en-US" altLang="ja-JP" dirty="0"/>
          </a:p>
          <a:p>
            <a:r>
              <a:rPr kumimoji="1" lang="ja-JP" altLang="en-US" dirty="0"/>
              <a:t>セルラーゼ製剤は、基質への吸着や分解などの機能を持った複数の酵素をカクテルとして混合させて、糖化性能を高めたものです。</a:t>
            </a:r>
            <a:endParaRPr kumimoji="1" lang="en-US" altLang="ja-JP" dirty="0"/>
          </a:p>
          <a:p>
            <a:r>
              <a:rPr kumimoji="1" lang="ja-JP" altLang="en-US" dirty="0"/>
              <a:t>一方、統合プロセス化技術</a:t>
            </a:r>
            <a:r>
              <a:rPr kumimoji="1" lang="en-US" altLang="ja-JP" dirty="0"/>
              <a:t>CBP</a:t>
            </a:r>
            <a:r>
              <a:rPr kumimoji="1" lang="ja-JP" altLang="en-US" dirty="0"/>
              <a:t>もあります。これは、微生物に機能を付与することで、前処理・糖化・発酵プロセスを統合することを狙っています。</a:t>
            </a:r>
            <a:endParaRPr kumimoji="1" lang="en-US" altLang="ja-JP" dirty="0"/>
          </a:p>
          <a:p>
            <a:r>
              <a:rPr kumimoji="1" lang="ja-JP" altLang="en-US" dirty="0"/>
              <a:t>このように、バイオマス分解から製造するプロセスの上で、セルラーゼ製剤や</a:t>
            </a:r>
            <a:r>
              <a:rPr kumimoji="1" lang="en-US" altLang="ja-JP" dirty="0"/>
              <a:t>CBP</a:t>
            </a:r>
            <a:r>
              <a:rPr kumimoji="1" lang="ja-JP" altLang="en-US" dirty="0"/>
              <a:t>の役割や期待度を明らかにしたいと考えています。</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18</a:t>
            </a:fld>
            <a:endParaRPr kumimoji="1" lang="ja-JP" altLang="en-US"/>
          </a:p>
        </p:txBody>
      </p:sp>
    </p:spTree>
    <p:extLst>
      <p:ext uri="{BB962C8B-B14F-4D97-AF65-F5344CB8AC3E}">
        <p14:creationId xmlns:p14="http://schemas.microsoft.com/office/powerpoint/2010/main" val="33047153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セルラーゼ製剤にフォーカスする中で、人工酵素設計技術の適用価値を探ることも目的です。</a:t>
            </a:r>
            <a:endParaRPr kumimoji="1" lang="en-US" altLang="ja-JP" dirty="0"/>
          </a:p>
          <a:p>
            <a:r>
              <a:rPr kumimoji="1" lang="ja-JP" altLang="en-US" dirty="0"/>
              <a:t>論文や特許を調査することで、セルラーゼ製剤開発における方法や性能、課題を調べたり、業界構造を調べようと考えています。</a:t>
            </a:r>
            <a:endParaRPr kumimoji="1" lang="en-US" altLang="ja-JP" dirty="0"/>
          </a:p>
          <a:p>
            <a:r>
              <a:rPr kumimoji="1" lang="ja-JP" altLang="en-US" dirty="0"/>
              <a:t>その中で、セルラーゼの人工設計技術がどのような優位性があるのかを整理します。</a:t>
            </a:r>
            <a:endParaRPr kumimoji="1" lang="en-US" altLang="ja-JP" dirty="0"/>
          </a:p>
          <a:p>
            <a:r>
              <a:rPr kumimoji="1" lang="ja-JP" altLang="en-US" dirty="0"/>
              <a:t>これは、酵素改変の報告事例もいくつかありますが、糖化工程全体では、カクテル混合比率や前処理、酵素濃度と反応速度の関係など、様々な課題があげられます。</a:t>
            </a:r>
            <a:endParaRPr kumimoji="1" lang="en-US" altLang="ja-JP" dirty="0"/>
          </a:p>
          <a:p>
            <a:r>
              <a:rPr kumimoji="1" lang="ja-JP" altLang="en-US" dirty="0"/>
              <a:t>この課題の中で、酵素を高度に改変・設計する技術の優位性はどれだけあるのかを俯瞰して見定めたいと考えています。</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19</a:t>
            </a:fld>
            <a:endParaRPr kumimoji="1" lang="ja-JP" altLang="en-US"/>
          </a:p>
        </p:txBody>
      </p:sp>
    </p:spTree>
    <p:extLst>
      <p:ext uri="{BB962C8B-B14F-4D97-AF65-F5344CB8AC3E}">
        <p14:creationId xmlns:p14="http://schemas.microsoft.com/office/powerpoint/2010/main" val="12363706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③ー２は、もっと俯瞰した、高い視座での調査です。</a:t>
            </a:r>
            <a:endParaRPr kumimoji="1" lang="en-US" altLang="ja-JP" dirty="0"/>
          </a:p>
          <a:p>
            <a:r>
              <a:rPr kumimoji="1" lang="ja-JP" altLang="en-US" dirty="0"/>
              <a:t>バイオ系物質生産は多様な目的があって、イノベでもいくつか関連テーマがあります。</a:t>
            </a:r>
            <a:endParaRPr kumimoji="1" lang="en-US" altLang="ja-JP" dirty="0"/>
          </a:p>
          <a:p>
            <a:r>
              <a:rPr kumimoji="1" lang="ja-JP" altLang="en-US" dirty="0"/>
              <a:t>しかし、右図のような共通するバリューチェーンを想定すると、設計技術は共通性が高く、適用される可能性があります。</a:t>
            </a:r>
            <a:endParaRPr kumimoji="1" lang="en-US" altLang="ja-JP" dirty="0"/>
          </a:p>
          <a:p>
            <a:r>
              <a:rPr kumimoji="1" lang="ja-JP" altLang="en-US" dirty="0"/>
              <a:t>一方、これまでのテーマでは、設計技術単体では到達できない何かしらの壁があり、実験技術を含めて、他にも必要な要素があることを実感しました。</a:t>
            </a:r>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20</a:t>
            </a:fld>
            <a:endParaRPr kumimoji="1" lang="ja-JP" altLang="en-US"/>
          </a:p>
        </p:txBody>
      </p:sp>
    </p:spTree>
    <p:extLst>
      <p:ext uri="{BB962C8B-B14F-4D97-AF65-F5344CB8AC3E}">
        <p14:creationId xmlns:p14="http://schemas.microsoft.com/office/powerpoint/2010/main" val="32349324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そこで、サプライチェーン全体から見たときの技術候補を調査し、その周辺知識を得ることが、この項目の目的です。</a:t>
            </a:r>
            <a:endParaRPr kumimoji="1" lang="en-US" altLang="ja-JP" dirty="0"/>
          </a:p>
          <a:p>
            <a:r>
              <a:rPr kumimoji="1" lang="ja-JP" altLang="en-US" dirty="0"/>
              <a:t>例えば、生物触媒の使用を前提とした生産現場では、共通して探索アプローチから設計アプローチに代替する可能性がありますが、アプリケーションによって他の要素技術よりもその価値が大きいことがあるのかという事例を調べることが考えられます。</a:t>
            </a:r>
            <a:endParaRPr kumimoji="1" lang="en-US" altLang="ja-JP" dirty="0"/>
          </a:p>
          <a:p>
            <a:r>
              <a:rPr kumimoji="1" lang="ja-JP" altLang="en-US" dirty="0"/>
              <a:t>他にも、探索・設計アプローチにしても、欠かせない技術があるはずです。</a:t>
            </a:r>
            <a:endParaRPr kumimoji="1" lang="en-US" altLang="ja-JP" dirty="0"/>
          </a:p>
          <a:p>
            <a:r>
              <a:rPr kumimoji="1" lang="ja-JP" altLang="en-US" dirty="0"/>
              <a:t>例えば、目的分子への反応経路が未知の場合は、逆合成解析やゲノムスケールでの代謝経路の把握が必要ですし、反応経路と酵素遺伝子の両方が既知の場合は、これらの経路を含む高生産系の細胞・微生物設計などが必要です。</a:t>
            </a:r>
            <a:endParaRPr kumimoji="1" lang="en-US" altLang="ja-JP" dirty="0"/>
          </a:p>
          <a:p>
            <a:r>
              <a:rPr kumimoji="1" lang="ja-JP" altLang="en-US" dirty="0"/>
              <a:t>このように、次期テーマを見据えて、必要な材料を見つけていきたいです。</a:t>
            </a:r>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21</a:t>
            </a:fld>
            <a:endParaRPr kumimoji="1" lang="ja-JP" altLang="en-US"/>
          </a:p>
        </p:txBody>
      </p:sp>
    </p:spTree>
    <p:extLst>
      <p:ext uri="{BB962C8B-B14F-4D97-AF65-F5344CB8AC3E}">
        <p14:creationId xmlns:p14="http://schemas.microsoft.com/office/powerpoint/2010/main" val="19684456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26</a:t>
            </a:fld>
            <a:endParaRPr kumimoji="1" lang="ja-JP" altLang="en-US"/>
          </a:p>
        </p:txBody>
      </p:sp>
    </p:spTree>
    <p:extLst>
      <p:ext uri="{BB962C8B-B14F-4D97-AF65-F5344CB8AC3E}">
        <p14:creationId xmlns:p14="http://schemas.microsoft.com/office/powerpoint/2010/main" val="8498016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Bradford</a:t>
            </a:r>
            <a:r>
              <a:rPr kumimoji="1" lang="ja-JP" altLang="en-US" dirty="0"/>
              <a:t>法について（参照：</a:t>
            </a:r>
            <a:r>
              <a:rPr kumimoji="1" lang="en-US" altLang="ja-JP" dirty="0"/>
              <a:t>https://www.dojindo.co.jp/technical/protocol/p50.pdf</a:t>
            </a:r>
            <a:r>
              <a:rPr kumimoji="1" lang="ja-JP" altLang="en-US" dirty="0"/>
              <a:t>）</a:t>
            </a:r>
            <a:endParaRPr kumimoji="1" lang="en-US" altLang="ja-JP" dirty="0"/>
          </a:p>
          <a:p>
            <a:r>
              <a:rPr kumimoji="1" lang="ja-JP" altLang="en-US" dirty="0"/>
              <a:t>原理：</a:t>
            </a:r>
            <a:r>
              <a:rPr kumimoji="1" lang="en-US" altLang="ja-JP" dirty="0"/>
              <a:t>Bradford </a:t>
            </a:r>
            <a:r>
              <a:rPr kumimoji="1" lang="ja-JP" altLang="en-US" dirty="0"/>
              <a:t>法は、酸性溶液中、トリフェニルメタン系青色色素の </a:t>
            </a:r>
            <a:r>
              <a:rPr kumimoji="1" lang="en-US" altLang="ja-JP" dirty="0"/>
              <a:t>Coomassie Brilliant Blue G-250(</a:t>
            </a:r>
            <a:r>
              <a:rPr kumimoji="1" lang="ja-JP" altLang="en-US" dirty="0"/>
              <a:t>図 </a:t>
            </a:r>
            <a:r>
              <a:rPr kumimoji="1" lang="en-US" altLang="ja-JP" dirty="0"/>
              <a:t>1) </a:t>
            </a:r>
            <a:r>
              <a:rPr kumimoji="1" lang="ja-JP" altLang="en-US" dirty="0"/>
              <a:t>がタンパク質と結合することで、最大吸収波長が </a:t>
            </a:r>
            <a:r>
              <a:rPr kumimoji="1" lang="en-US" altLang="ja-JP" dirty="0"/>
              <a:t>465 nm </a:t>
            </a:r>
            <a:r>
              <a:rPr kumimoji="1" lang="ja-JP" altLang="en-US" dirty="0"/>
              <a:t>から</a:t>
            </a:r>
            <a:r>
              <a:rPr kumimoji="1" lang="en-US" altLang="ja-JP" dirty="0"/>
              <a:t>595 nm </a:t>
            </a:r>
            <a:r>
              <a:rPr kumimoji="1" lang="ja-JP" altLang="en-US" dirty="0"/>
              <a:t>にシフトすること</a:t>
            </a:r>
            <a:r>
              <a:rPr kumimoji="1" lang="en-US" altLang="ja-JP" dirty="0"/>
              <a:t>(</a:t>
            </a:r>
            <a:r>
              <a:rPr kumimoji="1" lang="ja-JP" altLang="en-US" dirty="0"/>
              <a:t>メタクロマジー</a:t>
            </a:r>
            <a:r>
              <a:rPr kumimoji="1" lang="en-US" altLang="ja-JP" dirty="0"/>
              <a:t>) </a:t>
            </a:r>
            <a:r>
              <a:rPr kumimoji="1" lang="ja-JP" altLang="en-US" dirty="0"/>
              <a:t>を利用してタンパク質を定量する方法である。吸収波長のシフトは色素とタンパク質との疎水性相互作用およびイオン相互作用に基づいている。</a:t>
            </a:r>
          </a:p>
          <a:p>
            <a:r>
              <a:rPr kumimoji="1" lang="ja-JP" altLang="en-US" dirty="0"/>
              <a:t>長所：操作が非常に簡単である。</a:t>
            </a:r>
          </a:p>
          <a:p>
            <a:r>
              <a:rPr kumimoji="1" lang="ja-JP" altLang="en-US" dirty="0"/>
              <a:t>短所：タンパク質の種類により発色率に差がある。また界面活性剤の混入により発色が妨害される。</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27</a:t>
            </a:fld>
            <a:endParaRPr kumimoji="1" lang="ja-JP" altLang="en-US"/>
          </a:p>
        </p:txBody>
      </p:sp>
    </p:spTree>
    <p:extLst>
      <p:ext uri="{BB962C8B-B14F-4D97-AF65-F5344CB8AC3E}">
        <p14:creationId xmlns:p14="http://schemas.microsoft.com/office/powerpoint/2010/main" val="17117221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SDS-PAGE</a:t>
            </a:r>
            <a:r>
              <a:rPr kumimoji="1" lang="ja-JP" altLang="en-US" dirty="0"/>
              <a:t>、発現誘導の条件は、</a:t>
            </a:r>
            <a:r>
              <a:rPr kumimoji="1" lang="en-US" altLang="ja-JP" dirty="0"/>
              <a:t>2</a:t>
            </a:r>
            <a:r>
              <a:rPr kumimoji="1" lang="ja-JP" altLang="en-US" dirty="0"/>
              <a:t>枚前のスライドを参照</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28</a:t>
            </a:fld>
            <a:endParaRPr kumimoji="1" lang="ja-JP" altLang="en-US"/>
          </a:p>
        </p:txBody>
      </p:sp>
    </p:spTree>
    <p:extLst>
      <p:ext uri="{BB962C8B-B14F-4D97-AF65-F5344CB8AC3E}">
        <p14:creationId xmlns:p14="http://schemas.microsoft.com/office/powerpoint/2010/main" val="26020188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t>4</a:t>
            </a:fld>
            <a:endParaRPr kumimoji="1" lang="ja-JP" altLang="en-US"/>
          </a:p>
        </p:txBody>
      </p:sp>
    </p:spTree>
    <p:extLst>
      <p:ext uri="{BB962C8B-B14F-4D97-AF65-F5344CB8AC3E}">
        <p14:creationId xmlns:p14="http://schemas.microsoft.com/office/powerpoint/2010/main" val="4500097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TeCel7A-TrCBM1</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TeCel7A</a:t>
            </a:r>
            <a:r>
              <a:rPr kumimoji="1" lang="ja-JP" altLang="en-US" dirty="0"/>
              <a:t>由来の触媒ドメインと</a:t>
            </a:r>
            <a:r>
              <a:rPr kumimoji="1" lang="en-US" altLang="ja-JP" dirty="0"/>
              <a:t>TrCel7A</a:t>
            </a:r>
            <a:r>
              <a:rPr kumimoji="1" lang="ja-JP" altLang="en-US" dirty="0"/>
              <a:t>由来の結合ドメインのキメラ。</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err="1"/>
              <a:t>Te</a:t>
            </a:r>
            <a:r>
              <a:rPr kumimoji="1" lang="en-US" altLang="ja-JP" dirty="0"/>
              <a:t>=</a:t>
            </a:r>
            <a:r>
              <a:rPr kumimoji="1" lang="en-US" altLang="ja-JP" dirty="0" err="1"/>
              <a:t>Talaromyces</a:t>
            </a:r>
            <a:r>
              <a:rPr kumimoji="1" lang="en-US" altLang="ja-JP" dirty="0"/>
              <a:t> </a:t>
            </a:r>
            <a:r>
              <a:rPr kumimoji="1" lang="en-US" altLang="ja-JP" dirty="0" err="1"/>
              <a:t>emersonii</a:t>
            </a:r>
            <a:r>
              <a:rPr kumimoji="1" lang="en-US" altLang="ja-JP" dirty="0"/>
              <a:t>,</a:t>
            </a:r>
            <a:r>
              <a:rPr kumimoji="1" lang="ja-JP" altLang="en-US" dirty="0"/>
              <a:t>糸状菌</a:t>
            </a:r>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7</a:t>
            </a:fld>
            <a:endParaRPr kumimoji="1" lang="ja-JP" altLang="en-US"/>
          </a:p>
        </p:txBody>
      </p:sp>
    </p:spTree>
    <p:extLst>
      <p:ext uri="{BB962C8B-B14F-4D97-AF65-F5344CB8AC3E}">
        <p14:creationId xmlns:p14="http://schemas.microsoft.com/office/powerpoint/2010/main" val="33505748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34BF75D-FAA7-4C74-927E-D481AAC481B6}"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5809190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a:t>
            </a:r>
            <a:r>
              <a:rPr kumimoji="1" lang="ja-JP" altLang="en-US" sz="1200" dirty="0"/>
              <a:t>タンパク質の合成と発現はほぼ同じ意味で使用。</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9</a:t>
            </a:fld>
            <a:endParaRPr kumimoji="1" lang="ja-JP" altLang="en-US"/>
          </a:p>
        </p:txBody>
      </p:sp>
    </p:spTree>
    <p:extLst>
      <p:ext uri="{BB962C8B-B14F-4D97-AF65-F5344CB8AC3E}">
        <p14:creationId xmlns:p14="http://schemas.microsoft.com/office/powerpoint/2010/main" val="27613946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使用するセルロース分解酵素は、対象②</a:t>
            </a:r>
            <a:r>
              <a:rPr kumimoji="1" lang="en-US" altLang="ja-JP" dirty="0"/>
              <a:t>TeCel7A</a:t>
            </a:r>
            <a:r>
              <a:rPr kumimoji="1" lang="ja-JP" altLang="en-US" dirty="0"/>
              <a:t>（触媒ドメイン）</a:t>
            </a:r>
            <a:r>
              <a:rPr kumimoji="1" lang="en-US" altLang="ja-JP" dirty="0"/>
              <a:t>-TrCBM1</a:t>
            </a:r>
            <a:r>
              <a:rPr kumimoji="1" lang="ja-JP" altLang="en-US" dirty="0"/>
              <a:t>（結合ドメイン）、対象③</a:t>
            </a:r>
            <a:r>
              <a:rPr kumimoji="1" lang="en-US" altLang="ja-JP" dirty="0"/>
              <a:t>PcCel7D</a:t>
            </a:r>
            <a:r>
              <a:rPr kumimoji="1" lang="ja-JP" altLang="en-US" dirty="0"/>
              <a:t>、対象④</a:t>
            </a:r>
            <a:r>
              <a:rPr kumimoji="1" lang="en-US" altLang="ja-JP" dirty="0"/>
              <a:t>TeCel7A</a:t>
            </a:r>
            <a:r>
              <a:rPr kumimoji="1" lang="ja-JP" altLang="en-US" dirty="0"/>
              <a:t>である。それぞれのセルロース分解酵素で実験内容は異なる。なお、対象①</a:t>
            </a:r>
            <a:r>
              <a:rPr kumimoji="1" lang="en-US" altLang="ja-JP" dirty="0"/>
              <a:t>PcCel6A</a:t>
            </a:r>
            <a:r>
              <a:rPr kumimoji="1" lang="ja-JP" altLang="en-US" dirty="0"/>
              <a:t>は、</a:t>
            </a:r>
            <a:r>
              <a:rPr kumimoji="1" lang="en-US" altLang="ja-JP" dirty="0"/>
              <a:t>Cel7</a:t>
            </a:r>
            <a:r>
              <a:rPr kumimoji="1" lang="ja-JP" altLang="en-US" dirty="0"/>
              <a:t>（対象②③）の発現が確認できない場合の対象として選択していた。</a:t>
            </a:r>
            <a:r>
              <a:rPr kumimoji="1" lang="en-US" altLang="ja-JP" dirty="0"/>
              <a:t>2Q</a:t>
            </a:r>
            <a:r>
              <a:rPr kumimoji="1" lang="ja-JP" altLang="en-US" dirty="0"/>
              <a:t>の実験で</a:t>
            </a:r>
            <a:r>
              <a:rPr kumimoji="1" lang="en-US" altLang="ja-JP" dirty="0"/>
              <a:t>Cel7</a:t>
            </a:r>
            <a:r>
              <a:rPr kumimoji="1" lang="ja-JP" altLang="en-US" dirty="0"/>
              <a:t>の発現・活性を確認したため、対象①は実験の対象としなかった。</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10</a:t>
            </a:fld>
            <a:endParaRPr kumimoji="1" lang="ja-JP" altLang="en-US"/>
          </a:p>
        </p:txBody>
      </p:sp>
    </p:spTree>
    <p:extLst>
      <p:ext uri="{BB962C8B-B14F-4D97-AF65-F5344CB8AC3E}">
        <p14:creationId xmlns:p14="http://schemas.microsoft.com/office/powerpoint/2010/main" val="38337807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a:t>
            </a:r>
            <a:r>
              <a:rPr kumimoji="1" lang="ja-JP" altLang="en-US" sz="1200" dirty="0"/>
              <a:t>タンパク質の合成と発現はほぼ同じ意味で使用。</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11</a:t>
            </a:fld>
            <a:endParaRPr kumimoji="1" lang="ja-JP" altLang="en-US"/>
          </a:p>
        </p:txBody>
      </p:sp>
    </p:spTree>
    <p:extLst>
      <p:ext uri="{BB962C8B-B14F-4D97-AF65-F5344CB8AC3E}">
        <p14:creationId xmlns:p14="http://schemas.microsoft.com/office/powerpoint/2010/main" val="15026287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dirty="0">
                <a:solidFill>
                  <a:prstClr val="black"/>
                </a:solidFill>
                <a:latin typeface="Arial"/>
                <a:ea typeface="Meiryo UI"/>
              </a:rPr>
              <a:t>すべての</a:t>
            </a:r>
            <a:r>
              <a:rPr kumimoji="1" lang="en-US" altLang="ja-JP" sz="1200" dirty="0">
                <a:solidFill>
                  <a:prstClr val="black"/>
                </a:solidFill>
                <a:latin typeface="Arial"/>
                <a:ea typeface="Meiryo UI"/>
              </a:rPr>
              <a:t>SDS-PAGE</a:t>
            </a:r>
            <a:r>
              <a:rPr kumimoji="1" lang="ja-JP" altLang="en-US" sz="1200" dirty="0">
                <a:solidFill>
                  <a:prstClr val="black"/>
                </a:solidFill>
                <a:latin typeface="Arial"/>
                <a:ea typeface="Meiryo UI"/>
              </a:rPr>
              <a:t>結果は補足に掲載した。</a:t>
            </a:r>
            <a:endParaRPr kumimoji="1" lang="en-US" altLang="ja-JP" sz="1200" dirty="0">
              <a:solidFill>
                <a:prstClr val="black"/>
              </a:solidFill>
              <a:latin typeface="Arial"/>
              <a:ea typeface="Meiryo UI"/>
            </a:endParaRPr>
          </a:p>
          <a:p>
            <a:r>
              <a:rPr kumimoji="1" lang="ja-JP" altLang="en-US" sz="1200" dirty="0">
                <a:solidFill>
                  <a:prstClr val="black"/>
                </a:solidFill>
                <a:latin typeface="Arial"/>
                <a:ea typeface="Meiryo UI"/>
              </a:rPr>
              <a:t>推定分子量より大きいサイズにバンドがある原因は</a:t>
            </a:r>
            <a:r>
              <a:rPr kumimoji="1" lang="en-US" altLang="ja-JP" sz="1200" dirty="0">
                <a:solidFill>
                  <a:prstClr val="black"/>
                </a:solidFill>
                <a:latin typeface="Arial"/>
                <a:ea typeface="Meiryo UI"/>
              </a:rPr>
              <a:t>O</a:t>
            </a:r>
            <a:r>
              <a:rPr kumimoji="1" lang="ja-JP" altLang="en-US" sz="1200" dirty="0">
                <a:solidFill>
                  <a:prstClr val="black"/>
                </a:solidFill>
                <a:latin typeface="Arial"/>
                <a:ea typeface="Meiryo UI"/>
              </a:rPr>
              <a:t>型糖鎖修飾を受けているためだと考えられる。</a:t>
            </a:r>
            <a:endParaRPr kumimoji="1" lang="en-US" altLang="ja-JP" sz="1200" dirty="0">
              <a:solidFill>
                <a:prstClr val="black"/>
              </a:solidFill>
              <a:latin typeface="Arial"/>
              <a:ea typeface="Meiryo UI"/>
            </a:endParaRPr>
          </a:p>
          <a:p>
            <a:endParaRPr kumimoji="1" lang="en-US" altLang="ja-JP" sz="1200" dirty="0">
              <a:solidFill>
                <a:prstClr val="black"/>
              </a:solidFill>
              <a:latin typeface="Arial"/>
              <a:ea typeface="Meiryo UI"/>
            </a:endParaRPr>
          </a:p>
          <a:p>
            <a:r>
              <a:rPr kumimoji="1" lang="en-US" altLang="ja-JP" sz="1200" dirty="0">
                <a:solidFill>
                  <a:prstClr val="black"/>
                </a:solidFill>
                <a:latin typeface="Arial"/>
                <a:ea typeface="Meiryo UI"/>
              </a:rPr>
              <a:t>【</a:t>
            </a:r>
            <a:r>
              <a:rPr kumimoji="1" lang="ja-JP" altLang="en-US" sz="1200" dirty="0">
                <a:solidFill>
                  <a:prstClr val="black"/>
                </a:solidFill>
                <a:latin typeface="Arial"/>
                <a:ea typeface="Meiryo UI"/>
              </a:rPr>
              <a:t>対象②：発現誘導</a:t>
            </a:r>
            <a:r>
              <a:rPr kumimoji="1" lang="en-US" altLang="ja-JP" sz="1200" dirty="0">
                <a:solidFill>
                  <a:prstClr val="black"/>
                </a:solidFill>
                <a:latin typeface="Arial"/>
                <a:ea typeface="Meiryo UI"/>
              </a:rPr>
              <a:t>】</a:t>
            </a:r>
          </a:p>
          <a:p>
            <a:r>
              <a:rPr kumimoji="1" lang="ja-JP" altLang="en-US" sz="1200" dirty="0">
                <a:solidFill>
                  <a:prstClr val="black"/>
                </a:solidFill>
                <a:latin typeface="Arial"/>
                <a:ea typeface="Meiryo UI"/>
              </a:rPr>
              <a:t>・</a:t>
            </a:r>
            <a:r>
              <a:rPr kumimoji="1" lang="en-US" altLang="ja-JP" sz="1200" dirty="0">
                <a:solidFill>
                  <a:prstClr val="black"/>
                </a:solidFill>
                <a:latin typeface="Arial"/>
                <a:ea typeface="Meiryo UI"/>
              </a:rPr>
              <a:t>96-deep well plate</a:t>
            </a:r>
          </a:p>
          <a:p>
            <a:r>
              <a:rPr kumimoji="1" lang="ja-JP" altLang="en-US" sz="1200" dirty="0">
                <a:solidFill>
                  <a:prstClr val="black"/>
                </a:solidFill>
                <a:latin typeface="Arial"/>
                <a:ea typeface="Meiryo UI"/>
              </a:rPr>
              <a:t>・発現誘導時の培地量：</a:t>
            </a:r>
            <a:r>
              <a:rPr kumimoji="1" lang="en-US" altLang="ja-JP" sz="1200" dirty="0">
                <a:solidFill>
                  <a:prstClr val="black"/>
                </a:solidFill>
                <a:latin typeface="Arial"/>
                <a:ea typeface="Meiryo UI"/>
              </a:rPr>
              <a:t>400 ul</a:t>
            </a:r>
            <a:r>
              <a:rPr kumimoji="1" lang="ja-JP" altLang="en-US" sz="1200" dirty="0">
                <a:solidFill>
                  <a:prstClr val="black"/>
                </a:solidFill>
                <a:latin typeface="Arial"/>
                <a:ea typeface="Meiryo UI"/>
              </a:rPr>
              <a:t>（</a:t>
            </a:r>
            <a:r>
              <a:rPr kumimoji="1" lang="en-US" altLang="ja-JP" sz="1200" dirty="0">
                <a:solidFill>
                  <a:prstClr val="black"/>
                </a:solidFill>
                <a:latin typeface="Arial"/>
                <a:ea typeface="Meiryo UI"/>
              </a:rPr>
              <a:t>BMGY, BMMY10</a:t>
            </a:r>
            <a:r>
              <a:rPr kumimoji="1" lang="ja-JP" altLang="en-US" sz="1200" dirty="0">
                <a:solidFill>
                  <a:prstClr val="black"/>
                </a:solidFill>
                <a:latin typeface="Arial"/>
                <a:ea typeface="Meiryo UI"/>
              </a:rPr>
              <a:t>培地）</a:t>
            </a:r>
            <a:endParaRPr kumimoji="1" lang="en-US" altLang="ja-JP" sz="1200" dirty="0">
              <a:solidFill>
                <a:prstClr val="black"/>
              </a:solidFill>
              <a:latin typeface="Arial"/>
              <a:ea typeface="Meiryo UI"/>
            </a:endParaRPr>
          </a:p>
          <a:p>
            <a:r>
              <a:rPr kumimoji="1" lang="ja-JP" altLang="en-US" sz="1200" dirty="0">
                <a:solidFill>
                  <a:prstClr val="black"/>
                </a:solidFill>
                <a:latin typeface="Arial"/>
                <a:ea typeface="Meiryo UI"/>
              </a:rPr>
              <a:t>・誘導時間：</a:t>
            </a:r>
            <a:r>
              <a:rPr kumimoji="1" lang="en-US" altLang="ja-JP" sz="1200" dirty="0">
                <a:latin typeface="Arial"/>
                <a:ea typeface="Meiryo UI"/>
              </a:rPr>
              <a:t>80</a:t>
            </a:r>
            <a:r>
              <a:rPr kumimoji="1" lang="ja-JP" altLang="en-US" sz="1200" dirty="0">
                <a:latin typeface="Arial"/>
                <a:ea typeface="Meiryo UI"/>
              </a:rPr>
              <a:t>時間</a:t>
            </a:r>
            <a:r>
              <a:rPr kumimoji="1" lang="ja-JP" altLang="en-US" sz="1200" dirty="0">
                <a:solidFill>
                  <a:prstClr val="black"/>
                </a:solidFill>
                <a:latin typeface="Arial"/>
                <a:ea typeface="Meiryo UI"/>
              </a:rPr>
              <a:t>（</a:t>
            </a:r>
            <a:r>
              <a:rPr kumimoji="1" lang="en-US" altLang="ja-JP" sz="1200" dirty="0">
                <a:solidFill>
                  <a:prstClr val="black"/>
                </a:solidFill>
                <a:latin typeface="Arial"/>
                <a:ea typeface="Meiryo UI"/>
              </a:rPr>
              <a:t>12</a:t>
            </a:r>
            <a:r>
              <a:rPr kumimoji="1" lang="ja-JP" altLang="en-US" sz="1200" dirty="0">
                <a:solidFill>
                  <a:prstClr val="black"/>
                </a:solidFill>
                <a:latin typeface="Arial"/>
                <a:ea typeface="Meiryo UI"/>
              </a:rPr>
              <a:t>時間毎にメタノールを追加）</a:t>
            </a:r>
            <a:endParaRPr kumimoji="1" lang="en-US" altLang="ja-JP" sz="1200" dirty="0">
              <a:solidFill>
                <a:prstClr val="black"/>
              </a:solidFill>
              <a:latin typeface="Arial"/>
              <a:ea typeface="Meiryo UI"/>
            </a:endParaRPr>
          </a:p>
          <a:p>
            <a:r>
              <a:rPr kumimoji="1" lang="ja-JP" altLang="en-US" sz="1200" dirty="0">
                <a:solidFill>
                  <a:prstClr val="black"/>
                </a:solidFill>
                <a:latin typeface="Arial"/>
                <a:ea typeface="Meiryo UI"/>
              </a:rPr>
              <a:t>・</a:t>
            </a:r>
            <a:r>
              <a:rPr kumimoji="1" lang="en-US" altLang="ja-JP" sz="1200" dirty="0">
                <a:solidFill>
                  <a:prstClr val="black"/>
                </a:solidFill>
                <a:latin typeface="Arial"/>
                <a:ea typeface="Meiryo UI"/>
              </a:rPr>
              <a:t>n=3</a:t>
            </a:r>
            <a:r>
              <a:rPr kumimoji="1" lang="ja-JP" altLang="en-US" sz="1200" dirty="0">
                <a:solidFill>
                  <a:prstClr val="black"/>
                </a:solidFill>
                <a:latin typeface="Arial"/>
                <a:ea typeface="Meiryo UI"/>
              </a:rPr>
              <a:t>で実施</a:t>
            </a:r>
            <a:endParaRPr kumimoji="1" lang="en-US" altLang="ja-JP" sz="1200" dirty="0">
              <a:solidFill>
                <a:prstClr val="black"/>
              </a:solidFill>
              <a:latin typeface="Arial"/>
              <a:ea typeface="Meiryo UI"/>
            </a:endParaRPr>
          </a:p>
          <a:p>
            <a:r>
              <a:rPr kumimoji="1" lang="ja-JP" altLang="en-US" sz="1200" dirty="0">
                <a:solidFill>
                  <a:prstClr val="black"/>
                </a:solidFill>
                <a:latin typeface="Arial"/>
                <a:ea typeface="Meiryo UI"/>
              </a:rPr>
              <a:t>・推定分子量：約</a:t>
            </a:r>
            <a:r>
              <a:rPr kumimoji="1" lang="en-US" altLang="ja-JP" sz="1200" dirty="0">
                <a:solidFill>
                  <a:prstClr val="black"/>
                </a:solidFill>
                <a:latin typeface="Arial"/>
                <a:ea typeface="Meiryo UI"/>
              </a:rPr>
              <a:t>55 </a:t>
            </a:r>
            <a:r>
              <a:rPr kumimoji="1" lang="en-US" altLang="ja-JP" sz="1200" dirty="0" err="1">
                <a:solidFill>
                  <a:prstClr val="black"/>
                </a:solidFill>
                <a:latin typeface="Arial"/>
                <a:ea typeface="Meiryo UI"/>
              </a:rPr>
              <a:t>kDa</a:t>
            </a:r>
            <a:endParaRPr kumimoji="1" lang="en-US" altLang="ja-JP" sz="1200" dirty="0">
              <a:solidFill>
                <a:prstClr val="black"/>
              </a:solidFill>
              <a:latin typeface="Arial"/>
              <a:ea typeface="Meiryo UI"/>
            </a:endParaRPr>
          </a:p>
          <a:p>
            <a:endParaRPr kumimoji="1" lang="en-US" altLang="ja-JP" sz="1200" dirty="0">
              <a:solidFill>
                <a:prstClr val="black"/>
              </a:solidFill>
              <a:latin typeface="Arial"/>
              <a:ea typeface="Meiryo UI"/>
            </a:endParaRPr>
          </a:p>
          <a:p>
            <a:r>
              <a:rPr kumimoji="1" lang="en-US" altLang="ja-JP" sz="1200" dirty="0">
                <a:solidFill>
                  <a:prstClr val="black"/>
                </a:solidFill>
                <a:latin typeface="Arial"/>
                <a:ea typeface="Meiryo UI"/>
              </a:rPr>
              <a:t>【</a:t>
            </a:r>
            <a:r>
              <a:rPr kumimoji="1" lang="ja-JP" altLang="en-US" sz="1200" dirty="0">
                <a:solidFill>
                  <a:prstClr val="black"/>
                </a:solidFill>
                <a:latin typeface="Arial"/>
                <a:ea typeface="Meiryo UI"/>
              </a:rPr>
              <a:t>対象④：発現誘導</a:t>
            </a:r>
            <a:r>
              <a:rPr kumimoji="1" lang="en-US" altLang="ja-JP" sz="1200" dirty="0">
                <a:solidFill>
                  <a:prstClr val="black"/>
                </a:solidFill>
                <a:latin typeface="Arial"/>
                <a:ea typeface="Meiryo UI"/>
              </a:rPr>
              <a:t>】</a:t>
            </a:r>
          </a:p>
          <a:p>
            <a:r>
              <a:rPr kumimoji="1" lang="ja-JP" altLang="en-US" sz="1200" dirty="0">
                <a:solidFill>
                  <a:prstClr val="black"/>
                </a:solidFill>
                <a:latin typeface="Arial"/>
                <a:ea typeface="Meiryo UI"/>
              </a:rPr>
              <a:t>・</a:t>
            </a:r>
            <a:r>
              <a:rPr kumimoji="1" lang="en-US" altLang="ja-JP" sz="1200" dirty="0">
                <a:solidFill>
                  <a:prstClr val="black"/>
                </a:solidFill>
                <a:latin typeface="Arial"/>
                <a:ea typeface="Meiryo UI"/>
              </a:rPr>
              <a:t>500 mL</a:t>
            </a:r>
            <a:r>
              <a:rPr kumimoji="1" lang="ja-JP" altLang="en-US" sz="1200" dirty="0">
                <a:solidFill>
                  <a:prstClr val="black"/>
                </a:solidFill>
                <a:latin typeface="Arial"/>
                <a:ea typeface="Meiryo UI"/>
              </a:rPr>
              <a:t>容フラスコ</a:t>
            </a:r>
            <a:endParaRPr kumimoji="1" lang="en-US" altLang="ja-JP" sz="1200" dirty="0">
              <a:solidFill>
                <a:prstClr val="black"/>
              </a:solidFill>
              <a:latin typeface="Arial"/>
              <a:ea typeface="Meiryo UI"/>
            </a:endParaRPr>
          </a:p>
          <a:p>
            <a:r>
              <a:rPr kumimoji="1" lang="ja-JP" altLang="en-US" sz="1200" dirty="0">
                <a:solidFill>
                  <a:prstClr val="black"/>
                </a:solidFill>
                <a:latin typeface="Arial"/>
                <a:ea typeface="Meiryo UI"/>
              </a:rPr>
              <a:t>・発現誘導時の培地量：</a:t>
            </a:r>
            <a:r>
              <a:rPr kumimoji="1" lang="en-US" altLang="ja-JP" sz="1200" dirty="0">
                <a:solidFill>
                  <a:prstClr val="black"/>
                </a:solidFill>
                <a:latin typeface="Arial"/>
                <a:ea typeface="Meiryo UI"/>
              </a:rPr>
              <a:t>40 mL</a:t>
            </a:r>
            <a:r>
              <a:rPr kumimoji="1" lang="ja-JP" altLang="en-US" sz="1200" dirty="0">
                <a:solidFill>
                  <a:prstClr val="black"/>
                </a:solidFill>
                <a:latin typeface="Arial"/>
                <a:ea typeface="Meiryo UI"/>
              </a:rPr>
              <a:t>（</a:t>
            </a:r>
            <a:r>
              <a:rPr kumimoji="1" lang="en-US" altLang="ja-JP" sz="1200" dirty="0">
                <a:solidFill>
                  <a:prstClr val="black"/>
                </a:solidFill>
                <a:latin typeface="Arial"/>
                <a:ea typeface="Meiryo UI"/>
              </a:rPr>
              <a:t>YP</a:t>
            </a:r>
            <a:r>
              <a:rPr kumimoji="1" lang="ja-JP" altLang="en-US" sz="1200" dirty="0">
                <a:solidFill>
                  <a:prstClr val="black"/>
                </a:solidFill>
                <a:latin typeface="Arial"/>
                <a:ea typeface="Meiryo UI"/>
              </a:rPr>
              <a:t>培地）</a:t>
            </a:r>
            <a:endParaRPr kumimoji="1" lang="en-US" altLang="ja-JP" sz="1200" dirty="0">
              <a:solidFill>
                <a:prstClr val="black"/>
              </a:solidFill>
              <a:latin typeface="Arial"/>
              <a:ea typeface="Meiryo UI"/>
            </a:endParaRPr>
          </a:p>
          <a:p>
            <a:r>
              <a:rPr kumimoji="1" lang="ja-JP" altLang="en-US" sz="1200" dirty="0">
                <a:solidFill>
                  <a:prstClr val="black"/>
                </a:solidFill>
                <a:latin typeface="Arial"/>
                <a:ea typeface="Meiryo UI"/>
              </a:rPr>
              <a:t>・誘導時間：</a:t>
            </a:r>
            <a:r>
              <a:rPr kumimoji="1" lang="en-US" altLang="ja-JP" sz="1200" dirty="0">
                <a:solidFill>
                  <a:prstClr val="black"/>
                </a:solidFill>
                <a:latin typeface="Arial"/>
                <a:ea typeface="Meiryo UI"/>
              </a:rPr>
              <a:t>120</a:t>
            </a:r>
            <a:r>
              <a:rPr kumimoji="1" lang="ja-JP" altLang="en-US" sz="1200" dirty="0">
                <a:solidFill>
                  <a:prstClr val="black"/>
                </a:solidFill>
                <a:latin typeface="Arial"/>
                <a:ea typeface="Meiryo UI"/>
              </a:rPr>
              <a:t>時間（</a:t>
            </a:r>
            <a:r>
              <a:rPr kumimoji="1" lang="en-US" altLang="ja-JP" sz="1200" dirty="0">
                <a:solidFill>
                  <a:prstClr val="black"/>
                </a:solidFill>
                <a:latin typeface="Arial"/>
                <a:ea typeface="Meiryo UI"/>
              </a:rPr>
              <a:t>24</a:t>
            </a:r>
            <a:r>
              <a:rPr kumimoji="1" lang="ja-JP" altLang="en-US" sz="1200" dirty="0">
                <a:solidFill>
                  <a:prstClr val="black"/>
                </a:solidFill>
                <a:latin typeface="Arial"/>
                <a:ea typeface="Meiryo UI"/>
              </a:rPr>
              <a:t>時間毎にメタノールを追加）</a:t>
            </a:r>
          </a:p>
          <a:p>
            <a:r>
              <a:rPr kumimoji="1" lang="ja-JP" altLang="en-US" sz="1200" dirty="0">
                <a:solidFill>
                  <a:prstClr val="black"/>
                </a:solidFill>
                <a:latin typeface="Arial"/>
                <a:ea typeface="Meiryo UI"/>
              </a:rPr>
              <a:t>・</a:t>
            </a:r>
            <a:r>
              <a:rPr kumimoji="1" lang="en-US" altLang="ja-JP" sz="1200" dirty="0">
                <a:solidFill>
                  <a:prstClr val="black"/>
                </a:solidFill>
                <a:latin typeface="Arial"/>
                <a:ea typeface="Meiryo UI"/>
              </a:rPr>
              <a:t>n=4</a:t>
            </a:r>
            <a:r>
              <a:rPr kumimoji="1" lang="ja-JP" altLang="en-US" sz="1200" dirty="0">
                <a:solidFill>
                  <a:prstClr val="black"/>
                </a:solidFill>
                <a:latin typeface="Arial"/>
                <a:ea typeface="Meiryo UI"/>
              </a:rPr>
              <a:t>で実施</a:t>
            </a:r>
            <a:endParaRPr kumimoji="1" lang="en-US" altLang="ja-JP" sz="1200" dirty="0">
              <a:solidFill>
                <a:prstClr val="black"/>
              </a:solidFill>
              <a:latin typeface="Arial"/>
              <a:ea typeface="Meiryo UI"/>
            </a:endParaRPr>
          </a:p>
          <a:p>
            <a:r>
              <a:rPr kumimoji="1" lang="ja-JP" altLang="en-US" sz="1200" dirty="0">
                <a:solidFill>
                  <a:prstClr val="black"/>
                </a:solidFill>
                <a:latin typeface="Arial"/>
                <a:ea typeface="Meiryo UI"/>
              </a:rPr>
              <a:t>・推定分子量：約</a:t>
            </a:r>
            <a:r>
              <a:rPr kumimoji="1" lang="en-US" altLang="ja-JP" sz="1200" dirty="0">
                <a:solidFill>
                  <a:prstClr val="black"/>
                </a:solidFill>
                <a:latin typeface="Arial"/>
                <a:ea typeface="Meiryo UI"/>
              </a:rPr>
              <a:t>54 </a:t>
            </a:r>
            <a:r>
              <a:rPr kumimoji="1" lang="en-US" altLang="ja-JP" sz="1200" dirty="0" err="1">
                <a:solidFill>
                  <a:prstClr val="black"/>
                </a:solidFill>
                <a:latin typeface="Arial"/>
                <a:ea typeface="Meiryo UI"/>
              </a:rPr>
              <a:t>kDa</a:t>
            </a:r>
            <a:endParaRPr kumimoji="1" lang="ja-JP" altLang="en-US" sz="1200" dirty="0">
              <a:solidFill>
                <a:prstClr val="black"/>
              </a:solidFill>
              <a:latin typeface="Arial"/>
              <a:ea typeface="Meiryo UI"/>
            </a:endParaRP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13</a:t>
            </a:fld>
            <a:endParaRPr kumimoji="1" lang="ja-JP" altLang="en-US"/>
          </a:p>
        </p:txBody>
      </p:sp>
    </p:spTree>
    <p:extLst>
      <p:ext uri="{BB962C8B-B14F-4D97-AF65-F5344CB8AC3E}">
        <p14:creationId xmlns:p14="http://schemas.microsoft.com/office/powerpoint/2010/main" val="39655480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14</a:t>
            </a:fld>
            <a:endParaRPr kumimoji="1" lang="ja-JP" altLang="en-US"/>
          </a:p>
        </p:txBody>
      </p:sp>
    </p:spTree>
    <p:extLst>
      <p:ext uri="{BB962C8B-B14F-4D97-AF65-F5344CB8AC3E}">
        <p14:creationId xmlns:p14="http://schemas.microsoft.com/office/powerpoint/2010/main" val="9980099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1"/>
        </a:solidFill>
        <a:effectLst/>
      </p:bgPr>
    </p:bg>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F8536ED1-455B-4DD1-AC0E-800FB7E4ADA4}"/>
              </a:ext>
            </a:extLst>
          </p:cNvPr>
          <p:cNvSpPr/>
          <p:nvPr userDrawn="1"/>
        </p:nvSpPr>
        <p:spPr>
          <a:xfrm>
            <a:off x="0" y="0"/>
            <a:ext cx="3049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descr="黒い背景に白い文字がある&#10;&#10;中程度の精度で自動的に生成された説明">
            <a:extLst>
              <a:ext uri="{FF2B5EF4-FFF2-40B4-BE49-F238E27FC236}">
                <a16:creationId xmlns:a16="http://schemas.microsoft.com/office/drawing/2014/main" id="{497ED59C-FE6C-4EF1-A50C-F72C2D9F390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8102" y="410845"/>
            <a:ext cx="2152996" cy="605348"/>
          </a:xfrm>
          <a:prstGeom prst="rect">
            <a:avLst/>
          </a:prstGeom>
        </p:spPr>
      </p:pic>
      <p:pic>
        <p:nvPicPr>
          <p:cNvPr id="5" name="図 4" descr="モニター画面に映る文字&#10;&#10;自動的に生成された説明">
            <a:extLst>
              <a:ext uri="{FF2B5EF4-FFF2-40B4-BE49-F238E27FC236}">
                <a16:creationId xmlns:a16="http://schemas.microsoft.com/office/drawing/2014/main" id="{41E5647C-F0B0-41C0-BC1A-6102B76B0C4A}"/>
              </a:ext>
            </a:extLst>
          </p:cNvPr>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3049200" y="1758333"/>
            <a:ext cx="2326656" cy="3314089"/>
          </a:xfrm>
          <a:prstGeom prst="rect">
            <a:avLst/>
          </a:prstGeom>
        </p:spPr>
      </p:pic>
      <p:sp>
        <p:nvSpPr>
          <p:cNvPr id="7" name="タイトル 1">
            <a:extLst>
              <a:ext uri="{FF2B5EF4-FFF2-40B4-BE49-F238E27FC236}">
                <a16:creationId xmlns:a16="http://schemas.microsoft.com/office/drawing/2014/main" id="{A742C218-90A3-40E1-BF8B-7F384AAFC876}"/>
              </a:ext>
            </a:extLst>
          </p:cNvPr>
          <p:cNvSpPr>
            <a:spLocks noGrp="1"/>
          </p:cNvSpPr>
          <p:nvPr>
            <p:ph type="ctrTitle" hasCustomPrompt="1"/>
          </p:nvPr>
        </p:nvSpPr>
        <p:spPr>
          <a:xfrm>
            <a:off x="5264402" y="2536265"/>
            <a:ext cx="6512266" cy="1772496"/>
          </a:xfrm>
        </p:spPr>
        <p:txBody>
          <a:bodyPr anchor="ctr">
            <a:normAutofit/>
          </a:bodyPr>
          <a:lstStyle>
            <a:lvl1pPr>
              <a:defRPr sz="3200" b="1">
                <a:solidFill>
                  <a:schemeClr val="bg1"/>
                </a:solidFill>
                <a:latin typeface="+mn-lt"/>
              </a:defRPr>
            </a:lvl1pPr>
          </a:lstStyle>
          <a:p>
            <a:r>
              <a:rPr kumimoji="1" lang="en-US" altLang="ja-JP" dirty="0"/>
              <a:t>Presentation title here</a:t>
            </a:r>
            <a:endParaRPr kumimoji="1" lang="ja-JP" altLang="en-US" dirty="0"/>
          </a:p>
        </p:txBody>
      </p:sp>
      <p:sp>
        <p:nvSpPr>
          <p:cNvPr id="8" name="テキスト プレースホルダー 10">
            <a:extLst>
              <a:ext uri="{FF2B5EF4-FFF2-40B4-BE49-F238E27FC236}">
                <a16:creationId xmlns:a16="http://schemas.microsoft.com/office/drawing/2014/main" id="{714ACDEC-7535-4FC9-8AE9-A88C40E3C9CC}"/>
              </a:ext>
            </a:extLst>
          </p:cNvPr>
          <p:cNvSpPr>
            <a:spLocks noGrp="1"/>
          </p:cNvSpPr>
          <p:nvPr>
            <p:ph type="body" sz="quarter" idx="13" hasCustomPrompt="1"/>
          </p:nvPr>
        </p:nvSpPr>
        <p:spPr>
          <a:xfrm>
            <a:off x="5264402" y="4681725"/>
            <a:ext cx="5307863" cy="416078"/>
          </a:xfrm>
        </p:spPr>
        <p:txBody>
          <a:bodyPr anchor="b">
            <a:noAutofit/>
          </a:bodyPr>
          <a:lstStyle>
            <a:lvl1pPr marL="0" indent="0">
              <a:buFontTx/>
              <a:buNone/>
              <a:defRPr sz="2000" b="1">
                <a:solidFill>
                  <a:schemeClr val="bg1"/>
                </a:solidFill>
              </a:defRPr>
            </a:lvl1pPr>
          </a:lstStyle>
          <a:p>
            <a:pPr lvl="0"/>
            <a:r>
              <a:rPr kumimoji="1" lang="en-US" altLang="ja-JP" dirty="0"/>
              <a:t>Presenter Name</a:t>
            </a:r>
            <a:endParaRPr kumimoji="1" lang="ja-JP" altLang="en-US" dirty="0"/>
          </a:p>
        </p:txBody>
      </p:sp>
      <p:sp>
        <p:nvSpPr>
          <p:cNvPr id="9" name="テキスト プレースホルダー 10">
            <a:extLst>
              <a:ext uri="{FF2B5EF4-FFF2-40B4-BE49-F238E27FC236}">
                <a16:creationId xmlns:a16="http://schemas.microsoft.com/office/drawing/2014/main" id="{9E33A0B0-15A6-4DC2-965D-6436364BE558}"/>
              </a:ext>
            </a:extLst>
          </p:cNvPr>
          <p:cNvSpPr>
            <a:spLocks noGrp="1"/>
          </p:cNvSpPr>
          <p:nvPr>
            <p:ph type="body" sz="quarter" idx="14" hasCustomPrompt="1"/>
          </p:nvPr>
        </p:nvSpPr>
        <p:spPr>
          <a:xfrm>
            <a:off x="5264402" y="5093413"/>
            <a:ext cx="5307863" cy="630302"/>
          </a:xfrm>
        </p:spPr>
        <p:txBody>
          <a:bodyPr anchor="t">
            <a:noAutofit/>
          </a:bodyPr>
          <a:lstStyle>
            <a:lvl1pPr marL="0" indent="0">
              <a:lnSpc>
                <a:spcPct val="100000"/>
              </a:lnSpc>
              <a:spcBef>
                <a:spcPts val="600"/>
              </a:spcBef>
              <a:buFontTx/>
              <a:buNone/>
              <a:defRPr sz="1400" b="0">
                <a:solidFill>
                  <a:schemeClr val="bg1"/>
                </a:solidFill>
              </a:defRPr>
            </a:lvl1pPr>
          </a:lstStyle>
          <a:p>
            <a:pPr lvl="0"/>
            <a:r>
              <a:rPr kumimoji="1" lang="en-US" altLang="ja-JP" dirty="0"/>
              <a:t>Profile</a:t>
            </a:r>
          </a:p>
          <a:p>
            <a:pPr lvl="0"/>
            <a:r>
              <a:rPr kumimoji="1" lang="en-US" altLang="ja-JP" dirty="0"/>
              <a:t>Profile</a:t>
            </a:r>
          </a:p>
        </p:txBody>
      </p:sp>
      <p:sp>
        <p:nvSpPr>
          <p:cNvPr id="10" name="テキスト プレースホルダー 10">
            <a:extLst>
              <a:ext uri="{FF2B5EF4-FFF2-40B4-BE49-F238E27FC236}">
                <a16:creationId xmlns:a16="http://schemas.microsoft.com/office/drawing/2014/main" id="{1CD9B5D1-9BD4-49F9-8342-A74301BA0E53}"/>
              </a:ext>
            </a:extLst>
          </p:cNvPr>
          <p:cNvSpPr>
            <a:spLocks noGrp="1"/>
          </p:cNvSpPr>
          <p:nvPr>
            <p:ph type="body" sz="quarter" idx="15" hasCustomPrompt="1"/>
          </p:nvPr>
        </p:nvSpPr>
        <p:spPr>
          <a:xfrm>
            <a:off x="5264403" y="5787336"/>
            <a:ext cx="3867622" cy="267216"/>
          </a:xfrm>
        </p:spPr>
        <p:txBody>
          <a:bodyPr anchor="t">
            <a:noAutofit/>
          </a:bodyPr>
          <a:lstStyle>
            <a:lvl1pPr marL="0" indent="0">
              <a:buFontTx/>
              <a:buNone/>
              <a:defRPr sz="1400" b="0">
                <a:solidFill>
                  <a:schemeClr val="bg1"/>
                </a:solidFill>
              </a:defRPr>
            </a:lvl1pPr>
          </a:lstStyle>
          <a:p>
            <a:pPr lvl="0"/>
            <a:r>
              <a:rPr kumimoji="1" lang="en-US" altLang="ja-JP" dirty="0"/>
              <a:t>Month DD, YYYY</a:t>
            </a:r>
            <a:endParaRPr kumimoji="1" lang="ja-JP" altLang="en-US" dirty="0"/>
          </a:p>
        </p:txBody>
      </p:sp>
    </p:spTree>
    <p:extLst>
      <p:ext uri="{BB962C8B-B14F-4D97-AF65-F5344CB8AC3E}">
        <p14:creationId xmlns:p14="http://schemas.microsoft.com/office/powerpoint/2010/main" val="5021746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_B-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a:t>
            </a:r>
            <a:r>
              <a:rPr kumimoji="1" lang="ja-JP" altLang="en-US" dirty="0"/>
              <a:t> （</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5" name="コンテンツ プレースホルダー 6">
            <a:extLst>
              <a:ext uri="{FF2B5EF4-FFF2-40B4-BE49-F238E27FC236}">
                <a16:creationId xmlns:a16="http://schemas.microsoft.com/office/drawing/2014/main" id="{9900876A-DF0D-4E40-B8CF-1DB937D26057}"/>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55D98167-FFB8-43AB-8223-CEB7D9DF32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8445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_B-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3D82198D-E071-4B75-9D47-FDE2D3CE49FC}"/>
              </a:ext>
            </a:extLst>
          </p:cNvPr>
          <p:cNvSpPr>
            <a:spLocks noGrp="1"/>
          </p:cNvSpPr>
          <p:nvPr>
            <p:ph sz="quarter" idx="12" hasCustomPrompt="1"/>
          </p:nvPr>
        </p:nvSpPr>
        <p:spPr>
          <a:xfrm>
            <a:off x="524571" y="2555875"/>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306D5901-EC09-488B-BF04-6F836C7AC064}"/>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r>
              <a:rPr kumimoji="1" lang="ja-JP" altLang="en-US" dirty="0"/>
              <a:t>）</a:t>
            </a:r>
          </a:p>
        </p:txBody>
      </p:sp>
      <p:cxnSp>
        <p:nvCxnSpPr>
          <p:cNvPr id="12" name="直線コネクタ 11">
            <a:extLst>
              <a:ext uri="{FF2B5EF4-FFF2-40B4-BE49-F238E27FC236}">
                <a16:creationId xmlns:a16="http://schemas.microsoft.com/office/drawing/2014/main" id="{B307D79A-52BE-4146-A331-7B04C4DDBD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1132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_C">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57"/>
          </a:xfr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r>
              <a:rPr kumimoji="1" lang="ja-JP" altLang="en-US" dirty="0"/>
              <a:t>箇条書きレベル</a:t>
            </a:r>
            <a:r>
              <a:rPr kumimoji="1" lang="en-US" altLang="ja-JP" dirty="0"/>
              <a:t>2</a:t>
            </a:r>
          </a:p>
          <a:p>
            <a:pPr lvl="2"/>
            <a:r>
              <a:rPr kumimoji="1" lang="en-US" altLang="ja-JP" dirty="0"/>
              <a:t>Bullets level 3 </a:t>
            </a:r>
            <a:r>
              <a:rPr kumimoji="1" lang="ja-JP" altLang="en-US" dirty="0"/>
              <a:t>箇条書きレベル</a:t>
            </a:r>
            <a:r>
              <a:rPr kumimoji="1" lang="en-US" altLang="ja-JP" dirty="0"/>
              <a:t>3</a:t>
            </a:r>
            <a:endParaRPr kumimoji="1" lang="ja-JP" altLang="en-US" dirty="0"/>
          </a:p>
        </p:txBody>
      </p:sp>
      <p:cxnSp>
        <p:nvCxnSpPr>
          <p:cNvPr id="12" name="直線コネクタ 11">
            <a:extLst>
              <a:ext uri="{FF2B5EF4-FFF2-40B4-BE49-F238E27FC236}">
                <a16:creationId xmlns:a16="http://schemas.microsoft.com/office/drawing/2014/main" id="{C41B10FA-8D83-4BCA-A608-4A184FC94190}"/>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431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_C-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indent="-285750">
              <a:buClr>
                <a:schemeClr val="accent1"/>
              </a:buClr>
              <a:buFont typeface="Wingdings" panose="05000000000000000000" pitchFamily="2" charset="2"/>
              <a:buChar char="n"/>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1C5ED058-BE07-45DA-AE41-64A4727D56BD}"/>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  Contents area (Text, Chart, Image) </a:t>
            </a:r>
            <a:endParaRPr kumimoji="1" lang="ja-JP" altLang="en-US" dirty="0"/>
          </a:p>
        </p:txBody>
      </p:sp>
      <p:cxnSp>
        <p:nvCxnSpPr>
          <p:cNvPr id="12" name="直線コネクタ 11">
            <a:extLst>
              <a:ext uri="{FF2B5EF4-FFF2-40B4-BE49-F238E27FC236}">
                <a16:creationId xmlns:a16="http://schemas.microsoft.com/office/drawing/2014/main" id="{FD2BFE38-4F7B-4277-8905-6BAF4EA3B45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8646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_C-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 （</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9" name="コンテンツ プレースホルダー 6">
            <a:extLst>
              <a:ext uri="{FF2B5EF4-FFF2-40B4-BE49-F238E27FC236}">
                <a16:creationId xmlns:a16="http://schemas.microsoft.com/office/drawing/2014/main" id="{E5D7E7B2-4C8D-4EEA-9FE7-1F4F7895D8C1}"/>
              </a:ext>
            </a:extLst>
          </p:cNvPr>
          <p:cNvSpPr>
            <a:spLocks noGrp="1"/>
          </p:cNvSpPr>
          <p:nvPr>
            <p:ph sz="quarter" idx="12" hasCustomPrompt="1"/>
          </p:nvPr>
        </p:nvSpPr>
        <p:spPr>
          <a:xfrm>
            <a:off x="524571" y="2555875"/>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20" name="コンテンツ プレースホルダー 6">
            <a:extLst>
              <a:ext uri="{FF2B5EF4-FFF2-40B4-BE49-F238E27FC236}">
                <a16:creationId xmlns:a16="http://schemas.microsoft.com/office/drawing/2014/main" id="{BFC2A24A-338B-4F59-9444-366485FBAF8A}"/>
              </a:ext>
            </a:extLst>
          </p:cNvPr>
          <p:cNvSpPr>
            <a:spLocks noGrp="1"/>
          </p:cNvSpPr>
          <p:nvPr>
            <p:ph sz="quarter" idx="13" hasCustomPrompt="1"/>
          </p:nvPr>
        </p:nvSpPr>
        <p:spPr>
          <a:xfrm>
            <a:off x="6273454" y="2555874"/>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en-US" altLang="ja-JP" dirty="0"/>
              <a:t>Contents area (Text, Chart, Image) </a:t>
            </a:r>
            <a:endParaRPr kumimoji="1" lang="ja-JP" altLang="en-US" dirty="0"/>
          </a:p>
        </p:txBody>
      </p:sp>
      <p:cxnSp>
        <p:nvCxnSpPr>
          <p:cNvPr id="12" name="直線コネクタ 11">
            <a:extLst>
              <a:ext uri="{FF2B5EF4-FFF2-40B4-BE49-F238E27FC236}">
                <a16:creationId xmlns:a16="http://schemas.microsoft.com/office/drawing/2014/main" id="{58EBCA68-5498-4B3B-9FFE-F3070AC77FD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2223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_D-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12" name="テキスト プレースホルダー 2">
            <a:extLst>
              <a:ext uri="{FF2B5EF4-FFF2-40B4-BE49-F238E27FC236}">
                <a16:creationId xmlns:a16="http://schemas.microsoft.com/office/drawing/2014/main" id="{9C657823-6020-461F-BB81-9AE8A3BADC41}"/>
              </a:ext>
            </a:extLst>
          </p:cNvPr>
          <p:cNvSpPr>
            <a:spLocks noGrp="1"/>
          </p:cNvSpPr>
          <p:nvPr>
            <p:ph type="body" sz="quarter" idx="12" hasCustomPrompt="1"/>
          </p:nvPr>
        </p:nvSpPr>
        <p:spPr>
          <a:xfrm>
            <a:off x="517055" y="1256043"/>
            <a:ext cx="4485785" cy="4662435"/>
          </a:xfrm>
        </p:spPr>
        <p:txBody>
          <a:bodyPr>
            <a:noAutofit/>
          </a:bodyPr>
          <a:lstStyle>
            <a:lvl1pPr marL="0" marR="0" indent="0" algn="l" defTabSz="914400" rtl="0" eaLnBrk="1" fontAlgn="auto" latinLnBrk="0" hangingPunct="1">
              <a:lnSpc>
                <a:spcPct val="100000"/>
              </a:lnSpc>
              <a:spcBef>
                <a:spcPts val="1000"/>
              </a:spcBef>
              <a:spcAft>
                <a:spcPts val="600"/>
              </a:spcAft>
              <a:buClr>
                <a:schemeClr val="accent1"/>
              </a:buClr>
              <a:buSzTx/>
              <a:buFontTx/>
              <a:buNone/>
              <a:tabLst/>
              <a:defRPr sz="2400" b="1">
                <a:solidFill>
                  <a:schemeClr val="accent1"/>
                </a:solidFill>
              </a:defRPr>
            </a:lvl1pPr>
            <a:lvl2pPr marL="177800" indent="-177800">
              <a:lnSpc>
                <a:spcPct val="150000"/>
              </a:lnSpc>
              <a:spcBef>
                <a:spcPts val="1200"/>
              </a:spcBef>
              <a:buClr>
                <a:schemeClr val="accent1"/>
              </a:buClr>
              <a:buFont typeface="Arial" panose="020B0604020202020204" pitchFamily="34" charset="0"/>
              <a:buChar char="•"/>
              <a:defRPr sz="1800"/>
            </a:lvl2pPr>
            <a:lvl3pPr marL="1200150" indent="-285750">
              <a:buFont typeface="Arial" panose="020B0604020202020204" pitchFamily="34" charset="0"/>
              <a:buChar char="•"/>
              <a:defRPr sz="1400"/>
            </a:lvl3pPr>
            <a:lvl4pPr marL="1371600" indent="0">
              <a:buFontTx/>
              <a:buNone/>
              <a:defRPr sz="1800"/>
            </a:lvl4pPr>
            <a:lvl5pPr marL="1828800" indent="0">
              <a:buFontTx/>
              <a:buNone/>
              <a:defRPr sz="1800"/>
            </a:lvl5pPr>
          </a:lstStyle>
          <a:p>
            <a:pPr marL="0" marR="0" lvl="0" indent="0" algn="l" defTabSz="914400" rtl="0" eaLnBrk="1" fontAlgn="auto" latinLnBrk="0" hangingPunct="1">
              <a:lnSpc>
                <a:spcPct val="100000"/>
              </a:lnSpc>
              <a:spcBef>
                <a:spcPts val="1000"/>
              </a:spcBef>
              <a:spcAft>
                <a:spcPts val="600"/>
              </a:spcAft>
              <a:buClr>
                <a:schemeClr val="accent1"/>
              </a:buClr>
              <a:buSzTx/>
              <a:buFontTx/>
              <a:buNone/>
              <a:tabLst/>
              <a:defRPr/>
            </a:pPr>
            <a:r>
              <a:rPr kumimoji="1" lang="en-US" altLang="ja-JP" dirty="0"/>
              <a:t>Bullets</a:t>
            </a:r>
            <a:r>
              <a:rPr kumimoji="1" lang="ja-JP" altLang="en-US" dirty="0"/>
              <a:t> </a:t>
            </a:r>
            <a:r>
              <a:rPr kumimoji="1" lang="en-US" altLang="ja-JP" dirty="0"/>
              <a:t>level 1 </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endParaRPr kumimoji="1" lang="ja-JP" altLang="en-US" dirty="0"/>
          </a:p>
        </p:txBody>
      </p:sp>
      <p:sp>
        <p:nvSpPr>
          <p:cNvPr id="15" name="コンテンツ プレースホルダー 6">
            <a:extLst>
              <a:ext uri="{FF2B5EF4-FFF2-40B4-BE49-F238E27FC236}">
                <a16:creationId xmlns:a16="http://schemas.microsoft.com/office/drawing/2014/main" id="{938C2E17-BBCA-4F4F-9BCA-E2CE44D41D7D}"/>
              </a:ext>
            </a:extLst>
          </p:cNvPr>
          <p:cNvSpPr>
            <a:spLocks noGrp="1"/>
          </p:cNvSpPr>
          <p:nvPr>
            <p:ph sz="quarter" idx="13" hasCustomPrompt="1"/>
          </p:nvPr>
        </p:nvSpPr>
        <p:spPr>
          <a:xfrm>
            <a:off x="5303251" y="1256044"/>
            <a:ext cx="6371694" cy="4634384"/>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　</a:t>
            </a:r>
            <a:r>
              <a:rPr kumimoji="1" lang="en-US" altLang="ja-JP" dirty="0"/>
              <a:t>/  Contents area (Text, Chart, Image) </a:t>
            </a:r>
            <a:endParaRPr kumimoji="1" lang="ja-JP" altLang="en-US" dirty="0"/>
          </a:p>
        </p:txBody>
      </p:sp>
      <p:cxnSp>
        <p:nvCxnSpPr>
          <p:cNvPr id="16" name="直線コネクタ 15">
            <a:extLst>
              <a:ext uri="{FF2B5EF4-FFF2-40B4-BE49-F238E27FC236}">
                <a16:creationId xmlns:a16="http://schemas.microsoft.com/office/drawing/2014/main" id="{ABA07C0B-8D2A-4C03-A924-8EC9070994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8735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_D-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256044"/>
            <a:ext cx="4476976" cy="4634387"/>
          </a:xfrm>
        </p:spPr>
        <p:txBody>
          <a:bodyPr wrap="square" anchor="ctr">
            <a:normAutofit/>
          </a:bodyPr>
          <a:lstStyle>
            <a:lvl1pPr marL="0" indent="0">
              <a:lnSpc>
                <a:spcPct val="150000"/>
              </a:lnSpc>
              <a:spcBef>
                <a:spcPts val="0"/>
              </a:spcBef>
              <a:buClr>
                <a:schemeClr val="bg2"/>
              </a:buClr>
              <a:buFontTx/>
              <a:buNone/>
              <a:defRPr sz="1800"/>
            </a:lvl1pPr>
            <a:lvl2pPr marL="341313" indent="0">
              <a:lnSpc>
                <a:spcPct val="150000"/>
              </a:lnSpc>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ja-JP" altLang="en-US" dirty="0"/>
              <a:t>説明文挿入 </a:t>
            </a:r>
            <a:r>
              <a:rPr kumimoji="1" lang="en-US" altLang="ja-JP" dirty="0"/>
              <a:t>/ Description</a:t>
            </a:r>
            <a:r>
              <a:rPr kumimoji="1" lang="ja-JP" altLang="en-US" dirty="0"/>
              <a:t>　</a:t>
            </a:r>
            <a:r>
              <a:rPr kumimoji="1" lang="en-US" altLang="ja-JP" dirty="0"/>
              <a:t>text </a:t>
            </a:r>
            <a:r>
              <a:rPr kumimoji="1" lang="ja-JP" altLang="en-US" dirty="0"/>
              <a:t>　</a:t>
            </a:r>
            <a:r>
              <a:rPr kumimoji="1" lang="en-US" altLang="ja-JP" dirty="0"/>
              <a:t>20pt.</a:t>
            </a:r>
            <a:endParaRPr kumimoji="1" lang="ja-JP" altLang="en-US" dirty="0"/>
          </a:p>
        </p:txBody>
      </p:sp>
      <p:sp>
        <p:nvSpPr>
          <p:cNvPr id="12" name="コンテンツ プレースホルダー 6">
            <a:extLst>
              <a:ext uri="{FF2B5EF4-FFF2-40B4-BE49-F238E27FC236}">
                <a16:creationId xmlns:a16="http://schemas.microsoft.com/office/drawing/2014/main" id="{23AB1C7E-2524-4AAF-8D8A-86C5BDDC4F67}"/>
              </a:ext>
            </a:extLst>
          </p:cNvPr>
          <p:cNvSpPr>
            <a:spLocks noGrp="1"/>
          </p:cNvSpPr>
          <p:nvPr>
            <p:ph sz="quarter" idx="12" hasCustomPrompt="1"/>
          </p:nvPr>
        </p:nvSpPr>
        <p:spPr>
          <a:xfrm>
            <a:off x="5303251" y="1256044"/>
            <a:ext cx="6371694" cy="4634384"/>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　</a:t>
            </a:r>
            <a:r>
              <a:rPr kumimoji="1" lang="en-US" altLang="ja-JP" dirty="0"/>
              <a:t>/  Contents area (Text, Chart, Image) </a:t>
            </a:r>
            <a:endParaRPr kumimoji="1" lang="ja-JP" altLang="en-US" dirty="0"/>
          </a:p>
        </p:txBody>
      </p:sp>
      <p:cxnSp>
        <p:nvCxnSpPr>
          <p:cNvPr id="15" name="直線コネクタ 14">
            <a:extLst>
              <a:ext uri="{FF2B5EF4-FFF2-40B4-BE49-F238E27FC236}">
                <a16:creationId xmlns:a16="http://schemas.microsoft.com/office/drawing/2014/main" id="{45FD2A67-0D0A-430A-BC49-DC401BD1E47E}"/>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6407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inal">
    <p:bg>
      <p:bgPr>
        <a:solidFill>
          <a:schemeClr val="accent1"/>
        </a:solidFill>
        <a:effectLst/>
      </p:bgPr>
    </p:bg>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A9FF1E53-0F36-4477-A813-49E627229CD4}"/>
              </a:ext>
            </a:extLst>
          </p:cNvPr>
          <p:cNvSpPr/>
          <p:nvPr userDrawn="1"/>
        </p:nvSpPr>
        <p:spPr>
          <a:xfrm>
            <a:off x="-1" y="0"/>
            <a:ext cx="592310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モニター画面に映る文字&#10;&#10;自動的に生成された説明">
            <a:extLst>
              <a:ext uri="{FF2B5EF4-FFF2-40B4-BE49-F238E27FC236}">
                <a16:creationId xmlns:a16="http://schemas.microsoft.com/office/drawing/2014/main" id="{BE7BC897-37ED-43ED-9DD4-52EE07FB6E56}"/>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5923109" y="1758333"/>
            <a:ext cx="2326656" cy="3314089"/>
          </a:xfrm>
          <a:prstGeom prst="rect">
            <a:avLst/>
          </a:prstGeom>
        </p:spPr>
      </p:pic>
      <p:sp>
        <p:nvSpPr>
          <p:cNvPr id="7" name="スライド番号プレースホルダー 6">
            <a:extLst>
              <a:ext uri="{FF2B5EF4-FFF2-40B4-BE49-F238E27FC236}">
                <a16:creationId xmlns:a16="http://schemas.microsoft.com/office/drawing/2014/main" id="{2249F56A-214A-4DA4-8FB7-D71B442F3C47}"/>
              </a:ext>
            </a:extLst>
          </p:cNvPr>
          <p:cNvSpPr>
            <a:spLocks noGrp="1"/>
          </p:cNvSpPr>
          <p:nvPr>
            <p:ph type="sldNum" sz="quarter" idx="11"/>
          </p:nvPr>
        </p:nvSpPr>
        <p:spPr/>
        <p:txBody>
          <a:bodyPr/>
          <a:lstStyle>
            <a:lvl1pPr>
              <a:defRPr>
                <a:solidFill>
                  <a:schemeClr val="bg1">
                    <a:lumMod val="95000"/>
                  </a:schemeClr>
                </a:solidFill>
              </a:defRPr>
            </a:lvl1pPr>
          </a:lstStyle>
          <a:p>
            <a:fld id="{B3001740-FA51-4383-A84C-3DA006D12C29}" type="slidenum">
              <a:rPr lang="ja-JP" altLang="en-US" smtClean="0"/>
              <a:pPr/>
              <a:t>‹#›</a:t>
            </a:fld>
            <a:endParaRPr lang="ja-JP" altLang="en-US" dirty="0"/>
          </a:p>
        </p:txBody>
      </p:sp>
      <p:sp>
        <p:nvSpPr>
          <p:cNvPr id="14" name="テキスト プレースホルダー 13">
            <a:extLst>
              <a:ext uri="{FF2B5EF4-FFF2-40B4-BE49-F238E27FC236}">
                <a16:creationId xmlns:a16="http://schemas.microsoft.com/office/drawing/2014/main" id="{C1E429A5-622A-4AC9-8F75-D0628B521C8F}"/>
              </a:ext>
            </a:extLst>
          </p:cNvPr>
          <p:cNvSpPr>
            <a:spLocks noGrp="1"/>
          </p:cNvSpPr>
          <p:nvPr>
            <p:ph type="body" sz="quarter" idx="12" hasCustomPrompt="1"/>
          </p:nvPr>
        </p:nvSpPr>
        <p:spPr>
          <a:xfrm>
            <a:off x="382645" y="3932503"/>
            <a:ext cx="5103754" cy="369332"/>
          </a:xfrm>
        </p:spPr>
        <p:txBody>
          <a:bodyPr>
            <a:normAutofit/>
          </a:bodyPr>
          <a:lstStyle>
            <a:lvl1pPr marL="0" indent="0">
              <a:buNone/>
              <a:defRPr sz="2000" b="1"/>
            </a:lvl1pPr>
          </a:lstStyle>
          <a:p>
            <a:pPr lvl="0"/>
            <a:r>
              <a:rPr kumimoji="1" lang="en-US" altLang="ja-JP" dirty="0"/>
              <a:t>Ending comment</a:t>
            </a:r>
            <a:endParaRPr kumimoji="1" lang="ja-JP" altLang="en-US" dirty="0"/>
          </a:p>
        </p:txBody>
      </p:sp>
      <p:sp>
        <p:nvSpPr>
          <p:cNvPr id="6" name="正方形/長方形 5">
            <a:extLst>
              <a:ext uri="{FF2B5EF4-FFF2-40B4-BE49-F238E27FC236}">
                <a16:creationId xmlns:a16="http://schemas.microsoft.com/office/drawing/2014/main" id="{7320F9AC-8C1A-4A31-82F6-40F400435A2A}"/>
              </a:ext>
            </a:extLst>
          </p:cNvPr>
          <p:cNvSpPr/>
          <p:nvPr userDrawn="1"/>
        </p:nvSpPr>
        <p:spPr>
          <a:xfrm>
            <a:off x="295928" y="6356350"/>
            <a:ext cx="5190471" cy="338554"/>
          </a:xfrm>
          <a:prstGeom prst="rect">
            <a:avLst/>
          </a:prstGeom>
        </p:spPr>
        <p:txBody>
          <a:bodyPr wrap="square">
            <a:spAutoFit/>
          </a:bodyPr>
          <a:lstStyle/>
          <a:p>
            <a:pPr lvl="0"/>
            <a:r>
              <a:rPr lang="en-US" altLang="ja-JP" sz="800" dirty="0">
                <a:solidFill>
                  <a:schemeClr val="bg1">
                    <a:lumMod val="50000"/>
                  </a:schemeClr>
                </a:solidFill>
              </a:rPr>
              <a:t>The names of corporations, organizations, products and logos herein are either registered trademarks or trademarks of Yokogawa Electric Corporation and their respective holders.</a:t>
            </a:r>
            <a:endParaRPr lang="ja-JP" altLang="en-US" sz="800" dirty="0">
              <a:solidFill>
                <a:schemeClr val="bg1">
                  <a:lumMod val="50000"/>
                </a:schemeClr>
              </a:solidFill>
            </a:endParaRPr>
          </a:p>
        </p:txBody>
      </p:sp>
      <p:pic>
        <p:nvPicPr>
          <p:cNvPr id="8" name="図 7" descr="黒い背景に白い文字がある&#10;&#10;中程度の精度で自動的に生成された説明">
            <a:extLst>
              <a:ext uri="{FF2B5EF4-FFF2-40B4-BE49-F238E27FC236}">
                <a16:creationId xmlns:a16="http://schemas.microsoft.com/office/drawing/2014/main" id="{356EF9D2-6A59-4CEA-8286-7885D4590DF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448102" y="410845"/>
            <a:ext cx="2152996" cy="377496"/>
          </a:xfrm>
          <a:prstGeom prst="rect">
            <a:avLst/>
          </a:prstGeom>
        </p:spPr>
      </p:pic>
      <p:pic>
        <p:nvPicPr>
          <p:cNvPr id="4" name="図 3" descr="ロゴ&#10;&#10;自動的に生成された説明">
            <a:extLst>
              <a:ext uri="{FF2B5EF4-FFF2-40B4-BE49-F238E27FC236}">
                <a16:creationId xmlns:a16="http://schemas.microsoft.com/office/drawing/2014/main" id="{8F20482E-FD0D-4CED-99BC-09CDD9A1527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1989" y="3057175"/>
            <a:ext cx="5156095" cy="716400"/>
          </a:xfrm>
          <a:prstGeom prst="rect">
            <a:avLst/>
          </a:prstGeom>
        </p:spPr>
      </p:pic>
    </p:spTree>
    <p:extLst>
      <p:ext uri="{BB962C8B-B14F-4D97-AF65-F5344CB8AC3E}">
        <p14:creationId xmlns:p14="http://schemas.microsoft.com/office/powerpoint/2010/main" val="283865689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1776"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whit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84EAAFE-CFE5-40AD-8E95-5BFF290DC5CF}" type="slidenum">
              <a:rPr kumimoji="1" lang="ja-JP" altLang="en-US" smtClean="0"/>
              <a:t>‹#›</a:t>
            </a:fld>
            <a:endParaRPr kumimoji="1" lang="ja-JP" altLang="en-US"/>
          </a:p>
        </p:txBody>
      </p:sp>
    </p:spTree>
    <p:extLst>
      <p:ext uri="{BB962C8B-B14F-4D97-AF65-F5344CB8AC3E}">
        <p14:creationId xmlns:p14="http://schemas.microsoft.com/office/powerpoint/2010/main" val="1869025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_1">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381252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e_2">
    <p:bg>
      <p:bgPr>
        <a:solidFill>
          <a:srgbClr val="95A0A4"/>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244342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31178" y="907142"/>
            <a:ext cx="8060367" cy="580013"/>
          </a:xfrm>
        </p:spPr>
        <p:txBody>
          <a:bodyPr anchor="ctr">
            <a:normAutofit/>
          </a:bodyPr>
          <a:lstStyle>
            <a:lvl1pPr>
              <a:defRPr sz="2800" b="1"/>
            </a:lvl1pPr>
          </a:lstStyle>
          <a:p>
            <a:r>
              <a:rPr kumimoji="1" lang="en-US" altLang="ja-JP" dirty="0"/>
              <a:t>Agenda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3" name="テキスト プレースホルダー 2">
            <a:extLst>
              <a:ext uri="{FF2B5EF4-FFF2-40B4-BE49-F238E27FC236}">
                <a16:creationId xmlns:a16="http://schemas.microsoft.com/office/drawing/2014/main" id="{10C44C11-53F0-4355-98C4-EB8B73C7989D}"/>
              </a:ext>
            </a:extLst>
          </p:cNvPr>
          <p:cNvSpPr>
            <a:spLocks noGrp="1"/>
          </p:cNvSpPr>
          <p:nvPr>
            <p:ph type="body" sz="quarter" idx="13" hasCustomPrompt="1"/>
          </p:nvPr>
        </p:nvSpPr>
        <p:spPr>
          <a:xfrm>
            <a:off x="663191" y="1758950"/>
            <a:ext cx="8018847" cy="4140200"/>
          </a:xfrm>
        </p:spPr>
        <p:txBody>
          <a:bodyPr/>
          <a:lstStyle>
            <a:lvl1pPr marL="514350" indent="-514350">
              <a:buFont typeface="+mj-lt"/>
              <a:buAutoNum type="arabicPeriod"/>
              <a:defRPr/>
            </a:lvl1pPr>
          </a:lstStyle>
          <a:p>
            <a:pPr lvl="0"/>
            <a:r>
              <a:rPr lang="en-US" altLang="ja-JP" dirty="0">
                <a:latin typeface="+mn-lt"/>
              </a:rPr>
              <a:t>High Lighted Contents</a:t>
            </a:r>
          </a:p>
          <a:p>
            <a:pPr lvl="0"/>
            <a:endParaRPr kumimoji="1" lang="ja-JP" altLang="en-US" dirty="0"/>
          </a:p>
        </p:txBody>
      </p:sp>
    </p:spTree>
    <p:extLst>
      <p:ext uri="{BB962C8B-B14F-4D97-AF65-F5344CB8AC3E}">
        <p14:creationId xmlns:p14="http://schemas.microsoft.com/office/powerpoint/2010/main" val="3311021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_free">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cxnSp>
        <p:nvCxnSpPr>
          <p:cNvPr id="12" name="直線コネクタ 11">
            <a:extLst>
              <a:ext uri="{FF2B5EF4-FFF2-40B4-BE49-F238E27FC236}">
                <a16:creationId xmlns:a16="http://schemas.microsoft.com/office/drawing/2014/main" id="{EDB5B0D9-1906-45DD-BEF5-11D82E39BED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2602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_A">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cxnSp>
        <p:nvCxnSpPr>
          <p:cNvPr id="15" name="直線コネクタ 14">
            <a:extLst>
              <a:ext uri="{FF2B5EF4-FFF2-40B4-BE49-F238E27FC236}">
                <a16:creationId xmlns:a16="http://schemas.microsoft.com/office/drawing/2014/main" id="{104F7F1A-B91A-497F-A5DB-5E6916B6DB6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630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_A-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5" name="コンテンツ プレースホルダー 6">
            <a:extLst>
              <a:ext uri="{FF2B5EF4-FFF2-40B4-BE49-F238E27FC236}">
                <a16:creationId xmlns:a16="http://schemas.microsoft.com/office/drawing/2014/main" id="{772436EF-038D-4313-AC03-5FFFE9166141}"/>
              </a:ext>
            </a:extLst>
          </p:cNvPr>
          <p:cNvSpPr>
            <a:spLocks noGrp="1"/>
          </p:cNvSpPr>
          <p:nvPr>
            <p:ph sz="quarter" idx="12" hasCustomPrompt="1"/>
          </p:nvPr>
        </p:nvSpPr>
        <p:spPr>
          <a:xfrm>
            <a:off x="524571" y="2181070"/>
            <a:ext cx="11149687" cy="3787930"/>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E462BAFC-C166-466D-BCD4-0A812FBFE0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159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_A-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2" name="コンテンツ プレースホルダー 6">
            <a:extLst>
              <a:ext uri="{FF2B5EF4-FFF2-40B4-BE49-F238E27FC236}">
                <a16:creationId xmlns:a16="http://schemas.microsoft.com/office/drawing/2014/main" id="{C542029F-B7BC-45F1-A6C3-3442B14C81BA}"/>
              </a:ext>
            </a:extLst>
          </p:cNvPr>
          <p:cNvSpPr>
            <a:spLocks noGrp="1"/>
          </p:cNvSpPr>
          <p:nvPr>
            <p:ph sz="quarter" idx="12" hasCustomPrompt="1"/>
          </p:nvPr>
        </p:nvSpPr>
        <p:spPr>
          <a:xfrm>
            <a:off x="524571" y="2555875"/>
            <a:ext cx="5393977" cy="3413125"/>
          </a:xfrm>
        </p:spPr>
        <p:txBody>
          <a:bodyPr>
            <a:normAutofit/>
          </a:bodyPr>
          <a:lstStyle>
            <a:lvl1pPr marL="0" indent="0">
              <a:buFontTx/>
              <a:buNone/>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97C67577-182D-48A6-9E68-A1EE36440543}"/>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endParaRPr kumimoji="1" lang="ja-JP" altLang="en-US" dirty="0"/>
          </a:p>
        </p:txBody>
      </p:sp>
      <p:cxnSp>
        <p:nvCxnSpPr>
          <p:cNvPr id="15" name="直線コネクタ 14">
            <a:extLst>
              <a:ext uri="{FF2B5EF4-FFF2-40B4-BE49-F238E27FC236}">
                <a16:creationId xmlns:a16="http://schemas.microsoft.com/office/drawing/2014/main" id="{6B82AE71-463C-4E40-AE94-9C561347421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238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B">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63"/>
          </a:xfrm>
        </p:spPr>
        <p:txBody>
          <a:bodyPr>
            <a:no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cxnSp>
        <p:nvCxnSpPr>
          <p:cNvPr id="12" name="直線コネクタ 11">
            <a:extLst>
              <a:ext uri="{FF2B5EF4-FFF2-40B4-BE49-F238E27FC236}">
                <a16:creationId xmlns:a16="http://schemas.microsoft.com/office/drawing/2014/main" id="{6B56B66F-04D8-4FF8-BBB3-B20DA456CF3C}"/>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2963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Slide Number Placeholder 5"/>
          <p:cNvSpPr>
            <a:spLocks noGrp="1"/>
          </p:cNvSpPr>
          <p:nvPr>
            <p:ph type="sldNum" sz="quarter" idx="4"/>
          </p:nvPr>
        </p:nvSpPr>
        <p:spPr>
          <a:xfrm>
            <a:off x="11608823" y="6356350"/>
            <a:ext cx="398958" cy="365125"/>
          </a:xfrm>
          <a:prstGeom prst="rect">
            <a:avLst/>
          </a:prstGeom>
        </p:spPr>
        <p:txBody>
          <a:bodyPr vert="horz" wrap="none" lIns="91440" tIns="45720" rIns="91440" bIns="45720" rtlCol="0" anchor="ctr"/>
          <a:lstStyle>
            <a:lvl1pPr algn="r">
              <a:defRPr sz="1100" b="1">
                <a:solidFill>
                  <a:schemeClr val="tx1"/>
                </a:solidFill>
                <a:latin typeface="+mn-lt"/>
              </a:defRPr>
            </a:lvl1pPr>
          </a:lstStyle>
          <a:p>
            <a:fld id="{584EAAFE-CFE5-40AD-8E95-5BFF290DC5CF}" type="slidenum">
              <a:rPr kumimoji="1" lang="ja-JP" altLang="en-US" smtClean="0"/>
              <a:pPr/>
              <a:t>‹#›</a:t>
            </a:fld>
            <a:endParaRPr kumimoji="1" lang="ja-JP" altLang="en-US" dirty="0"/>
          </a:p>
        </p:txBody>
      </p:sp>
      <p:sp>
        <p:nvSpPr>
          <p:cNvPr id="7" name="テキスト ボックス 6">
            <a:extLst>
              <a:ext uri="{FF2B5EF4-FFF2-40B4-BE49-F238E27FC236}">
                <a16:creationId xmlns:a16="http://schemas.microsoft.com/office/drawing/2014/main" id="{F0D52A29-56AB-408C-80FF-70FF0C1F164A}"/>
              </a:ext>
            </a:extLst>
          </p:cNvPr>
          <p:cNvSpPr txBox="1"/>
          <p:nvPr userDrawn="1"/>
        </p:nvSpPr>
        <p:spPr>
          <a:xfrm>
            <a:off x="8670890" y="6356350"/>
            <a:ext cx="2937932" cy="338554"/>
          </a:xfrm>
          <a:prstGeom prst="rect">
            <a:avLst/>
          </a:prstGeom>
          <a:noFill/>
        </p:spPr>
        <p:txBody>
          <a:bodyPr wrap="square">
            <a:spAutoFit/>
          </a:bodyPr>
          <a:lstStyle/>
          <a:p>
            <a:pPr algn="r"/>
            <a:r>
              <a:rPr lang="en-US" altLang="ja-JP" sz="800" dirty="0">
                <a:solidFill>
                  <a:schemeClr val="bg1">
                    <a:lumMod val="75000"/>
                  </a:schemeClr>
                </a:solidFill>
              </a:rPr>
              <a:t>| Document Number 12345 | Month DD, YYYY |  </a:t>
            </a:r>
          </a:p>
          <a:p>
            <a:pPr algn="r"/>
            <a:r>
              <a:rPr lang="en-US" altLang="ja-JP" sz="800" dirty="0">
                <a:solidFill>
                  <a:schemeClr val="bg1">
                    <a:lumMod val="75000"/>
                  </a:schemeClr>
                </a:solidFill>
              </a:rPr>
              <a:t>© Yokogawa Electric Corporation</a:t>
            </a:r>
          </a:p>
        </p:txBody>
      </p:sp>
    </p:spTree>
    <p:extLst>
      <p:ext uri="{BB962C8B-B14F-4D97-AF65-F5344CB8AC3E}">
        <p14:creationId xmlns:p14="http://schemas.microsoft.com/office/powerpoint/2010/main" val="2850437855"/>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17" r:id="rId3"/>
    <p:sldLayoutId id="2147483803"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 id="2147483802" r:id="rId17"/>
    <p:sldLayoutId id="2147483763" r:id="rId18"/>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image" Target="../media/image12.sv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image" Target="../media/image16.sv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5.xml"/><Relationship Id="rId5" Type="http://schemas.openxmlformats.org/officeDocument/2006/relationships/image" Target="../media/image29.png"/><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3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2585D2-A100-49A4-8BD6-71C2FF205380}"/>
              </a:ext>
            </a:extLst>
          </p:cNvPr>
          <p:cNvSpPr>
            <a:spLocks noGrp="1"/>
          </p:cNvSpPr>
          <p:nvPr>
            <p:ph type="ctrTitle"/>
          </p:nvPr>
        </p:nvSpPr>
        <p:spPr/>
        <p:txBody>
          <a:bodyPr/>
          <a:lstStyle/>
          <a:p>
            <a:r>
              <a:rPr lang="en-US" altLang="ja-JP" dirty="0"/>
              <a:t>2022</a:t>
            </a:r>
            <a:r>
              <a:rPr lang="ja-JP" altLang="en-US" dirty="0"/>
              <a:t>年</a:t>
            </a:r>
            <a:r>
              <a:rPr lang="en-US" altLang="ja-JP" dirty="0"/>
              <a:t>12</a:t>
            </a:r>
            <a:r>
              <a:rPr lang="ja-JP" altLang="en-US" dirty="0"/>
              <a:t>月度 月末報告</a:t>
            </a:r>
          </a:p>
        </p:txBody>
      </p:sp>
      <p:sp>
        <p:nvSpPr>
          <p:cNvPr id="3" name="テキスト プレースホルダー 2">
            <a:extLst>
              <a:ext uri="{FF2B5EF4-FFF2-40B4-BE49-F238E27FC236}">
                <a16:creationId xmlns:a16="http://schemas.microsoft.com/office/drawing/2014/main" id="{04A58CA2-7555-4E24-BE65-DB901159D534}"/>
              </a:ext>
            </a:extLst>
          </p:cNvPr>
          <p:cNvSpPr>
            <a:spLocks noGrp="1"/>
          </p:cNvSpPr>
          <p:nvPr>
            <p:ph type="body" sz="quarter" idx="13"/>
          </p:nvPr>
        </p:nvSpPr>
        <p:spPr/>
        <p:txBody>
          <a:bodyPr/>
          <a:lstStyle/>
          <a:p>
            <a:r>
              <a:rPr lang="ja-JP" altLang="en-US" dirty="0"/>
              <a:t>橋本 凌</a:t>
            </a:r>
            <a:endParaRPr lang="ja-JP" altLang="en-US" dirty="0">
              <a:latin typeface="+mn-ea"/>
            </a:endParaRPr>
          </a:p>
        </p:txBody>
      </p:sp>
      <p:sp>
        <p:nvSpPr>
          <p:cNvPr id="4" name="テキスト プレースホルダー 3">
            <a:extLst>
              <a:ext uri="{FF2B5EF4-FFF2-40B4-BE49-F238E27FC236}">
                <a16:creationId xmlns:a16="http://schemas.microsoft.com/office/drawing/2014/main" id="{B1597C4E-EC9A-427A-8423-C259737CB082}"/>
              </a:ext>
            </a:extLst>
          </p:cNvPr>
          <p:cNvSpPr>
            <a:spLocks noGrp="1"/>
          </p:cNvSpPr>
          <p:nvPr>
            <p:ph type="body" sz="quarter" idx="14"/>
          </p:nvPr>
        </p:nvSpPr>
        <p:spPr/>
        <p:txBody>
          <a:bodyPr/>
          <a:lstStyle/>
          <a:p>
            <a:r>
              <a:rPr kumimoji="1" lang="ja-JP" altLang="en-US" dirty="0"/>
              <a:t>ライフ研究開発部 バイオエンジニアリング</a:t>
            </a:r>
            <a:r>
              <a:rPr kumimoji="1" lang="en-US" altLang="ja-JP" dirty="0"/>
              <a:t>Gr.</a:t>
            </a:r>
            <a:endParaRPr kumimoji="1" lang="ja-JP" altLang="en-US" dirty="0"/>
          </a:p>
        </p:txBody>
      </p:sp>
      <p:sp>
        <p:nvSpPr>
          <p:cNvPr id="8" name="テキスト プレースホルダー 6">
            <a:extLst>
              <a:ext uri="{FF2B5EF4-FFF2-40B4-BE49-F238E27FC236}">
                <a16:creationId xmlns:a16="http://schemas.microsoft.com/office/drawing/2014/main" id="{71BE93F8-9DEB-4213-897F-C6188B7F439C}"/>
              </a:ext>
            </a:extLst>
          </p:cNvPr>
          <p:cNvSpPr>
            <a:spLocks noGrp="1"/>
          </p:cNvSpPr>
          <p:nvPr>
            <p:ph type="body" sz="quarter" idx="15"/>
          </p:nvPr>
        </p:nvSpPr>
        <p:spPr>
          <a:xfrm>
            <a:off x="5264403" y="5787336"/>
            <a:ext cx="3867622" cy="267216"/>
          </a:xfrm>
        </p:spPr>
        <p:txBody>
          <a:bodyPr/>
          <a:lstStyle/>
          <a:p>
            <a:r>
              <a:rPr lang="en-US" altLang="ja-JP" dirty="0"/>
              <a:t>2022</a:t>
            </a:r>
            <a:r>
              <a:rPr lang="ja-JP" altLang="en-US" dirty="0"/>
              <a:t>年</a:t>
            </a:r>
            <a:r>
              <a:rPr lang="en-US" altLang="ja-JP" dirty="0"/>
              <a:t>12</a:t>
            </a:r>
            <a:r>
              <a:rPr lang="ja-JP" altLang="en-US" dirty="0"/>
              <a:t>月</a:t>
            </a:r>
            <a:r>
              <a:rPr lang="en-US" altLang="ja-JP" dirty="0"/>
              <a:t>21</a:t>
            </a:r>
            <a:r>
              <a:rPr lang="ja-JP" altLang="en-US" dirty="0"/>
              <a:t>日</a:t>
            </a:r>
          </a:p>
        </p:txBody>
      </p:sp>
      <p:sp>
        <p:nvSpPr>
          <p:cNvPr id="9" name="サブタイトル 1">
            <a:extLst>
              <a:ext uri="{FF2B5EF4-FFF2-40B4-BE49-F238E27FC236}">
                <a16:creationId xmlns:a16="http://schemas.microsoft.com/office/drawing/2014/main" id="{7AFF3275-AE0D-4AD8-90FD-301A10F6C28F}"/>
              </a:ext>
            </a:extLst>
          </p:cNvPr>
          <p:cNvSpPr txBox="1">
            <a:spLocks/>
          </p:cNvSpPr>
          <p:nvPr/>
        </p:nvSpPr>
        <p:spPr>
          <a:xfrm>
            <a:off x="5264402" y="2472644"/>
            <a:ext cx="5286786" cy="4070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a:solidFill>
                  <a:schemeClr val="bg1"/>
                </a:solidFill>
              </a:rPr>
              <a:t>人工酵素設計</a:t>
            </a:r>
          </a:p>
        </p:txBody>
      </p:sp>
    </p:spTree>
    <p:extLst>
      <p:ext uri="{BB962C8B-B14F-4D97-AF65-F5344CB8AC3E}">
        <p14:creationId xmlns:p14="http://schemas.microsoft.com/office/powerpoint/2010/main" val="581480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正方形/長方形 30">
            <a:extLst>
              <a:ext uri="{FF2B5EF4-FFF2-40B4-BE49-F238E27FC236}">
                <a16:creationId xmlns:a16="http://schemas.microsoft.com/office/drawing/2014/main" id="{E6CA2E34-D6C4-42C6-B414-84BCD08DBABD}"/>
              </a:ext>
            </a:extLst>
          </p:cNvPr>
          <p:cNvSpPr/>
          <p:nvPr/>
        </p:nvSpPr>
        <p:spPr>
          <a:xfrm>
            <a:off x="2534852" y="1327574"/>
            <a:ext cx="1501294" cy="9803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aphicFrame>
        <p:nvGraphicFramePr>
          <p:cNvPr id="41" name="表 41">
            <a:extLst>
              <a:ext uri="{FF2B5EF4-FFF2-40B4-BE49-F238E27FC236}">
                <a16:creationId xmlns:a16="http://schemas.microsoft.com/office/drawing/2014/main" id="{B855E0AC-BF74-4280-AE92-05011931D0BE}"/>
              </a:ext>
            </a:extLst>
          </p:cNvPr>
          <p:cNvGraphicFramePr>
            <a:graphicFrameLocks noGrp="1"/>
          </p:cNvGraphicFramePr>
          <p:nvPr>
            <p:extLst>
              <p:ext uri="{D42A27DB-BD31-4B8C-83A1-F6EECF244321}">
                <p14:modId xmlns:p14="http://schemas.microsoft.com/office/powerpoint/2010/main" val="2719079982"/>
              </p:ext>
            </p:extLst>
          </p:nvPr>
        </p:nvGraphicFramePr>
        <p:xfrm>
          <a:off x="1864362" y="1798771"/>
          <a:ext cx="8328182" cy="3968405"/>
        </p:xfrm>
        <a:graphic>
          <a:graphicData uri="http://schemas.openxmlformats.org/drawingml/2006/table">
            <a:tbl>
              <a:tblPr firstRow="1" bandRow="1">
                <a:tableStyleId>{5C22544A-7EE6-4342-B048-85BDC9FD1C3A}</a:tableStyleId>
              </a:tblPr>
              <a:tblGrid>
                <a:gridCol w="3439310">
                  <a:extLst>
                    <a:ext uri="{9D8B030D-6E8A-4147-A177-3AD203B41FA5}">
                      <a16:colId xmlns:a16="http://schemas.microsoft.com/office/drawing/2014/main" val="469456076"/>
                    </a:ext>
                  </a:extLst>
                </a:gridCol>
                <a:gridCol w="2498757">
                  <a:extLst>
                    <a:ext uri="{9D8B030D-6E8A-4147-A177-3AD203B41FA5}">
                      <a16:colId xmlns:a16="http://schemas.microsoft.com/office/drawing/2014/main" val="1605558366"/>
                    </a:ext>
                  </a:extLst>
                </a:gridCol>
                <a:gridCol w="2390115">
                  <a:extLst>
                    <a:ext uri="{9D8B030D-6E8A-4147-A177-3AD203B41FA5}">
                      <a16:colId xmlns:a16="http://schemas.microsoft.com/office/drawing/2014/main" val="1862957131"/>
                    </a:ext>
                  </a:extLst>
                </a:gridCol>
              </a:tblGrid>
              <a:tr h="426780">
                <a:tc>
                  <a:txBody>
                    <a:bodyPr/>
                    <a:lstStyle/>
                    <a:p>
                      <a:pPr algn="ctr"/>
                      <a:r>
                        <a:rPr kumimoji="1" lang="ja-JP" altLang="en-US" dirty="0"/>
                        <a:t>使用するセルロース分解酵素</a:t>
                      </a:r>
                    </a:p>
                  </a:txBody>
                  <a:tcPr/>
                </a:tc>
                <a:tc>
                  <a:txBody>
                    <a:bodyPr/>
                    <a:lstStyle/>
                    <a:p>
                      <a:pPr algn="ctr"/>
                      <a:r>
                        <a:rPr kumimoji="1" lang="en-US" altLang="ja-JP" dirty="0"/>
                        <a:t>2Q</a:t>
                      </a:r>
                      <a:r>
                        <a:rPr kumimoji="1" lang="ja-JP" altLang="en-US" dirty="0"/>
                        <a:t>　実験結果</a:t>
                      </a:r>
                    </a:p>
                  </a:txBody>
                  <a:tcPr/>
                </a:tc>
                <a:tc>
                  <a:txBody>
                    <a:bodyPr/>
                    <a:lstStyle/>
                    <a:p>
                      <a:pPr algn="ctr"/>
                      <a:r>
                        <a:rPr kumimoji="1" lang="en-US" altLang="ja-JP" dirty="0"/>
                        <a:t>3Q</a:t>
                      </a:r>
                      <a:r>
                        <a:rPr kumimoji="1" lang="ja-JP" altLang="en-US" dirty="0"/>
                        <a:t>・</a:t>
                      </a:r>
                      <a:r>
                        <a:rPr kumimoji="1" lang="en-US" altLang="ja-JP" dirty="0"/>
                        <a:t>4Q</a:t>
                      </a:r>
                      <a:r>
                        <a:rPr kumimoji="1" lang="ja-JP" altLang="en-US" dirty="0"/>
                        <a:t>　実験内容</a:t>
                      </a:r>
                    </a:p>
                  </a:txBody>
                  <a:tcPr/>
                </a:tc>
                <a:extLst>
                  <a:ext uri="{0D108BD9-81ED-4DB2-BD59-A6C34878D82A}">
                    <a16:rowId xmlns:a16="http://schemas.microsoft.com/office/drawing/2014/main" val="2071979488"/>
                  </a:ext>
                </a:extLst>
              </a:tr>
              <a:tr h="1197131">
                <a:tc>
                  <a:txBody>
                    <a:bodyPr/>
                    <a:lstStyle/>
                    <a:p>
                      <a:endParaRPr kumimoji="1" lang="ja-JP" altLang="en-US" sz="1800" dirty="0"/>
                    </a:p>
                  </a:txBody>
                  <a:tcPr>
                    <a:solidFill>
                      <a:schemeClr val="bg2">
                        <a:lumMod val="20000"/>
                        <a:lumOff val="80000"/>
                      </a:schemeClr>
                    </a:solidFill>
                  </a:tcPr>
                </a:tc>
                <a:tc>
                  <a:txBody>
                    <a:bodyPr/>
                    <a:lstStyle/>
                    <a:p>
                      <a:pPr algn="l"/>
                      <a:endParaRPr kumimoji="1" lang="en-US" altLang="ja-JP" sz="1800" dirty="0"/>
                    </a:p>
                  </a:txBody>
                  <a:tcPr>
                    <a:solidFill>
                      <a:schemeClr val="bg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1" dirty="0"/>
                    </a:p>
                  </a:txBody>
                  <a:tcPr>
                    <a:solidFill>
                      <a:schemeClr val="bg2">
                        <a:lumMod val="20000"/>
                        <a:lumOff val="80000"/>
                      </a:schemeClr>
                    </a:solidFill>
                  </a:tcPr>
                </a:tc>
                <a:extLst>
                  <a:ext uri="{0D108BD9-81ED-4DB2-BD59-A6C34878D82A}">
                    <a16:rowId xmlns:a16="http://schemas.microsoft.com/office/drawing/2014/main" val="2584686726"/>
                  </a:ext>
                </a:extLst>
              </a:tr>
              <a:tr h="1176950">
                <a:tc>
                  <a:txBody>
                    <a:bodyPr/>
                    <a:lstStyle/>
                    <a:p>
                      <a:endParaRPr kumimoji="1" lang="ja-JP" altLang="en-US" sz="1800" dirty="0"/>
                    </a:p>
                  </a:txBody>
                  <a:tcPr>
                    <a:solidFill>
                      <a:schemeClr val="bg2">
                        <a:lumMod val="20000"/>
                        <a:lumOff val="80000"/>
                      </a:schemeClr>
                    </a:solidFill>
                  </a:tcPr>
                </a:tc>
                <a:tc>
                  <a:txBody>
                    <a:bodyPr/>
                    <a:lstStyle/>
                    <a:p>
                      <a:pPr algn="l"/>
                      <a:endParaRPr kumimoji="1" lang="en-US" altLang="ja-JP" sz="1800" dirty="0"/>
                    </a:p>
                  </a:txBody>
                  <a:tcPr>
                    <a:solidFill>
                      <a:schemeClr val="bg2">
                        <a:lumMod val="20000"/>
                        <a:lumOff val="80000"/>
                      </a:schemeClr>
                    </a:solidFill>
                  </a:tcPr>
                </a:tc>
                <a:tc>
                  <a:txBody>
                    <a:bodyPr/>
                    <a:lstStyle/>
                    <a:p>
                      <a:pPr algn="l"/>
                      <a:endParaRPr kumimoji="1" lang="en-US" altLang="ja-JP" sz="1800" b="1" dirty="0"/>
                    </a:p>
                  </a:txBody>
                  <a:tcPr>
                    <a:solidFill>
                      <a:schemeClr val="bg2">
                        <a:lumMod val="20000"/>
                        <a:lumOff val="80000"/>
                      </a:schemeClr>
                    </a:solidFill>
                  </a:tcPr>
                </a:tc>
                <a:extLst>
                  <a:ext uri="{0D108BD9-81ED-4DB2-BD59-A6C34878D82A}">
                    <a16:rowId xmlns:a16="http://schemas.microsoft.com/office/drawing/2014/main" val="3409105564"/>
                  </a:ext>
                </a:extLst>
              </a:tr>
              <a:tr h="1167544">
                <a:tc>
                  <a:txBody>
                    <a:bodyPr/>
                    <a:lstStyle/>
                    <a:p>
                      <a:endParaRPr kumimoji="1" lang="ja-JP" altLang="en-US" sz="1800" dirty="0"/>
                    </a:p>
                  </a:txBody>
                  <a:tcPr>
                    <a:solidFill>
                      <a:schemeClr val="bg2">
                        <a:lumMod val="20000"/>
                        <a:lumOff val="80000"/>
                      </a:schemeClr>
                    </a:solidFill>
                  </a:tcPr>
                </a:tc>
                <a:tc>
                  <a:txBody>
                    <a:bodyPr/>
                    <a:lstStyle/>
                    <a:p>
                      <a:pPr algn="l"/>
                      <a:endParaRPr kumimoji="1" lang="en-US" altLang="ja-JP" sz="1800" dirty="0"/>
                    </a:p>
                  </a:txBody>
                  <a:tcPr>
                    <a:solidFill>
                      <a:schemeClr val="bg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1" dirty="0"/>
                    </a:p>
                  </a:txBody>
                  <a:tcPr>
                    <a:solidFill>
                      <a:schemeClr val="bg2">
                        <a:lumMod val="20000"/>
                        <a:lumOff val="80000"/>
                      </a:schemeClr>
                    </a:solidFill>
                  </a:tcPr>
                </a:tc>
                <a:extLst>
                  <a:ext uri="{0D108BD9-81ED-4DB2-BD59-A6C34878D82A}">
                    <a16:rowId xmlns:a16="http://schemas.microsoft.com/office/drawing/2014/main" val="2604314066"/>
                  </a:ext>
                </a:extLst>
              </a:tr>
            </a:tbl>
          </a:graphicData>
        </a:graphic>
      </p:graphicFrame>
      <p:sp>
        <p:nvSpPr>
          <p:cNvPr id="2" name="タイトル 1">
            <a:extLst>
              <a:ext uri="{FF2B5EF4-FFF2-40B4-BE49-F238E27FC236}">
                <a16:creationId xmlns:a16="http://schemas.microsoft.com/office/drawing/2014/main" id="{9521B57C-D0F1-4172-8CF6-471FD94DFBF6}"/>
              </a:ext>
            </a:extLst>
          </p:cNvPr>
          <p:cNvSpPr>
            <a:spLocks noGrp="1"/>
          </p:cNvSpPr>
          <p:nvPr>
            <p:ph type="title"/>
          </p:nvPr>
        </p:nvSpPr>
        <p:spPr/>
        <p:txBody>
          <a:bodyPr>
            <a:normAutofit fontScale="90000"/>
          </a:bodyPr>
          <a:lstStyle/>
          <a:p>
            <a:r>
              <a:rPr kumimoji="1" lang="en-US" altLang="ja-JP" sz="1800" dirty="0"/>
              <a:t>Wet</a:t>
            </a:r>
            <a:r>
              <a:rPr kumimoji="1" lang="ja-JP" altLang="en-US" sz="1800" dirty="0"/>
              <a:t>実験：セルロース分解酵素</a:t>
            </a:r>
            <a:r>
              <a:rPr lang="ja-JP" altLang="en-US" sz="1800" dirty="0"/>
              <a:t>の合成・評価実験</a:t>
            </a:r>
            <a:br>
              <a:rPr kumimoji="1" lang="en-US" altLang="ja-JP" sz="1800" dirty="0"/>
            </a:br>
            <a:r>
              <a:rPr kumimoji="1" lang="ja-JP" altLang="en-US" sz="2700" dirty="0"/>
              <a:t>実験</a:t>
            </a:r>
            <a:r>
              <a:rPr lang="ja-JP" altLang="en-US" sz="2700" dirty="0"/>
              <a:t>概要</a:t>
            </a:r>
            <a:endParaRPr kumimoji="1" lang="ja-JP" altLang="en-US" dirty="0"/>
          </a:p>
        </p:txBody>
      </p:sp>
      <p:sp>
        <p:nvSpPr>
          <p:cNvPr id="3" name="スライド番号プレースホルダー 2">
            <a:extLst>
              <a:ext uri="{FF2B5EF4-FFF2-40B4-BE49-F238E27FC236}">
                <a16:creationId xmlns:a16="http://schemas.microsoft.com/office/drawing/2014/main" id="{F1D28613-66D8-4012-BD16-AF0BEFF7BC72}"/>
              </a:ext>
            </a:extLst>
          </p:cNvPr>
          <p:cNvSpPr>
            <a:spLocks noGrp="1"/>
          </p:cNvSpPr>
          <p:nvPr>
            <p:ph type="sldNum" sz="quarter" idx="10"/>
          </p:nvPr>
        </p:nvSpPr>
        <p:spPr/>
        <p:txBody>
          <a:bodyPr/>
          <a:lstStyle/>
          <a:p>
            <a:fld id="{584EAAFE-CFE5-40AD-8E95-5BFF290DC5CF}" type="slidenum">
              <a:rPr kumimoji="1" lang="ja-JP" altLang="en-US" smtClean="0"/>
              <a:pPr/>
              <a:t>10</a:t>
            </a:fld>
            <a:endParaRPr kumimoji="1" lang="ja-JP" altLang="en-US"/>
          </a:p>
        </p:txBody>
      </p:sp>
      <p:grpSp>
        <p:nvGrpSpPr>
          <p:cNvPr id="14" name="グループ化 13">
            <a:extLst>
              <a:ext uri="{FF2B5EF4-FFF2-40B4-BE49-F238E27FC236}">
                <a16:creationId xmlns:a16="http://schemas.microsoft.com/office/drawing/2014/main" id="{F17D54BB-6598-430B-AE98-4B5C1E02A94C}"/>
              </a:ext>
            </a:extLst>
          </p:cNvPr>
          <p:cNvGrpSpPr/>
          <p:nvPr/>
        </p:nvGrpSpPr>
        <p:grpSpPr>
          <a:xfrm>
            <a:off x="1816917" y="3576840"/>
            <a:ext cx="3503028" cy="848612"/>
            <a:chOff x="6087731" y="2230527"/>
            <a:chExt cx="3503028" cy="848612"/>
          </a:xfrm>
        </p:grpSpPr>
        <p:sp>
          <p:nvSpPr>
            <p:cNvPr id="15" name="矢印: 五方向 14">
              <a:extLst>
                <a:ext uri="{FF2B5EF4-FFF2-40B4-BE49-F238E27FC236}">
                  <a16:creationId xmlns:a16="http://schemas.microsoft.com/office/drawing/2014/main" id="{760397E0-65B1-46A9-8F99-FF650D068434}"/>
                </a:ext>
              </a:extLst>
            </p:cNvPr>
            <p:cNvSpPr/>
            <p:nvPr/>
          </p:nvSpPr>
          <p:spPr>
            <a:xfrm>
              <a:off x="6678132" y="2230527"/>
              <a:ext cx="2713795" cy="848612"/>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16" name="テキスト ボックス 15">
              <a:extLst>
                <a:ext uri="{FF2B5EF4-FFF2-40B4-BE49-F238E27FC236}">
                  <a16:creationId xmlns:a16="http://schemas.microsoft.com/office/drawing/2014/main" id="{4B549F32-DEF2-4897-A2A6-F11A253CF7A2}"/>
                </a:ext>
              </a:extLst>
            </p:cNvPr>
            <p:cNvSpPr txBox="1"/>
            <p:nvPr/>
          </p:nvSpPr>
          <p:spPr>
            <a:xfrm>
              <a:off x="6676566" y="2802140"/>
              <a:ext cx="2914193"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i="0" u="none" strike="noStrike" kern="1200" cap="none" spc="0" normalizeH="0" baseline="0" noProof="0" dirty="0">
                  <a:ln>
                    <a:noFill/>
                  </a:ln>
                  <a:effectLst/>
                  <a:uLnTx/>
                  <a:uFillTx/>
                  <a:latin typeface="+mn-ea"/>
                  <a:cs typeface="+mn-cs"/>
                </a:rPr>
                <a:t>@</a:t>
              </a:r>
              <a:r>
                <a:rPr kumimoji="1" lang="ja-JP" altLang="en-US" sz="1200" i="0" u="none" strike="noStrike" kern="1200" cap="none" spc="0" normalizeH="0" baseline="0" noProof="0" dirty="0">
                  <a:ln>
                    <a:noFill/>
                  </a:ln>
                  <a:effectLst/>
                  <a:uLnTx/>
                  <a:uFillTx/>
                  <a:latin typeface="+mn-ea"/>
                  <a:cs typeface="+mn-cs"/>
                </a:rPr>
                <a:t>酵母（</a:t>
              </a:r>
              <a:r>
                <a:rPr kumimoji="1" lang="en-US" altLang="ja-JP" sz="1200" i="1" dirty="0">
                  <a:latin typeface="+mn-ea"/>
                </a:rPr>
                <a:t>Pichia</a:t>
              </a:r>
              <a:r>
                <a:rPr kumimoji="1" lang="ja-JP" altLang="en-US" sz="1200" i="1" dirty="0">
                  <a:latin typeface="+mn-ea"/>
                </a:rPr>
                <a:t> </a:t>
              </a:r>
              <a:r>
                <a:rPr kumimoji="1" lang="en-US" altLang="ja-JP" sz="1200" i="1" dirty="0">
                  <a:latin typeface="+mn-ea"/>
                </a:rPr>
                <a:t>Pastoris</a:t>
              </a:r>
              <a:r>
                <a:rPr kumimoji="1" lang="ja-JP" altLang="en-US" sz="1200" i="1" dirty="0">
                  <a:latin typeface="+mn-ea"/>
                </a:rPr>
                <a:t> </a:t>
              </a:r>
              <a:r>
                <a:rPr kumimoji="1" lang="en-US" altLang="ja-JP" sz="1200" dirty="0">
                  <a:latin typeface="+mn-ea"/>
                </a:rPr>
                <a:t>KM71H</a:t>
              </a:r>
              <a:r>
                <a:rPr kumimoji="1" lang="ja-JP" altLang="en-US" sz="1200" dirty="0">
                  <a:latin typeface="+mn-ea"/>
                </a:rPr>
                <a:t>）</a:t>
              </a:r>
              <a:endParaRPr kumimoji="1" lang="en-US" altLang="ja-JP" sz="1200" i="0" u="none" strike="noStrike" kern="1200" cap="none" spc="0" normalizeH="0" baseline="0" noProof="0" dirty="0">
                <a:ln>
                  <a:noFill/>
                </a:ln>
                <a:effectLst/>
                <a:uLnTx/>
                <a:uFillTx/>
                <a:latin typeface="+mn-ea"/>
                <a:cs typeface="+mn-cs"/>
              </a:endParaRPr>
            </a:p>
          </p:txBody>
        </p:sp>
        <p:grpSp>
          <p:nvGrpSpPr>
            <p:cNvPr id="17" name="グループ化 16">
              <a:extLst>
                <a:ext uri="{FF2B5EF4-FFF2-40B4-BE49-F238E27FC236}">
                  <a16:creationId xmlns:a16="http://schemas.microsoft.com/office/drawing/2014/main" id="{CC5B729D-96D9-4DB7-8752-582222678231}"/>
                </a:ext>
              </a:extLst>
            </p:cNvPr>
            <p:cNvGrpSpPr/>
            <p:nvPr/>
          </p:nvGrpSpPr>
          <p:grpSpPr>
            <a:xfrm>
              <a:off x="6987607" y="2316702"/>
              <a:ext cx="2107835" cy="484033"/>
              <a:chOff x="6564390" y="1162574"/>
              <a:chExt cx="2107835" cy="484033"/>
            </a:xfrm>
          </p:grpSpPr>
          <p:sp>
            <p:nvSpPr>
              <p:cNvPr id="19" name="フローチャート: 端子 18">
                <a:extLst>
                  <a:ext uri="{FF2B5EF4-FFF2-40B4-BE49-F238E27FC236}">
                    <a16:creationId xmlns:a16="http://schemas.microsoft.com/office/drawing/2014/main" id="{BFCA4E78-2618-4EC8-8394-CD34001863A8}"/>
                  </a:ext>
                </a:extLst>
              </p:cNvPr>
              <p:cNvSpPr/>
              <p:nvPr/>
            </p:nvSpPr>
            <p:spPr>
              <a:xfrm>
                <a:off x="6564390" y="1162574"/>
                <a:ext cx="1000387" cy="484033"/>
              </a:xfrm>
              <a:prstGeom prst="flowChartTerminator">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PcCel7D</a:t>
                </a:r>
                <a:endParaRPr kumimoji="1" lang="ja-JP" altLang="en-US" sz="1600" dirty="0">
                  <a:solidFill>
                    <a:schemeClr val="bg1"/>
                  </a:solidFill>
                </a:endParaRPr>
              </a:p>
            </p:txBody>
          </p:sp>
          <p:sp>
            <p:nvSpPr>
              <p:cNvPr id="20" name="正方形/長方形 19">
                <a:extLst>
                  <a:ext uri="{FF2B5EF4-FFF2-40B4-BE49-F238E27FC236}">
                    <a16:creationId xmlns:a16="http://schemas.microsoft.com/office/drawing/2014/main" id="{F3FBEB48-7580-483B-98EC-6930D1F99B52}"/>
                  </a:ext>
                </a:extLst>
              </p:cNvPr>
              <p:cNvSpPr/>
              <p:nvPr/>
            </p:nvSpPr>
            <p:spPr>
              <a:xfrm>
                <a:off x="7712282" y="1405669"/>
                <a:ext cx="959943" cy="240938"/>
              </a:xfrm>
              <a:prstGeom prst="rect">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a:solidFill>
                      <a:schemeClr val="bg1"/>
                    </a:solidFill>
                  </a:rPr>
                  <a:t>PcCel7D</a:t>
                </a:r>
                <a:endParaRPr kumimoji="1" lang="ja-JP" altLang="en-US" sz="1600" dirty="0">
                  <a:solidFill>
                    <a:schemeClr val="bg1"/>
                  </a:solidFill>
                </a:endParaRPr>
              </a:p>
            </p:txBody>
          </p:sp>
          <p:cxnSp>
            <p:nvCxnSpPr>
              <p:cNvPr id="21" name="直線コネクタ 20">
                <a:extLst>
                  <a:ext uri="{FF2B5EF4-FFF2-40B4-BE49-F238E27FC236}">
                    <a16:creationId xmlns:a16="http://schemas.microsoft.com/office/drawing/2014/main" id="{BE96D522-340D-4ACA-9FF0-A9061208E9EE}"/>
                  </a:ext>
                </a:extLst>
              </p:cNvPr>
              <p:cNvCxnSpPr>
                <a:cxnSpLocks/>
                <a:endCxn id="20" idx="1"/>
              </p:cNvCxnSpPr>
              <p:nvPr/>
            </p:nvCxnSpPr>
            <p:spPr>
              <a:xfrm>
                <a:off x="7564777" y="1404591"/>
                <a:ext cx="147505" cy="121547"/>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8" name="テキスト ボックス 17">
              <a:extLst>
                <a:ext uri="{FF2B5EF4-FFF2-40B4-BE49-F238E27FC236}">
                  <a16:creationId xmlns:a16="http://schemas.microsoft.com/office/drawing/2014/main" id="{9535BCA7-0C19-4225-B981-7ABE6C63D1B5}"/>
                </a:ext>
              </a:extLst>
            </p:cNvPr>
            <p:cNvSpPr txBox="1"/>
            <p:nvPr/>
          </p:nvSpPr>
          <p:spPr>
            <a:xfrm>
              <a:off x="6087731" y="2382877"/>
              <a:ext cx="646331" cy="646331"/>
            </a:xfrm>
            <a:prstGeom prst="rect">
              <a:avLst/>
            </a:prstGeom>
            <a:noFill/>
          </p:spPr>
          <p:txBody>
            <a:bodyPr wrap="none" rtlCol="0">
              <a:spAutoFit/>
            </a:bodyPr>
            <a:lstStyle/>
            <a:p>
              <a:pPr algn="ctr"/>
              <a:r>
                <a:rPr kumimoji="1" lang="ja-JP" altLang="en-US" dirty="0"/>
                <a:t>対象</a:t>
              </a:r>
              <a:endParaRPr kumimoji="1" lang="en-US" altLang="ja-JP" dirty="0"/>
            </a:p>
            <a:p>
              <a:pPr algn="ctr"/>
              <a:r>
                <a:rPr kumimoji="1" lang="ja-JP" altLang="en-US" dirty="0"/>
                <a:t>③</a:t>
              </a:r>
            </a:p>
          </p:txBody>
        </p:sp>
      </p:grpSp>
      <p:grpSp>
        <p:nvGrpSpPr>
          <p:cNvPr id="23" name="グループ化 22">
            <a:extLst>
              <a:ext uri="{FF2B5EF4-FFF2-40B4-BE49-F238E27FC236}">
                <a16:creationId xmlns:a16="http://schemas.microsoft.com/office/drawing/2014/main" id="{21222B2C-2E1F-471F-BDE9-D70E0A19519A}"/>
              </a:ext>
            </a:extLst>
          </p:cNvPr>
          <p:cNvGrpSpPr/>
          <p:nvPr/>
        </p:nvGrpSpPr>
        <p:grpSpPr>
          <a:xfrm>
            <a:off x="1816306" y="4755712"/>
            <a:ext cx="3494586" cy="848612"/>
            <a:chOff x="6096173" y="2230527"/>
            <a:chExt cx="3494586" cy="848612"/>
          </a:xfrm>
        </p:grpSpPr>
        <p:sp>
          <p:nvSpPr>
            <p:cNvPr id="24" name="矢印: 五方向 23">
              <a:extLst>
                <a:ext uri="{FF2B5EF4-FFF2-40B4-BE49-F238E27FC236}">
                  <a16:creationId xmlns:a16="http://schemas.microsoft.com/office/drawing/2014/main" id="{7D9ABB53-1D25-486B-A541-2252F83CBA1E}"/>
                </a:ext>
              </a:extLst>
            </p:cNvPr>
            <p:cNvSpPr/>
            <p:nvPr/>
          </p:nvSpPr>
          <p:spPr>
            <a:xfrm>
              <a:off x="6678132" y="2230527"/>
              <a:ext cx="2713795" cy="848612"/>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25" name="テキスト ボックス 24">
              <a:extLst>
                <a:ext uri="{FF2B5EF4-FFF2-40B4-BE49-F238E27FC236}">
                  <a16:creationId xmlns:a16="http://schemas.microsoft.com/office/drawing/2014/main" id="{D78C3E77-E361-438D-9034-21A4A4114871}"/>
                </a:ext>
              </a:extLst>
            </p:cNvPr>
            <p:cNvSpPr txBox="1"/>
            <p:nvPr/>
          </p:nvSpPr>
          <p:spPr>
            <a:xfrm>
              <a:off x="6676566" y="2802140"/>
              <a:ext cx="2914193"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i="0" u="none" strike="noStrike" kern="1200" cap="none" spc="0" normalizeH="0" baseline="0" noProof="0" dirty="0">
                  <a:ln>
                    <a:noFill/>
                  </a:ln>
                  <a:effectLst/>
                  <a:uLnTx/>
                  <a:uFillTx/>
                  <a:latin typeface="+mn-ea"/>
                  <a:cs typeface="+mn-cs"/>
                </a:rPr>
                <a:t>@</a:t>
              </a:r>
              <a:r>
                <a:rPr kumimoji="1" lang="ja-JP" altLang="en-US" sz="1200" i="0" u="none" strike="noStrike" kern="1200" cap="none" spc="0" normalizeH="0" baseline="0" noProof="0" dirty="0">
                  <a:ln>
                    <a:noFill/>
                  </a:ln>
                  <a:effectLst/>
                  <a:uLnTx/>
                  <a:uFillTx/>
                  <a:latin typeface="+mn-ea"/>
                  <a:cs typeface="+mn-cs"/>
                </a:rPr>
                <a:t>酵母（</a:t>
              </a:r>
              <a:r>
                <a:rPr kumimoji="1" lang="en-US" altLang="ja-JP" sz="1200" i="1" dirty="0">
                  <a:latin typeface="+mn-ea"/>
                </a:rPr>
                <a:t>Pichia</a:t>
              </a:r>
              <a:r>
                <a:rPr kumimoji="1" lang="ja-JP" altLang="en-US" sz="1200" i="1" dirty="0">
                  <a:latin typeface="+mn-ea"/>
                </a:rPr>
                <a:t> </a:t>
              </a:r>
              <a:r>
                <a:rPr kumimoji="1" lang="en-US" altLang="ja-JP" sz="1200" i="1" dirty="0">
                  <a:latin typeface="+mn-ea"/>
                </a:rPr>
                <a:t>Pastoris</a:t>
              </a:r>
              <a:r>
                <a:rPr kumimoji="1" lang="ja-JP" altLang="en-US" sz="1200" i="1" dirty="0">
                  <a:latin typeface="+mn-ea"/>
                </a:rPr>
                <a:t> </a:t>
              </a:r>
              <a:r>
                <a:rPr kumimoji="1" lang="en-US" altLang="ja-JP" sz="1200" dirty="0">
                  <a:latin typeface="+mn-ea"/>
                </a:rPr>
                <a:t>KM71H</a:t>
              </a:r>
              <a:r>
                <a:rPr kumimoji="1" lang="ja-JP" altLang="en-US" sz="1200" dirty="0">
                  <a:latin typeface="+mn-ea"/>
                </a:rPr>
                <a:t>）</a:t>
              </a:r>
              <a:endParaRPr kumimoji="1" lang="en-US" altLang="ja-JP" sz="1200" i="0" u="none" strike="noStrike" kern="1200" cap="none" spc="0" normalizeH="0" baseline="0" noProof="0" dirty="0">
                <a:ln>
                  <a:noFill/>
                </a:ln>
                <a:effectLst/>
                <a:uLnTx/>
                <a:uFillTx/>
                <a:latin typeface="+mn-ea"/>
                <a:cs typeface="+mn-cs"/>
              </a:endParaRPr>
            </a:p>
          </p:txBody>
        </p:sp>
        <p:grpSp>
          <p:nvGrpSpPr>
            <p:cNvPr id="26" name="グループ化 25">
              <a:extLst>
                <a:ext uri="{FF2B5EF4-FFF2-40B4-BE49-F238E27FC236}">
                  <a16:creationId xmlns:a16="http://schemas.microsoft.com/office/drawing/2014/main" id="{CB995950-A4E5-4BCE-9E9B-DEDF05017EEC}"/>
                </a:ext>
              </a:extLst>
            </p:cNvPr>
            <p:cNvGrpSpPr/>
            <p:nvPr/>
          </p:nvGrpSpPr>
          <p:grpSpPr>
            <a:xfrm>
              <a:off x="6987607" y="2316702"/>
              <a:ext cx="2107835" cy="484033"/>
              <a:chOff x="6564390" y="1162574"/>
              <a:chExt cx="2107835" cy="484033"/>
            </a:xfrm>
          </p:grpSpPr>
          <p:sp>
            <p:nvSpPr>
              <p:cNvPr id="28" name="フローチャート: 端子 27">
                <a:extLst>
                  <a:ext uri="{FF2B5EF4-FFF2-40B4-BE49-F238E27FC236}">
                    <a16:creationId xmlns:a16="http://schemas.microsoft.com/office/drawing/2014/main" id="{4BDF5149-4778-4FFF-B293-B21934159670}"/>
                  </a:ext>
                </a:extLst>
              </p:cNvPr>
              <p:cNvSpPr/>
              <p:nvPr/>
            </p:nvSpPr>
            <p:spPr>
              <a:xfrm>
                <a:off x="6564390" y="1162574"/>
                <a:ext cx="1000387" cy="484033"/>
              </a:xfrm>
              <a:prstGeom prst="flowChartTerminator">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TrCel7A</a:t>
                </a:r>
                <a:endParaRPr kumimoji="1" lang="ja-JP" altLang="en-US" sz="1600" dirty="0">
                  <a:solidFill>
                    <a:schemeClr val="bg1"/>
                  </a:solidFill>
                </a:endParaRPr>
              </a:p>
            </p:txBody>
          </p:sp>
          <p:sp>
            <p:nvSpPr>
              <p:cNvPr id="29" name="正方形/長方形 28">
                <a:extLst>
                  <a:ext uri="{FF2B5EF4-FFF2-40B4-BE49-F238E27FC236}">
                    <a16:creationId xmlns:a16="http://schemas.microsoft.com/office/drawing/2014/main" id="{AFFBFD63-D07C-4EF4-9499-08F5DEADB000}"/>
                  </a:ext>
                </a:extLst>
              </p:cNvPr>
              <p:cNvSpPr/>
              <p:nvPr/>
            </p:nvSpPr>
            <p:spPr>
              <a:xfrm>
                <a:off x="7712282" y="1405669"/>
                <a:ext cx="959943" cy="240938"/>
              </a:xfrm>
              <a:prstGeom prst="rect">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TrCBM1</a:t>
                </a:r>
                <a:endParaRPr kumimoji="1" lang="ja-JP" altLang="en-US" sz="1600" dirty="0">
                  <a:solidFill>
                    <a:schemeClr val="bg1"/>
                  </a:solidFill>
                </a:endParaRPr>
              </a:p>
            </p:txBody>
          </p:sp>
          <p:cxnSp>
            <p:nvCxnSpPr>
              <p:cNvPr id="30" name="直線コネクタ 29">
                <a:extLst>
                  <a:ext uri="{FF2B5EF4-FFF2-40B4-BE49-F238E27FC236}">
                    <a16:creationId xmlns:a16="http://schemas.microsoft.com/office/drawing/2014/main" id="{A48EC579-15A8-481B-AC59-BF410624CE68}"/>
                  </a:ext>
                </a:extLst>
              </p:cNvPr>
              <p:cNvCxnSpPr>
                <a:cxnSpLocks/>
                <a:endCxn id="29" idx="1"/>
              </p:cNvCxnSpPr>
              <p:nvPr/>
            </p:nvCxnSpPr>
            <p:spPr>
              <a:xfrm>
                <a:off x="7564777" y="1404591"/>
                <a:ext cx="147505" cy="121547"/>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7" name="テキスト ボックス 26">
              <a:extLst>
                <a:ext uri="{FF2B5EF4-FFF2-40B4-BE49-F238E27FC236}">
                  <a16:creationId xmlns:a16="http://schemas.microsoft.com/office/drawing/2014/main" id="{C0919D94-5DBA-4363-A8C4-6F2980612657}"/>
                </a:ext>
              </a:extLst>
            </p:cNvPr>
            <p:cNvSpPr txBox="1"/>
            <p:nvPr/>
          </p:nvSpPr>
          <p:spPr>
            <a:xfrm>
              <a:off x="6096173" y="2376884"/>
              <a:ext cx="646331" cy="646331"/>
            </a:xfrm>
            <a:prstGeom prst="rect">
              <a:avLst/>
            </a:prstGeom>
            <a:noFill/>
          </p:spPr>
          <p:txBody>
            <a:bodyPr wrap="none" rtlCol="0">
              <a:spAutoFit/>
            </a:bodyPr>
            <a:lstStyle/>
            <a:p>
              <a:pPr algn="ctr"/>
              <a:r>
                <a:rPr kumimoji="1" lang="ja-JP" altLang="en-US" b="1" dirty="0"/>
                <a:t>対象</a:t>
              </a:r>
              <a:endParaRPr kumimoji="1" lang="en-US" altLang="ja-JP" b="1" dirty="0"/>
            </a:p>
            <a:p>
              <a:pPr algn="ctr"/>
              <a:r>
                <a:rPr kumimoji="1" lang="ja-JP" altLang="en-US" b="1" dirty="0"/>
                <a:t>④</a:t>
              </a:r>
            </a:p>
          </p:txBody>
        </p:sp>
      </p:grpSp>
      <p:grpSp>
        <p:nvGrpSpPr>
          <p:cNvPr id="5" name="グループ化 4">
            <a:extLst>
              <a:ext uri="{FF2B5EF4-FFF2-40B4-BE49-F238E27FC236}">
                <a16:creationId xmlns:a16="http://schemas.microsoft.com/office/drawing/2014/main" id="{17E7BC2E-45CA-4ABE-ABA6-5D3AD13DDA88}"/>
              </a:ext>
            </a:extLst>
          </p:cNvPr>
          <p:cNvGrpSpPr/>
          <p:nvPr/>
        </p:nvGrpSpPr>
        <p:grpSpPr>
          <a:xfrm>
            <a:off x="1830423" y="2377353"/>
            <a:ext cx="3495079" cy="849140"/>
            <a:chOff x="2546832" y="2231325"/>
            <a:chExt cx="3495079" cy="849140"/>
          </a:xfrm>
        </p:grpSpPr>
        <p:grpSp>
          <p:nvGrpSpPr>
            <p:cNvPr id="6" name="グループ化 5">
              <a:extLst>
                <a:ext uri="{FF2B5EF4-FFF2-40B4-BE49-F238E27FC236}">
                  <a16:creationId xmlns:a16="http://schemas.microsoft.com/office/drawing/2014/main" id="{C6F1D135-AF26-4E7E-A448-1C246D2C0135}"/>
                </a:ext>
              </a:extLst>
            </p:cNvPr>
            <p:cNvGrpSpPr/>
            <p:nvPr/>
          </p:nvGrpSpPr>
          <p:grpSpPr>
            <a:xfrm>
              <a:off x="3127719" y="2231325"/>
              <a:ext cx="2914192" cy="849140"/>
              <a:chOff x="166659" y="1950464"/>
              <a:chExt cx="2914192" cy="849140"/>
            </a:xfrm>
          </p:grpSpPr>
          <p:sp>
            <p:nvSpPr>
              <p:cNvPr id="12" name="矢印: 五方向 11">
                <a:extLst>
                  <a:ext uri="{FF2B5EF4-FFF2-40B4-BE49-F238E27FC236}">
                    <a16:creationId xmlns:a16="http://schemas.microsoft.com/office/drawing/2014/main" id="{2E00EE92-17B2-41CC-8F15-BC053CA5CBEC}"/>
                  </a:ext>
                </a:extLst>
              </p:cNvPr>
              <p:cNvSpPr/>
              <p:nvPr/>
            </p:nvSpPr>
            <p:spPr>
              <a:xfrm>
                <a:off x="168224" y="1950464"/>
                <a:ext cx="2713795" cy="847814"/>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13" name="テキスト ボックス 12">
                <a:extLst>
                  <a:ext uri="{FF2B5EF4-FFF2-40B4-BE49-F238E27FC236}">
                    <a16:creationId xmlns:a16="http://schemas.microsoft.com/office/drawing/2014/main" id="{DC5DB120-B25F-4A58-8E68-3C5CF38342EE}"/>
                  </a:ext>
                </a:extLst>
              </p:cNvPr>
              <p:cNvSpPr txBox="1"/>
              <p:nvPr/>
            </p:nvSpPr>
            <p:spPr>
              <a:xfrm>
                <a:off x="166659" y="2522605"/>
                <a:ext cx="2914192"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i="0" u="none" strike="noStrike" kern="1200" cap="none" spc="0" normalizeH="0" baseline="0" noProof="0" dirty="0">
                    <a:ln>
                      <a:noFill/>
                    </a:ln>
                    <a:effectLst/>
                    <a:uLnTx/>
                    <a:uFillTx/>
                    <a:latin typeface="+mn-ea"/>
                    <a:cs typeface="+mn-cs"/>
                  </a:rPr>
                  <a:t>@</a:t>
                </a:r>
                <a:r>
                  <a:rPr kumimoji="1" lang="ja-JP" altLang="en-US" sz="1200" i="0" u="none" strike="noStrike" kern="1200" cap="none" spc="0" normalizeH="0" baseline="0" noProof="0" dirty="0">
                    <a:ln>
                      <a:noFill/>
                    </a:ln>
                    <a:effectLst/>
                    <a:uLnTx/>
                    <a:uFillTx/>
                    <a:latin typeface="+mn-ea"/>
                    <a:cs typeface="+mn-cs"/>
                  </a:rPr>
                  <a:t>酵母（</a:t>
                </a:r>
                <a:r>
                  <a:rPr kumimoji="1" lang="en-US" altLang="ja-JP" sz="1200" i="1" dirty="0">
                    <a:latin typeface="+mn-ea"/>
                  </a:rPr>
                  <a:t>Pichia</a:t>
                </a:r>
                <a:r>
                  <a:rPr kumimoji="1" lang="ja-JP" altLang="en-US" sz="1200" i="1" dirty="0">
                    <a:latin typeface="+mn-ea"/>
                  </a:rPr>
                  <a:t> </a:t>
                </a:r>
                <a:r>
                  <a:rPr kumimoji="1" lang="en-US" altLang="ja-JP" sz="1200" i="1" dirty="0">
                    <a:latin typeface="+mn-ea"/>
                  </a:rPr>
                  <a:t>Pastoris</a:t>
                </a:r>
                <a:r>
                  <a:rPr kumimoji="1" lang="ja-JP" altLang="en-US" sz="1200" i="1" dirty="0">
                    <a:latin typeface="+mn-ea"/>
                  </a:rPr>
                  <a:t> </a:t>
                </a:r>
                <a:r>
                  <a:rPr kumimoji="1" lang="en-US" altLang="ja-JP" sz="1200" dirty="0">
                    <a:latin typeface="+mn-ea"/>
                  </a:rPr>
                  <a:t>KM71H</a:t>
                </a:r>
                <a:r>
                  <a:rPr kumimoji="1" lang="ja-JP" altLang="en-US" sz="1200" dirty="0">
                    <a:latin typeface="+mn-ea"/>
                  </a:rPr>
                  <a:t>）</a:t>
                </a:r>
                <a:endParaRPr kumimoji="1" lang="en-US" altLang="ja-JP" sz="1200" i="0" u="none" strike="noStrike" kern="1200" cap="none" spc="0" normalizeH="0" baseline="0" noProof="0" dirty="0">
                  <a:ln>
                    <a:noFill/>
                  </a:ln>
                  <a:effectLst/>
                  <a:uLnTx/>
                  <a:uFillTx/>
                  <a:latin typeface="+mn-ea"/>
                  <a:cs typeface="+mn-cs"/>
                </a:endParaRPr>
              </a:p>
            </p:txBody>
          </p:sp>
        </p:grpSp>
        <p:grpSp>
          <p:nvGrpSpPr>
            <p:cNvPr id="7" name="グループ化 6">
              <a:extLst>
                <a:ext uri="{FF2B5EF4-FFF2-40B4-BE49-F238E27FC236}">
                  <a16:creationId xmlns:a16="http://schemas.microsoft.com/office/drawing/2014/main" id="{888E58AA-544E-40FE-91F4-682D8EB86F96}"/>
                </a:ext>
              </a:extLst>
            </p:cNvPr>
            <p:cNvGrpSpPr/>
            <p:nvPr/>
          </p:nvGrpSpPr>
          <p:grpSpPr>
            <a:xfrm>
              <a:off x="3450261" y="2317499"/>
              <a:ext cx="2076455" cy="484033"/>
              <a:chOff x="6595770" y="1162574"/>
              <a:chExt cx="2076455" cy="484033"/>
            </a:xfrm>
          </p:grpSpPr>
          <p:sp>
            <p:nvSpPr>
              <p:cNvPr id="9" name="フローチャート: 端子 8">
                <a:extLst>
                  <a:ext uri="{FF2B5EF4-FFF2-40B4-BE49-F238E27FC236}">
                    <a16:creationId xmlns:a16="http://schemas.microsoft.com/office/drawing/2014/main" id="{72F27DC8-3417-4F73-B15B-F633F03A3027}"/>
                  </a:ext>
                </a:extLst>
              </p:cNvPr>
              <p:cNvSpPr/>
              <p:nvPr/>
            </p:nvSpPr>
            <p:spPr>
              <a:xfrm>
                <a:off x="6595770" y="1162574"/>
                <a:ext cx="969007" cy="484033"/>
              </a:xfrm>
              <a:prstGeom prst="flowChartTermina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TeCel7A</a:t>
                </a:r>
                <a:endParaRPr kumimoji="1" lang="ja-JP" altLang="en-US" sz="1600" dirty="0">
                  <a:solidFill>
                    <a:schemeClr val="bg1"/>
                  </a:solidFill>
                </a:endParaRPr>
              </a:p>
            </p:txBody>
          </p:sp>
          <p:sp>
            <p:nvSpPr>
              <p:cNvPr id="10" name="正方形/長方形 9">
                <a:extLst>
                  <a:ext uri="{FF2B5EF4-FFF2-40B4-BE49-F238E27FC236}">
                    <a16:creationId xmlns:a16="http://schemas.microsoft.com/office/drawing/2014/main" id="{30A4022C-7153-4D36-BB7B-A73924983E3D}"/>
                  </a:ext>
                </a:extLst>
              </p:cNvPr>
              <p:cNvSpPr/>
              <p:nvPr/>
            </p:nvSpPr>
            <p:spPr>
              <a:xfrm>
                <a:off x="7712282" y="1404591"/>
                <a:ext cx="959943" cy="242016"/>
              </a:xfrm>
              <a:prstGeom prst="rect">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TrCBM1</a:t>
                </a:r>
                <a:endParaRPr kumimoji="1" lang="ja-JP" altLang="en-US" sz="1600" dirty="0">
                  <a:solidFill>
                    <a:schemeClr val="bg1"/>
                  </a:solidFill>
                </a:endParaRPr>
              </a:p>
            </p:txBody>
          </p:sp>
          <p:cxnSp>
            <p:nvCxnSpPr>
              <p:cNvPr id="11" name="直線コネクタ 10">
                <a:extLst>
                  <a:ext uri="{FF2B5EF4-FFF2-40B4-BE49-F238E27FC236}">
                    <a16:creationId xmlns:a16="http://schemas.microsoft.com/office/drawing/2014/main" id="{81A31C8C-4088-46B6-93D2-4075ABAAE497}"/>
                  </a:ext>
                </a:extLst>
              </p:cNvPr>
              <p:cNvCxnSpPr>
                <a:cxnSpLocks/>
                <a:endCxn id="10" idx="1"/>
              </p:cNvCxnSpPr>
              <p:nvPr/>
            </p:nvCxnSpPr>
            <p:spPr>
              <a:xfrm>
                <a:off x="7564777" y="1404591"/>
                <a:ext cx="147505" cy="121008"/>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 name="テキスト ボックス 7">
              <a:extLst>
                <a:ext uri="{FF2B5EF4-FFF2-40B4-BE49-F238E27FC236}">
                  <a16:creationId xmlns:a16="http://schemas.microsoft.com/office/drawing/2014/main" id="{E3DC29AC-DD61-4EE5-BBDB-2B4729A45281}"/>
                </a:ext>
              </a:extLst>
            </p:cNvPr>
            <p:cNvSpPr txBox="1"/>
            <p:nvPr/>
          </p:nvSpPr>
          <p:spPr>
            <a:xfrm>
              <a:off x="2546832" y="2342297"/>
              <a:ext cx="646331" cy="646331"/>
            </a:xfrm>
            <a:prstGeom prst="rect">
              <a:avLst/>
            </a:prstGeom>
            <a:noFill/>
          </p:spPr>
          <p:txBody>
            <a:bodyPr wrap="none" rtlCol="0">
              <a:spAutoFit/>
            </a:bodyPr>
            <a:lstStyle/>
            <a:p>
              <a:pPr algn="ctr"/>
              <a:r>
                <a:rPr kumimoji="1" lang="ja-JP" altLang="en-US" b="1" dirty="0"/>
                <a:t>対象</a:t>
              </a:r>
              <a:endParaRPr kumimoji="1" lang="en-US" altLang="ja-JP" b="1" dirty="0"/>
            </a:p>
            <a:p>
              <a:pPr algn="ctr"/>
              <a:r>
                <a:rPr kumimoji="1" lang="ja-JP" altLang="en-US" b="1" dirty="0"/>
                <a:t>②</a:t>
              </a:r>
            </a:p>
          </p:txBody>
        </p:sp>
      </p:grpSp>
      <p:sp>
        <p:nvSpPr>
          <p:cNvPr id="22" name="テキスト ボックス 21">
            <a:extLst>
              <a:ext uri="{FF2B5EF4-FFF2-40B4-BE49-F238E27FC236}">
                <a16:creationId xmlns:a16="http://schemas.microsoft.com/office/drawing/2014/main" id="{424BAA35-A1E6-4785-A484-FDDBF9CA42CC}"/>
              </a:ext>
            </a:extLst>
          </p:cNvPr>
          <p:cNvSpPr txBox="1"/>
          <p:nvPr/>
        </p:nvSpPr>
        <p:spPr>
          <a:xfrm>
            <a:off x="5341771" y="2503386"/>
            <a:ext cx="2404674" cy="646331"/>
          </a:xfrm>
          <a:prstGeom prst="rect">
            <a:avLst/>
          </a:prstGeom>
          <a:noFill/>
        </p:spPr>
        <p:txBody>
          <a:bodyPr wrap="square" rtlCol="0">
            <a:spAutoFit/>
          </a:bodyPr>
          <a:lstStyle/>
          <a:p>
            <a:r>
              <a:rPr kumimoji="1" lang="ja-JP" altLang="en-US" dirty="0"/>
              <a:t>発現量が多く、</a:t>
            </a:r>
            <a:endParaRPr kumimoji="1" lang="en-US" altLang="ja-JP" dirty="0"/>
          </a:p>
          <a:p>
            <a:r>
              <a:rPr kumimoji="1" lang="ja-JP" altLang="en-US" dirty="0"/>
              <a:t>活性を確認できた。</a:t>
            </a:r>
          </a:p>
        </p:txBody>
      </p:sp>
      <p:sp>
        <p:nvSpPr>
          <p:cNvPr id="38" name="テキスト ボックス 37">
            <a:extLst>
              <a:ext uri="{FF2B5EF4-FFF2-40B4-BE49-F238E27FC236}">
                <a16:creationId xmlns:a16="http://schemas.microsoft.com/office/drawing/2014/main" id="{BCB21354-4E31-4077-9705-D5BD3886D22E}"/>
              </a:ext>
            </a:extLst>
          </p:cNvPr>
          <p:cNvSpPr txBox="1"/>
          <p:nvPr/>
        </p:nvSpPr>
        <p:spPr>
          <a:xfrm>
            <a:off x="5367216" y="3571793"/>
            <a:ext cx="2399431" cy="923330"/>
          </a:xfrm>
          <a:prstGeom prst="rect">
            <a:avLst/>
          </a:prstGeom>
          <a:noFill/>
        </p:spPr>
        <p:txBody>
          <a:bodyPr wrap="square">
            <a:spAutoFit/>
          </a:bodyPr>
          <a:lstStyle/>
          <a:p>
            <a:pPr algn="l"/>
            <a:r>
              <a:rPr kumimoji="1" lang="ja-JP" altLang="en-US" sz="1800" dirty="0"/>
              <a:t>発現量が少なく、</a:t>
            </a:r>
            <a:endParaRPr kumimoji="1" lang="en-US" altLang="ja-JP" sz="1800" dirty="0"/>
          </a:p>
          <a:p>
            <a:pPr algn="l"/>
            <a:r>
              <a:rPr kumimoji="1" lang="ja-JP" altLang="en-US" sz="1800" dirty="0"/>
              <a:t>一部基質で活性の有無の判断に至らず。</a:t>
            </a:r>
            <a:endParaRPr kumimoji="1" lang="en-US" altLang="ja-JP" sz="1800" dirty="0"/>
          </a:p>
        </p:txBody>
      </p:sp>
      <p:sp>
        <p:nvSpPr>
          <p:cNvPr id="43" name="テキスト ボックス 42">
            <a:extLst>
              <a:ext uri="{FF2B5EF4-FFF2-40B4-BE49-F238E27FC236}">
                <a16:creationId xmlns:a16="http://schemas.microsoft.com/office/drawing/2014/main" id="{AB43662A-A7D1-4C3B-8E6D-88E7D800CDA1}"/>
              </a:ext>
            </a:extLst>
          </p:cNvPr>
          <p:cNvSpPr txBox="1"/>
          <p:nvPr/>
        </p:nvSpPr>
        <p:spPr>
          <a:xfrm>
            <a:off x="5367217" y="4739187"/>
            <a:ext cx="2379228" cy="923330"/>
          </a:xfrm>
          <a:prstGeom prst="rect">
            <a:avLst/>
          </a:prstGeom>
          <a:noFill/>
        </p:spPr>
        <p:txBody>
          <a:bodyPr wrap="square">
            <a:spAutoFit/>
          </a:bodyPr>
          <a:lstStyle/>
          <a:p>
            <a:pPr algn="l"/>
            <a:r>
              <a:rPr kumimoji="1" lang="ja-JP" altLang="en-US" sz="1800" dirty="0"/>
              <a:t>発現が難しいと思われたため、実施せず。</a:t>
            </a:r>
            <a:endParaRPr kumimoji="1" lang="en-US" altLang="ja-JP" sz="1800" dirty="0"/>
          </a:p>
          <a:p>
            <a:pPr algn="l"/>
            <a:r>
              <a:rPr kumimoji="1" lang="ja-JP" altLang="en-US" sz="1800" dirty="0"/>
              <a:t>（代わりに②を実施）</a:t>
            </a:r>
            <a:endParaRPr kumimoji="1" lang="en-US" altLang="ja-JP" sz="1800" dirty="0"/>
          </a:p>
        </p:txBody>
      </p:sp>
      <p:sp>
        <p:nvSpPr>
          <p:cNvPr id="44" name="テキスト ボックス 43">
            <a:extLst>
              <a:ext uri="{FF2B5EF4-FFF2-40B4-BE49-F238E27FC236}">
                <a16:creationId xmlns:a16="http://schemas.microsoft.com/office/drawing/2014/main" id="{139B246D-3B5D-40A3-8998-5FE0961B5C6E}"/>
              </a:ext>
            </a:extLst>
          </p:cNvPr>
          <p:cNvSpPr txBox="1"/>
          <p:nvPr/>
        </p:nvSpPr>
        <p:spPr>
          <a:xfrm>
            <a:off x="7820966" y="2503892"/>
            <a:ext cx="2467542"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1" dirty="0"/>
              <a:t>設計</a:t>
            </a:r>
            <a:r>
              <a:rPr kumimoji="1" lang="en-US" altLang="ja-JP" sz="1800" b="1" dirty="0"/>
              <a:t>CBD</a:t>
            </a:r>
            <a:r>
              <a:rPr kumimoji="1" lang="ja-JP" altLang="en-US" sz="1800" b="1" dirty="0"/>
              <a:t>を含む酵素の合成・評価</a:t>
            </a:r>
            <a:endParaRPr kumimoji="1" lang="en-US" altLang="ja-JP" sz="1800" b="1" dirty="0"/>
          </a:p>
        </p:txBody>
      </p:sp>
      <p:sp>
        <p:nvSpPr>
          <p:cNvPr id="45" name="テキスト ボックス 44">
            <a:extLst>
              <a:ext uri="{FF2B5EF4-FFF2-40B4-BE49-F238E27FC236}">
                <a16:creationId xmlns:a16="http://schemas.microsoft.com/office/drawing/2014/main" id="{EE78122B-C4CA-4CDB-958C-563A8CE3BB65}"/>
              </a:ext>
            </a:extLst>
          </p:cNvPr>
          <p:cNvSpPr txBox="1"/>
          <p:nvPr/>
        </p:nvSpPr>
        <p:spPr>
          <a:xfrm>
            <a:off x="7820966" y="3677980"/>
            <a:ext cx="2379228" cy="646331"/>
          </a:xfrm>
          <a:prstGeom prst="rect">
            <a:avLst/>
          </a:prstGeom>
          <a:noFill/>
        </p:spPr>
        <p:txBody>
          <a:bodyPr wrap="square">
            <a:spAutoFit/>
          </a:bodyPr>
          <a:lstStyle/>
          <a:p>
            <a:pPr algn="l"/>
            <a:r>
              <a:rPr kumimoji="1" lang="ja-JP" altLang="en-US" sz="1800" dirty="0"/>
              <a:t>ファーメンターで合成、</a:t>
            </a:r>
            <a:endParaRPr kumimoji="1" lang="en-US" altLang="ja-JP" sz="1800" dirty="0"/>
          </a:p>
          <a:p>
            <a:pPr algn="l"/>
            <a:r>
              <a:rPr kumimoji="1" lang="ja-JP" altLang="en-US" sz="1800" dirty="0"/>
              <a:t>活性を再度確認</a:t>
            </a:r>
            <a:endParaRPr kumimoji="1" lang="en-US" altLang="ja-JP" sz="1800" dirty="0"/>
          </a:p>
        </p:txBody>
      </p:sp>
      <p:sp>
        <p:nvSpPr>
          <p:cNvPr id="46" name="テキスト ボックス 45">
            <a:extLst>
              <a:ext uri="{FF2B5EF4-FFF2-40B4-BE49-F238E27FC236}">
                <a16:creationId xmlns:a16="http://schemas.microsoft.com/office/drawing/2014/main" id="{C961E223-389D-4799-A51E-A6861198F163}"/>
              </a:ext>
            </a:extLst>
          </p:cNvPr>
          <p:cNvSpPr txBox="1"/>
          <p:nvPr/>
        </p:nvSpPr>
        <p:spPr>
          <a:xfrm>
            <a:off x="7820966" y="5020972"/>
            <a:ext cx="2379228"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1" dirty="0"/>
              <a:t>発現・活性を確認</a:t>
            </a:r>
            <a:endParaRPr kumimoji="1" lang="en-US" altLang="ja-JP" sz="1800" b="1" dirty="0"/>
          </a:p>
        </p:txBody>
      </p:sp>
      <p:sp>
        <p:nvSpPr>
          <p:cNvPr id="47" name="テキスト ボックス 46">
            <a:extLst>
              <a:ext uri="{FF2B5EF4-FFF2-40B4-BE49-F238E27FC236}">
                <a16:creationId xmlns:a16="http://schemas.microsoft.com/office/drawing/2014/main" id="{04C11E46-ED09-405D-81F6-CDAEB77FB010}"/>
              </a:ext>
            </a:extLst>
          </p:cNvPr>
          <p:cNvSpPr txBox="1"/>
          <p:nvPr/>
        </p:nvSpPr>
        <p:spPr>
          <a:xfrm>
            <a:off x="0" y="1039113"/>
            <a:ext cx="12192001" cy="461665"/>
          </a:xfrm>
          <a:prstGeom prst="rect">
            <a:avLst/>
          </a:prstGeom>
          <a:noFill/>
        </p:spPr>
        <p:txBody>
          <a:bodyPr wrap="square" rtlCol="0">
            <a:spAutoFit/>
          </a:bodyPr>
          <a:lstStyle/>
          <a:p>
            <a:pPr algn="ctr"/>
            <a:r>
              <a:rPr kumimoji="1" lang="ja-JP" altLang="en-US" sz="2400" b="1" dirty="0">
                <a:solidFill>
                  <a:schemeClr val="accent1"/>
                </a:solidFill>
              </a:rPr>
              <a:t>対象②、④のタンパク質を合成し、発現確認を実施した。</a:t>
            </a:r>
            <a:endParaRPr kumimoji="1" lang="en-US" altLang="ja-JP" sz="2400" b="1" dirty="0">
              <a:solidFill>
                <a:schemeClr val="accent1"/>
              </a:solidFill>
            </a:endParaRPr>
          </a:p>
        </p:txBody>
      </p:sp>
      <p:sp>
        <p:nvSpPr>
          <p:cNvPr id="33" name="正方形/長方形 32">
            <a:extLst>
              <a:ext uri="{FF2B5EF4-FFF2-40B4-BE49-F238E27FC236}">
                <a16:creationId xmlns:a16="http://schemas.microsoft.com/office/drawing/2014/main" id="{ABAC5376-8650-4B12-9639-774C1D15F4E4}"/>
              </a:ext>
            </a:extLst>
          </p:cNvPr>
          <p:cNvSpPr/>
          <p:nvPr/>
        </p:nvSpPr>
        <p:spPr>
          <a:xfrm>
            <a:off x="1888203" y="2205393"/>
            <a:ext cx="8299597" cy="1217418"/>
          </a:xfrm>
          <a:prstGeom prst="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9" name="正方形/長方形 48">
            <a:extLst>
              <a:ext uri="{FF2B5EF4-FFF2-40B4-BE49-F238E27FC236}">
                <a16:creationId xmlns:a16="http://schemas.microsoft.com/office/drawing/2014/main" id="{6851C95C-63BC-4248-AE3F-1F82F5A3C109}"/>
              </a:ext>
            </a:extLst>
          </p:cNvPr>
          <p:cNvSpPr/>
          <p:nvPr/>
        </p:nvSpPr>
        <p:spPr>
          <a:xfrm>
            <a:off x="1892947" y="4571824"/>
            <a:ext cx="8299597" cy="1217418"/>
          </a:xfrm>
          <a:prstGeom prst="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 name="テキスト ボックス 3">
            <a:extLst>
              <a:ext uri="{FF2B5EF4-FFF2-40B4-BE49-F238E27FC236}">
                <a16:creationId xmlns:a16="http://schemas.microsoft.com/office/drawing/2014/main" id="{106EF420-F71C-57BD-93ED-E739C27F6AEF}"/>
              </a:ext>
            </a:extLst>
          </p:cNvPr>
          <p:cNvSpPr txBox="1"/>
          <p:nvPr/>
        </p:nvSpPr>
        <p:spPr>
          <a:xfrm>
            <a:off x="9190682" y="783047"/>
            <a:ext cx="2893741" cy="307777"/>
          </a:xfrm>
          <a:prstGeom prst="rect">
            <a:avLst/>
          </a:prstGeom>
          <a:noFill/>
          <a:ln w="9525">
            <a:noFill/>
          </a:ln>
        </p:spPr>
        <p:txBody>
          <a:bodyPr wrap="none" rtlCol="0">
            <a:spAutoFit/>
          </a:bodyPr>
          <a:lstStyle/>
          <a:p>
            <a:pPr algn="r"/>
            <a:r>
              <a:rPr kumimoji="1" lang="en-US" altLang="ja-JP" sz="1400" dirty="0"/>
              <a:t>※</a:t>
            </a:r>
            <a:r>
              <a:rPr kumimoji="1" lang="ja-JP" altLang="en-US" sz="1400" dirty="0"/>
              <a:t>東京大学 </a:t>
            </a:r>
            <a:r>
              <a:rPr lang="ja-JP" altLang="en-US" sz="1400" dirty="0"/>
              <a:t>森林化学研究室</a:t>
            </a:r>
            <a:r>
              <a:rPr kumimoji="1" lang="ja-JP" altLang="en-US" sz="1400" dirty="0"/>
              <a:t>で実施</a:t>
            </a:r>
          </a:p>
        </p:txBody>
      </p:sp>
    </p:spTree>
    <p:extLst>
      <p:ext uri="{BB962C8B-B14F-4D97-AF65-F5344CB8AC3E}">
        <p14:creationId xmlns:p14="http://schemas.microsoft.com/office/powerpoint/2010/main" val="3691490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正方形/長方形 27">
            <a:extLst>
              <a:ext uri="{FF2B5EF4-FFF2-40B4-BE49-F238E27FC236}">
                <a16:creationId xmlns:a16="http://schemas.microsoft.com/office/drawing/2014/main" id="{29AA39BC-0E0D-4AB3-B1AE-2A0D82AC8F45}"/>
              </a:ext>
            </a:extLst>
          </p:cNvPr>
          <p:cNvSpPr/>
          <p:nvPr/>
        </p:nvSpPr>
        <p:spPr>
          <a:xfrm>
            <a:off x="108059" y="1907033"/>
            <a:ext cx="11720534" cy="1516355"/>
          </a:xfrm>
          <a:prstGeom prst="rect">
            <a:avLst/>
          </a:prstGeom>
          <a:solidFill>
            <a:schemeClr val="bg1"/>
          </a:solidFill>
          <a:ln w="3175">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4" name="正方形/長方形 3">
            <a:extLst>
              <a:ext uri="{FF2B5EF4-FFF2-40B4-BE49-F238E27FC236}">
                <a16:creationId xmlns:a16="http://schemas.microsoft.com/office/drawing/2014/main" id="{E20D1D11-7374-4A2E-B422-A7E10FDDE543}"/>
              </a:ext>
            </a:extLst>
          </p:cNvPr>
          <p:cNvSpPr/>
          <p:nvPr/>
        </p:nvSpPr>
        <p:spPr>
          <a:xfrm>
            <a:off x="0" y="867531"/>
            <a:ext cx="12192000" cy="5865547"/>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3" name="正方形/長方形 62">
            <a:extLst>
              <a:ext uri="{FF2B5EF4-FFF2-40B4-BE49-F238E27FC236}">
                <a16:creationId xmlns:a16="http://schemas.microsoft.com/office/drawing/2014/main" id="{9D5B149B-84BD-4FC4-A8CF-81AD55206B94}"/>
              </a:ext>
            </a:extLst>
          </p:cNvPr>
          <p:cNvSpPr/>
          <p:nvPr/>
        </p:nvSpPr>
        <p:spPr>
          <a:xfrm>
            <a:off x="108951" y="3415723"/>
            <a:ext cx="11720534" cy="1516355"/>
          </a:xfrm>
          <a:prstGeom prst="rect">
            <a:avLst/>
          </a:prstGeom>
          <a:solidFill>
            <a:schemeClr val="bg1"/>
          </a:solidFill>
          <a:ln w="3175">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78" name="正方形/長方形 77">
            <a:extLst>
              <a:ext uri="{FF2B5EF4-FFF2-40B4-BE49-F238E27FC236}">
                <a16:creationId xmlns:a16="http://schemas.microsoft.com/office/drawing/2014/main" id="{6479C333-3F3B-4950-BDD9-269572E10F24}"/>
              </a:ext>
            </a:extLst>
          </p:cNvPr>
          <p:cNvSpPr/>
          <p:nvPr/>
        </p:nvSpPr>
        <p:spPr>
          <a:xfrm>
            <a:off x="108951" y="4931041"/>
            <a:ext cx="11720534" cy="1516355"/>
          </a:xfrm>
          <a:prstGeom prst="rect">
            <a:avLst/>
          </a:prstGeom>
          <a:solidFill>
            <a:schemeClr val="bg1"/>
          </a:solidFill>
          <a:ln w="3175">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2" name="タイトル 1">
            <a:extLst>
              <a:ext uri="{FF2B5EF4-FFF2-40B4-BE49-F238E27FC236}">
                <a16:creationId xmlns:a16="http://schemas.microsoft.com/office/drawing/2014/main" id="{B6F25EEE-CA12-436B-BC4F-2B6055AF4C48}"/>
              </a:ext>
            </a:extLst>
          </p:cNvPr>
          <p:cNvSpPr>
            <a:spLocks noGrp="1"/>
          </p:cNvSpPr>
          <p:nvPr>
            <p:ph type="title"/>
          </p:nvPr>
        </p:nvSpPr>
        <p:spPr/>
        <p:txBody>
          <a:bodyPr>
            <a:normAutofit fontScale="90000"/>
          </a:bodyPr>
          <a:lstStyle/>
          <a:p>
            <a:r>
              <a:rPr kumimoji="1" lang="en-US" altLang="ja-JP" sz="1800" dirty="0"/>
              <a:t>Wet</a:t>
            </a:r>
            <a:r>
              <a:rPr kumimoji="1" lang="ja-JP" altLang="en-US" sz="1800" dirty="0"/>
              <a:t>実験：セルロース分解酵素</a:t>
            </a:r>
            <a:r>
              <a:rPr lang="ja-JP" altLang="en-US" sz="1800" dirty="0"/>
              <a:t>の合成・評価実験</a:t>
            </a:r>
            <a:br>
              <a:rPr kumimoji="1" lang="en-US" altLang="ja-JP" sz="1800" dirty="0"/>
            </a:br>
            <a:r>
              <a:rPr lang="ja-JP" altLang="en-US" sz="2700" dirty="0"/>
              <a:t>実験</a:t>
            </a:r>
            <a:r>
              <a:rPr kumimoji="1" lang="ja-JP" altLang="en-US" sz="2700" dirty="0"/>
              <a:t>計画・進捗</a:t>
            </a:r>
          </a:p>
        </p:txBody>
      </p:sp>
      <p:sp>
        <p:nvSpPr>
          <p:cNvPr id="52" name="正方形/長方形 51">
            <a:extLst>
              <a:ext uri="{FF2B5EF4-FFF2-40B4-BE49-F238E27FC236}">
                <a16:creationId xmlns:a16="http://schemas.microsoft.com/office/drawing/2014/main" id="{EAA3D936-1780-46BE-9411-3643CE84D5CC}"/>
              </a:ext>
            </a:extLst>
          </p:cNvPr>
          <p:cNvSpPr/>
          <p:nvPr/>
        </p:nvSpPr>
        <p:spPr>
          <a:xfrm>
            <a:off x="10859998" y="1760057"/>
            <a:ext cx="1222238" cy="4676203"/>
          </a:xfrm>
          <a:prstGeom prst="rect">
            <a:avLst/>
          </a:prstGeom>
          <a:pattFill prst="pct5">
            <a:fgClr>
              <a:schemeClr val="accent1"/>
            </a:fgClr>
            <a:bgClr>
              <a:schemeClr val="bg1"/>
            </a:bgClr>
          </a:patt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1" name="テキスト ボックス 50">
            <a:extLst>
              <a:ext uri="{FF2B5EF4-FFF2-40B4-BE49-F238E27FC236}">
                <a16:creationId xmlns:a16="http://schemas.microsoft.com/office/drawing/2014/main" id="{6B9E96E6-F22C-4F52-B340-FFA2CAE1789C}"/>
              </a:ext>
            </a:extLst>
          </p:cNvPr>
          <p:cNvSpPr txBox="1"/>
          <p:nvPr/>
        </p:nvSpPr>
        <p:spPr>
          <a:xfrm>
            <a:off x="11297499" y="2197459"/>
            <a:ext cx="371061" cy="1477328"/>
          </a:xfrm>
          <a:prstGeom prst="rect">
            <a:avLst/>
          </a:prstGeom>
          <a:solidFill>
            <a:schemeClr val="bg1"/>
          </a:solidFill>
        </p:spPr>
        <p:txBody>
          <a:bodyPr wrap="square" rtlCol="0">
            <a:spAutoFit/>
          </a:bodyPr>
          <a:lstStyle/>
          <a:p>
            <a:pPr algn="ctr"/>
            <a:r>
              <a:rPr kumimoji="1" lang="ja-JP" altLang="en-US" dirty="0"/>
              <a:t>報告書作成</a:t>
            </a:r>
          </a:p>
        </p:txBody>
      </p:sp>
      <p:grpSp>
        <p:nvGrpSpPr>
          <p:cNvPr id="46" name="グループ化 45">
            <a:extLst>
              <a:ext uri="{FF2B5EF4-FFF2-40B4-BE49-F238E27FC236}">
                <a16:creationId xmlns:a16="http://schemas.microsoft.com/office/drawing/2014/main" id="{A4A2E8A4-3A63-4338-86C5-9922C422F830}"/>
              </a:ext>
            </a:extLst>
          </p:cNvPr>
          <p:cNvGrpSpPr/>
          <p:nvPr/>
        </p:nvGrpSpPr>
        <p:grpSpPr>
          <a:xfrm>
            <a:off x="149130" y="3473412"/>
            <a:ext cx="3087809" cy="1268355"/>
            <a:chOff x="6502950" y="1810784"/>
            <a:chExt cx="3087809" cy="1268355"/>
          </a:xfrm>
        </p:grpSpPr>
        <p:sp>
          <p:nvSpPr>
            <p:cNvPr id="48" name="矢印: 五方向 47">
              <a:extLst>
                <a:ext uri="{FF2B5EF4-FFF2-40B4-BE49-F238E27FC236}">
                  <a16:creationId xmlns:a16="http://schemas.microsoft.com/office/drawing/2014/main" id="{8E881C8C-DFD5-470A-AA97-6FD91C6530E4}"/>
                </a:ext>
              </a:extLst>
            </p:cNvPr>
            <p:cNvSpPr/>
            <p:nvPr/>
          </p:nvSpPr>
          <p:spPr>
            <a:xfrm>
              <a:off x="6678132" y="2230527"/>
              <a:ext cx="2713795" cy="848612"/>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55" name="テキスト ボックス 54">
              <a:extLst>
                <a:ext uri="{FF2B5EF4-FFF2-40B4-BE49-F238E27FC236}">
                  <a16:creationId xmlns:a16="http://schemas.microsoft.com/office/drawing/2014/main" id="{08F15E04-1620-442C-A0EA-018C15DC76DA}"/>
                </a:ext>
              </a:extLst>
            </p:cNvPr>
            <p:cNvSpPr txBox="1"/>
            <p:nvPr/>
          </p:nvSpPr>
          <p:spPr>
            <a:xfrm>
              <a:off x="6676566" y="2802140"/>
              <a:ext cx="2914193"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i="0" u="none" strike="noStrike" kern="1200" cap="none" spc="0" normalizeH="0" baseline="0" noProof="0" dirty="0">
                  <a:ln>
                    <a:noFill/>
                  </a:ln>
                  <a:effectLst/>
                  <a:uLnTx/>
                  <a:uFillTx/>
                  <a:latin typeface="+mn-ea"/>
                  <a:cs typeface="+mn-cs"/>
                </a:rPr>
                <a:t>@</a:t>
              </a:r>
              <a:r>
                <a:rPr kumimoji="1" lang="ja-JP" altLang="en-US" sz="1200" i="0" u="none" strike="noStrike" kern="1200" cap="none" spc="0" normalizeH="0" baseline="0" noProof="0" dirty="0">
                  <a:ln>
                    <a:noFill/>
                  </a:ln>
                  <a:effectLst/>
                  <a:uLnTx/>
                  <a:uFillTx/>
                  <a:latin typeface="+mn-ea"/>
                  <a:cs typeface="+mn-cs"/>
                </a:rPr>
                <a:t>酵母（</a:t>
              </a:r>
              <a:r>
                <a:rPr kumimoji="1" lang="en-US" altLang="ja-JP" sz="1200" i="1" dirty="0">
                  <a:latin typeface="+mn-ea"/>
                </a:rPr>
                <a:t>Pichia</a:t>
              </a:r>
              <a:r>
                <a:rPr kumimoji="1" lang="ja-JP" altLang="en-US" sz="1200" i="1" dirty="0">
                  <a:latin typeface="+mn-ea"/>
                </a:rPr>
                <a:t> </a:t>
              </a:r>
              <a:r>
                <a:rPr kumimoji="1" lang="en-US" altLang="ja-JP" sz="1200" i="1" dirty="0">
                  <a:latin typeface="+mn-ea"/>
                </a:rPr>
                <a:t>Pastoris</a:t>
              </a:r>
              <a:r>
                <a:rPr kumimoji="1" lang="ja-JP" altLang="en-US" sz="1200" i="1" dirty="0">
                  <a:latin typeface="+mn-ea"/>
                </a:rPr>
                <a:t> </a:t>
              </a:r>
              <a:r>
                <a:rPr kumimoji="1" lang="en-US" altLang="ja-JP" sz="1200" dirty="0">
                  <a:latin typeface="+mn-ea"/>
                </a:rPr>
                <a:t>KM71H</a:t>
              </a:r>
              <a:r>
                <a:rPr kumimoji="1" lang="ja-JP" altLang="en-US" sz="1200" dirty="0">
                  <a:latin typeface="+mn-ea"/>
                </a:rPr>
                <a:t>）</a:t>
              </a:r>
              <a:endParaRPr kumimoji="1" lang="en-US" altLang="ja-JP" sz="1200" i="0" u="none" strike="noStrike" kern="1200" cap="none" spc="0" normalizeH="0" baseline="0" noProof="0" dirty="0">
                <a:ln>
                  <a:noFill/>
                </a:ln>
                <a:effectLst/>
                <a:uLnTx/>
                <a:uFillTx/>
                <a:latin typeface="+mn-ea"/>
                <a:cs typeface="+mn-cs"/>
              </a:endParaRPr>
            </a:p>
          </p:txBody>
        </p:sp>
        <p:grpSp>
          <p:nvGrpSpPr>
            <p:cNvPr id="56" name="グループ化 55">
              <a:extLst>
                <a:ext uri="{FF2B5EF4-FFF2-40B4-BE49-F238E27FC236}">
                  <a16:creationId xmlns:a16="http://schemas.microsoft.com/office/drawing/2014/main" id="{FBC89717-FD25-4A35-9C19-52E745584170}"/>
                </a:ext>
              </a:extLst>
            </p:cNvPr>
            <p:cNvGrpSpPr/>
            <p:nvPr/>
          </p:nvGrpSpPr>
          <p:grpSpPr>
            <a:xfrm>
              <a:off x="6987607" y="2316702"/>
              <a:ext cx="2107835" cy="484033"/>
              <a:chOff x="6564390" y="1162574"/>
              <a:chExt cx="2107835" cy="484033"/>
            </a:xfrm>
          </p:grpSpPr>
          <p:sp>
            <p:nvSpPr>
              <p:cNvPr id="67" name="フローチャート: 端子 66">
                <a:extLst>
                  <a:ext uri="{FF2B5EF4-FFF2-40B4-BE49-F238E27FC236}">
                    <a16:creationId xmlns:a16="http://schemas.microsoft.com/office/drawing/2014/main" id="{69167BEE-C8D4-4E78-B197-66CE7D1FCA12}"/>
                  </a:ext>
                </a:extLst>
              </p:cNvPr>
              <p:cNvSpPr/>
              <p:nvPr/>
            </p:nvSpPr>
            <p:spPr>
              <a:xfrm>
                <a:off x="6564390" y="1162574"/>
                <a:ext cx="1000387" cy="484033"/>
              </a:xfrm>
              <a:prstGeom prst="flowChartTerminator">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PcCel7D</a:t>
                </a:r>
                <a:endParaRPr kumimoji="1" lang="ja-JP" altLang="en-US" sz="1600" dirty="0">
                  <a:solidFill>
                    <a:schemeClr val="bg1"/>
                  </a:solidFill>
                </a:endParaRPr>
              </a:p>
            </p:txBody>
          </p:sp>
          <p:sp>
            <p:nvSpPr>
              <p:cNvPr id="68" name="正方形/長方形 67">
                <a:extLst>
                  <a:ext uri="{FF2B5EF4-FFF2-40B4-BE49-F238E27FC236}">
                    <a16:creationId xmlns:a16="http://schemas.microsoft.com/office/drawing/2014/main" id="{E6378DC2-D2B3-46FA-A509-F5E1178E81F9}"/>
                  </a:ext>
                </a:extLst>
              </p:cNvPr>
              <p:cNvSpPr/>
              <p:nvPr/>
            </p:nvSpPr>
            <p:spPr>
              <a:xfrm>
                <a:off x="7712282" y="1405669"/>
                <a:ext cx="959943" cy="240938"/>
              </a:xfrm>
              <a:prstGeom prst="rect">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a:solidFill>
                      <a:schemeClr val="bg1"/>
                    </a:solidFill>
                  </a:rPr>
                  <a:t>PcCel7D</a:t>
                </a:r>
                <a:endParaRPr kumimoji="1" lang="ja-JP" altLang="en-US" sz="1600" dirty="0">
                  <a:solidFill>
                    <a:schemeClr val="bg1"/>
                  </a:solidFill>
                </a:endParaRPr>
              </a:p>
            </p:txBody>
          </p:sp>
          <p:cxnSp>
            <p:nvCxnSpPr>
              <p:cNvPr id="69" name="直線コネクタ 68">
                <a:extLst>
                  <a:ext uri="{FF2B5EF4-FFF2-40B4-BE49-F238E27FC236}">
                    <a16:creationId xmlns:a16="http://schemas.microsoft.com/office/drawing/2014/main" id="{3748B1C6-24D5-4FED-A582-45C92B0D25FF}"/>
                  </a:ext>
                </a:extLst>
              </p:cNvPr>
              <p:cNvCxnSpPr>
                <a:cxnSpLocks/>
                <a:endCxn id="68" idx="1"/>
              </p:cNvCxnSpPr>
              <p:nvPr/>
            </p:nvCxnSpPr>
            <p:spPr>
              <a:xfrm>
                <a:off x="7564777" y="1404591"/>
                <a:ext cx="147505" cy="121547"/>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61" name="テキスト ボックス 60">
              <a:extLst>
                <a:ext uri="{FF2B5EF4-FFF2-40B4-BE49-F238E27FC236}">
                  <a16:creationId xmlns:a16="http://schemas.microsoft.com/office/drawing/2014/main" id="{8BEDBE93-5032-4D54-8A1A-B6C425C09D08}"/>
                </a:ext>
              </a:extLst>
            </p:cNvPr>
            <p:cNvSpPr txBox="1"/>
            <p:nvPr/>
          </p:nvSpPr>
          <p:spPr>
            <a:xfrm>
              <a:off x="6502950" y="1810784"/>
              <a:ext cx="1877437" cy="369332"/>
            </a:xfrm>
            <a:prstGeom prst="rect">
              <a:avLst/>
            </a:prstGeom>
            <a:noFill/>
          </p:spPr>
          <p:txBody>
            <a:bodyPr wrap="none" rtlCol="0">
              <a:spAutoFit/>
            </a:bodyPr>
            <a:lstStyle/>
            <a:p>
              <a:pPr algn="ctr"/>
              <a:r>
                <a:rPr kumimoji="1" lang="ja-JP" altLang="en-US" dirty="0"/>
                <a:t>対象③ </a:t>
              </a:r>
              <a:r>
                <a:rPr kumimoji="1" lang="en-US" altLang="ja-JP" b="1" dirty="0">
                  <a:solidFill>
                    <a:schemeClr val="accent1"/>
                  </a:solidFill>
                </a:rPr>
                <a:t>PcCel7D</a:t>
              </a:r>
              <a:endParaRPr kumimoji="1" lang="ja-JP" altLang="en-US" b="1" dirty="0">
                <a:solidFill>
                  <a:schemeClr val="accent1"/>
                </a:solidFill>
              </a:endParaRPr>
            </a:p>
          </p:txBody>
        </p:sp>
      </p:grpSp>
      <p:grpSp>
        <p:nvGrpSpPr>
          <p:cNvPr id="70" name="グループ化 69">
            <a:extLst>
              <a:ext uri="{FF2B5EF4-FFF2-40B4-BE49-F238E27FC236}">
                <a16:creationId xmlns:a16="http://schemas.microsoft.com/office/drawing/2014/main" id="{E28CEBAC-7038-4B12-9428-B4D219FB7254}"/>
              </a:ext>
            </a:extLst>
          </p:cNvPr>
          <p:cNvGrpSpPr/>
          <p:nvPr/>
        </p:nvGrpSpPr>
        <p:grpSpPr>
          <a:xfrm>
            <a:off x="181875" y="5027756"/>
            <a:ext cx="3069149" cy="1235648"/>
            <a:chOff x="6521610" y="1843491"/>
            <a:chExt cx="3069149" cy="1235648"/>
          </a:xfrm>
        </p:grpSpPr>
        <p:sp>
          <p:nvSpPr>
            <p:cNvPr id="71" name="矢印: 五方向 70">
              <a:extLst>
                <a:ext uri="{FF2B5EF4-FFF2-40B4-BE49-F238E27FC236}">
                  <a16:creationId xmlns:a16="http://schemas.microsoft.com/office/drawing/2014/main" id="{6F462CC6-26BA-470E-91C7-5CF531CEC38D}"/>
                </a:ext>
              </a:extLst>
            </p:cNvPr>
            <p:cNvSpPr/>
            <p:nvPr/>
          </p:nvSpPr>
          <p:spPr>
            <a:xfrm>
              <a:off x="6678132" y="2230527"/>
              <a:ext cx="2713795" cy="848612"/>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72" name="テキスト ボックス 71">
              <a:extLst>
                <a:ext uri="{FF2B5EF4-FFF2-40B4-BE49-F238E27FC236}">
                  <a16:creationId xmlns:a16="http://schemas.microsoft.com/office/drawing/2014/main" id="{65A687E0-4F0F-486C-8BA5-48AD7278BBFD}"/>
                </a:ext>
              </a:extLst>
            </p:cNvPr>
            <p:cNvSpPr txBox="1"/>
            <p:nvPr/>
          </p:nvSpPr>
          <p:spPr>
            <a:xfrm>
              <a:off x="6676566" y="2802140"/>
              <a:ext cx="2914193"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i="0" u="none" strike="noStrike" kern="1200" cap="none" spc="0" normalizeH="0" baseline="0" noProof="0" dirty="0">
                  <a:ln>
                    <a:noFill/>
                  </a:ln>
                  <a:effectLst/>
                  <a:uLnTx/>
                  <a:uFillTx/>
                  <a:latin typeface="+mn-ea"/>
                  <a:cs typeface="+mn-cs"/>
                </a:rPr>
                <a:t>@</a:t>
              </a:r>
              <a:r>
                <a:rPr kumimoji="1" lang="ja-JP" altLang="en-US" sz="1200" i="0" u="none" strike="noStrike" kern="1200" cap="none" spc="0" normalizeH="0" baseline="0" noProof="0" dirty="0">
                  <a:ln>
                    <a:noFill/>
                  </a:ln>
                  <a:effectLst/>
                  <a:uLnTx/>
                  <a:uFillTx/>
                  <a:latin typeface="+mn-ea"/>
                  <a:cs typeface="+mn-cs"/>
                </a:rPr>
                <a:t>酵母（</a:t>
              </a:r>
              <a:r>
                <a:rPr kumimoji="1" lang="en-US" altLang="ja-JP" sz="1200" i="1" dirty="0">
                  <a:latin typeface="+mn-ea"/>
                </a:rPr>
                <a:t>Pichia</a:t>
              </a:r>
              <a:r>
                <a:rPr kumimoji="1" lang="ja-JP" altLang="en-US" sz="1200" i="1" dirty="0">
                  <a:latin typeface="+mn-ea"/>
                </a:rPr>
                <a:t> </a:t>
              </a:r>
              <a:r>
                <a:rPr kumimoji="1" lang="en-US" altLang="ja-JP" sz="1200" i="1" dirty="0">
                  <a:latin typeface="+mn-ea"/>
                </a:rPr>
                <a:t>Pastoris</a:t>
              </a:r>
              <a:r>
                <a:rPr kumimoji="1" lang="ja-JP" altLang="en-US" sz="1200" i="1" dirty="0">
                  <a:latin typeface="+mn-ea"/>
                </a:rPr>
                <a:t> </a:t>
              </a:r>
              <a:r>
                <a:rPr kumimoji="1" lang="en-US" altLang="ja-JP" sz="1200" dirty="0">
                  <a:latin typeface="+mn-ea"/>
                </a:rPr>
                <a:t>KM71H</a:t>
              </a:r>
              <a:r>
                <a:rPr kumimoji="1" lang="ja-JP" altLang="en-US" sz="1200" dirty="0">
                  <a:latin typeface="+mn-ea"/>
                </a:rPr>
                <a:t>）</a:t>
              </a:r>
              <a:endParaRPr kumimoji="1" lang="en-US" altLang="ja-JP" sz="1200" i="0" u="none" strike="noStrike" kern="1200" cap="none" spc="0" normalizeH="0" baseline="0" noProof="0" dirty="0">
                <a:ln>
                  <a:noFill/>
                </a:ln>
                <a:effectLst/>
                <a:uLnTx/>
                <a:uFillTx/>
                <a:latin typeface="+mn-ea"/>
                <a:cs typeface="+mn-cs"/>
              </a:endParaRPr>
            </a:p>
          </p:txBody>
        </p:sp>
        <p:grpSp>
          <p:nvGrpSpPr>
            <p:cNvPr id="73" name="グループ化 72">
              <a:extLst>
                <a:ext uri="{FF2B5EF4-FFF2-40B4-BE49-F238E27FC236}">
                  <a16:creationId xmlns:a16="http://schemas.microsoft.com/office/drawing/2014/main" id="{FD240056-8389-45F6-9391-240E4543CDE5}"/>
                </a:ext>
              </a:extLst>
            </p:cNvPr>
            <p:cNvGrpSpPr/>
            <p:nvPr/>
          </p:nvGrpSpPr>
          <p:grpSpPr>
            <a:xfrm>
              <a:off x="6987607" y="2316702"/>
              <a:ext cx="2107835" cy="484033"/>
              <a:chOff x="6564390" y="1162574"/>
              <a:chExt cx="2107835" cy="484033"/>
            </a:xfrm>
          </p:grpSpPr>
          <p:sp>
            <p:nvSpPr>
              <p:cNvPr id="75" name="フローチャート: 端子 74">
                <a:extLst>
                  <a:ext uri="{FF2B5EF4-FFF2-40B4-BE49-F238E27FC236}">
                    <a16:creationId xmlns:a16="http://schemas.microsoft.com/office/drawing/2014/main" id="{385569E1-4CB0-4AE1-907B-9D69FB6AB9E7}"/>
                  </a:ext>
                </a:extLst>
              </p:cNvPr>
              <p:cNvSpPr/>
              <p:nvPr/>
            </p:nvSpPr>
            <p:spPr>
              <a:xfrm>
                <a:off x="6564390" y="1162574"/>
                <a:ext cx="1000387" cy="484033"/>
              </a:xfrm>
              <a:prstGeom prst="flowChartTerminator">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TrCel7A</a:t>
                </a:r>
                <a:endParaRPr kumimoji="1" lang="ja-JP" altLang="en-US" sz="1600" dirty="0">
                  <a:solidFill>
                    <a:schemeClr val="bg1"/>
                  </a:solidFill>
                </a:endParaRPr>
              </a:p>
            </p:txBody>
          </p:sp>
          <p:sp>
            <p:nvSpPr>
              <p:cNvPr id="76" name="正方形/長方形 75">
                <a:extLst>
                  <a:ext uri="{FF2B5EF4-FFF2-40B4-BE49-F238E27FC236}">
                    <a16:creationId xmlns:a16="http://schemas.microsoft.com/office/drawing/2014/main" id="{62A81C29-7A0F-40E5-8A7C-552F3B90C694}"/>
                  </a:ext>
                </a:extLst>
              </p:cNvPr>
              <p:cNvSpPr/>
              <p:nvPr/>
            </p:nvSpPr>
            <p:spPr>
              <a:xfrm>
                <a:off x="7712282" y="1405669"/>
                <a:ext cx="959943" cy="240938"/>
              </a:xfrm>
              <a:prstGeom prst="rect">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TrCBM1</a:t>
                </a:r>
                <a:endParaRPr kumimoji="1" lang="ja-JP" altLang="en-US" sz="1600" dirty="0">
                  <a:solidFill>
                    <a:schemeClr val="bg1"/>
                  </a:solidFill>
                </a:endParaRPr>
              </a:p>
            </p:txBody>
          </p:sp>
          <p:cxnSp>
            <p:nvCxnSpPr>
              <p:cNvPr id="77" name="直線コネクタ 76">
                <a:extLst>
                  <a:ext uri="{FF2B5EF4-FFF2-40B4-BE49-F238E27FC236}">
                    <a16:creationId xmlns:a16="http://schemas.microsoft.com/office/drawing/2014/main" id="{B54F0448-C91C-414D-90B4-0C1AB76F8FA9}"/>
                  </a:ext>
                </a:extLst>
              </p:cNvPr>
              <p:cNvCxnSpPr>
                <a:cxnSpLocks/>
                <a:endCxn id="76" idx="1"/>
              </p:cNvCxnSpPr>
              <p:nvPr/>
            </p:nvCxnSpPr>
            <p:spPr>
              <a:xfrm>
                <a:off x="7564777" y="1404591"/>
                <a:ext cx="147505" cy="121547"/>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74" name="テキスト ボックス 73">
              <a:extLst>
                <a:ext uri="{FF2B5EF4-FFF2-40B4-BE49-F238E27FC236}">
                  <a16:creationId xmlns:a16="http://schemas.microsoft.com/office/drawing/2014/main" id="{BEA29D45-2682-41AB-9C8B-F42C79B3EB4F}"/>
                </a:ext>
              </a:extLst>
            </p:cNvPr>
            <p:cNvSpPr txBox="1"/>
            <p:nvPr/>
          </p:nvSpPr>
          <p:spPr>
            <a:xfrm>
              <a:off x="6521610" y="1843491"/>
              <a:ext cx="1813382" cy="369332"/>
            </a:xfrm>
            <a:prstGeom prst="rect">
              <a:avLst/>
            </a:prstGeom>
            <a:noFill/>
          </p:spPr>
          <p:txBody>
            <a:bodyPr wrap="none" rtlCol="0">
              <a:spAutoFit/>
            </a:bodyPr>
            <a:lstStyle/>
            <a:p>
              <a:pPr algn="ctr"/>
              <a:r>
                <a:rPr kumimoji="1" lang="ja-JP" altLang="en-US" dirty="0"/>
                <a:t>対象④ </a:t>
              </a:r>
              <a:r>
                <a:rPr kumimoji="1" lang="en-US" altLang="ja-JP" b="1" dirty="0">
                  <a:solidFill>
                    <a:srgbClr val="00CCFF"/>
                  </a:solidFill>
                </a:rPr>
                <a:t>TrCel7A</a:t>
              </a:r>
              <a:endParaRPr kumimoji="1" lang="ja-JP" altLang="en-US" b="1" dirty="0">
                <a:solidFill>
                  <a:srgbClr val="00CCFF"/>
                </a:solidFill>
              </a:endParaRPr>
            </a:p>
          </p:txBody>
        </p:sp>
      </p:grpSp>
      <p:grpSp>
        <p:nvGrpSpPr>
          <p:cNvPr id="80" name="グループ化 79">
            <a:extLst>
              <a:ext uri="{FF2B5EF4-FFF2-40B4-BE49-F238E27FC236}">
                <a16:creationId xmlns:a16="http://schemas.microsoft.com/office/drawing/2014/main" id="{EF3F8E5D-4422-47AA-A37C-08899918F47F}"/>
              </a:ext>
            </a:extLst>
          </p:cNvPr>
          <p:cNvGrpSpPr/>
          <p:nvPr/>
        </p:nvGrpSpPr>
        <p:grpSpPr>
          <a:xfrm>
            <a:off x="118917" y="2003625"/>
            <a:ext cx="3109462" cy="1233702"/>
            <a:chOff x="2932449" y="1846763"/>
            <a:chExt cx="3109462" cy="1233702"/>
          </a:xfrm>
        </p:grpSpPr>
        <p:grpSp>
          <p:nvGrpSpPr>
            <p:cNvPr id="81" name="グループ化 80">
              <a:extLst>
                <a:ext uri="{FF2B5EF4-FFF2-40B4-BE49-F238E27FC236}">
                  <a16:creationId xmlns:a16="http://schemas.microsoft.com/office/drawing/2014/main" id="{5306ECC7-8AE9-4FE7-9B45-69C347117579}"/>
                </a:ext>
              </a:extLst>
            </p:cNvPr>
            <p:cNvGrpSpPr/>
            <p:nvPr/>
          </p:nvGrpSpPr>
          <p:grpSpPr>
            <a:xfrm>
              <a:off x="3127719" y="2231325"/>
              <a:ext cx="2914192" cy="849140"/>
              <a:chOff x="166659" y="1950464"/>
              <a:chExt cx="2914192" cy="849140"/>
            </a:xfrm>
          </p:grpSpPr>
          <p:sp>
            <p:nvSpPr>
              <p:cNvPr id="87" name="矢印: 五方向 86">
                <a:extLst>
                  <a:ext uri="{FF2B5EF4-FFF2-40B4-BE49-F238E27FC236}">
                    <a16:creationId xmlns:a16="http://schemas.microsoft.com/office/drawing/2014/main" id="{8328E26F-6875-4954-8832-E4E1C18D6895}"/>
                  </a:ext>
                </a:extLst>
              </p:cNvPr>
              <p:cNvSpPr/>
              <p:nvPr/>
            </p:nvSpPr>
            <p:spPr>
              <a:xfrm>
                <a:off x="168224" y="1950464"/>
                <a:ext cx="2713795" cy="847814"/>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88" name="テキスト ボックス 87">
                <a:extLst>
                  <a:ext uri="{FF2B5EF4-FFF2-40B4-BE49-F238E27FC236}">
                    <a16:creationId xmlns:a16="http://schemas.microsoft.com/office/drawing/2014/main" id="{D62BD958-ADA2-4C8B-BD49-C35E03FBC923}"/>
                  </a:ext>
                </a:extLst>
              </p:cNvPr>
              <p:cNvSpPr txBox="1"/>
              <p:nvPr/>
            </p:nvSpPr>
            <p:spPr>
              <a:xfrm>
                <a:off x="166659" y="2522605"/>
                <a:ext cx="2914192"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i="0" u="none" strike="noStrike" kern="1200" cap="none" spc="0" normalizeH="0" baseline="0" noProof="0" dirty="0">
                    <a:ln>
                      <a:noFill/>
                    </a:ln>
                    <a:effectLst/>
                    <a:uLnTx/>
                    <a:uFillTx/>
                    <a:latin typeface="+mn-ea"/>
                    <a:cs typeface="+mn-cs"/>
                  </a:rPr>
                  <a:t>@</a:t>
                </a:r>
                <a:r>
                  <a:rPr kumimoji="1" lang="ja-JP" altLang="en-US" sz="1200" i="0" u="none" strike="noStrike" kern="1200" cap="none" spc="0" normalizeH="0" baseline="0" noProof="0" dirty="0">
                    <a:ln>
                      <a:noFill/>
                    </a:ln>
                    <a:effectLst/>
                    <a:uLnTx/>
                    <a:uFillTx/>
                    <a:latin typeface="+mn-ea"/>
                    <a:cs typeface="+mn-cs"/>
                  </a:rPr>
                  <a:t>酵母（</a:t>
                </a:r>
                <a:r>
                  <a:rPr kumimoji="1" lang="en-US" altLang="ja-JP" sz="1200" i="1" dirty="0">
                    <a:latin typeface="+mn-ea"/>
                  </a:rPr>
                  <a:t>Pichia</a:t>
                </a:r>
                <a:r>
                  <a:rPr kumimoji="1" lang="ja-JP" altLang="en-US" sz="1200" i="1" dirty="0">
                    <a:latin typeface="+mn-ea"/>
                  </a:rPr>
                  <a:t> </a:t>
                </a:r>
                <a:r>
                  <a:rPr kumimoji="1" lang="en-US" altLang="ja-JP" sz="1200" i="1" dirty="0">
                    <a:latin typeface="+mn-ea"/>
                  </a:rPr>
                  <a:t>Pastoris</a:t>
                </a:r>
                <a:r>
                  <a:rPr kumimoji="1" lang="ja-JP" altLang="en-US" sz="1200" i="1" dirty="0">
                    <a:latin typeface="+mn-ea"/>
                  </a:rPr>
                  <a:t> </a:t>
                </a:r>
                <a:r>
                  <a:rPr kumimoji="1" lang="en-US" altLang="ja-JP" sz="1200" dirty="0">
                    <a:latin typeface="+mn-ea"/>
                  </a:rPr>
                  <a:t>KM71H</a:t>
                </a:r>
                <a:r>
                  <a:rPr kumimoji="1" lang="ja-JP" altLang="en-US" sz="1200" dirty="0">
                    <a:latin typeface="+mn-ea"/>
                  </a:rPr>
                  <a:t>）</a:t>
                </a:r>
                <a:endParaRPr kumimoji="1" lang="en-US" altLang="ja-JP" sz="1200" i="0" u="none" strike="noStrike" kern="1200" cap="none" spc="0" normalizeH="0" baseline="0" noProof="0" dirty="0">
                  <a:ln>
                    <a:noFill/>
                  </a:ln>
                  <a:effectLst/>
                  <a:uLnTx/>
                  <a:uFillTx/>
                  <a:latin typeface="+mn-ea"/>
                  <a:cs typeface="+mn-cs"/>
                </a:endParaRPr>
              </a:p>
            </p:txBody>
          </p:sp>
        </p:grpSp>
        <p:grpSp>
          <p:nvGrpSpPr>
            <p:cNvPr id="82" name="グループ化 81">
              <a:extLst>
                <a:ext uri="{FF2B5EF4-FFF2-40B4-BE49-F238E27FC236}">
                  <a16:creationId xmlns:a16="http://schemas.microsoft.com/office/drawing/2014/main" id="{B3A112C5-4409-43BC-933E-82F4CF02504F}"/>
                </a:ext>
              </a:extLst>
            </p:cNvPr>
            <p:cNvGrpSpPr/>
            <p:nvPr/>
          </p:nvGrpSpPr>
          <p:grpSpPr>
            <a:xfrm>
              <a:off x="3450261" y="2317499"/>
              <a:ext cx="2076455" cy="484033"/>
              <a:chOff x="6595770" y="1162574"/>
              <a:chExt cx="2076455" cy="484033"/>
            </a:xfrm>
          </p:grpSpPr>
          <p:sp>
            <p:nvSpPr>
              <p:cNvPr id="84" name="フローチャート: 端子 83">
                <a:extLst>
                  <a:ext uri="{FF2B5EF4-FFF2-40B4-BE49-F238E27FC236}">
                    <a16:creationId xmlns:a16="http://schemas.microsoft.com/office/drawing/2014/main" id="{258D8971-EE16-4E72-8B11-21DD9940BAA9}"/>
                  </a:ext>
                </a:extLst>
              </p:cNvPr>
              <p:cNvSpPr/>
              <p:nvPr/>
            </p:nvSpPr>
            <p:spPr>
              <a:xfrm>
                <a:off x="6595770" y="1162574"/>
                <a:ext cx="969007" cy="484033"/>
              </a:xfrm>
              <a:prstGeom prst="flowChartTermina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TeCel7A</a:t>
                </a:r>
                <a:endParaRPr kumimoji="1" lang="ja-JP" altLang="en-US" sz="1600" dirty="0">
                  <a:solidFill>
                    <a:schemeClr val="bg1"/>
                  </a:solidFill>
                </a:endParaRPr>
              </a:p>
            </p:txBody>
          </p:sp>
          <p:sp>
            <p:nvSpPr>
              <p:cNvPr id="85" name="正方形/長方形 84">
                <a:extLst>
                  <a:ext uri="{FF2B5EF4-FFF2-40B4-BE49-F238E27FC236}">
                    <a16:creationId xmlns:a16="http://schemas.microsoft.com/office/drawing/2014/main" id="{722484C5-4C23-4700-A22B-C69CB186D9D0}"/>
                  </a:ext>
                </a:extLst>
              </p:cNvPr>
              <p:cNvSpPr/>
              <p:nvPr/>
            </p:nvSpPr>
            <p:spPr>
              <a:xfrm>
                <a:off x="7712282" y="1404591"/>
                <a:ext cx="959943" cy="242016"/>
              </a:xfrm>
              <a:prstGeom prst="rect">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TrCBM1</a:t>
                </a:r>
                <a:endParaRPr kumimoji="1" lang="ja-JP" altLang="en-US" sz="1600" dirty="0">
                  <a:solidFill>
                    <a:schemeClr val="bg1"/>
                  </a:solidFill>
                </a:endParaRPr>
              </a:p>
            </p:txBody>
          </p:sp>
          <p:cxnSp>
            <p:nvCxnSpPr>
              <p:cNvPr id="86" name="直線コネクタ 85">
                <a:extLst>
                  <a:ext uri="{FF2B5EF4-FFF2-40B4-BE49-F238E27FC236}">
                    <a16:creationId xmlns:a16="http://schemas.microsoft.com/office/drawing/2014/main" id="{F3656F87-D5B4-4AFF-ADD7-B571DCD0A440}"/>
                  </a:ext>
                </a:extLst>
              </p:cNvPr>
              <p:cNvCxnSpPr>
                <a:cxnSpLocks/>
                <a:endCxn id="85" idx="1"/>
              </p:cNvCxnSpPr>
              <p:nvPr/>
            </p:nvCxnSpPr>
            <p:spPr>
              <a:xfrm>
                <a:off x="7564777" y="1404591"/>
                <a:ext cx="147505" cy="121008"/>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3" name="テキスト ボックス 82">
              <a:extLst>
                <a:ext uri="{FF2B5EF4-FFF2-40B4-BE49-F238E27FC236}">
                  <a16:creationId xmlns:a16="http://schemas.microsoft.com/office/drawing/2014/main" id="{97F14406-0F84-464F-885B-B23D4F6E208B}"/>
                </a:ext>
              </a:extLst>
            </p:cNvPr>
            <p:cNvSpPr txBox="1"/>
            <p:nvPr/>
          </p:nvSpPr>
          <p:spPr>
            <a:xfrm>
              <a:off x="2932449" y="1846763"/>
              <a:ext cx="2886303" cy="369332"/>
            </a:xfrm>
            <a:prstGeom prst="rect">
              <a:avLst/>
            </a:prstGeom>
            <a:noFill/>
          </p:spPr>
          <p:txBody>
            <a:bodyPr wrap="none" rtlCol="0">
              <a:spAutoFit/>
            </a:bodyPr>
            <a:lstStyle/>
            <a:p>
              <a:pPr algn="ctr"/>
              <a:r>
                <a:rPr kumimoji="1" lang="ja-JP" altLang="en-US" dirty="0"/>
                <a:t>対象②　</a:t>
              </a:r>
              <a:r>
                <a:rPr kumimoji="1" lang="en-US" altLang="ja-JP" b="1" dirty="0">
                  <a:solidFill>
                    <a:srgbClr val="FF0000"/>
                  </a:solidFill>
                </a:rPr>
                <a:t>TeCel7A</a:t>
              </a:r>
              <a:r>
                <a:rPr kumimoji="1" lang="en-US" altLang="ja-JP" b="1" dirty="0">
                  <a:solidFill>
                    <a:schemeClr val="bg2"/>
                  </a:solidFill>
                </a:rPr>
                <a:t>-</a:t>
              </a:r>
              <a:r>
                <a:rPr kumimoji="1" lang="en-US" altLang="ja-JP" b="1" dirty="0">
                  <a:solidFill>
                    <a:srgbClr val="00CCFF"/>
                  </a:solidFill>
                </a:rPr>
                <a:t>TrCBM1</a:t>
              </a:r>
              <a:endParaRPr kumimoji="1" lang="ja-JP" altLang="en-US" b="1" dirty="0">
                <a:solidFill>
                  <a:srgbClr val="00CCFF"/>
                </a:solidFill>
              </a:endParaRPr>
            </a:p>
          </p:txBody>
        </p:sp>
      </p:grpSp>
      <p:sp>
        <p:nvSpPr>
          <p:cNvPr id="100" name="正方形/長方形 99">
            <a:extLst>
              <a:ext uri="{FF2B5EF4-FFF2-40B4-BE49-F238E27FC236}">
                <a16:creationId xmlns:a16="http://schemas.microsoft.com/office/drawing/2014/main" id="{C5116FA7-51FB-4E1E-BE78-422293DACB2E}"/>
              </a:ext>
            </a:extLst>
          </p:cNvPr>
          <p:cNvSpPr/>
          <p:nvPr/>
        </p:nvSpPr>
        <p:spPr>
          <a:xfrm>
            <a:off x="105935" y="1558668"/>
            <a:ext cx="3095727" cy="348370"/>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使用するセルロース分解酵素</a:t>
            </a:r>
          </a:p>
        </p:txBody>
      </p:sp>
      <p:sp>
        <p:nvSpPr>
          <p:cNvPr id="6" name="矢印: 右 5">
            <a:extLst>
              <a:ext uri="{FF2B5EF4-FFF2-40B4-BE49-F238E27FC236}">
                <a16:creationId xmlns:a16="http://schemas.microsoft.com/office/drawing/2014/main" id="{F67B5126-02CC-45A8-A7C6-D9BBA3148420}"/>
              </a:ext>
            </a:extLst>
          </p:cNvPr>
          <p:cNvSpPr/>
          <p:nvPr/>
        </p:nvSpPr>
        <p:spPr>
          <a:xfrm>
            <a:off x="3442246" y="1467984"/>
            <a:ext cx="8639990" cy="567868"/>
          </a:xfrm>
          <a:prstGeom prst="rightArrow">
            <a:avLst>
              <a:gd name="adj1" fmla="val 50000"/>
              <a:gd name="adj2" fmla="val 45721"/>
            </a:avLst>
          </a:prstGeom>
          <a:solidFill>
            <a:schemeClr val="bg2">
              <a:lumMod val="75000"/>
            </a:schemeClr>
          </a:solidFill>
          <a:ln>
            <a:solidFill>
              <a:srgbClr val="6C7A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2" name="テキスト ボックス 11">
            <a:extLst>
              <a:ext uri="{FF2B5EF4-FFF2-40B4-BE49-F238E27FC236}">
                <a16:creationId xmlns:a16="http://schemas.microsoft.com/office/drawing/2014/main" id="{D4FA70DE-7EED-42B1-AAD5-1DE689E30CC3}"/>
              </a:ext>
            </a:extLst>
          </p:cNvPr>
          <p:cNvSpPr txBox="1"/>
          <p:nvPr/>
        </p:nvSpPr>
        <p:spPr>
          <a:xfrm>
            <a:off x="3417121" y="1569561"/>
            <a:ext cx="543739" cy="369332"/>
          </a:xfrm>
          <a:prstGeom prst="rect">
            <a:avLst/>
          </a:prstGeom>
          <a:noFill/>
        </p:spPr>
        <p:txBody>
          <a:bodyPr wrap="none" rtlCol="0">
            <a:spAutoFit/>
          </a:bodyPr>
          <a:lstStyle/>
          <a:p>
            <a:pPr algn="ctr"/>
            <a:r>
              <a:rPr kumimoji="1" lang="en-US" altLang="ja-JP" b="1" dirty="0">
                <a:solidFill>
                  <a:schemeClr val="bg1"/>
                </a:solidFill>
              </a:rPr>
              <a:t>9</a:t>
            </a:r>
            <a:r>
              <a:rPr kumimoji="1" lang="ja-JP" altLang="en-US" b="1" dirty="0">
                <a:solidFill>
                  <a:schemeClr val="bg1"/>
                </a:solidFill>
              </a:rPr>
              <a:t>月</a:t>
            </a:r>
          </a:p>
        </p:txBody>
      </p:sp>
      <p:sp>
        <p:nvSpPr>
          <p:cNvPr id="13" name="テキスト ボックス 12">
            <a:extLst>
              <a:ext uri="{FF2B5EF4-FFF2-40B4-BE49-F238E27FC236}">
                <a16:creationId xmlns:a16="http://schemas.microsoft.com/office/drawing/2014/main" id="{E543D7B4-8899-4B66-BE9B-9EFDD9578F7A}"/>
              </a:ext>
            </a:extLst>
          </p:cNvPr>
          <p:cNvSpPr txBox="1"/>
          <p:nvPr/>
        </p:nvSpPr>
        <p:spPr>
          <a:xfrm>
            <a:off x="4699207" y="1575391"/>
            <a:ext cx="671979" cy="369332"/>
          </a:xfrm>
          <a:prstGeom prst="rect">
            <a:avLst/>
          </a:prstGeom>
          <a:noFill/>
        </p:spPr>
        <p:txBody>
          <a:bodyPr wrap="none" rtlCol="0">
            <a:spAutoFit/>
          </a:bodyPr>
          <a:lstStyle/>
          <a:p>
            <a:pPr algn="ctr"/>
            <a:r>
              <a:rPr kumimoji="1" lang="en-US" altLang="ja-JP" b="1" dirty="0">
                <a:solidFill>
                  <a:schemeClr val="bg1"/>
                </a:solidFill>
              </a:rPr>
              <a:t>10</a:t>
            </a:r>
            <a:r>
              <a:rPr kumimoji="1" lang="ja-JP" altLang="en-US" b="1" dirty="0">
                <a:solidFill>
                  <a:schemeClr val="bg1"/>
                </a:solidFill>
              </a:rPr>
              <a:t>月</a:t>
            </a:r>
          </a:p>
        </p:txBody>
      </p:sp>
      <p:sp>
        <p:nvSpPr>
          <p:cNvPr id="14" name="テキスト ボックス 13">
            <a:extLst>
              <a:ext uri="{FF2B5EF4-FFF2-40B4-BE49-F238E27FC236}">
                <a16:creationId xmlns:a16="http://schemas.microsoft.com/office/drawing/2014/main" id="{5A0C96C3-700A-4418-A33B-04593C1E8F72}"/>
              </a:ext>
            </a:extLst>
          </p:cNvPr>
          <p:cNvSpPr txBox="1"/>
          <p:nvPr/>
        </p:nvSpPr>
        <p:spPr>
          <a:xfrm>
            <a:off x="6201042" y="1569712"/>
            <a:ext cx="659219" cy="369332"/>
          </a:xfrm>
          <a:prstGeom prst="rect">
            <a:avLst/>
          </a:prstGeom>
          <a:noFill/>
        </p:spPr>
        <p:txBody>
          <a:bodyPr wrap="none" rtlCol="0">
            <a:spAutoFit/>
          </a:bodyPr>
          <a:lstStyle/>
          <a:p>
            <a:pPr algn="ctr"/>
            <a:r>
              <a:rPr kumimoji="1" lang="en-US" altLang="ja-JP" b="1" dirty="0">
                <a:solidFill>
                  <a:schemeClr val="bg1"/>
                </a:solidFill>
              </a:rPr>
              <a:t>11</a:t>
            </a:r>
            <a:r>
              <a:rPr kumimoji="1" lang="ja-JP" altLang="en-US" b="1" dirty="0">
                <a:solidFill>
                  <a:schemeClr val="bg1"/>
                </a:solidFill>
              </a:rPr>
              <a:t>月</a:t>
            </a:r>
          </a:p>
        </p:txBody>
      </p:sp>
      <p:sp>
        <p:nvSpPr>
          <p:cNvPr id="15" name="テキスト ボックス 14">
            <a:extLst>
              <a:ext uri="{FF2B5EF4-FFF2-40B4-BE49-F238E27FC236}">
                <a16:creationId xmlns:a16="http://schemas.microsoft.com/office/drawing/2014/main" id="{90536E35-BC2F-4867-BFCC-B85FB2BDEF41}"/>
              </a:ext>
            </a:extLst>
          </p:cNvPr>
          <p:cNvSpPr txBox="1"/>
          <p:nvPr/>
        </p:nvSpPr>
        <p:spPr>
          <a:xfrm>
            <a:off x="7706543" y="1576167"/>
            <a:ext cx="671979" cy="369332"/>
          </a:xfrm>
          <a:prstGeom prst="rect">
            <a:avLst/>
          </a:prstGeom>
          <a:noFill/>
        </p:spPr>
        <p:txBody>
          <a:bodyPr wrap="none" rtlCol="0">
            <a:spAutoFit/>
          </a:bodyPr>
          <a:lstStyle/>
          <a:p>
            <a:pPr algn="ctr"/>
            <a:r>
              <a:rPr kumimoji="1" lang="en-US" altLang="ja-JP" b="1" dirty="0">
                <a:solidFill>
                  <a:schemeClr val="bg1"/>
                </a:solidFill>
              </a:rPr>
              <a:t>12</a:t>
            </a:r>
            <a:r>
              <a:rPr kumimoji="1" lang="ja-JP" altLang="en-US" b="1" dirty="0">
                <a:solidFill>
                  <a:schemeClr val="bg1"/>
                </a:solidFill>
              </a:rPr>
              <a:t>月</a:t>
            </a:r>
          </a:p>
        </p:txBody>
      </p:sp>
      <p:sp>
        <p:nvSpPr>
          <p:cNvPr id="57" name="テキスト ボックス 56">
            <a:extLst>
              <a:ext uri="{FF2B5EF4-FFF2-40B4-BE49-F238E27FC236}">
                <a16:creationId xmlns:a16="http://schemas.microsoft.com/office/drawing/2014/main" id="{9CF50A9C-51E4-4B8F-876F-FBB8D4BFE45D}"/>
              </a:ext>
            </a:extLst>
          </p:cNvPr>
          <p:cNvSpPr txBox="1"/>
          <p:nvPr/>
        </p:nvSpPr>
        <p:spPr>
          <a:xfrm>
            <a:off x="9283688" y="1576167"/>
            <a:ext cx="543739" cy="369332"/>
          </a:xfrm>
          <a:prstGeom prst="rect">
            <a:avLst/>
          </a:prstGeom>
          <a:noFill/>
        </p:spPr>
        <p:txBody>
          <a:bodyPr wrap="none" rtlCol="0">
            <a:spAutoFit/>
          </a:bodyPr>
          <a:lstStyle/>
          <a:p>
            <a:pPr algn="ctr"/>
            <a:r>
              <a:rPr kumimoji="1" lang="en-US" altLang="ja-JP" b="1" dirty="0">
                <a:solidFill>
                  <a:schemeClr val="bg1"/>
                </a:solidFill>
              </a:rPr>
              <a:t>1</a:t>
            </a:r>
            <a:r>
              <a:rPr kumimoji="1" lang="ja-JP" altLang="en-US" b="1" dirty="0">
                <a:solidFill>
                  <a:schemeClr val="bg1"/>
                </a:solidFill>
              </a:rPr>
              <a:t>月</a:t>
            </a:r>
          </a:p>
        </p:txBody>
      </p:sp>
      <p:sp>
        <p:nvSpPr>
          <p:cNvPr id="58" name="テキスト ボックス 57">
            <a:extLst>
              <a:ext uri="{FF2B5EF4-FFF2-40B4-BE49-F238E27FC236}">
                <a16:creationId xmlns:a16="http://schemas.microsoft.com/office/drawing/2014/main" id="{A3B4A11B-AF1A-40DD-B839-7E815FC0D48E}"/>
              </a:ext>
            </a:extLst>
          </p:cNvPr>
          <p:cNvSpPr txBox="1"/>
          <p:nvPr/>
        </p:nvSpPr>
        <p:spPr>
          <a:xfrm>
            <a:off x="10776723" y="1562051"/>
            <a:ext cx="543739" cy="369332"/>
          </a:xfrm>
          <a:prstGeom prst="rect">
            <a:avLst/>
          </a:prstGeom>
          <a:noFill/>
        </p:spPr>
        <p:txBody>
          <a:bodyPr wrap="none" rtlCol="0">
            <a:spAutoFit/>
          </a:bodyPr>
          <a:lstStyle/>
          <a:p>
            <a:pPr algn="ctr"/>
            <a:r>
              <a:rPr kumimoji="1" lang="en-US" altLang="ja-JP" b="1" dirty="0">
                <a:solidFill>
                  <a:schemeClr val="bg1"/>
                </a:solidFill>
              </a:rPr>
              <a:t>2</a:t>
            </a:r>
            <a:r>
              <a:rPr kumimoji="1" lang="ja-JP" altLang="en-US" b="1" dirty="0">
                <a:solidFill>
                  <a:schemeClr val="bg1"/>
                </a:solidFill>
              </a:rPr>
              <a:t>月</a:t>
            </a:r>
          </a:p>
        </p:txBody>
      </p:sp>
      <p:sp>
        <p:nvSpPr>
          <p:cNvPr id="9" name="テキスト ボックス 8">
            <a:extLst>
              <a:ext uri="{FF2B5EF4-FFF2-40B4-BE49-F238E27FC236}">
                <a16:creationId xmlns:a16="http://schemas.microsoft.com/office/drawing/2014/main" id="{8E4B7355-34D2-4379-94EE-E9E2CD208BBD}"/>
              </a:ext>
            </a:extLst>
          </p:cNvPr>
          <p:cNvSpPr txBox="1"/>
          <p:nvPr/>
        </p:nvSpPr>
        <p:spPr>
          <a:xfrm>
            <a:off x="4731258" y="1256151"/>
            <a:ext cx="1107996" cy="369332"/>
          </a:xfrm>
          <a:prstGeom prst="rect">
            <a:avLst/>
          </a:prstGeom>
          <a:noFill/>
        </p:spPr>
        <p:txBody>
          <a:bodyPr wrap="none" rtlCol="0">
            <a:spAutoFit/>
          </a:bodyPr>
          <a:lstStyle/>
          <a:p>
            <a:r>
              <a:rPr kumimoji="1" lang="en-US" altLang="ja-JP" b="1" dirty="0">
                <a:solidFill>
                  <a:schemeClr val="bg2">
                    <a:lumMod val="75000"/>
                  </a:schemeClr>
                </a:solidFill>
              </a:rPr>
              <a:t>FY22 3Q</a:t>
            </a:r>
          </a:p>
        </p:txBody>
      </p:sp>
      <p:sp>
        <p:nvSpPr>
          <p:cNvPr id="59" name="テキスト ボックス 58">
            <a:extLst>
              <a:ext uri="{FF2B5EF4-FFF2-40B4-BE49-F238E27FC236}">
                <a16:creationId xmlns:a16="http://schemas.microsoft.com/office/drawing/2014/main" id="{D5DA2E08-49B7-4FA8-AC7B-4ED299828C46}"/>
              </a:ext>
            </a:extLst>
          </p:cNvPr>
          <p:cNvSpPr txBox="1"/>
          <p:nvPr/>
        </p:nvSpPr>
        <p:spPr>
          <a:xfrm>
            <a:off x="9209370" y="1260792"/>
            <a:ext cx="1415326" cy="369332"/>
          </a:xfrm>
          <a:prstGeom prst="rect">
            <a:avLst/>
          </a:prstGeom>
          <a:noFill/>
        </p:spPr>
        <p:txBody>
          <a:bodyPr wrap="square" rtlCol="0">
            <a:spAutoFit/>
          </a:bodyPr>
          <a:lstStyle/>
          <a:p>
            <a:r>
              <a:rPr kumimoji="1" lang="en-US" altLang="ja-JP" b="1" dirty="0">
                <a:solidFill>
                  <a:schemeClr val="bg2">
                    <a:lumMod val="75000"/>
                  </a:schemeClr>
                </a:solidFill>
              </a:rPr>
              <a:t>FY22 4Q</a:t>
            </a:r>
          </a:p>
        </p:txBody>
      </p:sp>
      <p:sp>
        <p:nvSpPr>
          <p:cNvPr id="95" name="テキスト ボックス 94">
            <a:extLst>
              <a:ext uri="{FF2B5EF4-FFF2-40B4-BE49-F238E27FC236}">
                <a16:creationId xmlns:a16="http://schemas.microsoft.com/office/drawing/2014/main" id="{78CCA12A-507C-43BC-95DC-D0ACBBE5DFF4}"/>
              </a:ext>
            </a:extLst>
          </p:cNvPr>
          <p:cNvSpPr txBox="1"/>
          <p:nvPr/>
        </p:nvSpPr>
        <p:spPr>
          <a:xfrm>
            <a:off x="1" y="780913"/>
            <a:ext cx="12192000" cy="507832"/>
          </a:xfrm>
          <a:prstGeom prst="rect">
            <a:avLst/>
          </a:prstGeom>
          <a:noFill/>
        </p:spPr>
        <p:txBody>
          <a:bodyPr wrap="square" rtlCol="0">
            <a:spAutoFit/>
          </a:bodyPr>
          <a:lstStyle/>
          <a:p>
            <a:pPr algn="ctr"/>
            <a:r>
              <a:rPr kumimoji="1" lang="ja-JP" altLang="en-US" sz="2400" b="1" dirty="0">
                <a:solidFill>
                  <a:schemeClr val="accent1"/>
                </a:solidFill>
              </a:rPr>
              <a:t>対象②、④のタンパク質合成を完了し、発現確認を実施した。</a:t>
            </a:r>
            <a:endParaRPr kumimoji="1" lang="en-US" altLang="ja-JP" sz="2400" b="1" dirty="0">
              <a:solidFill>
                <a:schemeClr val="accent1"/>
              </a:solidFill>
            </a:endParaRPr>
          </a:p>
        </p:txBody>
      </p:sp>
      <p:cxnSp>
        <p:nvCxnSpPr>
          <p:cNvPr id="7" name="直線コネクタ 6">
            <a:extLst>
              <a:ext uri="{FF2B5EF4-FFF2-40B4-BE49-F238E27FC236}">
                <a16:creationId xmlns:a16="http://schemas.microsoft.com/office/drawing/2014/main" id="{4F5A923E-38B7-40D5-A0B6-FABBF274D846}"/>
              </a:ext>
            </a:extLst>
          </p:cNvPr>
          <p:cNvCxnSpPr>
            <a:cxnSpLocks/>
          </p:cNvCxnSpPr>
          <p:nvPr/>
        </p:nvCxnSpPr>
        <p:spPr>
          <a:xfrm>
            <a:off x="4845062" y="1895115"/>
            <a:ext cx="0" cy="4565827"/>
          </a:xfrm>
          <a:prstGeom prst="line">
            <a:avLst/>
          </a:prstGeom>
          <a:ln>
            <a:solidFill>
              <a:schemeClr val="bg2">
                <a:lumMod val="40000"/>
                <a:lumOff val="6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8" name="直線コネクタ 97">
            <a:extLst>
              <a:ext uri="{FF2B5EF4-FFF2-40B4-BE49-F238E27FC236}">
                <a16:creationId xmlns:a16="http://schemas.microsoft.com/office/drawing/2014/main" id="{E9E430E1-BEAA-4F32-B7E0-47B8F1D5A355}"/>
              </a:ext>
            </a:extLst>
          </p:cNvPr>
          <p:cNvCxnSpPr>
            <a:cxnSpLocks/>
          </p:cNvCxnSpPr>
          <p:nvPr/>
        </p:nvCxnSpPr>
        <p:spPr>
          <a:xfrm>
            <a:off x="3435473" y="1907033"/>
            <a:ext cx="0" cy="4565827"/>
          </a:xfrm>
          <a:prstGeom prst="line">
            <a:avLst/>
          </a:prstGeom>
          <a:ln>
            <a:solidFill>
              <a:schemeClr val="bg2">
                <a:lumMod val="40000"/>
                <a:lumOff val="6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9" name="直線コネクタ 98">
            <a:extLst>
              <a:ext uri="{FF2B5EF4-FFF2-40B4-BE49-F238E27FC236}">
                <a16:creationId xmlns:a16="http://schemas.microsoft.com/office/drawing/2014/main" id="{6C166F89-084F-427B-977F-4E7B718AAA01}"/>
              </a:ext>
            </a:extLst>
          </p:cNvPr>
          <p:cNvCxnSpPr>
            <a:cxnSpLocks/>
          </p:cNvCxnSpPr>
          <p:nvPr/>
        </p:nvCxnSpPr>
        <p:spPr>
          <a:xfrm>
            <a:off x="6305971" y="1894325"/>
            <a:ext cx="0" cy="4565827"/>
          </a:xfrm>
          <a:prstGeom prst="line">
            <a:avLst/>
          </a:prstGeom>
          <a:ln>
            <a:solidFill>
              <a:schemeClr val="bg2">
                <a:lumMod val="40000"/>
                <a:lumOff val="6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1" name="直線コネクタ 100">
            <a:extLst>
              <a:ext uri="{FF2B5EF4-FFF2-40B4-BE49-F238E27FC236}">
                <a16:creationId xmlns:a16="http://schemas.microsoft.com/office/drawing/2014/main" id="{E44F8697-D086-43FD-AAD8-AD99850234BE}"/>
              </a:ext>
            </a:extLst>
          </p:cNvPr>
          <p:cNvCxnSpPr>
            <a:cxnSpLocks/>
          </p:cNvCxnSpPr>
          <p:nvPr/>
        </p:nvCxnSpPr>
        <p:spPr>
          <a:xfrm>
            <a:off x="7789971" y="1893486"/>
            <a:ext cx="0" cy="4565827"/>
          </a:xfrm>
          <a:prstGeom prst="line">
            <a:avLst/>
          </a:prstGeom>
          <a:ln>
            <a:solidFill>
              <a:schemeClr val="bg2">
                <a:lumMod val="40000"/>
                <a:lumOff val="6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3" name="直線コネクタ 102">
            <a:extLst>
              <a:ext uri="{FF2B5EF4-FFF2-40B4-BE49-F238E27FC236}">
                <a16:creationId xmlns:a16="http://schemas.microsoft.com/office/drawing/2014/main" id="{9EC7ACFD-CC68-4382-AA26-E9BD80C82632}"/>
              </a:ext>
            </a:extLst>
          </p:cNvPr>
          <p:cNvCxnSpPr>
            <a:cxnSpLocks/>
          </p:cNvCxnSpPr>
          <p:nvPr/>
        </p:nvCxnSpPr>
        <p:spPr>
          <a:xfrm>
            <a:off x="9353930" y="1894272"/>
            <a:ext cx="0" cy="4565827"/>
          </a:xfrm>
          <a:prstGeom prst="line">
            <a:avLst/>
          </a:prstGeom>
          <a:ln>
            <a:solidFill>
              <a:schemeClr val="bg2">
                <a:lumMod val="40000"/>
                <a:lumOff val="6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50EFD1EE-BA9D-4976-83DB-3E187292414C}"/>
              </a:ext>
            </a:extLst>
          </p:cNvPr>
          <p:cNvSpPr txBox="1"/>
          <p:nvPr/>
        </p:nvSpPr>
        <p:spPr>
          <a:xfrm>
            <a:off x="3344747" y="5022819"/>
            <a:ext cx="2635707" cy="369332"/>
          </a:xfrm>
          <a:prstGeom prst="rect">
            <a:avLst/>
          </a:prstGeom>
          <a:solidFill>
            <a:schemeClr val="bg1"/>
          </a:solid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n"/>
              <a:tabLst/>
              <a:defRPr/>
            </a:pPr>
            <a:r>
              <a:rPr kumimoji="1" lang="ja-JP" altLang="en-US" sz="1800" b="1" dirty="0"/>
              <a:t>発現・活性の確認</a:t>
            </a:r>
            <a:endParaRPr kumimoji="1" lang="en-US" altLang="ja-JP" sz="1800" b="1" dirty="0"/>
          </a:p>
        </p:txBody>
      </p:sp>
      <p:sp>
        <p:nvSpPr>
          <p:cNvPr id="90" name="矢印: 五方向 89">
            <a:extLst>
              <a:ext uri="{FF2B5EF4-FFF2-40B4-BE49-F238E27FC236}">
                <a16:creationId xmlns:a16="http://schemas.microsoft.com/office/drawing/2014/main" id="{80ADE09E-AF53-4BC2-823B-02C7A5379BBD}"/>
              </a:ext>
            </a:extLst>
          </p:cNvPr>
          <p:cNvSpPr/>
          <p:nvPr/>
        </p:nvSpPr>
        <p:spPr>
          <a:xfrm>
            <a:off x="3445052" y="5511159"/>
            <a:ext cx="1376668" cy="729383"/>
          </a:xfrm>
          <a:prstGeom prst="homePlate">
            <a:avLst>
              <a:gd name="adj" fmla="val 21836"/>
            </a:avLst>
          </a:prstGeom>
          <a:solidFill>
            <a:schemeClr val="accent2">
              <a:lumMod val="20000"/>
              <a:lumOff val="80000"/>
            </a:schemeClr>
          </a:solidFill>
          <a:ln w="952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79" name="テキスト ボックス 78">
            <a:extLst>
              <a:ext uri="{FF2B5EF4-FFF2-40B4-BE49-F238E27FC236}">
                <a16:creationId xmlns:a16="http://schemas.microsoft.com/office/drawing/2014/main" id="{135430C2-7AB7-464C-9502-70C831B04AEE}"/>
              </a:ext>
            </a:extLst>
          </p:cNvPr>
          <p:cNvSpPr txBox="1"/>
          <p:nvPr/>
        </p:nvSpPr>
        <p:spPr>
          <a:xfrm>
            <a:off x="4410082" y="5394827"/>
            <a:ext cx="415498" cy="369332"/>
          </a:xfrm>
          <a:prstGeom prst="rect">
            <a:avLst/>
          </a:prstGeom>
          <a:noFill/>
          <a:ln w="9525">
            <a:noFill/>
          </a:ln>
        </p:spPr>
        <p:txBody>
          <a:bodyPr wrap="none" rtlCol="0">
            <a:spAutoFit/>
          </a:bodyPr>
          <a:lstStyle/>
          <a:p>
            <a:r>
              <a:rPr kumimoji="1" lang="ja-JP" altLang="en-US" b="1" dirty="0">
                <a:solidFill>
                  <a:srgbClr val="FF0000"/>
                </a:solidFill>
              </a:rPr>
              <a:t>済</a:t>
            </a:r>
          </a:p>
        </p:txBody>
      </p:sp>
      <p:sp>
        <p:nvSpPr>
          <p:cNvPr id="116" name="矢印: 五方向 115">
            <a:extLst>
              <a:ext uri="{FF2B5EF4-FFF2-40B4-BE49-F238E27FC236}">
                <a16:creationId xmlns:a16="http://schemas.microsoft.com/office/drawing/2014/main" id="{0301AD22-A1B0-464E-A24E-9F10B9A2906A}"/>
              </a:ext>
            </a:extLst>
          </p:cNvPr>
          <p:cNvSpPr/>
          <p:nvPr/>
        </p:nvSpPr>
        <p:spPr>
          <a:xfrm>
            <a:off x="8392468" y="5498368"/>
            <a:ext cx="1496165" cy="738034"/>
          </a:xfrm>
          <a:prstGeom prst="homePlate">
            <a:avLst>
              <a:gd name="adj" fmla="val 21836"/>
            </a:avLst>
          </a:prstGeom>
          <a:solidFill>
            <a:schemeClr val="accent2"/>
          </a:solidFill>
          <a:ln w="952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18" name="テキスト ボックス 117">
            <a:extLst>
              <a:ext uri="{FF2B5EF4-FFF2-40B4-BE49-F238E27FC236}">
                <a16:creationId xmlns:a16="http://schemas.microsoft.com/office/drawing/2014/main" id="{BDE1CEC2-C0C9-44BD-964D-0A1F35DBDC4E}"/>
              </a:ext>
            </a:extLst>
          </p:cNvPr>
          <p:cNvSpPr txBox="1"/>
          <p:nvPr/>
        </p:nvSpPr>
        <p:spPr>
          <a:xfrm>
            <a:off x="8331047" y="5620742"/>
            <a:ext cx="1579278" cy="523220"/>
          </a:xfrm>
          <a:prstGeom prst="rect">
            <a:avLst/>
          </a:prstGeom>
          <a:noFill/>
        </p:spPr>
        <p:txBody>
          <a:bodyPr wrap="none" rtlCol="0">
            <a:spAutoFit/>
          </a:bodyPr>
          <a:lstStyle/>
          <a:p>
            <a:r>
              <a:rPr kumimoji="1" lang="en-US" altLang="ja-JP" sz="1400" b="1" dirty="0">
                <a:solidFill>
                  <a:schemeClr val="accent1"/>
                </a:solidFill>
              </a:rPr>
              <a:t>4. </a:t>
            </a:r>
            <a:r>
              <a:rPr kumimoji="1" lang="ja-JP" altLang="en-US" sz="1400" dirty="0"/>
              <a:t>酵素を回収</a:t>
            </a:r>
            <a:endParaRPr kumimoji="1" lang="en-US" altLang="ja-JP" sz="1400" dirty="0"/>
          </a:p>
          <a:p>
            <a:r>
              <a:rPr kumimoji="1" lang="en-US" altLang="ja-JP" sz="1400" b="1" dirty="0">
                <a:solidFill>
                  <a:schemeClr val="accent1"/>
                </a:solidFill>
              </a:rPr>
              <a:t>5.</a:t>
            </a:r>
            <a:r>
              <a:rPr kumimoji="1" lang="ja-JP" altLang="en-US" sz="1400" b="1" dirty="0">
                <a:solidFill>
                  <a:schemeClr val="accent1"/>
                </a:solidFill>
              </a:rPr>
              <a:t> </a:t>
            </a:r>
            <a:r>
              <a:rPr kumimoji="1" lang="ja-JP" altLang="en-US" sz="1400" dirty="0"/>
              <a:t>発現、活性確認</a:t>
            </a:r>
            <a:endParaRPr kumimoji="1" lang="en-US" altLang="ja-JP" sz="1400" dirty="0"/>
          </a:p>
        </p:txBody>
      </p:sp>
      <p:sp>
        <p:nvSpPr>
          <p:cNvPr id="119" name="テキスト ボックス 118">
            <a:extLst>
              <a:ext uri="{FF2B5EF4-FFF2-40B4-BE49-F238E27FC236}">
                <a16:creationId xmlns:a16="http://schemas.microsoft.com/office/drawing/2014/main" id="{172B7F07-2C58-4B7E-A142-4EDA7DE99892}"/>
              </a:ext>
            </a:extLst>
          </p:cNvPr>
          <p:cNvSpPr txBox="1"/>
          <p:nvPr/>
        </p:nvSpPr>
        <p:spPr>
          <a:xfrm>
            <a:off x="3461858" y="5744518"/>
            <a:ext cx="1281120" cy="307777"/>
          </a:xfrm>
          <a:prstGeom prst="rect">
            <a:avLst/>
          </a:prstGeom>
          <a:noFill/>
        </p:spPr>
        <p:txBody>
          <a:bodyPr wrap="none" rtlCol="0">
            <a:spAutoFit/>
          </a:bodyPr>
          <a:lstStyle/>
          <a:p>
            <a:r>
              <a:rPr kumimoji="1" lang="en-US" altLang="ja-JP" sz="1400" b="1" dirty="0">
                <a:solidFill>
                  <a:schemeClr val="accent1"/>
                </a:solidFill>
              </a:rPr>
              <a:t>1. </a:t>
            </a:r>
            <a:r>
              <a:rPr kumimoji="1" lang="ja-JP" altLang="en-US" sz="1400" dirty="0"/>
              <a:t>遺伝子合成</a:t>
            </a:r>
            <a:endParaRPr kumimoji="1" lang="en-US" altLang="ja-JP" sz="1400" dirty="0"/>
          </a:p>
        </p:txBody>
      </p:sp>
      <p:sp>
        <p:nvSpPr>
          <p:cNvPr id="122" name="矢印: 五方向 121">
            <a:extLst>
              <a:ext uri="{FF2B5EF4-FFF2-40B4-BE49-F238E27FC236}">
                <a16:creationId xmlns:a16="http://schemas.microsoft.com/office/drawing/2014/main" id="{E187DE98-0E0E-4484-8ECC-DBC6CEC9CCCE}"/>
              </a:ext>
            </a:extLst>
          </p:cNvPr>
          <p:cNvSpPr/>
          <p:nvPr/>
        </p:nvSpPr>
        <p:spPr>
          <a:xfrm>
            <a:off x="6841456" y="5502508"/>
            <a:ext cx="1544819" cy="738034"/>
          </a:xfrm>
          <a:prstGeom prst="homePlate">
            <a:avLst>
              <a:gd name="adj" fmla="val 21836"/>
            </a:avLst>
          </a:prstGeom>
          <a:solidFill>
            <a:schemeClr val="accent2"/>
          </a:solidFill>
          <a:ln w="952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23" name="テキスト ボックス 122">
            <a:extLst>
              <a:ext uri="{FF2B5EF4-FFF2-40B4-BE49-F238E27FC236}">
                <a16:creationId xmlns:a16="http://schemas.microsoft.com/office/drawing/2014/main" id="{082AB2EE-3E20-4EE0-8786-4F1C17C438EC}"/>
              </a:ext>
            </a:extLst>
          </p:cNvPr>
          <p:cNvSpPr txBox="1"/>
          <p:nvPr/>
        </p:nvSpPr>
        <p:spPr>
          <a:xfrm>
            <a:off x="6785471" y="5637387"/>
            <a:ext cx="2054887" cy="523220"/>
          </a:xfrm>
          <a:prstGeom prst="rect">
            <a:avLst/>
          </a:prstGeom>
          <a:noFill/>
        </p:spPr>
        <p:txBody>
          <a:bodyPr wrap="square" rtlCol="0">
            <a:spAutoFit/>
          </a:bodyPr>
          <a:lstStyle/>
          <a:p>
            <a:r>
              <a:rPr kumimoji="1" lang="en-US" altLang="ja-JP" sz="1400" b="1" dirty="0">
                <a:solidFill>
                  <a:schemeClr val="accent1"/>
                </a:solidFill>
              </a:rPr>
              <a:t>2. </a:t>
            </a:r>
            <a:r>
              <a:rPr kumimoji="1" lang="ja-JP" altLang="en-US" sz="1400" dirty="0"/>
              <a:t>酵母へ形質転換</a:t>
            </a:r>
            <a:endParaRPr kumimoji="1" lang="en-US" altLang="ja-JP" sz="1400" dirty="0"/>
          </a:p>
          <a:p>
            <a:r>
              <a:rPr kumimoji="1" lang="en-US" altLang="ja-JP" sz="1400" b="1" dirty="0">
                <a:solidFill>
                  <a:schemeClr val="accent1"/>
                </a:solidFill>
              </a:rPr>
              <a:t>3. </a:t>
            </a:r>
            <a:r>
              <a:rPr kumimoji="1" lang="ja-JP" altLang="en-US" sz="1400" dirty="0"/>
              <a:t>培養、発現誘導</a:t>
            </a:r>
          </a:p>
        </p:txBody>
      </p:sp>
      <p:sp>
        <p:nvSpPr>
          <p:cNvPr id="92" name="テキスト ボックス 91">
            <a:extLst>
              <a:ext uri="{FF2B5EF4-FFF2-40B4-BE49-F238E27FC236}">
                <a16:creationId xmlns:a16="http://schemas.microsoft.com/office/drawing/2014/main" id="{0E65E9FF-B4E7-4BFA-961C-6BCC847016A3}"/>
              </a:ext>
            </a:extLst>
          </p:cNvPr>
          <p:cNvSpPr txBox="1"/>
          <p:nvPr/>
        </p:nvSpPr>
        <p:spPr>
          <a:xfrm>
            <a:off x="7999146" y="5360270"/>
            <a:ext cx="415498" cy="369332"/>
          </a:xfrm>
          <a:prstGeom prst="rect">
            <a:avLst/>
          </a:prstGeom>
          <a:noFill/>
          <a:ln w="9525">
            <a:noFill/>
          </a:ln>
        </p:spPr>
        <p:txBody>
          <a:bodyPr wrap="none" rtlCol="0">
            <a:spAutoFit/>
          </a:bodyPr>
          <a:lstStyle/>
          <a:p>
            <a:r>
              <a:rPr kumimoji="1" lang="ja-JP" altLang="en-US" b="1" dirty="0">
                <a:solidFill>
                  <a:srgbClr val="FF0000"/>
                </a:solidFill>
              </a:rPr>
              <a:t>済</a:t>
            </a:r>
          </a:p>
        </p:txBody>
      </p:sp>
      <p:sp>
        <p:nvSpPr>
          <p:cNvPr id="94" name="テキスト ボックス 93">
            <a:extLst>
              <a:ext uri="{FF2B5EF4-FFF2-40B4-BE49-F238E27FC236}">
                <a16:creationId xmlns:a16="http://schemas.microsoft.com/office/drawing/2014/main" id="{61F63646-E24F-4A99-84E6-46EE9A45045E}"/>
              </a:ext>
            </a:extLst>
          </p:cNvPr>
          <p:cNvSpPr txBox="1"/>
          <p:nvPr/>
        </p:nvSpPr>
        <p:spPr>
          <a:xfrm>
            <a:off x="9066011" y="5339182"/>
            <a:ext cx="934871" cy="369332"/>
          </a:xfrm>
          <a:prstGeom prst="rect">
            <a:avLst/>
          </a:prstGeom>
          <a:noFill/>
          <a:ln w="9525">
            <a:noFill/>
          </a:ln>
        </p:spPr>
        <p:txBody>
          <a:bodyPr wrap="none" rtlCol="0">
            <a:spAutoFit/>
          </a:bodyPr>
          <a:lstStyle/>
          <a:p>
            <a:r>
              <a:rPr kumimoji="1" lang="en-US" altLang="ja-JP" b="1" dirty="0">
                <a:solidFill>
                  <a:srgbClr val="FF0000"/>
                </a:solidFill>
              </a:rPr>
              <a:t>4</a:t>
            </a:r>
            <a:r>
              <a:rPr kumimoji="1" lang="ja-JP" altLang="en-US" b="1" dirty="0">
                <a:solidFill>
                  <a:srgbClr val="FF0000"/>
                </a:solidFill>
              </a:rPr>
              <a:t>まで済</a:t>
            </a:r>
          </a:p>
        </p:txBody>
      </p:sp>
      <p:sp>
        <p:nvSpPr>
          <p:cNvPr id="65" name="テキスト ボックス 64">
            <a:extLst>
              <a:ext uri="{FF2B5EF4-FFF2-40B4-BE49-F238E27FC236}">
                <a16:creationId xmlns:a16="http://schemas.microsoft.com/office/drawing/2014/main" id="{99F09D17-88A3-45F5-95A6-730BC17202F7}"/>
              </a:ext>
            </a:extLst>
          </p:cNvPr>
          <p:cNvSpPr txBox="1"/>
          <p:nvPr/>
        </p:nvSpPr>
        <p:spPr>
          <a:xfrm>
            <a:off x="3344747" y="3512195"/>
            <a:ext cx="4801029" cy="369332"/>
          </a:xfrm>
          <a:prstGeom prst="rect">
            <a:avLst/>
          </a:prstGeom>
          <a:solidFill>
            <a:schemeClr val="bg1"/>
          </a:solidFill>
        </p:spPr>
        <p:txBody>
          <a:bodyPr wrap="square">
            <a:spAutoFit/>
          </a:bodyPr>
          <a:lstStyle/>
          <a:p>
            <a:pPr marL="285750" indent="-285750" algn="l">
              <a:buFont typeface="Wingdings" panose="05000000000000000000" pitchFamily="2" charset="2"/>
              <a:buChar char="n"/>
            </a:pPr>
            <a:r>
              <a:rPr kumimoji="1" lang="ja-JP" altLang="en-US" sz="1800" b="1" dirty="0"/>
              <a:t>ファーメンターで合成、活性を再度確認</a:t>
            </a:r>
            <a:endParaRPr kumimoji="1" lang="en-US" altLang="ja-JP" sz="1800" b="1" dirty="0"/>
          </a:p>
        </p:txBody>
      </p:sp>
      <p:sp>
        <p:nvSpPr>
          <p:cNvPr id="64" name="テキスト ボックス 63">
            <a:extLst>
              <a:ext uri="{FF2B5EF4-FFF2-40B4-BE49-F238E27FC236}">
                <a16:creationId xmlns:a16="http://schemas.microsoft.com/office/drawing/2014/main" id="{C79C4F94-4BCF-401A-AFFB-AAC0A007A670}"/>
              </a:ext>
            </a:extLst>
          </p:cNvPr>
          <p:cNvSpPr txBox="1"/>
          <p:nvPr/>
        </p:nvSpPr>
        <p:spPr>
          <a:xfrm>
            <a:off x="3344747" y="2013747"/>
            <a:ext cx="4439712" cy="369332"/>
          </a:xfrm>
          <a:prstGeom prst="rect">
            <a:avLst/>
          </a:prstGeom>
          <a:solidFill>
            <a:schemeClr val="bg1"/>
          </a:solid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n"/>
              <a:tabLst/>
              <a:defRPr/>
            </a:pPr>
            <a:r>
              <a:rPr kumimoji="1" lang="ja-JP" altLang="en-US" sz="1800" b="1" dirty="0"/>
              <a:t>設計</a:t>
            </a:r>
            <a:r>
              <a:rPr kumimoji="1" lang="en-US" altLang="ja-JP" sz="1800" b="1" dirty="0"/>
              <a:t>CBD</a:t>
            </a:r>
            <a:r>
              <a:rPr kumimoji="1" lang="ja-JP" altLang="en-US" sz="1800" b="1" dirty="0"/>
              <a:t>を含む酵素を合成・評価</a:t>
            </a:r>
            <a:endParaRPr kumimoji="1" lang="en-US" altLang="ja-JP" sz="1800" b="1" dirty="0"/>
          </a:p>
        </p:txBody>
      </p:sp>
      <p:sp>
        <p:nvSpPr>
          <p:cNvPr id="112" name="矢印: 五方向 111">
            <a:extLst>
              <a:ext uri="{FF2B5EF4-FFF2-40B4-BE49-F238E27FC236}">
                <a16:creationId xmlns:a16="http://schemas.microsoft.com/office/drawing/2014/main" id="{51ED011F-B524-4D9F-86CA-FE19DD660E9C}"/>
              </a:ext>
            </a:extLst>
          </p:cNvPr>
          <p:cNvSpPr/>
          <p:nvPr/>
        </p:nvSpPr>
        <p:spPr>
          <a:xfrm>
            <a:off x="10142195" y="3936346"/>
            <a:ext cx="1382109" cy="738034"/>
          </a:xfrm>
          <a:prstGeom prst="homePlate">
            <a:avLst>
              <a:gd name="adj" fmla="val 21836"/>
            </a:avLst>
          </a:prstGeom>
          <a:solidFill>
            <a:schemeClr val="bg2">
              <a:lumMod val="20000"/>
              <a:lumOff val="80000"/>
            </a:schemeClr>
          </a:solidFill>
          <a:ln w="952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14" name="テキスト ボックス 113">
            <a:extLst>
              <a:ext uri="{FF2B5EF4-FFF2-40B4-BE49-F238E27FC236}">
                <a16:creationId xmlns:a16="http://schemas.microsoft.com/office/drawing/2014/main" id="{D77EEDCD-4EBF-49A6-81B5-82DD1BEC0B76}"/>
              </a:ext>
            </a:extLst>
          </p:cNvPr>
          <p:cNvSpPr txBox="1"/>
          <p:nvPr/>
        </p:nvSpPr>
        <p:spPr>
          <a:xfrm>
            <a:off x="10109145" y="3982176"/>
            <a:ext cx="1382110" cy="646331"/>
          </a:xfrm>
          <a:prstGeom prst="rect">
            <a:avLst/>
          </a:prstGeom>
          <a:noFill/>
        </p:spPr>
        <p:txBody>
          <a:bodyPr wrap="none" rtlCol="0">
            <a:spAutoFit/>
          </a:bodyPr>
          <a:lstStyle/>
          <a:p>
            <a:r>
              <a:rPr kumimoji="1" lang="en-US" altLang="ja-JP" sz="1200" b="1" dirty="0">
                <a:solidFill>
                  <a:schemeClr val="accent1"/>
                </a:solidFill>
              </a:rPr>
              <a:t>3. </a:t>
            </a:r>
            <a:r>
              <a:rPr kumimoji="1" lang="ja-JP" altLang="en-US" sz="1200" dirty="0"/>
              <a:t>培養、発現誘導</a:t>
            </a:r>
          </a:p>
          <a:p>
            <a:r>
              <a:rPr kumimoji="1" lang="en-US" altLang="ja-JP" sz="1200" b="1" dirty="0">
                <a:solidFill>
                  <a:schemeClr val="accent1"/>
                </a:solidFill>
              </a:rPr>
              <a:t>4. </a:t>
            </a:r>
            <a:r>
              <a:rPr kumimoji="1" lang="ja-JP" altLang="en-US" sz="1200" dirty="0"/>
              <a:t>酵素を回収</a:t>
            </a:r>
            <a:endParaRPr kumimoji="1" lang="en-US" altLang="ja-JP" sz="1200" dirty="0"/>
          </a:p>
          <a:p>
            <a:r>
              <a:rPr kumimoji="1" lang="en-US" altLang="ja-JP" sz="1200" b="1" dirty="0">
                <a:solidFill>
                  <a:schemeClr val="accent1"/>
                </a:solidFill>
              </a:rPr>
              <a:t>5.</a:t>
            </a:r>
            <a:r>
              <a:rPr kumimoji="1" lang="ja-JP" altLang="en-US" sz="1200" b="1" dirty="0">
                <a:solidFill>
                  <a:schemeClr val="accent1"/>
                </a:solidFill>
              </a:rPr>
              <a:t> </a:t>
            </a:r>
            <a:r>
              <a:rPr kumimoji="1" lang="ja-JP" altLang="en-US" sz="1200" dirty="0"/>
              <a:t>発現、活性確認</a:t>
            </a:r>
            <a:endParaRPr kumimoji="1" lang="en-US" altLang="ja-JP" sz="1200" dirty="0"/>
          </a:p>
        </p:txBody>
      </p:sp>
      <p:sp>
        <p:nvSpPr>
          <p:cNvPr id="45" name="矢印: 五方向 44">
            <a:extLst>
              <a:ext uri="{FF2B5EF4-FFF2-40B4-BE49-F238E27FC236}">
                <a16:creationId xmlns:a16="http://schemas.microsoft.com/office/drawing/2014/main" id="{0EE6998E-6B87-4C69-88EB-1CBB3383CAD4}"/>
              </a:ext>
            </a:extLst>
          </p:cNvPr>
          <p:cNvSpPr/>
          <p:nvPr/>
        </p:nvSpPr>
        <p:spPr>
          <a:xfrm>
            <a:off x="3442246" y="2460276"/>
            <a:ext cx="1387527" cy="738035"/>
          </a:xfrm>
          <a:prstGeom prst="homePlate">
            <a:avLst>
              <a:gd name="adj" fmla="val 21836"/>
            </a:avLst>
          </a:prstGeom>
          <a:solidFill>
            <a:schemeClr val="accent2">
              <a:lumMod val="20000"/>
              <a:lumOff val="80000"/>
            </a:schemeClr>
          </a:solidFill>
          <a:ln w="952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91" name="矢印: 五方向 90">
            <a:extLst>
              <a:ext uri="{FF2B5EF4-FFF2-40B4-BE49-F238E27FC236}">
                <a16:creationId xmlns:a16="http://schemas.microsoft.com/office/drawing/2014/main" id="{D8D8B72C-5C64-424A-954D-718CDB6BB0D1}"/>
              </a:ext>
            </a:extLst>
          </p:cNvPr>
          <p:cNvSpPr/>
          <p:nvPr/>
        </p:nvSpPr>
        <p:spPr>
          <a:xfrm>
            <a:off x="4846805" y="2460277"/>
            <a:ext cx="1994651" cy="738034"/>
          </a:xfrm>
          <a:prstGeom prst="homePlate">
            <a:avLst>
              <a:gd name="adj" fmla="val 21836"/>
            </a:avLst>
          </a:prstGeom>
          <a:solidFill>
            <a:schemeClr val="accent2">
              <a:lumMod val="20000"/>
              <a:lumOff val="80000"/>
            </a:schemeClr>
          </a:solidFill>
          <a:ln w="952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rgbClr val="FF0000"/>
              </a:solidFill>
            </a:endParaRPr>
          </a:p>
        </p:txBody>
      </p:sp>
      <p:sp>
        <p:nvSpPr>
          <p:cNvPr id="93" name="矢印: 五方向 92">
            <a:extLst>
              <a:ext uri="{FF2B5EF4-FFF2-40B4-BE49-F238E27FC236}">
                <a16:creationId xmlns:a16="http://schemas.microsoft.com/office/drawing/2014/main" id="{28B3E983-2667-4F34-B635-EE27B1B95A5C}"/>
              </a:ext>
            </a:extLst>
          </p:cNvPr>
          <p:cNvSpPr/>
          <p:nvPr/>
        </p:nvSpPr>
        <p:spPr>
          <a:xfrm>
            <a:off x="8387111" y="2469061"/>
            <a:ext cx="1531090" cy="738034"/>
          </a:xfrm>
          <a:prstGeom prst="homePlate">
            <a:avLst>
              <a:gd name="adj" fmla="val 21836"/>
            </a:avLst>
          </a:prstGeom>
          <a:solidFill>
            <a:schemeClr val="accent2"/>
          </a:solidFill>
          <a:ln w="952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 name="テキスト ボックス 2">
            <a:extLst>
              <a:ext uri="{FF2B5EF4-FFF2-40B4-BE49-F238E27FC236}">
                <a16:creationId xmlns:a16="http://schemas.microsoft.com/office/drawing/2014/main" id="{2B362B71-1E4F-4FA7-92B1-AAEF81817515}"/>
              </a:ext>
            </a:extLst>
          </p:cNvPr>
          <p:cNvSpPr txBox="1"/>
          <p:nvPr/>
        </p:nvSpPr>
        <p:spPr>
          <a:xfrm>
            <a:off x="4457117" y="2306778"/>
            <a:ext cx="415498" cy="369332"/>
          </a:xfrm>
          <a:prstGeom prst="rect">
            <a:avLst/>
          </a:prstGeom>
          <a:noFill/>
          <a:ln w="9525">
            <a:noFill/>
          </a:ln>
        </p:spPr>
        <p:txBody>
          <a:bodyPr wrap="none" rtlCol="0">
            <a:spAutoFit/>
          </a:bodyPr>
          <a:lstStyle/>
          <a:p>
            <a:r>
              <a:rPr kumimoji="1" lang="ja-JP" altLang="en-US" b="1" dirty="0">
                <a:solidFill>
                  <a:srgbClr val="FF0000"/>
                </a:solidFill>
              </a:rPr>
              <a:t>済</a:t>
            </a:r>
          </a:p>
        </p:txBody>
      </p:sp>
      <p:sp>
        <p:nvSpPr>
          <p:cNvPr id="8" name="テキスト ボックス 7">
            <a:extLst>
              <a:ext uri="{FF2B5EF4-FFF2-40B4-BE49-F238E27FC236}">
                <a16:creationId xmlns:a16="http://schemas.microsoft.com/office/drawing/2014/main" id="{515FB352-F6FD-4CB0-95B6-822DFC5C670E}"/>
              </a:ext>
            </a:extLst>
          </p:cNvPr>
          <p:cNvSpPr txBox="1"/>
          <p:nvPr/>
        </p:nvSpPr>
        <p:spPr>
          <a:xfrm>
            <a:off x="3385158" y="2588475"/>
            <a:ext cx="1558440" cy="523220"/>
          </a:xfrm>
          <a:prstGeom prst="rect">
            <a:avLst/>
          </a:prstGeom>
          <a:noFill/>
        </p:spPr>
        <p:txBody>
          <a:bodyPr wrap="none" rtlCol="0">
            <a:spAutoFit/>
          </a:bodyPr>
          <a:lstStyle/>
          <a:p>
            <a:r>
              <a:rPr kumimoji="1" lang="en-US" altLang="ja-JP" sz="1400" b="1" dirty="0">
                <a:solidFill>
                  <a:schemeClr val="accent1"/>
                </a:solidFill>
              </a:rPr>
              <a:t>1-1. </a:t>
            </a:r>
            <a:r>
              <a:rPr kumimoji="1" lang="ja-JP" altLang="en-US" sz="1400" dirty="0"/>
              <a:t>遺伝子合成、</a:t>
            </a:r>
            <a:endParaRPr kumimoji="1" lang="en-US" altLang="ja-JP" sz="1400" dirty="0"/>
          </a:p>
          <a:p>
            <a:r>
              <a:rPr kumimoji="1" lang="ja-JP" altLang="en-US" sz="1400" dirty="0"/>
              <a:t>    プライマー設計</a:t>
            </a:r>
          </a:p>
        </p:txBody>
      </p:sp>
      <p:sp>
        <p:nvSpPr>
          <p:cNvPr id="102" name="テキスト ボックス 101">
            <a:extLst>
              <a:ext uri="{FF2B5EF4-FFF2-40B4-BE49-F238E27FC236}">
                <a16:creationId xmlns:a16="http://schemas.microsoft.com/office/drawing/2014/main" id="{C10BF21F-4068-4E2C-80B2-7E858B24B1FB}"/>
              </a:ext>
            </a:extLst>
          </p:cNvPr>
          <p:cNvSpPr txBox="1"/>
          <p:nvPr/>
        </p:nvSpPr>
        <p:spPr>
          <a:xfrm>
            <a:off x="4874003" y="2678079"/>
            <a:ext cx="1939954" cy="307777"/>
          </a:xfrm>
          <a:prstGeom prst="rect">
            <a:avLst/>
          </a:prstGeom>
          <a:noFill/>
        </p:spPr>
        <p:txBody>
          <a:bodyPr wrap="none" rtlCol="0">
            <a:spAutoFit/>
          </a:bodyPr>
          <a:lstStyle/>
          <a:p>
            <a:pPr algn="ctr"/>
            <a:r>
              <a:rPr kumimoji="1" lang="en-US" altLang="ja-JP" sz="1400" b="1" dirty="0">
                <a:solidFill>
                  <a:schemeClr val="accent1"/>
                </a:solidFill>
              </a:rPr>
              <a:t>1-2. </a:t>
            </a:r>
            <a:r>
              <a:rPr kumimoji="1" lang="ja-JP" altLang="en-US" sz="1400" dirty="0"/>
              <a:t>設計</a:t>
            </a:r>
            <a:r>
              <a:rPr kumimoji="1" lang="en-US" altLang="ja-JP" sz="1400" dirty="0"/>
              <a:t>CBD</a:t>
            </a:r>
            <a:r>
              <a:rPr kumimoji="1" lang="ja-JP" altLang="en-US" sz="1400" dirty="0"/>
              <a:t>入れ替え</a:t>
            </a:r>
          </a:p>
        </p:txBody>
      </p:sp>
      <p:sp>
        <p:nvSpPr>
          <p:cNvPr id="105" name="テキスト ボックス 104">
            <a:extLst>
              <a:ext uri="{FF2B5EF4-FFF2-40B4-BE49-F238E27FC236}">
                <a16:creationId xmlns:a16="http://schemas.microsoft.com/office/drawing/2014/main" id="{02AE8787-B8EE-4ED0-B6BB-2762A7168AE3}"/>
              </a:ext>
            </a:extLst>
          </p:cNvPr>
          <p:cNvSpPr txBox="1"/>
          <p:nvPr/>
        </p:nvSpPr>
        <p:spPr>
          <a:xfrm>
            <a:off x="8325690" y="2591435"/>
            <a:ext cx="1579278" cy="523220"/>
          </a:xfrm>
          <a:prstGeom prst="rect">
            <a:avLst/>
          </a:prstGeom>
          <a:noFill/>
        </p:spPr>
        <p:txBody>
          <a:bodyPr wrap="none" rtlCol="0">
            <a:spAutoFit/>
          </a:bodyPr>
          <a:lstStyle/>
          <a:p>
            <a:r>
              <a:rPr kumimoji="1" lang="en-US" altLang="ja-JP" sz="1400" b="1" dirty="0">
                <a:solidFill>
                  <a:schemeClr val="accent1"/>
                </a:solidFill>
              </a:rPr>
              <a:t>4. </a:t>
            </a:r>
            <a:r>
              <a:rPr kumimoji="1" lang="ja-JP" altLang="en-US" sz="1400" dirty="0"/>
              <a:t>酵素を回収</a:t>
            </a:r>
            <a:endParaRPr kumimoji="1" lang="en-US" altLang="ja-JP" sz="1400" dirty="0"/>
          </a:p>
          <a:p>
            <a:r>
              <a:rPr kumimoji="1" lang="en-US" altLang="ja-JP" sz="1400" b="1" dirty="0">
                <a:solidFill>
                  <a:schemeClr val="accent1"/>
                </a:solidFill>
              </a:rPr>
              <a:t>5.</a:t>
            </a:r>
            <a:r>
              <a:rPr kumimoji="1" lang="ja-JP" altLang="en-US" sz="1400" b="1" dirty="0">
                <a:solidFill>
                  <a:schemeClr val="accent1"/>
                </a:solidFill>
              </a:rPr>
              <a:t> </a:t>
            </a:r>
            <a:r>
              <a:rPr kumimoji="1" lang="ja-JP" altLang="en-US" sz="1400" dirty="0"/>
              <a:t>発現、活性確認</a:t>
            </a:r>
            <a:endParaRPr kumimoji="1" lang="en-US" altLang="ja-JP" sz="1400" dirty="0"/>
          </a:p>
        </p:txBody>
      </p:sp>
      <p:sp>
        <p:nvSpPr>
          <p:cNvPr id="120" name="矢印: 五方向 119">
            <a:extLst>
              <a:ext uri="{FF2B5EF4-FFF2-40B4-BE49-F238E27FC236}">
                <a16:creationId xmlns:a16="http://schemas.microsoft.com/office/drawing/2014/main" id="{18BB5730-5E64-4F26-B8D9-49AA168CC8C2}"/>
              </a:ext>
            </a:extLst>
          </p:cNvPr>
          <p:cNvSpPr/>
          <p:nvPr/>
        </p:nvSpPr>
        <p:spPr>
          <a:xfrm>
            <a:off x="6842348" y="2465360"/>
            <a:ext cx="1544819" cy="738034"/>
          </a:xfrm>
          <a:prstGeom prst="homePlate">
            <a:avLst>
              <a:gd name="adj" fmla="val 21836"/>
            </a:avLst>
          </a:prstGeom>
          <a:solidFill>
            <a:schemeClr val="accent2"/>
          </a:solidFill>
          <a:ln w="952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04" name="テキスト ボックス 103">
            <a:extLst>
              <a:ext uri="{FF2B5EF4-FFF2-40B4-BE49-F238E27FC236}">
                <a16:creationId xmlns:a16="http://schemas.microsoft.com/office/drawing/2014/main" id="{D78CB30D-7580-426D-90E5-5E6556F779B2}"/>
              </a:ext>
            </a:extLst>
          </p:cNvPr>
          <p:cNvSpPr txBox="1"/>
          <p:nvPr/>
        </p:nvSpPr>
        <p:spPr>
          <a:xfrm>
            <a:off x="6786363" y="2600239"/>
            <a:ext cx="2054887" cy="523220"/>
          </a:xfrm>
          <a:prstGeom prst="rect">
            <a:avLst/>
          </a:prstGeom>
          <a:noFill/>
        </p:spPr>
        <p:txBody>
          <a:bodyPr wrap="square" rtlCol="0">
            <a:spAutoFit/>
          </a:bodyPr>
          <a:lstStyle/>
          <a:p>
            <a:r>
              <a:rPr kumimoji="1" lang="en-US" altLang="ja-JP" sz="1400" b="1" dirty="0">
                <a:solidFill>
                  <a:schemeClr val="accent1"/>
                </a:solidFill>
              </a:rPr>
              <a:t>2. </a:t>
            </a:r>
            <a:r>
              <a:rPr kumimoji="1" lang="ja-JP" altLang="en-US" sz="1400" dirty="0"/>
              <a:t>酵母へ形質転換</a:t>
            </a:r>
            <a:endParaRPr kumimoji="1" lang="en-US" altLang="ja-JP" sz="1400" dirty="0"/>
          </a:p>
          <a:p>
            <a:r>
              <a:rPr kumimoji="1" lang="en-US" altLang="ja-JP" sz="1400" b="1" dirty="0">
                <a:solidFill>
                  <a:schemeClr val="accent1"/>
                </a:solidFill>
              </a:rPr>
              <a:t>3. </a:t>
            </a:r>
            <a:r>
              <a:rPr kumimoji="1" lang="ja-JP" altLang="en-US" sz="1400" dirty="0"/>
              <a:t>培養、発現誘導</a:t>
            </a:r>
          </a:p>
        </p:txBody>
      </p:sp>
      <p:sp>
        <p:nvSpPr>
          <p:cNvPr id="89" name="テキスト ボックス 88">
            <a:extLst>
              <a:ext uri="{FF2B5EF4-FFF2-40B4-BE49-F238E27FC236}">
                <a16:creationId xmlns:a16="http://schemas.microsoft.com/office/drawing/2014/main" id="{BE12544E-CCE4-453A-9217-3E28D3C7090F}"/>
              </a:ext>
            </a:extLst>
          </p:cNvPr>
          <p:cNvSpPr txBox="1"/>
          <p:nvPr/>
        </p:nvSpPr>
        <p:spPr>
          <a:xfrm>
            <a:off x="9113035" y="2326891"/>
            <a:ext cx="934871" cy="369332"/>
          </a:xfrm>
          <a:prstGeom prst="rect">
            <a:avLst/>
          </a:prstGeom>
          <a:noFill/>
          <a:ln w="9525">
            <a:noFill/>
          </a:ln>
        </p:spPr>
        <p:txBody>
          <a:bodyPr wrap="none" rtlCol="0">
            <a:spAutoFit/>
          </a:bodyPr>
          <a:lstStyle/>
          <a:p>
            <a:r>
              <a:rPr kumimoji="1" lang="en-US" altLang="ja-JP" b="1" dirty="0">
                <a:solidFill>
                  <a:srgbClr val="FF0000"/>
                </a:solidFill>
              </a:rPr>
              <a:t>4</a:t>
            </a:r>
            <a:r>
              <a:rPr kumimoji="1" lang="ja-JP" altLang="en-US" b="1" dirty="0">
                <a:solidFill>
                  <a:srgbClr val="FF0000"/>
                </a:solidFill>
              </a:rPr>
              <a:t>まで済</a:t>
            </a:r>
          </a:p>
        </p:txBody>
      </p:sp>
      <p:sp>
        <p:nvSpPr>
          <p:cNvPr id="96" name="テキスト ボックス 95">
            <a:extLst>
              <a:ext uri="{FF2B5EF4-FFF2-40B4-BE49-F238E27FC236}">
                <a16:creationId xmlns:a16="http://schemas.microsoft.com/office/drawing/2014/main" id="{13523AB4-5F6B-468F-AE4E-0671C7C30A6B}"/>
              </a:ext>
            </a:extLst>
          </p:cNvPr>
          <p:cNvSpPr txBox="1"/>
          <p:nvPr/>
        </p:nvSpPr>
        <p:spPr>
          <a:xfrm>
            <a:off x="6493097" y="2288905"/>
            <a:ext cx="415498" cy="369332"/>
          </a:xfrm>
          <a:prstGeom prst="rect">
            <a:avLst/>
          </a:prstGeom>
          <a:noFill/>
          <a:ln w="9525">
            <a:noFill/>
          </a:ln>
        </p:spPr>
        <p:txBody>
          <a:bodyPr wrap="none" rtlCol="0">
            <a:spAutoFit/>
          </a:bodyPr>
          <a:lstStyle/>
          <a:p>
            <a:r>
              <a:rPr kumimoji="1" lang="ja-JP" altLang="en-US" b="1" dirty="0">
                <a:solidFill>
                  <a:srgbClr val="FF0000"/>
                </a:solidFill>
              </a:rPr>
              <a:t>済</a:t>
            </a:r>
          </a:p>
        </p:txBody>
      </p:sp>
      <p:sp>
        <p:nvSpPr>
          <p:cNvPr id="97" name="テキスト ボックス 96">
            <a:extLst>
              <a:ext uri="{FF2B5EF4-FFF2-40B4-BE49-F238E27FC236}">
                <a16:creationId xmlns:a16="http://schemas.microsoft.com/office/drawing/2014/main" id="{BBEE6768-A649-4472-88AD-7C55E444FE4C}"/>
              </a:ext>
            </a:extLst>
          </p:cNvPr>
          <p:cNvSpPr txBox="1"/>
          <p:nvPr/>
        </p:nvSpPr>
        <p:spPr>
          <a:xfrm>
            <a:off x="8037860" y="2296003"/>
            <a:ext cx="415498" cy="369332"/>
          </a:xfrm>
          <a:prstGeom prst="rect">
            <a:avLst/>
          </a:prstGeom>
          <a:noFill/>
          <a:ln w="9525">
            <a:noFill/>
          </a:ln>
        </p:spPr>
        <p:txBody>
          <a:bodyPr wrap="none" rtlCol="0">
            <a:spAutoFit/>
          </a:bodyPr>
          <a:lstStyle/>
          <a:p>
            <a:r>
              <a:rPr kumimoji="1" lang="ja-JP" altLang="en-US" b="1" dirty="0">
                <a:solidFill>
                  <a:srgbClr val="FF0000"/>
                </a:solidFill>
              </a:rPr>
              <a:t>済</a:t>
            </a:r>
          </a:p>
        </p:txBody>
      </p:sp>
      <p:sp>
        <p:nvSpPr>
          <p:cNvPr id="16" name="正方形/長方形 15">
            <a:extLst>
              <a:ext uri="{FF2B5EF4-FFF2-40B4-BE49-F238E27FC236}">
                <a16:creationId xmlns:a16="http://schemas.microsoft.com/office/drawing/2014/main" id="{63F96705-1070-4F7B-96D1-A770D81762FC}"/>
              </a:ext>
            </a:extLst>
          </p:cNvPr>
          <p:cNvSpPr/>
          <p:nvPr/>
        </p:nvSpPr>
        <p:spPr>
          <a:xfrm>
            <a:off x="10923786" y="845446"/>
            <a:ext cx="176339" cy="2610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テキスト ボックス 16">
            <a:extLst>
              <a:ext uri="{FF2B5EF4-FFF2-40B4-BE49-F238E27FC236}">
                <a16:creationId xmlns:a16="http://schemas.microsoft.com/office/drawing/2014/main" id="{AFE99AB8-9539-4391-9689-CB880E368423}"/>
              </a:ext>
            </a:extLst>
          </p:cNvPr>
          <p:cNvSpPr txBox="1"/>
          <p:nvPr/>
        </p:nvSpPr>
        <p:spPr>
          <a:xfrm>
            <a:off x="11033551" y="830315"/>
            <a:ext cx="1048685" cy="307777"/>
          </a:xfrm>
          <a:prstGeom prst="rect">
            <a:avLst/>
          </a:prstGeom>
          <a:noFill/>
        </p:spPr>
        <p:txBody>
          <a:bodyPr wrap="none" rtlCol="0">
            <a:spAutoFit/>
          </a:bodyPr>
          <a:lstStyle/>
          <a:p>
            <a:r>
              <a:rPr kumimoji="1" lang="ja-JP" altLang="en-US" sz="1400" dirty="0"/>
              <a:t>今月の進捗</a:t>
            </a:r>
          </a:p>
        </p:txBody>
      </p:sp>
    </p:spTree>
    <p:extLst>
      <p:ext uri="{BB962C8B-B14F-4D97-AF65-F5344CB8AC3E}">
        <p14:creationId xmlns:p14="http://schemas.microsoft.com/office/powerpoint/2010/main" val="2596027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 name="グループ化 82">
            <a:extLst>
              <a:ext uri="{FF2B5EF4-FFF2-40B4-BE49-F238E27FC236}">
                <a16:creationId xmlns:a16="http://schemas.microsoft.com/office/drawing/2014/main" id="{019618AC-4596-63F3-7061-3B2FEE58E198}"/>
              </a:ext>
            </a:extLst>
          </p:cNvPr>
          <p:cNvGrpSpPr/>
          <p:nvPr/>
        </p:nvGrpSpPr>
        <p:grpSpPr>
          <a:xfrm>
            <a:off x="1493452" y="1947864"/>
            <a:ext cx="5748852" cy="1072875"/>
            <a:chOff x="1493452" y="1947864"/>
            <a:chExt cx="5748852" cy="1072875"/>
          </a:xfrm>
        </p:grpSpPr>
        <p:sp>
          <p:nvSpPr>
            <p:cNvPr id="60" name="矢印: 五方向 59">
              <a:extLst>
                <a:ext uri="{FF2B5EF4-FFF2-40B4-BE49-F238E27FC236}">
                  <a16:creationId xmlns:a16="http://schemas.microsoft.com/office/drawing/2014/main" id="{C9ECE12F-567B-403B-A980-5FB56E71102B}"/>
                </a:ext>
              </a:extLst>
            </p:cNvPr>
            <p:cNvSpPr/>
            <p:nvPr/>
          </p:nvSpPr>
          <p:spPr>
            <a:xfrm>
              <a:off x="1493452" y="1947864"/>
              <a:ext cx="5660598" cy="1072875"/>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61" name="テキスト ボックス 60">
              <a:extLst>
                <a:ext uri="{FF2B5EF4-FFF2-40B4-BE49-F238E27FC236}">
                  <a16:creationId xmlns:a16="http://schemas.microsoft.com/office/drawing/2014/main" id="{7532BF2B-D76D-4810-9C11-1D546BCB4CF0}"/>
                </a:ext>
              </a:extLst>
            </p:cNvPr>
            <p:cNvSpPr txBox="1"/>
            <p:nvPr/>
          </p:nvSpPr>
          <p:spPr>
            <a:xfrm>
              <a:off x="4571252" y="2732962"/>
              <a:ext cx="2671052"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i="0" u="none" strike="noStrike" kern="1200" cap="none" spc="0" normalizeH="0" baseline="0" noProof="0" dirty="0">
                  <a:ln>
                    <a:noFill/>
                  </a:ln>
                  <a:effectLst/>
                  <a:uLnTx/>
                  <a:uFillTx/>
                  <a:latin typeface="+mn-ea"/>
                  <a:cs typeface="+mn-cs"/>
                </a:rPr>
                <a:t>@</a:t>
              </a:r>
              <a:r>
                <a:rPr kumimoji="1" lang="ja-JP" altLang="en-US" sz="1200" i="0" u="none" strike="noStrike" kern="1200" cap="none" spc="0" normalizeH="0" baseline="0" noProof="0" dirty="0">
                  <a:ln>
                    <a:noFill/>
                  </a:ln>
                  <a:effectLst/>
                  <a:uLnTx/>
                  <a:uFillTx/>
                  <a:latin typeface="+mn-ea"/>
                  <a:cs typeface="+mn-cs"/>
                </a:rPr>
                <a:t>酵母（</a:t>
              </a:r>
              <a:r>
                <a:rPr kumimoji="1" lang="en-US" altLang="ja-JP" sz="1200" i="1" dirty="0">
                  <a:latin typeface="+mn-ea"/>
                </a:rPr>
                <a:t>Pichia</a:t>
              </a:r>
              <a:r>
                <a:rPr kumimoji="1" lang="ja-JP" altLang="en-US" sz="1200" i="1" dirty="0">
                  <a:latin typeface="+mn-ea"/>
                </a:rPr>
                <a:t> </a:t>
              </a:r>
              <a:r>
                <a:rPr kumimoji="1" lang="en-US" altLang="ja-JP" sz="1200" i="1" dirty="0">
                  <a:latin typeface="+mn-ea"/>
                </a:rPr>
                <a:t>Pastoris</a:t>
              </a:r>
              <a:r>
                <a:rPr kumimoji="1" lang="ja-JP" altLang="en-US" sz="1200" i="1" dirty="0">
                  <a:latin typeface="+mn-ea"/>
                </a:rPr>
                <a:t> </a:t>
              </a:r>
              <a:r>
                <a:rPr kumimoji="1" lang="en-US" altLang="ja-JP" sz="1200" dirty="0">
                  <a:latin typeface="+mn-ea"/>
                </a:rPr>
                <a:t>KM71H</a:t>
              </a:r>
              <a:r>
                <a:rPr kumimoji="1" lang="ja-JP" altLang="en-US" sz="1200" dirty="0">
                  <a:latin typeface="+mn-ea"/>
                </a:rPr>
                <a:t>）</a:t>
              </a:r>
              <a:endParaRPr kumimoji="1" lang="en-US" altLang="ja-JP" sz="1200" i="0" u="none" strike="noStrike" kern="1200" cap="none" spc="0" normalizeH="0" baseline="0" noProof="0" dirty="0">
                <a:ln>
                  <a:noFill/>
                </a:ln>
                <a:effectLst/>
                <a:uLnTx/>
                <a:uFillTx/>
                <a:latin typeface="+mn-ea"/>
                <a:cs typeface="+mn-cs"/>
              </a:endParaRPr>
            </a:p>
          </p:txBody>
        </p:sp>
      </p:grpSp>
      <p:sp>
        <p:nvSpPr>
          <p:cNvPr id="17" name="テキスト ボックス 16">
            <a:extLst>
              <a:ext uri="{FF2B5EF4-FFF2-40B4-BE49-F238E27FC236}">
                <a16:creationId xmlns:a16="http://schemas.microsoft.com/office/drawing/2014/main" id="{0E4A7874-610A-40B8-B656-135666538FD9}"/>
              </a:ext>
            </a:extLst>
          </p:cNvPr>
          <p:cNvSpPr txBox="1"/>
          <p:nvPr/>
        </p:nvSpPr>
        <p:spPr>
          <a:xfrm>
            <a:off x="8034410" y="6335846"/>
            <a:ext cx="4160939" cy="461665"/>
          </a:xfrm>
          <a:prstGeom prst="rect">
            <a:avLst/>
          </a:prstGeom>
          <a:solidFill>
            <a:schemeClr val="bg1"/>
          </a:solidFill>
        </p:spPr>
        <p:txBody>
          <a:bodyPr wrap="square" rtlCol="0">
            <a:spAutoFit/>
          </a:bodyPr>
          <a:lstStyle/>
          <a:p>
            <a:r>
              <a:rPr kumimoji="1" lang="ja-JP" altLang="en-US" sz="1200" dirty="0"/>
              <a:t>酵母</a:t>
            </a:r>
            <a:r>
              <a:rPr kumimoji="1" lang="ja-JP" altLang="en-US" sz="1200" i="1" dirty="0"/>
              <a:t>：</a:t>
            </a:r>
            <a:r>
              <a:rPr kumimoji="1" lang="en-US" altLang="ja-JP" sz="1200" i="1" dirty="0">
                <a:latin typeface="+mn-ea"/>
              </a:rPr>
              <a:t>Pichia</a:t>
            </a:r>
            <a:r>
              <a:rPr kumimoji="1" lang="ja-JP" altLang="en-US" sz="1200" i="1" dirty="0">
                <a:latin typeface="+mn-ea"/>
              </a:rPr>
              <a:t> </a:t>
            </a:r>
            <a:r>
              <a:rPr kumimoji="1" lang="en-US" altLang="ja-JP" sz="1200" i="1" dirty="0">
                <a:latin typeface="+mn-ea"/>
              </a:rPr>
              <a:t>pastoris</a:t>
            </a:r>
            <a:r>
              <a:rPr kumimoji="1" lang="ja-JP" altLang="en-US" sz="1200" i="1" dirty="0">
                <a:latin typeface="+mn-ea"/>
              </a:rPr>
              <a:t> </a:t>
            </a:r>
            <a:r>
              <a:rPr kumimoji="1" lang="en-US" altLang="ja-JP" sz="1200" dirty="0">
                <a:latin typeface="+mn-ea"/>
              </a:rPr>
              <a:t>KM71H</a:t>
            </a:r>
            <a:r>
              <a:rPr kumimoji="1" lang="ja-JP" altLang="en-US" sz="1200" dirty="0"/>
              <a:t>（メタノール資化酵母）</a:t>
            </a:r>
            <a:endParaRPr kumimoji="1" lang="en-US" altLang="ja-JP" sz="1200" dirty="0"/>
          </a:p>
          <a:p>
            <a:r>
              <a:rPr kumimoji="1" lang="ja-JP" altLang="en-US" sz="1200" dirty="0"/>
              <a:t>発現ベクター：</a:t>
            </a:r>
            <a:r>
              <a:rPr kumimoji="1" lang="en-US" altLang="ja-JP" sz="1200" dirty="0" err="1"/>
              <a:t>pPICZ</a:t>
            </a:r>
            <a:r>
              <a:rPr kumimoji="1" lang="en-US" altLang="ja-JP" sz="1200" dirty="0"/>
              <a:t>α</a:t>
            </a:r>
            <a:endParaRPr kumimoji="1" lang="ja-JP" altLang="en-US" sz="1200" dirty="0"/>
          </a:p>
        </p:txBody>
      </p:sp>
      <p:sp>
        <p:nvSpPr>
          <p:cNvPr id="2" name="タイトル 1">
            <a:extLst>
              <a:ext uri="{FF2B5EF4-FFF2-40B4-BE49-F238E27FC236}">
                <a16:creationId xmlns:a16="http://schemas.microsoft.com/office/drawing/2014/main" id="{949C1DF7-B6CA-4407-85CC-6136C931B173}"/>
              </a:ext>
            </a:extLst>
          </p:cNvPr>
          <p:cNvSpPr>
            <a:spLocks noGrp="1"/>
          </p:cNvSpPr>
          <p:nvPr>
            <p:ph type="title"/>
          </p:nvPr>
        </p:nvSpPr>
        <p:spPr/>
        <p:txBody>
          <a:bodyPr>
            <a:normAutofit fontScale="90000"/>
          </a:bodyPr>
          <a:lstStyle/>
          <a:p>
            <a:r>
              <a:rPr kumimoji="1" lang="en-US" altLang="ja-JP" sz="1800" dirty="0"/>
              <a:t>Wet</a:t>
            </a:r>
            <a:r>
              <a:rPr kumimoji="1" lang="ja-JP" altLang="en-US" sz="1800" dirty="0"/>
              <a:t>実験：セルロース分解酵素</a:t>
            </a:r>
            <a:r>
              <a:rPr lang="ja-JP" altLang="en-US" sz="1800" dirty="0"/>
              <a:t>の合成・評価実験</a:t>
            </a:r>
            <a:br>
              <a:rPr kumimoji="1" lang="en-US" altLang="ja-JP" sz="1800" dirty="0"/>
            </a:br>
            <a:r>
              <a:rPr lang="ja-JP" altLang="en-US" sz="2700" dirty="0"/>
              <a:t>実験内容</a:t>
            </a:r>
            <a:endParaRPr kumimoji="1" lang="ja-JP" altLang="en-US" dirty="0"/>
          </a:p>
        </p:txBody>
      </p:sp>
      <p:sp>
        <p:nvSpPr>
          <p:cNvPr id="3" name="スライド番号プレースホルダー 2">
            <a:extLst>
              <a:ext uri="{FF2B5EF4-FFF2-40B4-BE49-F238E27FC236}">
                <a16:creationId xmlns:a16="http://schemas.microsoft.com/office/drawing/2014/main" id="{EFA32363-7BBD-48BF-8C96-A6DB63C7ACB5}"/>
              </a:ext>
            </a:extLst>
          </p:cNvPr>
          <p:cNvSpPr>
            <a:spLocks noGrp="1"/>
          </p:cNvSpPr>
          <p:nvPr>
            <p:ph type="sldNum" sz="quarter" idx="10"/>
          </p:nvPr>
        </p:nvSpPr>
        <p:spPr/>
        <p:txBody>
          <a:bodyPr/>
          <a:lstStyle/>
          <a:p>
            <a:fld id="{584EAAFE-CFE5-40AD-8E95-5BFF290DC5CF}" type="slidenum">
              <a:rPr kumimoji="1" lang="ja-JP" altLang="en-US" smtClean="0"/>
              <a:pPr/>
              <a:t>12</a:t>
            </a:fld>
            <a:endParaRPr kumimoji="1" lang="ja-JP" altLang="en-US"/>
          </a:p>
        </p:txBody>
      </p:sp>
      <p:grpSp>
        <p:nvGrpSpPr>
          <p:cNvPr id="82" name="グループ化 81">
            <a:extLst>
              <a:ext uri="{FF2B5EF4-FFF2-40B4-BE49-F238E27FC236}">
                <a16:creationId xmlns:a16="http://schemas.microsoft.com/office/drawing/2014/main" id="{F320BE0D-543F-4DB8-C566-03D256B9DCB9}"/>
              </a:ext>
            </a:extLst>
          </p:cNvPr>
          <p:cNvGrpSpPr/>
          <p:nvPr/>
        </p:nvGrpSpPr>
        <p:grpSpPr>
          <a:xfrm>
            <a:off x="1824269" y="2124558"/>
            <a:ext cx="2160121" cy="765955"/>
            <a:chOff x="1824269" y="2124558"/>
            <a:chExt cx="2160121" cy="765955"/>
          </a:xfrm>
        </p:grpSpPr>
        <p:grpSp>
          <p:nvGrpSpPr>
            <p:cNvPr id="11" name="グループ化 10">
              <a:extLst>
                <a:ext uri="{FF2B5EF4-FFF2-40B4-BE49-F238E27FC236}">
                  <a16:creationId xmlns:a16="http://schemas.microsoft.com/office/drawing/2014/main" id="{D48C1BEB-5F57-42C1-A68A-107FFE10D9E5}"/>
                </a:ext>
              </a:extLst>
            </p:cNvPr>
            <p:cNvGrpSpPr/>
            <p:nvPr/>
          </p:nvGrpSpPr>
          <p:grpSpPr>
            <a:xfrm>
              <a:off x="1824269" y="2124558"/>
              <a:ext cx="2076455" cy="484033"/>
              <a:chOff x="6595770" y="1162574"/>
              <a:chExt cx="2076455" cy="484033"/>
            </a:xfrm>
          </p:grpSpPr>
          <p:sp>
            <p:nvSpPr>
              <p:cNvPr id="12" name="フローチャート: 端子 11">
                <a:extLst>
                  <a:ext uri="{FF2B5EF4-FFF2-40B4-BE49-F238E27FC236}">
                    <a16:creationId xmlns:a16="http://schemas.microsoft.com/office/drawing/2014/main" id="{5988BAB7-6A62-4914-B99E-2BAD4F6B2C02}"/>
                  </a:ext>
                </a:extLst>
              </p:cNvPr>
              <p:cNvSpPr/>
              <p:nvPr/>
            </p:nvSpPr>
            <p:spPr>
              <a:xfrm>
                <a:off x="6595770" y="1162574"/>
                <a:ext cx="969007" cy="484033"/>
              </a:xfrm>
              <a:prstGeom prst="flowChartTermina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b="1" dirty="0">
                    <a:solidFill>
                      <a:schemeClr val="bg1"/>
                    </a:solidFill>
                  </a:rPr>
                  <a:t>TeCel7A</a:t>
                </a:r>
                <a:endParaRPr kumimoji="1" lang="ja-JP" altLang="en-US" sz="1600" b="1" dirty="0">
                  <a:solidFill>
                    <a:schemeClr val="bg1"/>
                  </a:solidFill>
                </a:endParaRPr>
              </a:p>
            </p:txBody>
          </p:sp>
          <p:sp>
            <p:nvSpPr>
              <p:cNvPr id="13" name="正方形/長方形 12">
                <a:extLst>
                  <a:ext uri="{FF2B5EF4-FFF2-40B4-BE49-F238E27FC236}">
                    <a16:creationId xmlns:a16="http://schemas.microsoft.com/office/drawing/2014/main" id="{4F551A06-E970-40E4-B4AD-34981030A4B3}"/>
                  </a:ext>
                </a:extLst>
              </p:cNvPr>
              <p:cNvSpPr/>
              <p:nvPr/>
            </p:nvSpPr>
            <p:spPr>
              <a:xfrm>
                <a:off x="7712282" y="1404591"/>
                <a:ext cx="959943" cy="242016"/>
              </a:xfrm>
              <a:prstGeom prst="rect">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b="1" dirty="0">
                    <a:solidFill>
                      <a:schemeClr val="bg1"/>
                    </a:solidFill>
                  </a:rPr>
                  <a:t>TrCBM1</a:t>
                </a:r>
                <a:endParaRPr kumimoji="1" lang="ja-JP" altLang="en-US" sz="1600" b="1" dirty="0">
                  <a:solidFill>
                    <a:schemeClr val="bg1"/>
                  </a:solidFill>
                </a:endParaRPr>
              </a:p>
            </p:txBody>
          </p:sp>
          <p:cxnSp>
            <p:nvCxnSpPr>
              <p:cNvPr id="14" name="直線コネクタ 13">
                <a:extLst>
                  <a:ext uri="{FF2B5EF4-FFF2-40B4-BE49-F238E27FC236}">
                    <a16:creationId xmlns:a16="http://schemas.microsoft.com/office/drawing/2014/main" id="{241F7635-5FCB-4BCA-9559-123E20998AF5}"/>
                  </a:ext>
                </a:extLst>
              </p:cNvPr>
              <p:cNvCxnSpPr>
                <a:cxnSpLocks/>
                <a:endCxn id="13" idx="1"/>
              </p:cNvCxnSpPr>
              <p:nvPr/>
            </p:nvCxnSpPr>
            <p:spPr>
              <a:xfrm>
                <a:off x="7564777" y="1404591"/>
                <a:ext cx="147505" cy="121008"/>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5" name="テキスト ボックス 14">
              <a:extLst>
                <a:ext uri="{FF2B5EF4-FFF2-40B4-BE49-F238E27FC236}">
                  <a16:creationId xmlns:a16="http://schemas.microsoft.com/office/drawing/2014/main" id="{3317EA0B-0965-485A-98DD-FA6A3F2D3A69}"/>
                </a:ext>
              </a:extLst>
            </p:cNvPr>
            <p:cNvSpPr txBox="1"/>
            <p:nvPr/>
          </p:nvSpPr>
          <p:spPr>
            <a:xfrm>
              <a:off x="2876394" y="2580065"/>
              <a:ext cx="1107996" cy="307777"/>
            </a:xfrm>
            <a:prstGeom prst="rect">
              <a:avLst/>
            </a:prstGeom>
            <a:noFill/>
          </p:spPr>
          <p:txBody>
            <a:bodyPr wrap="none" rtlCol="0">
              <a:spAutoFit/>
            </a:bodyPr>
            <a:lstStyle/>
            <a:p>
              <a:r>
                <a:rPr kumimoji="1" lang="ja-JP" altLang="en-US" sz="1400" b="1" dirty="0">
                  <a:solidFill>
                    <a:srgbClr val="00CCFF"/>
                  </a:solidFill>
                </a:rPr>
                <a:t>結合ドメイン</a:t>
              </a:r>
            </a:p>
          </p:txBody>
        </p:sp>
        <p:sp>
          <p:nvSpPr>
            <p:cNvPr id="16" name="テキスト ボックス 15">
              <a:extLst>
                <a:ext uri="{FF2B5EF4-FFF2-40B4-BE49-F238E27FC236}">
                  <a16:creationId xmlns:a16="http://schemas.microsoft.com/office/drawing/2014/main" id="{33F92CA7-7090-466D-B6A4-5C4D25121D0E}"/>
                </a:ext>
              </a:extLst>
            </p:cNvPr>
            <p:cNvSpPr txBox="1"/>
            <p:nvPr/>
          </p:nvSpPr>
          <p:spPr>
            <a:xfrm>
              <a:off x="1824269" y="2582736"/>
              <a:ext cx="1107996" cy="307777"/>
            </a:xfrm>
            <a:prstGeom prst="rect">
              <a:avLst/>
            </a:prstGeom>
            <a:noFill/>
          </p:spPr>
          <p:txBody>
            <a:bodyPr wrap="none" rtlCol="0">
              <a:spAutoFit/>
            </a:bodyPr>
            <a:lstStyle/>
            <a:p>
              <a:r>
                <a:rPr kumimoji="1" lang="ja-JP" altLang="en-US" sz="1400" b="1" dirty="0">
                  <a:solidFill>
                    <a:srgbClr val="FF0000"/>
                  </a:solidFill>
                </a:rPr>
                <a:t>触媒ドメイン</a:t>
              </a:r>
            </a:p>
          </p:txBody>
        </p:sp>
      </p:grpSp>
      <p:sp>
        <p:nvSpPr>
          <p:cNvPr id="19" name="フローチャート: 他ページ結合子 18">
            <a:extLst>
              <a:ext uri="{FF2B5EF4-FFF2-40B4-BE49-F238E27FC236}">
                <a16:creationId xmlns:a16="http://schemas.microsoft.com/office/drawing/2014/main" id="{9E055A2D-2DDA-4D8E-BC60-DB2A722E822C}"/>
              </a:ext>
            </a:extLst>
          </p:cNvPr>
          <p:cNvSpPr/>
          <p:nvPr/>
        </p:nvSpPr>
        <p:spPr>
          <a:xfrm rot="16200000">
            <a:off x="9440169" y="3768788"/>
            <a:ext cx="1053152" cy="1895461"/>
          </a:xfrm>
          <a:prstGeom prst="flowChartOffpageConnector">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20" name="正方形/長方形 19">
            <a:extLst>
              <a:ext uri="{FF2B5EF4-FFF2-40B4-BE49-F238E27FC236}">
                <a16:creationId xmlns:a16="http://schemas.microsoft.com/office/drawing/2014/main" id="{12FB5731-1F7A-4A32-A7FF-B7A793C4A309}"/>
              </a:ext>
            </a:extLst>
          </p:cNvPr>
          <p:cNvSpPr/>
          <p:nvPr/>
        </p:nvSpPr>
        <p:spPr>
          <a:xfrm>
            <a:off x="7638027" y="4189943"/>
            <a:ext cx="2869009" cy="105315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テキスト ボックス 21">
            <a:extLst>
              <a:ext uri="{FF2B5EF4-FFF2-40B4-BE49-F238E27FC236}">
                <a16:creationId xmlns:a16="http://schemas.microsoft.com/office/drawing/2014/main" id="{D0EA029B-7F1B-428D-BE71-87F73343635A}"/>
              </a:ext>
            </a:extLst>
          </p:cNvPr>
          <p:cNvSpPr txBox="1"/>
          <p:nvPr/>
        </p:nvSpPr>
        <p:spPr>
          <a:xfrm>
            <a:off x="8253727" y="4301614"/>
            <a:ext cx="2253309" cy="338554"/>
          </a:xfrm>
          <a:prstGeom prst="rect">
            <a:avLst/>
          </a:prstGeom>
          <a:solidFill>
            <a:schemeClr val="accent2"/>
          </a:solidFill>
        </p:spPr>
        <p:txBody>
          <a:bodyPr wrap="none" rtlCol="0">
            <a:spAutoFit/>
          </a:bodyPr>
          <a:lstStyle/>
          <a:p>
            <a:pPr algn="ctr"/>
            <a:r>
              <a:rPr kumimoji="1" lang="ja-JP" altLang="en-US" sz="1600" dirty="0"/>
              <a:t>発現確認</a:t>
            </a:r>
            <a:r>
              <a:rPr kumimoji="1" lang="en-US" altLang="ja-JP" sz="1600" dirty="0"/>
              <a:t>…SDS-PAGE</a:t>
            </a:r>
          </a:p>
        </p:txBody>
      </p:sp>
      <p:cxnSp>
        <p:nvCxnSpPr>
          <p:cNvPr id="23" name="直線コネクタ 22">
            <a:extLst>
              <a:ext uri="{FF2B5EF4-FFF2-40B4-BE49-F238E27FC236}">
                <a16:creationId xmlns:a16="http://schemas.microsoft.com/office/drawing/2014/main" id="{C2E4E698-28E4-4E79-BD70-07C741E5CF2F}"/>
              </a:ext>
            </a:extLst>
          </p:cNvPr>
          <p:cNvCxnSpPr>
            <a:cxnSpLocks/>
          </p:cNvCxnSpPr>
          <p:nvPr/>
        </p:nvCxnSpPr>
        <p:spPr>
          <a:xfrm>
            <a:off x="10507036" y="4196145"/>
            <a:ext cx="0" cy="1046950"/>
          </a:xfrm>
          <a:prstGeom prst="line">
            <a:avLst/>
          </a:prstGeom>
          <a:solidFill>
            <a:schemeClr val="accent2"/>
          </a:solidFill>
          <a:ln w="127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33CAE62C-5F4E-480B-853B-E9974CA3B141}"/>
              </a:ext>
            </a:extLst>
          </p:cNvPr>
          <p:cNvCxnSpPr/>
          <p:nvPr/>
        </p:nvCxnSpPr>
        <p:spPr>
          <a:xfrm flipH="1">
            <a:off x="10317117" y="5243095"/>
            <a:ext cx="217170" cy="0"/>
          </a:xfrm>
          <a:prstGeom prst="line">
            <a:avLst/>
          </a:prstGeom>
          <a:solidFill>
            <a:schemeClr val="accent2"/>
          </a:solidFill>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平行四辺形 6">
            <a:extLst>
              <a:ext uri="{FF2B5EF4-FFF2-40B4-BE49-F238E27FC236}">
                <a16:creationId xmlns:a16="http://schemas.microsoft.com/office/drawing/2014/main" id="{08D2044D-80EC-473C-9B97-5A0277D3257A}"/>
              </a:ext>
            </a:extLst>
          </p:cNvPr>
          <p:cNvSpPr/>
          <p:nvPr/>
        </p:nvSpPr>
        <p:spPr>
          <a:xfrm>
            <a:off x="8013541" y="4723303"/>
            <a:ext cx="2900935" cy="513591"/>
          </a:xfrm>
          <a:prstGeom prst="parallelogram">
            <a:avLst>
              <a:gd name="adj" fmla="val 71199"/>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25" name="グループ化 24">
            <a:extLst>
              <a:ext uri="{FF2B5EF4-FFF2-40B4-BE49-F238E27FC236}">
                <a16:creationId xmlns:a16="http://schemas.microsoft.com/office/drawing/2014/main" id="{D290F675-5662-487F-9308-F66F4B3EA034}"/>
              </a:ext>
            </a:extLst>
          </p:cNvPr>
          <p:cNvGrpSpPr/>
          <p:nvPr/>
        </p:nvGrpSpPr>
        <p:grpSpPr>
          <a:xfrm>
            <a:off x="6323087" y="4189943"/>
            <a:ext cx="2136166" cy="1053151"/>
            <a:chOff x="2252875" y="3814653"/>
            <a:chExt cx="2136166" cy="1053151"/>
          </a:xfrm>
          <a:solidFill>
            <a:schemeClr val="accent2"/>
          </a:solidFill>
        </p:grpSpPr>
        <p:sp>
          <p:nvSpPr>
            <p:cNvPr id="26" name="フローチャート: 他ページ結合子 25">
              <a:extLst>
                <a:ext uri="{FF2B5EF4-FFF2-40B4-BE49-F238E27FC236}">
                  <a16:creationId xmlns:a16="http://schemas.microsoft.com/office/drawing/2014/main" id="{0FEB73F8-72F0-40EA-955B-5113C8D879DF}"/>
                </a:ext>
              </a:extLst>
            </p:cNvPr>
            <p:cNvSpPr/>
            <p:nvPr/>
          </p:nvSpPr>
          <p:spPr>
            <a:xfrm rot="16200000">
              <a:off x="2794382" y="3273146"/>
              <a:ext cx="1053151" cy="2136166"/>
            </a:xfrm>
            <a:prstGeom prst="flowChartOffpageConnector">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27" name="テキスト ボックス 26">
              <a:extLst>
                <a:ext uri="{FF2B5EF4-FFF2-40B4-BE49-F238E27FC236}">
                  <a16:creationId xmlns:a16="http://schemas.microsoft.com/office/drawing/2014/main" id="{9A590A83-2EB4-4816-89DF-52483E76B126}"/>
                </a:ext>
              </a:extLst>
            </p:cNvPr>
            <p:cNvSpPr txBox="1"/>
            <p:nvPr/>
          </p:nvSpPr>
          <p:spPr>
            <a:xfrm>
              <a:off x="2319526" y="4120665"/>
              <a:ext cx="2016899" cy="523220"/>
            </a:xfrm>
            <a:prstGeom prst="rect">
              <a:avLst/>
            </a:prstGeom>
            <a:noFill/>
          </p:spPr>
          <p:txBody>
            <a:bodyPr wrap="none" rtlCol="0">
              <a:spAutoFit/>
            </a:bodyPr>
            <a:lstStyle/>
            <a:p>
              <a:pPr algn="ctr"/>
              <a:r>
                <a:rPr kumimoji="1" lang="ja-JP" altLang="en-US" sz="1600" u="sng" dirty="0"/>
                <a:t>培地上清</a:t>
              </a:r>
              <a:r>
                <a:rPr kumimoji="1" lang="ja-JP" altLang="en-US" sz="1600" dirty="0"/>
                <a:t>回収</a:t>
              </a:r>
              <a:endParaRPr kumimoji="1" lang="en-US" altLang="ja-JP" sz="1600" dirty="0"/>
            </a:p>
            <a:p>
              <a:pPr algn="ctr"/>
              <a:r>
                <a:rPr kumimoji="1" lang="ja-JP" altLang="en-US" sz="1200" dirty="0"/>
                <a:t>　＝セルロース分解酵素含む</a:t>
              </a:r>
              <a:endParaRPr kumimoji="1" lang="en-US" altLang="ja-JP" sz="1200" dirty="0"/>
            </a:p>
          </p:txBody>
        </p:sp>
      </p:grpSp>
      <p:grpSp>
        <p:nvGrpSpPr>
          <p:cNvPr id="28" name="グループ化 27">
            <a:extLst>
              <a:ext uri="{FF2B5EF4-FFF2-40B4-BE49-F238E27FC236}">
                <a16:creationId xmlns:a16="http://schemas.microsoft.com/office/drawing/2014/main" id="{4D49B787-7D7B-40C7-B965-9F3F1C2249A2}"/>
              </a:ext>
            </a:extLst>
          </p:cNvPr>
          <p:cNvGrpSpPr/>
          <p:nvPr/>
        </p:nvGrpSpPr>
        <p:grpSpPr>
          <a:xfrm>
            <a:off x="4807044" y="4192729"/>
            <a:ext cx="1895461" cy="1053151"/>
            <a:chOff x="2252875" y="3814654"/>
            <a:chExt cx="1895461" cy="1053151"/>
          </a:xfrm>
          <a:solidFill>
            <a:schemeClr val="accent2"/>
          </a:solidFill>
        </p:grpSpPr>
        <p:sp>
          <p:nvSpPr>
            <p:cNvPr id="29" name="フローチャート: 他ページ結合子 28">
              <a:extLst>
                <a:ext uri="{FF2B5EF4-FFF2-40B4-BE49-F238E27FC236}">
                  <a16:creationId xmlns:a16="http://schemas.microsoft.com/office/drawing/2014/main" id="{FFC4D426-FAEC-4180-BF78-2FBC7D0E10ED}"/>
                </a:ext>
              </a:extLst>
            </p:cNvPr>
            <p:cNvSpPr/>
            <p:nvPr/>
          </p:nvSpPr>
          <p:spPr>
            <a:xfrm rot="16200000">
              <a:off x="2674030" y="3393499"/>
              <a:ext cx="1053151" cy="1895461"/>
            </a:xfrm>
            <a:prstGeom prst="flowChartOffpageConnector">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0" name="テキスト ボックス 29">
              <a:extLst>
                <a:ext uri="{FF2B5EF4-FFF2-40B4-BE49-F238E27FC236}">
                  <a16:creationId xmlns:a16="http://schemas.microsoft.com/office/drawing/2014/main" id="{22A3AEC6-E925-414F-AA67-13C7270C1953}"/>
                </a:ext>
              </a:extLst>
            </p:cNvPr>
            <p:cNvSpPr txBox="1"/>
            <p:nvPr/>
          </p:nvSpPr>
          <p:spPr>
            <a:xfrm>
              <a:off x="2774215" y="4056325"/>
              <a:ext cx="1005403" cy="584775"/>
            </a:xfrm>
            <a:prstGeom prst="rect">
              <a:avLst/>
            </a:prstGeom>
            <a:grpFill/>
          </p:spPr>
          <p:txBody>
            <a:bodyPr wrap="none" rtlCol="0">
              <a:spAutoFit/>
            </a:bodyPr>
            <a:lstStyle/>
            <a:p>
              <a:pPr algn="ctr"/>
              <a:r>
                <a:rPr kumimoji="1" lang="ja-JP" altLang="en-US" sz="1600" dirty="0"/>
                <a:t>酵母培養</a:t>
              </a:r>
              <a:endParaRPr kumimoji="1" lang="en-US" altLang="ja-JP" sz="1600" dirty="0"/>
            </a:p>
            <a:p>
              <a:pPr algn="ctr"/>
              <a:r>
                <a:rPr kumimoji="1" lang="ja-JP" altLang="en-US" sz="1600" dirty="0"/>
                <a:t>発現誘導</a:t>
              </a:r>
              <a:endParaRPr kumimoji="1" lang="en-US" altLang="ja-JP" sz="1600" dirty="0"/>
            </a:p>
          </p:txBody>
        </p:sp>
      </p:grpSp>
      <p:grpSp>
        <p:nvGrpSpPr>
          <p:cNvPr id="31" name="グループ化 30">
            <a:extLst>
              <a:ext uri="{FF2B5EF4-FFF2-40B4-BE49-F238E27FC236}">
                <a16:creationId xmlns:a16="http://schemas.microsoft.com/office/drawing/2014/main" id="{849BB06B-EE94-4D73-99E8-8FA744F2A042}"/>
              </a:ext>
            </a:extLst>
          </p:cNvPr>
          <p:cNvGrpSpPr/>
          <p:nvPr/>
        </p:nvGrpSpPr>
        <p:grpSpPr>
          <a:xfrm>
            <a:off x="3280072" y="4192729"/>
            <a:ext cx="1895461" cy="1053151"/>
            <a:chOff x="2252875" y="3814654"/>
            <a:chExt cx="1895461" cy="1053151"/>
          </a:xfrm>
          <a:solidFill>
            <a:schemeClr val="accent2">
              <a:lumMod val="20000"/>
              <a:lumOff val="80000"/>
            </a:schemeClr>
          </a:solidFill>
        </p:grpSpPr>
        <p:sp>
          <p:nvSpPr>
            <p:cNvPr id="32" name="フローチャート: 他ページ結合子 31">
              <a:extLst>
                <a:ext uri="{FF2B5EF4-FFF2-40B4-BE49-F238E27FC236}">
                  <a16:creationId xmlns:a16="http://schemas.microsoft.com/office/drawing/2014/main" id="{0B7EE3B8-1769-4422-AA5D-E6AC513291BA}"/>
                </a:ext>
              </a:extLst>
            </p:cNvPr>
            <p:cNvSpPr/>
            <p:nvPr/>
          </p:nvSpPr>
          <p:spPr>
            <a:xfrm rot="16200000">
              <a:off x="2674030" y="3393499"/>
              <a:ext cx="1053151" cy="1895461"/>
            </a:xfrm>
            <a:prstGeom prst="flowChartOffpageConnector">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3" name="テキスト ボックス 32">
              <a:extLst>
                <a:ext uri="{FF2B5EF4-FFF2-40B4-BE49-F238E27FC236}">
                  <a16:creationId xmlns:a16="http://schemas.microsoft.com/office/drawing/2014/main" id="{2747A904-F620-41FE-9BD1-762D0DFAF42F}"/>
                </a:ext>
              </a:extLst>
            </p:cNvPr>
            <p:cNvSpPr txBox="1"/>
            <p:nvPr/>
          </p:nvSpPr>
          <p:spPr>
            <a:xfrm>
              <a:off x="2773217" y="4059310"/>
              <a:ext cx="1005403" cy="584775"/>
            </a:xfrm>
            <a:prstGeom prst="rect">
              <a:avLst/>
            </a:prstGeom>
            <a:grpFill/>
          </p:spPr>
          <p:txBody>
            <a:bodyPr wrap="none" rtlCol="0">
              <a:spAutoFit/>
            </a:bodyPr>
            <a:lstStyle/>
            <a:p>
              <a:pPr algn="ctr"/>
              <a:r>
                <a:rPr kumimoji="1" lang="ja-JP" altLang="en-US" sz="1600" dirty="0"/>
                <a:t>酵母</a:t>
              </a:r>
              <a:r>
                <a:rPr kumimoji="1" lang="ja-JP" altLang="en-US" sz="1200" dirty="0"/>
                <a:t>＊</a:t>
              </a:r>
              <a:r>
                <a:rPr kumimoji="1" lang="ja-JP" altLang="en-US" sz="1600" dirty="0"/>
                <a:t>へ</a:t>
              </a:r>
              <a:endParaRPr kumimoji="1" lang="en-US" altLang="ja-JP" sz="1600" dirty="0"/>
            </a:p>
            <a:p>
              <a:pPr algn="ctr"/>
              <a:r>
                <a:rPr kumimoji="1" lang="ja-JP" altLang="en-US" sz="1600" dirty="0"/>
                <a:t>形質転換</a:t>
              </a:r>
            </a:p>
          </p:txBody>
        </p:sp>
      </p:grpSp>
      <p:sp>
        <p:nvSpPr>
          <p:cNvPr id="34" name="テキスト ボックス 33">
            <a:extLst>
              <a:ext uri="{FF2B5EF4-FFF2-40B4-BE49-F238E27FC236}">
                <a16:creationId xmlns:a16="http://schemas.microsoft.com/office/drawing/2014/main" id="{C5CAA1F6-D892-47A0-83E2-53F0B0260723}"/>
              </a:ext>
            </a:extLst>
          </p:cNvPr>
          <p:cNvSpPr txBox="1"/>
          <p:nvPr/>
        </p:nvSpPr>
        <p:spPr>
          <a:xfrm>
            <a:off x="501702" y="3473317"/>
            <a:ext cx="1571264" cy="369332"/>
          </a:xfrm>
          <a:prstGeom prst="rect">
            <a:avLst/>
          </a:prstGeom>
          <a:noFill/>
        </p:spPr>
        <p:txBody>
          <a:bodyPr wrap="none" rtlCol="0">
            <a:spAutoFit/>
          </a:bodyPr>
          <a:lstStyle/>
          <a:p>
            <a:pPr marL="285750" indent="-285750">
              <a:buFont typeface="Wingdings" panose="05000000000000000000" pitchFamily="2" charset="2"/>
              <a:buChar char="n"/>
            </a:pPr>
            <a:r>
              <a:rPr kumimoji="1" lang="ja-JP" altLang="en-US" b="1" dirty="0">
                <a:solidFill>
                  <a:schemeClr val="accent1"/>
                </a:solidFill>
              </a:rPr>
              <a:t>実験の流れ</a:t>
            </a:r>
          </a:p>
        </p:txBody>
      </p:sp>
      <p:cxnSp>
        <p:nvCxnSpPr>
          <p:cNvPr id="35" name="直線コネクタ 34">
            <a:extLst>
              <a:ext uri="{FF2B5EF4-FFF2-40B4-BE49-F238E27FC236}">
                <a16:creationId xmlns:a16="http://schemas.microsoft.com/office/drawing/2014/main" id="{6F9BF745-9DF5-43B4-9194-50085E8FE37C}"/>
              </a:ext>
            </a:extLst>
          </p:cNvPr>
          <p:cNvCxnSpPr>
            <a:cxnSpLocks/>
            <a:stCxn id="26" idx="2"/>
            <a:endCxn id="19" idx="2"/>
          </p:cNvCxnSpPr>
          <p:nvPr/>
        </p:nvCxnSpPr>
        <p:spPr>
          <a:xfrm>
            <a:off x="8459253" y="4716519"/>
            <a:ext cx="2455223"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テキスト ボックス 35">
            <a:extLst>
              <a:ext uri="{FF2B5EF4-FFF2-40B4-BE49-F238E27FC236}">
                <a16:creationId xmlns:a16="http://schemas.microsoft.com/office/drawing/2014/main" id="{A4BB34E2-D489-49B5-9732-42F5FD7553B8}"/>
              </a:ext>
            </a:extLst>
          </p:cNvPr>
          <p:cNvSpPr txBox="1"/>
          <p:nvPr/>
        </p:nvSpPr>
        <p:spPr>
          <a:xfrm>
            <a:off x="3324405" y="3804204"/>
            <a:ext cx="385042" cy="523220"/>
          </a:xfrm>
          <a:prstGeom prst="rect">
            <a:avLst/>
          </a:prstGeom>
          <a:noFill/>
        </p:spPr>
        <p:txBody>
          <a:bodyPr wrap="none" rtlCol="0">
            <a:spAutoFit/>
          </a:bodyPr>
          <a:lstStyle/>
          <a:p>
            <a:r>
              <a:rPr kumimoji="1" lang="en-US" altLang="ja-JP" sz="2800" b="1" dirty="0">
                <a:solidFill>
                  <a:schemeClr val="accent1"/>
                </a:solidFill>
              </a:rPr>
              <a:t>2</a:t>
            </a:r>
            <a:endParaRPr kumimoji="1" lang="ja-JP" altLang="en-US" sz="2800" b="1" dirty="0">
              <a:solidFill>
                <a:schemeClr val="accent1"/>
              </a:solidFill>
            </a:endParaRPr>
          </a:p>
        </p:txBody>
      </p:sp>
      <p:sp>
        <p:nvSpPr>
          <p:cNvPr id="37" name="テキスト ボックス 36">
            <a:extLst>
              <a:ext uri="{FF2B5EF4-FFF2-40B4-BE49-F238E27FC236}">
                <a16:creationId xmlns:a16="http://schemas.microsoft.com/office/drawing/2014/main" id="{37537FAB-AD4D-4A66-97EA-88F213B540A8}"/>
              </a:ext>
            </a:extLst>
          </p:cNvPr>
          <p:cNvSpPr txBox="1"/>
          <p:nvPr/>
        </p:nvSpPr>
        <p:spPr>
          <a:xfrm>
            <a:off x="4823082" y="3804204"/>
            <a:ext cx="385042" cy="523220"/>
          </a:xfrm>
          <a:prstGeom prst="rect">
            <a:avLst/>
          </a:prstGeom>
          <a:noFill/>
        </p:spPr>
        <p:txBody>
          <a:bodyPr wrap="none" rtlCol="0">
            <a:spAutoFit/>
          </a:bodyPr>
          <a:lstStyle/>
          <a:p>
            <a:r>
              <a:rPr kumimoji="1" lang="en-US" altLang="ja-JP" sz="2800" b="1" dirty="0">
                <a:solidFill>
                  <a:schemeClr val="accent1"/>
                </a:solidFill>
              </a:rPr>
              <a:t>3</a:t>
            </a:r>
            <a:endParaRPr kumimoji="1" lang="ja-JP" altLang="en-US" sz="2800" b="1" dirty="0">
              <a:solidFill>
                <a:schemeClr val="accent1"/>
              </a:solidFill>
            </a:endParaRPr>
          </a:p>
        </p:txBody>
      </p:sp>
      <p:sp>
        <p:nvSpPr>
          <p:cNvPr id="38" name="テキスト ボックス 37">
            <a:extLst>
              <a:ext uri="{FF2B5EF4-FFF2-40B4-BE49-F238E27FC236}">
                <a16:creationId xmlns:a16="http://schemas.microsoft.com/office/drawing/2014/main" id="{9F4786D5-CCB4-4FAA-B1F7-7340524337F6}"/>
              </a:ext>
            </a:extLst>
          </p:cNvPr>
          <p:cNvSpPr txBox="1"/>
          <p:nvPr/>
        </p:nvSpPr>
        <p:spPr>
          <a:xfrm>
            <a:off x="6323259" y="3804204"/>
            <a:ext cx="385042" cy="523220"/>
          </a:xfrm>
          <a:prstGeom prst="rect">
            <a:avLst/>
          </a:prstGeom>
          <a:noFill/>
        </p:spPr>
        <p:txBody>
          <a:bodyPr wrap="none" rtlCol="0">
            <a:spAutoFit/>
          </a:bodyPr>
          <a:lstStyle/>
          <a:p>
            <a:r>
              <a:rPr kumimoji="1" lang="en-US" altLang="ja-JP" sz="2800" b="1" dirty="0">
                <a:solidFill>
                  <a:schemeClr val="accent1"/>
                </a:solidFill>
              </a:rPr>
              <a:t>4</a:t>
            </a:r>
            <a:endParaRPr kumimoji="1" lang="ja-JP" altLang="en-US" sz="2800" b="1" dirty="0">
              <a:solidFill>
                <a:schemeClr val="accent1"/>
              </a:solidFill>
            </a:endParaRPr>
          </a:p>
        </p:txBody>
      </p:sp>
      <p:sp>
        <p:nvSpPr>
          <p:cNvPr id="39" name="テキスト ボックス 38">
            <a:extLst>
              <a:ext uri="{FF2B5EF4-FFF2-40B4-BE49-F238E27FC236}">
                <a16:creationId xmlns:a16="http://schemas.microsoft.com/office/drawing/2014/main" id="{E52270F5-56EB-43C9-A10E-64B1343102D8}"/>
              </a:ext>
            </a:extLst>
          </p:cNvPr>
          <p:cNvSpPr txBox="1"/>
          <p:nvPr/>
        </p:nvSpPr>
        <p:spPr>
          <a:xfrm>
            <a:off x="8013541" y="3804204"/>
            <a:ext cx="385042" cy="523220"/>
          </a:xfrm>
          <a:prstGeom prst="rect">
            <a:avLst/>
          </a:prstGeom>
          <a:noFill/>
        </p:spPr>
        <p:txBody>
          <a:bodyPr wrap="none" rtlCol="0">
            <a:spAutoFit/>
          </a:bodyPr>
          <a:lstStyle/>
          <a:p>
            <a:r>
              <a:rPr kumimoji="1" lang="en-US" altLang="ja-JP" sz="2800" b="1" dirty="0">
                <a:solidFill>
                  <a:schemeClr val="accent1"/>
                </a:solidFill>
              </a:rPr>
              <a:t>5</a:t>
            </a:r>
            <a:endParaRPr kumimoji="1" lang="ja-JP" altLang="en-US" sz="2800" b="1" dirty="0">
              <a:solidFill>
                <a:schemeClr val="accent1"/>
              </a:solidFill>
            </a:endParaRPr>
          </a:p>
        </p:txBody>
      </p:sp>
      <p:grpSp>
        <p:nvGrpSpPr>
          <p:cNvPr id="43" name="グループ化 42">
            <a:extLst>
              <a:ext uri="{FF2B5EF4-FFF2-40B4-BE49-F238E27FC236}">
                <a16:creationId xmlns:a16="http://schemas.microsoft.com/office/drawing/2014/main" id="{ADDC441E-5A39-4FC5-A531-0CE6EAAC503A}"/>
              </a:ext>
            </a:extLst>
          </p:cNvPr>
          <p:cNvGrpSpPr/>
          <p:nvPr/>
        </p:nvGrpSpPr>
        <p:grpSpPr>
          <a:xfrm>
            <a:off x="1764029" y="4194003"/>
            <a:ext cx="1895461" cy="1053151"/>
            <a:chOff x="2252875" y="3814654"/>
            <a:chExt cx="1895461" cy="1053151"/>
          </a:xfrm>
          <a:solidFill>
            <a:schemeClr val="accent2">
              <a:lumMod val="20000"/>
              <a:lumOff val="80000"/>
            </a:schemeClr>
          </a:solidFill>
        </p:grpSpPr>
        <p:sp>
          <p:nvSpPr>
            <p:cNvPr id="44" name="フローチャート: 他ページ結合子 43">
              <a:extLst>
                <a:ext uri="{FF2B5EF4-FFF2-40B4-BE49-F238E27FC236}">
                  <a16:creationId xmlns:a16="http://schemas.microsoft.com/office/drawing/2014/main" id="{94A0D61E-0F89-401B-933B-346F77E477F3}"/>
                </a:ext>
              </a:extLst>
            </p:cNvPr>
            <p:cNvSpPr/>
            <p:nvPr/>
          </p:nvSpPr>
          <p:spPr>
            <a:xfrm rot="16200000">
              <a:off x="2674030" y="3393499"/>
              <a:ext cx="1053151" cy="1895461"/>
            </a:xfrm>
            <a:prstGeom prst="flowChartOffpageConnector">
              <a:avLst/>
            </a:pr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45" name="テキスト ボックス 44">
              <a:extLst>
                <a:ext uri="{FF2B5EF4-FFF2-40B4-BE49-F238E27FC236}">
                  <a16:creationId xmlns:a16="http://schemas.microsoft.com/office/drawing/2014/main" id="{8565817D-3B45-4B36-8FEA-A69E67B90070}"/>
                </a:ext>
              </a:extLst>
            </p:cNvPr>
            <p:cNvSpPr txBox="1"/>
            <p:nvPr/>
          </p:nvSpPr>
          <p:spPr>
            <a:xfrm>
              <a:off x="2274285" y="4081526"/>
              <a:ext cx="800219" cy="584775"/>
            </a:xfrm>
            <a:prstGeom prst="rect">
              <a:avLst/>
            </a:prstGeom>
            <a:grpFill/>
          </p:spPr>
          <p:txBody>
            <a:bodyPr wrap="none" rtlCol="0">
              <a:spAutoFit/>
            </a:bodyPr>
            <a:lstStyle/>
            <a:p>
              <a:pPr algn="ctr"/>
              <a:r>
                <a:rPr kumimoji="1" lang="ja-JP" altLang="en-US" sz="1600" dirty="0"/>
                <a:t>遺伝子</a:t>
              </a:r>
              <a:endParaRPr kumimoji="1" lang="en-US" altLang="ja-JP" sz="1600" dirty="0"/>
            </a:p>
            <a:p>
              <a:pPr algn="ctr"/>
              <a:r>
                <a:rPr kumimoji="1" lang="ja-JP" altLang="en-US" sz="1600" dirty="0"/>
                <a:t>合成</a:t>
              </a:r>
            </a:p>
          </p:txBody>
        </p:sp>
      </p:grpSp>
      <p:sp>
        <p:nvSpPr>
          <p:cNvPr id="46" name="テキスト ボックス 45">
            <a:extLst>
              <a:ext uri="{FF2B5EF4-FFF2-40B4-BE49-F238E27FC236}">
                <a16:creationId xmlns:a16="http://schemas.microsoft.com/office/drawing/2014/main" id="{CE83C464-D590-4B45-99BD-448621C4A169}"/>
              </a:ext>
            </a:extLst>
          </p:cNvPr>
          <p:cNvSpPr txBox="1"/>
          <p:nvPr/>
        </p:nvSpPr>
        <p:spPr>
          <a:xfrm>
            <a:off x="1668427" y="3805478"/>
            <a:ext cx="385042" cy="523220"/>
          </a:xfrm>
          <a:prstGeom prst="rect">
            <a:avLst/>
          </a:prstGeom>
          <a:noFill/>
        </p:spPr>
        <p:txBody>
          <a:bodyPr wrap="none" rtlCol="0">
            <a:spAutoFit/>
          </a:bodyPr>
          <a:lstStyle/>
          <a:p>
            <a:r>
              <a:rPr kumimoji="1" lang="en-US" altLang="ja-JP" sz="2800" b="1" dirty="0">
                <a:solidFill>
                  <a:schemeClr val="accent1"/>
                </a:solidFill>
              </a:rPr>
              <a:t>1</a:t>
            </a:r>
            <a:endParaRPr kumimoji="1" lang="ja-JP" altLang="en-US" sz="2800" b="1" dirty="0">
              <a:solidFill>
                <a:schemeClr val="accent1"/>
              </a:solidFill>
            </a:endParaRPr>
          </a:p>
        </p:txBody>
      </p:sp>
      <p:grpSp>
        <p:nvGrpSpPr>
          <p:cNvPr id="62" name="グループ化 61">
            <a:extLst>
              <a:ext uri="{FF2B5EF4-FFF2-40B4-BE49-F238E27FC236}">
                <a16:creationId xmlns:a16="http://schemas.microsoft.com/office/drawing/2014/main" id="{49475D5A-5400-4402-AE6B-A3D71026CD66}"/>
              </a:ext>
            </a:extLst>
          </p:cNvPr>
          <p:cNvGrpSpPr/>
          <p:nvPr/>
        </p:nvGrpSpPr>
        <p:grpSpPr>
          <a:xfrm>
            <a:off x="4806730" y="2029141"/>
            <a:ext cx="2076455" cy="484033"/>
            <a:chOff x="6595770" y="1162574"/>
            <a:chExt cx="2076455" cy="484033"/>
          </a:xfrm>
        </p:grpSpPr>
        <p:sp>
          <p:nvSpPr>
            <p:cNvPr id="63" name="フローチャート: 端子 62">
              <a:extLst>
                <a:ext uri="{FF2B5EF4-FFF2-40B4-BE49-F238E27FC236}">
                  <a16:creationId xmlns:a16="http://schemas.microsoft.com/office/drawing/2014/main" id="{3D0102E9-B2F3-4FAF-93D4-0D02CF145891}"/>
                </a:ext>
              </a:extLst>
            </p:cNvPr>
            <p:cNvSpPr/>
            <p:nvPr/>
          </p:nvSpPr>
          <p:spPr>
            <a:xfrm>
              <a:off x="6595770" y="1162574"/>
              <a:ext cx="969007" cy="484033"/>
            </a:xfrm>
            <a:prstGeom prst="flowChartTermina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b="1" dirty="0">
                  <a:solidFill>
                    <a:schemeClr val="bg1"/>
                  </a:solidFill>
                </a:rPr>
                <a:t>TeCel7A</a:t>
              </a:r>
              <a:endParaRPr kumimoji="1" lang="ja-JP" altLang="en-US" sz="1600" b="1" dirty="0">
                <a:solidFill>
                  <a:schemeClr val="bg1"/>
                </a:solidFill>
              </a:endParaRPr>
            </a:p>
          </p:txBody>
        </p:sp>
        <p:sp>
          <p:nvSpPr>
            <p:cNvPr id="64" name="正方形/長方形 63">
              <a:extLst>
                <a:ext uri="{FF2B5EF4-FFF2-40B4-BE49-F238E27FC236}">
                  <a16:creationId xmlns:a16="http://schemas.microsoft.com/office/drawing/2014/main" id="{B6E0904D-8B19-4A1C-9EF4-3369D306B8A1}"/>
                </a:ext>
              </a:extLst>
            </p:cNvPr>
            <p:cNvSpPr/>
            <p:nvPr/>
          </p:nvSpPr>
          <p:spPr>
            <a:xfrm>
              <a:off x="7712282" y="1404591"/>
              <a:ext cx="959943" cy="2420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1600" b="1" dirty="0">
                  <a:solidFill>
                    <a:schemeClr val="bg1"/>
                  </a:solidFill>
                </a:rPr>
                <a:t>設計</a:t>
              </a:r>
              <a:r>
                <a:rPr kumimoji="1" lang="en-US" altLang="ja-JP" sz="1600" b="1" dirty="0">
                  <a:solidFill>
                    <a:schemeClr val="bg1"/>
                  </a:solidFill>
                </a:rPr>
                <a:t>CBD</a:t>
              </a:r>
              <a:endParaRPr kumimoji="1" lang="ja-JP" altLang="en-US" sz="1600" b="1" dirty="0">
                <a:solidFill>
                  <a:schemeClr val="bg1"/>
                </a:solidFill>
              </a:endParaRPr>
            </a:p>
          </p:txBody>
        </p:sp>
        <p:cxnSp>
          <p:nvCxnSpPr>
            <p:cNvPr id="65" name="直線コネクタ 64">
              <a:extLst>
                <a:ext uri="{FF2B5EF4-FFF2-40B4-BE49-F238E27FC236}">
                  <a16:creationId xmlns:a16="http://schemas.microsoft.com/office/drawing/2014/main" id="{E0094156-867A-418C-9B94-5E4D050290A8}"/>
                </a:ext>
              </a:extLst>
            </p:cNvPr>
            <p:cNvCxnSpPr>
              <a:cxnSpLocks/>
              <a:endCxn id="64" idx="1"/>
            </p:cNvCxnSpPr>
            <p:nvPr/>
          </p:nvCxnSpPr>
          <p:spPr>
            <a:xfrm>
              <a:off x="7564777" y="1404591"/>
              <a:ext cx="147505" cy="121008"/>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66" name="テキスト ボックス 65">
            <a:extLst>
              <a:ext uri="{FF2B5EF4-FFF2-40B4-BE49-F238E27FC236}">
                <a16:creationId xmlns:a16="http://schemas.microsoft.com/office/drawing/2014/main" id="{E41DFD38-4D4F-43FD-B19A-A11987BA2469}"/>
              </a:ext>
            </a:extLst>
          </p:cNvPr>
          <p:cNvSpPr txBox="1"/>
          <p:nvPr/>
        </p:nvSpPr>
        <p:spPr>
          <a:xfrm>
            <a:off x="5858855" y="2484648"/>
            <a:ext cx="1107996" cy="307777"/>
          </a:xfrm>
          <a:prstGeom prst="rect">
            <a:avLst/>
          </a:prstGeom>
          <a:noFill/>
        </p:spPr>
        <p:txBody>
          <a:bodyPr wrap="none" rtlCol="0">
            <a:spAutoFit/>
          </a:bodyPr>
          <a:lstStyle/>
          <a:p>
            <a:r>
              <a:rPr kumimoji="1" lang="ja-JP" altLang="en-US" sz="1400" b="1" dirty="0">
                <a:solidFill>
                  <a:schemeClr val="accent1"/>
                </a:solidFill>
              </a:rPr>
              <a:t>結合ドメイン</a:t>
            </a:r>
          </a:p>
        </p:txBody>
      </p:sp>
      <p:sp>
        <p:nvSpPr>
          <p:cNvPr id="67" name="テキスト ボックス 66">
            <a:extLst>
              <a:ext uri="{FF2B5EF4-FFF2-40B4-BE49-F238E27FC236}">
                <a16:creationId xmlns:a16="http://schemas.microsoft.com/office/drawing/2014/main" id="{406249A1-3FF3-4E1E-8FDD-37BB11D018D8}"/>
              </a:ext>
            </a:extLst>
          </p:cNvPr>
          <p:cNvSpPr txBox="1"/>
          <p:nvPr/>
        </p:nvSpPr>
        <p:spPr>
          <a:xfrm>
            <a:off x="4806730" y="2487319"/>
            <a:ext cx="1107996" cy="307777"/>
          </a:xfrm>
          <a:prstGeom prst="rect">
            <a:avLst/>
          </a:prstGeom>
          <a:noFill/>
        </p:spPr>
        <p:txBody>
          <a:bodyPr wrap="none" rtlCol="0">
            <a:spAutoFit/>
          </a:bodyPr>
          <a:lstStyle/>
          <a:p>
            <a:r>
              <a:rPr kumimoji="1" lang="ja-JP" altLang="en-US" sz="1400" b="1" dirty="0">
                <a:solidFill>
                  <a:srgbClr val="FF0000"/>
                </a:solidFill>
              </a:rPr>
              <a:t>触媒ドメイン</a:t>
            </a:r>
          </a:p>
        </p:txBody>
      </p:sp>
      <p:sp>
        <p:nvSpPr>
          <p:cNvPr id="68" name="テキスト ボックス 67">
            <a:extLst>
              <a:ext uri="{FF2B5EF4-FFF2-40B4-BE49-F238E27FC236}">
                <a16:creationId xmlns:a16="http://schemas.microsoft.com/office/drawing/2014/main" id="{7D366EF3-D4DF-4C9A-80B9-E24A63965AA6}"/>
              </a:ext>
            </a:extLst>
          </p:cNvPr>
          <p:cNvSpPr txBox="1"/>
          <p:nvPr/>
        </p:nvSpPr>
        <p:spPr>
          <a:xfrm>
            <a:off x="4094356" y="2040815"/>
            <a:ext cx="543739" cy="307777"/>
          </a:xfrm>
          <a:prstGeom prst="rect">
            <a:avLst/>
          </a:prstGeom>
          <a:noFill/>
        </p:spPr>
        <p:txBody>
          <a:bodyPr wrap="none" rtlCol="0">
            <a:spAutoFit/>
          </a:bodyPr>
          <a:lstStyle/>
          <a:p>
            <a:r>
              <a:rPr kumimoji="1" lang="ja-JP" altLang="en-US" sz="1400" dirty="0"/>
              <a:t>置換</a:t>
            </a:r>
          </a:p>
        </p:txBody>
      </p:sp>
      <p:sp>
        <p:nvSpPr>
          <p:cNvPr id="73" name="矢印: 右 72">
            <a:extLst>
              <a:ext uri="{FF2B5EF4-FFF2-40B4-BE49-F238E27FC236}">
                <a16:creationId xmlns:a16="http://schemas.microsoft.com/office/drawing/2014/main" id="{1FB4EDBD-762F-4416-B741-3B081027806E}"/>
              </a:ext>
            </a:extLst>
          </p:cNvPr>
          <p:cNvSpPr/>
          <p:nvPr/>
        </p:nvSpPr>
        <p:spPr>
          <a:xfrm>
            <a:off x="4182876" y="2388836"/>
            <a:ext cx="418585" cy="156359"/>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6" name="テキスト ボックス 75">
            <a:extLst>
              <a:ext uri="{FF2B5EF4-FFF2-40B4-BE49-F238E27FC236}">
                <a16:creationId xmlns:a16="http://schemas.microsoft.com/office/drawing/2014/main" id="{371C2749-7CED-4443-A52B-B5958D1B01C6}"/>
              </a:ext>
            </a:extLst>
          </p:cNvPr>
          <p:cNvSpPr txBox="1"/>
          <p:nvPr/>
        </p:nvSpPr>
        <p:spPr>
          <a:xfrm>
            <a:off x="502374" y="5790749"/>
            <a:ext cx="6147837" cy="369332"/>
          </a:xfrm>
          <a:prstGeom prst="rect">
            <a:avLst/>
          </a:prstGeom>
          <a:noFill/>
        </p:spPr>
        <p:txBody>
          <a:bodyPr wrap="none" rtlCol="0">
            <a:spAutoFit/>
          </a:bodyPr>
          <a:lstStyle/>
          <a:p>
            <a:pPr marL="285750" indent="-285750">
              <a:buFont typeface="Wingdings" panose="05000000000000000000" pitchFamily="2" charset="2"/>
              <a:buChar char="n"/>
            </a:pPr>
            <a:r>
              <a:rPr kumimoji="1" lang="ja-JP" altLang="en-US" b="1" dirty="0">
                <a:solidFill>
                  <a:schemeClr val="accent1"/>
                </a:solidFill>
              </a:rPr>
              <a:t>次月の予定　</a:t>
            </a:r>
            <a:r>
              <a:rPr kumimoji="1" lang="ja-JP" altLang="en-US" dirty="0"/>
              <a:t>粗酵素反応の結果を確認し、活性を評価する。</a:t>
            </a:r>
          </a:p>
        </p:txBody>
      </p:sp>
      <p:sp>
        <p:nvSpPr>
          <p:cNvPr id="70" name="テキスト ボックス 69">
            <a:extLst>
              <a:ext uri="{FF2B5EF4-FFF2-40B4-BE49-F238E27FC236}">
                <a16:creationId xmlns:a16="http://schemas.microsoft.com/office/drawing/2014/main" id="{1528EAEB-7328-413E-9DA1-C5AF06547D95}"/>
              </a:ext>
            </a:extLst>
          </p:cNvPr>
          <p:cNvSpPr txBox="1"/>
          <p:nvPr/>
        </p:nvSpPr>
        <p:spPr>
          <a:xfrm>
            <a:off x="5828297" y="6321625"/>
            <a:ext cx="2414693"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i="0" u="none" strike="noStrike" kern="1200" cap="none" spc="0" normalizeH="0" baseline="0" noProof="0" dirty="0" err="1">
                <a:ln>
                  <a:noFill/>
                </a:ln>
                <a:solidFill>
                  <a:srgbClr val="FF0000"/>
                </a:solidFill>
                <a:effectLst/>
                <a:uLnTx/>
                <a:uFillTx/>
                <a:latin typeface="Meiryo UI"/>
                <a:ea typeface="Meiryo UI"/>
                <a:cs typeface="+mn-cs"/>
              </a:rPr>
              <a:t>Te</a:t>
            </a:r>
            <a:r>
              <a:rPr kumimoji="1" lang="ja-JP" altLang="en-US" sz="1200" i="0" u="none" strike="noStrike" kern="1200" cap="none" spc="0" normalizeH="0" baseline="0" noProof="0" dirty="0">
                <a:ln>
                  <a:noFill/>
                </a:ln>
                <a:solidFill>
                  <a:srgbClr val="FF0000"/>
                </a:solidFill>
                <a:effectLst/>
                <a:uLnTx/>
                <a:uFillTx/>
                <a:latin typeface="Meiryo UI"/>
                <a:ea typeface="Meiryo UI"/>
                <a:cs typeface="+mn-cs"/>
              </a:rPr>
              <a:t>：</a:t>
            </a:r>
            <a:r>
              <a:rPr kumimoji="1" lang="en-US" altLang="ja-JP" sz="1200" i="1" u="none" strike="noStrike" kern="1200" cap="none" spc="0" normalizeH="0" baseline="0" noProof="0" dirty="0" err="1">
                <a:ln>
                  <a:noFill/>
                </a:ln>
                <a:solidFill>
                  <a:srgbClr val="FF0000"/>
                </a:solidFill>
                <a:effectLst/>
                <a:uLnTx/>
                <a:uFillTx/>
                <a:latin typeface="Meiryo UI"/>
                <a:ea typeface="Meiryo UI"/>
                <a:cs typeface="+mn-cs"/>
              </a:rPr>
              <a:t>Talaromyces</a:t>
            </a:r>
            <a:r>
              <a:rPr kumimoji="1" lang="en-US" altLang="ja-JP" sz="1200" i="1" u="none" strike="noStrike" kern="1200" cap="none" spc="0" normalizeH="0" baseline="0" noProof="0" dirty="0">
                <a:ln>
                  <a:noFill/>
                </a:ln>
                <a:solidFill>
                  <a:srgbClr val="FF0000"/>
                </a:solidFill>
                <a:effectLst/>
                <a:uLnTx/>
                <a:uFillTx/>
                <a:latin typeface="Meiryo UI"/>
                <a:ea typeface="Meiryo UI"/>
                <a:cs typeface="+mn-cs"/>
              </a:rPr>
              <a:t> </a:t>
            </a:r>
            <a:r>
              <a:rPr kumimoji="1" lang="en-US" altLang="ja-JP" sz="1200" i="1" u="none" strike="noStrike" kern="1200" cap="none" spc="0" normalizeH="0" baseline="0" noProof="0" dirty="0" err="1">
                <a:ln>
                  <a:noFill/>
                </a:ln>
                <a:solidFill>
                  <a:srgbClr val="FF0000"/>
                </a:solidFill>
                <a:effectLst/>
                <a:uLnTx/>
                <a:uFillTx/>
                <a:latin typeface="Meiryo UI"/>
                <a:ea typeface="Meiryo UI"/>
                <a:cs typeface="+mn-cs"/>
              </a:rPr>
              <a:t>emersonii</a:t>
            </a:r>
            <a:endParaRPr kumimoji="1" lang="en-US" altLang="ja-JP" sz="1200" i="1" u="none" strike="noStrike" kern="1200" cap="none" spc="0" normalizeH="0" baseline="0" noProof="0" dirty="0">
              <a:ln>
                <a:noFill/>
              </a:ln>
              <a:solidFill>
                <a:srgbClr val="FF0000"/>
              </a:solidFill>
              <a:effectLst/>
              <a:uLnTx/>
              <a:uFillTx/>
              <a:latin typeface="Meiryo UI"/>
              <a:ea typeface="Meiryo UI"/>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i="0" u="none" strike="noStrike" kern="1200" cap="none" spc="0" normalizeH="0" baseline="0" noProof="0" dirty="0">
                <a:ln>
                  <a:noFill/>
                </a:ln>
                <a:solidFill>
                  <a:srgbClr val="00CCFF"/>
                </a:solidFill>
                <a:effectLst/>
                <a:uLnTx/>
                <a:uFillTx/>
                <a:latin typeface="Meiryo UI"/>
                <a:ea typeface="Meiryo UI"/>
                <a:cs typeface="+mn-cs"/>
              </a:rPr>
              <a:t>Tr</a:t>
            </a:r>
            <a:r>
              <a:rPr kumimoji="1" lang="ja-JP" altLang="en-US" sz="1200" i="0" u="none" strike="noStrike" kern="1200" cap="none" spc="0" normalizeH="0" baseline="0" noProof="0" dirty="0">
                <a:ln>
                  <a:noFill/>
                </a:ln>
                <a:solidFill>
                  <a:srgbClr val="00CCFF"/>
                </a:solidFill>
                <a:effectLst/>
                <a:uLnTx/>
                <a:uFillTx/>
                <a:latin typeface="Meiryo UI"/>
                <a:ea typeface="Meiryo UI"/>
                <a:cs typeface="+mn-cs"/>
              </a:rPr>
              <a:t>：</a:t>
            </a:r>
            <a:r>
              <a:rPr kumimoji="1" lang="en-US" altLang="ja-JP" sz="1200" i="1" u="none" strike="noStrike" kern="1200" cap="none" spc="0" normalizeH="0" baseline="0" noProof="0" dirty="0">
                <a:ln>
                  <a:noFill/>
                </a:ln>
                <a:solidFill>
                  <a:srgbClr val="00CCFF"/>
                </a:solidFill>
                <a:effectLst/>
                <a:uLnTx/>
                <a:uFillTx/>
                <a:latin typeface="Meiryo UI"/>
                <a:ea typeface="Meiryo UI"/>
                <a:cs typeface="+mn-cs"/>
              </a:rPr>
              <a:t>Trichoderma </a:t>
            </a:r>
            <a:r>
              <a:rPr kumimoji="1" lang="en-US" altLang="ja-JP" sz="1200" i="1" u="none" strike="noStrike" kern="1200" cap="none" spc="0" normalizeH="0" baseline="0" noProof="0" dirty="0" err="1">
                <a:ln>
                  <a:noFill/>
                </a:ln>
                <a:solidFill>
                  <a:srgbClr val="00CCFF"/>
                </a:solidFill>
                <a:effectLst/>
                <a:uLnTx/>
                <a:uFillTx/>
                <a:latin typeface="Meiryo UI"/>
                <a:ea typeface="Meiryo UI"/>
                <a:cs typeface="+mn-cs"/>
              </a:rPr>
              <a:t>reesei</a:t>
            </a:r>
            <a:endParaRPr kumimoji="1" lang="en-US" altLang="ja-JP" sz="1200" i="1" u="none" strike="noStrike" kern="1200" cap="none" spc="0" normalizeH="0" baseline="0" noProof="0" dirty="0">
              <a:ln>
                <a:noFill/>
              </a:ln>
              <a:solidFill>
                <a:srgbClr val="00CCFF"/>
              </a:solidFill>
              <a:effectLst/>
              <a:uLnTx/>
              <a:uFillTx/>
              <a:latin typeface="Meiryo UI"/>
              <a:ea typeface="Meiryo UI"/>
              <a:cs typeface="+mn-cs"/>
            </a:endParaRPr>
          </a:p>
        </p:txBody>
      </p:sp>
      <p:sp>
        <p:nvSpPr>
          <p:cNvPr id="4" name="矢印: 山形 3">
            <a:extLst>
              <a:ext uri="{FF2B5EF4-FFF2-40B4-BE49-F238E27FC236}">
                <a16:creationId xmlns:a16="http://schemas.microsoft.com/office/drawing/2014/main" id="{63EE3B97-FB66-4DCF-8336-79B6232D2C1C}"/>
              </a:ext>
            </a:extLst>
          </p:cNvPr>
          <p:cNvSpPr/>
          <p:nvPr/>
        </p:nvSpPr>
        <p:spPr>
          <a:xfrm>
            <a:off x="2285474" y="4190406"/>
            <a:ext cx="1374017" cy="1050818"/>
          </a:xfrm>
          <a:prstGeom prst="chevron">
            <a:avLst>
              <a:gd name="adj" fmla="val 35660"/>
            </a:avLst>
          </a:prstGeom>
          <a:solidFill>
            <a:schemeClr val="accent2">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7" name="テキスト ボックス 46">
            <a:extLst>
              <a:ext uri="{FF2B5EF4-FFF2-40B4-BE49-F238E27FC236}">
                <a16:creationId xmlns:a16="http://schemas.microsoft.com/office/drawing/2014/main" id="{6850B8A5-A2F3-49A6-B15F-CD2A095242A8}"/>
              </a:ext>
            </a:extLst>
          </p:cNvPr>
          <p:cNvSpPr txBox="1"/>
          <p:nvPr/>
        </p:nvSpPr>
        <p:spPr>
          <a:xfrm>
            <a:off x="2499887" y="4307063"/>
            <a:ext cx="990025" cy="830997"/>
          </a:xfrm>
          <a:prstGeom prst="rect">
            <a:avLst/>
          </a:prstGeom>
          <a:noFill/>
        </p:spPr>
        <p:txBody>
          <a:bodyPr wrap="square" rtlCol="0">
            <a:spAutoFit/>
          </a:bodyPr>
          <a:lstStyle/>
          <a:p>
            <a:pPr algn="ctr"/>
            <a:r>
              <a:rPr kumimoji="1" lang="ja-JP" altLang="en-US" sz="1600" dirty="0"/>
              <a:t>設計</a:t>
            </a:r>
            <a:r>
              <a:rPr kumimoji="1" lang="en-US" altLang="ja-JP" sz="1600" dirty="0"/>
              <a:t>CBD</a:t>
            </a:r>
          </a:p>
          <a:p>
            <a:pPr algn="ctr"/>
            <a:r>
              <a:rPr kumimoji="1" lang="ja-JP" altLang="en-US" sz="1600" dirty="0"/>
              <a:t>入れ替え</a:t>
            </a:r>
          </a:p>
        </p:txBody>
      </p:sp>
      <p:sp>
        <p:nvSpPr>
          <p:cNvPr id="21" name="テキスト ボックス 20">
            <a:extLst>
              <a:ext uri="{FF2B5EF4-FFF2-40B4-BE49-F238E27FC236}">
                <a16:creationId xmlns:a16="http://schemas.microsoft.com/office/drawing/2014/main" id="{BA17EFC9-6149-4951-9808-92B174F7977B}"/>
              </a:ext>
            </a:extLst>
          </p:cNvPr>
          <p:cNvSpPr txBox="1"/>
          <p:nvPr/>
        </p:nvSpPr>
        <p:spPr>
          <a:xfrm>
            <a:off x="8253727" y="4815178"/>
            <a:ext cx="2236511" cy="338554"/>
          </a:xfrm>
          <a:prstGeom prst="rect">
            <a:avLst/>
          </a:prstGeom>
          <a:noFill/>
        </p:spPr>
        <p:txBody>
          <a:bodyPr wrap="none" rtlCol="0">
            <a:spAutoFit/>
          </a:bodyPr>
          <a:lstStyle/>
          <a:p>
            <a:pPr algn="ctr"/>
            <a:r>
              <a:rPr kumimoji="1" lang="ja-JP" altLang="en-US" sz="1600" dirty="0"/>
              <a:t>活性確認</a:t>
            </a:r>
            <a:r>
              <a:rPr kumimoji="1" lang="en-US" altLang="ja-JP" sz="1600" dirty="0"/>
              <a:t>…</a:t>
            </a:r>
            <a:r>
              <a:rPr kumimoji="1" lang="ja-JP" altLang="en-US" sz="1600" dirty="0"/>
              <a:t>粗酵素反応</a:t>
            </a:r>
            <a:endParaRPr kumimoji="1" lang="en-US" altLang="ja-JP" sz="1600" dirty="0"/>
          </a:p>
        </p:txBody>
      </p:sp>
      <p:sp>
        <p:nvSpPr>
          <p:cNvPr id="8" name="テキスト ボックス 7">
            <a:extLst>
              <a:ext uri="{FF2B5EF4-FFF2-40B4-BE49-F238E27FC236}">
                <a16:creationId xmlns:a16="http://schemas.microsoft.com/office/drawing/2014/main" id="{3B342A9F-026D-4E62-A38F-52D2CD78F125}"/>
              </a:ext>
            </a:extLst>
          </p:cNvPr>
          <p:cNvSpPr txBox="1"/>
          <p:nvPr/>
        </p:nvSpPr>
        <p:spPr>
          <a:xfrm>
            <a:off x="3992987" y="5334970"/>
            <a:ext cx="5572359" cy="369332"/>
          </a:xfrm>
          <a:prstGeom prst="rect">
            <a:avLst/>
          </a:prstGeom>
          <a:noFill/>
        </p:spPr>
        <p:txBody>
          <a:bodyPr wrap="none" rtlCol="0">
            <a:spAutoFit/>
          </a:bodyPr>
          <a:lstStyle/>
          <a:p>
            <a:r>
              <a:rPr kumimoji="1" lang="ja-JP" altLang="en-US" dirty="0"/>
              <a:t>タンパク質合成（</a:t>
            </a:r>
            <a:r>
              <a:rPr kumimoji="1" lang="en-US" altLang="ja-JP" b="1" dirty="0">
                <a:solidFill>
                  <a:schemeClr val="accent1"/>
                </a:solidFill>
              </a:rPr>
              <a:t>3</a:t>
            </a:r>
            <a:r>
              <a:rPr kumimoji="1" lang="en-US" altLang="ja-JP" dirty="0"/>
              <a:t>,</a:t>
            </a:r>
            <a:r>
              <a:rPr kumimoji="1" lang="en-US" altLang="ja-JP" b="1" dirty="0"/>
              <a:t> </a:t>
            </a:r>
            <a:r>
              <a:rPr kumimoji="1" lang="en-US" altLang="ja-JP" b="1" dirty="0">
                <a:solidFill>
                  <a:schemeClr val="accent1"/>
                </a:solidFill>
              </a:rPr>
              <a:t>4</a:t>
            </a:r>
            <a:r>
              <a:rPr kumimoji="1" lang="ja-JP" altLang="en-US" dirty="0"/>
              <a:t>）が完了し、発現（</a:t>
            </a:r>
            <a:r>
              <a:rPr kumimoji="1" lang="en-US" altLang="ja-JP" b="1" dirty="0">
                <a:solidFill>
                  <a:schemeClr val="accent1"/>
                </a:solidFill>
              </a:rPr>
              <a:t>5</a:t>
            </a:r>
            <a:r>
              <a:rPr kumimoji="1" lang="ja-JP" altLang="en-US" dirty="0"/>
              <a:t>）を確認した。</a:t>
            </a:r>
            <a:endParaRPr kumimoji="1" lang="en-US" altLang="ja-JP" dirty="0"/>
          </a:p>
        </p:txBody>
      </p:sp>
      <p:sp>
        <p:nvSpPr>
          <p:cNvPr id="18" name="矢印: 五方向 17">
            <a:extLst>
              <a:ext uri="{FF2B5EF4-FFF2-40B4-BE49-F238E27FC236}">
                <a16:creationId xmlns:a16="http://schemas.microsoft.com/office/drawing/2014/main" id="{5A3696EC-E9CC-8B33-1091-035ACA16078C}"/>
              </a:ext>
            </a:extLst>
          </p:cNvPr>
          <p:cNvSpPr/>
          <p:nvPr/>
        </p:nvSpPr>
        <p:spPr>
          <a:xfrm>
            <a:off x="7793241" y="1947863"/>
            <a:ext cx="2713795" cy="1072875"/>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40" name="テキスト ボックス 39">
            <a:extLst>
              <a:ext uri="{FF2B5EF4-FFF2-40B4-BE49-F238E27FC236}">
                <a16:creationId xmlns:a16="http://schemas.microsoft.com/office/drawing/2014/main" id="{B7D2F69B-52B6-2CD6-912E-F120E351FA74}"/>
              </a:ext>
            </a:extLst>
          </p:cNvPr>
          <p:cNvSpPr txBox="1"/>
          <p:nvPr/>
        </p:nvSpPr>
        <p:spPr>
          <a:xfrm>
            <a:off x="7792634" y="2716403"/>
            <a:ext cx="2914193" cy="38078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i="0" u="none" strike="noStrike" kern="1200" cap="none" spc="0" normalizeH="0" baseline="0" noProof="0" dirty="0">
                <a:ln>
                  <a:noFill/>
                </a:ln>
                <a:effectLst/>
                <a:uLnTx/>
                <a:uFillTx/>
                <a:latin typeface="+mn-ea"/>
                <a:cs typeface="+mn-cs"/>
              </a:rPr>
              <a:t>@</a:t>
            </a:r>
            <a:r>
              <a:rPr kumimoji="1" lang="ja-JP" altLang="en-US" sz="1200" i="0" u="none" strike="noStrike" kern="1200" cap="none" spc="0" normalizeH="0" baseline="0" noProof="0" dirty="0">
                <a:ln>
                  <a:noFill/>
                </a:ln>
                <a:effectLst/>
                <a:uLnTx/>
                <a:uFillTx/>
                <a:latin typeface="+mn-ea"/>
                <a:cs typeface="+mn-cs"/>
              </a:rPr>
              <a:t>酵母（</a:t>
            </a:r>
            <a:r>
              <a:rPr kumimoji="1" lang="en-US" altLang="ja-JP" sz="1200" i="1" dirty="0">
                <a:latin typeface="+mn-ea"/>
              </a:rPr>
              <a:t>Pichia</a:t>
            </a:r>
            <a:r>
              <a:rPr kumimoji="1" lang="ja-JP" altLang="en-US" sz="1200" i="1" dirty="0">
                <a:latin typeface="+mn-ea"/>
              </a:rPr>
              <a:t> </a:t>
            </a:r>
            <a:r>
              <a:rPr kumimoji="1" lang="en-US" altLang="ja-JP" sz="1200" i="1" dirty="0">
                <a:latin typeface="+mn-ea"/>
              </a:rPr>
              <a:t>Pastoris</a:t>
            </a:r>
            <a:r>
              <a:rPr kumimoji="1" lang="ja-JP" altLang="en-US" sz="1200" i="1" dirty="0">
                <a:latin typeface="+mn-ea"/>
              </a:rPr>
              <a:t> </a:t>
            </a:r>
            <a:r>
              <a:rPr kumimoji="1" lang="en-US" altLang="ja-JP" sz="1200" dirty="0">
                <a:latin typeface="+mn-ea"/>
              </a:rPr>
              <a:t>KM71H</a:t>
            </a:r>
            <a:r>
              <a:rPr kumimoji="1" lang="ja-JP" altLang="en-US" sz="1200" dirty="0">
                <a:latin typeface="+mn-ea"/>
              </a:rPr>
              <a:t>）</a:t>
            </a:r>
            <a:endParaRPr kumimoji="1" lang="en-US" altLang="ja-JP" sz="1200" i="0" u="none" strike="noStrike" kern="1200" cap="none" spc="0" normalizeH="0" baseline="0" noProof="0" dirty="0">
              <a:ln>
                <a:noFill/>
              </a:ln>
              <a:effectLst/>
              <a:uLnTx/>
              <a:uFillTx/>
              <a:latin typeface="+mn-ea"/>
              <a:cs typeface="+mn-cs"/>
            </a:endParaRPr>
          </a:p>
        </p:txBody>
      </p:sp>
      <p:grpSp>
        <p:nvGrpSpPr>
          <p:cNvPr id="41" name="グループ化 40">
            <a:extLst>
              <a:ext uri="{FF2B5EF4-FFF2-40B4-BE49-F238E27FC236}">
                <a16:creationId xmlns:a16="http://schemas.microsoft.com/office/drawing/2014/main" id="{3641F681-85B4-16C9-2A83-0F4806255965}"/>
              </a:ext>
            </a:extLst>
          </p:cNvPr>
          <p:cNvGrpSpPr/>
          <p:nvPr/>
        </p:nvGrpSpPr>
        <p:grpSpPr>
          <a:xfrm>
            <a:off x="8103675" y="2040110"/>
            <a:ext cx="2107835" cy="665396"/>
            <a:chOff x="6564390" y="1162574"/>
            <a:chExt cx="2107835" cy="484033"/>
          </a:xfrm>
        </p:grpSpPr>
        <p:sp>
          <p:nvSpPr>
            <p:cNvPr id="48" name="フローチャート: 端子 47">
              <a:extLst>
                <a:ext uri="{FF2B5EF4-FFF2-40B4-BE49-F238E27FC236}">
                  <a16:creationId xmlns:a16="http://schemas.microsoft.com/office/drawing/2014/main" id="{630C7F7E-F2D8-C51A-B060-1B6CAF71F67B}"/>
                </a:ext>
              </a:extLst>
            </p:cNvPr>
            <p:cNvSpPr/>
            <p:nvPr/>
          </p:nvSpPr>
          <p:spPr>
            <a:xfrm>
              <a:off x="6564390" y="1162574"/>
              <a:ext cx="1000387" cy="484033"/>
            </a:xfrm>
            <a:prstGeom prst="flowChartTerminator">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TrCel7A</a:t>
              </a:r>
              <a:endParaRPr kumimoji="1" lang="ja-JP" altLang="en-US" sz="1600" dirty="0">
                <a:solidFill>
                  <a:schemeClr val="bg1"/>
                </a:solidFill>
              </a:endParaRPr>
            </a:p>
          </p:txBody>
        </p:sp>
        <p:sp>
          <p:nvSpPr>
            <p:cNvPr id="49" name="正方形/長方形 48">
              <a:extLst>
                <a:ext uri="{FF2B5EF4-FFF2-40B4-BE49-F238E27FC236}">
                  <a16:creationId xmlns:a16="http://schemas.microsoft.com/office/drawing/2014/main" id="{45C7B727-85A3-EBE7-252A-2DEACDD9D274}"/>
                </a:ext>
              </a:extLst>
            </p:cNvPr>
            <p:cNvSpPr/>
            <p:nvPr/>
          </p:nvSpPr>
          <p:spPr>
            <a:xfrm>
              <a:off x="7712282" y="1405669"/>
              <a:ext cx="959943" cy="240938"/>
            </a:xfrm>
            <a:prstGeom prst="rect">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TrCBM1</a:t>
              </a:r>
              <a:endParaRPr kumimoji="1" lang="ja-JP" altLang="en-US" sz="1600" dirty="0">
                <a:solidFill>
                  <a:schemeClr val="bg1"/>
                </a:solidFill>
              </a:endParaRPr>
            </a:p>
          </p:txBody>
        </p:sp>
        <p:cxnSp>
          <p:nvCxnSpPr>
            <p:cNvPr id="50" name="直線コネクタ 49">
              <a:extLst>
                <a:ext uri="{FF2B5EF4-FFF2-40B4-BE49-F238E27FC236}">
                  <a16:creationId xmlns:a16="http://schemas.microsoft.com/office/drawing/2014/main" id="{AC2413DF-E922-6B4C-789C-E2D0066B5F51}"/>
                </a:ext>
              </a:extLst>
            </p:cNvPr>
            <p:cNvCxnSpPr>
              <a:cxnSpLocks/>
              <a:endCxn id="49" idx="1"/>
            </p:cNvCxnSpPr>
            <p:nvPr/>
          </p:nvCxnSpPr>
          <p:spPr>
            <a:xfrm>
              <a:off x="7564777" y="1404591"/>
              <a:ext cx="147505" cy="121547"/>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74" name="テキスト ボックス 73">
            <a:extLst>
              <a:ext uri="{FF2B5EF4-FFF2-40B4-BE49-F238E27FC236}">
                <a16:creationId xmlns:a16="http://schemas.microsoft.com/office/drawing/2014/main" id="{5B2560B9-3DEA-300A-FE97-0EA5376D73E7}"/>
              </a:ext>
            </a:extLst>
          </p:cNvPr>
          <p:cNvSpPr txBox="1"/>
          <p:nvPr/>
        </p:nvSpPr>
        <p:spPr>
          <a:xfrm>
            <a:off x="3544542" y="866104"/>
            <a:ext cx="1397708" cy="369332"/>
          </a:xfrm>
          <a:prstGeom prst="rect">
            <a:avLst/>
          </a:prstGeom>
          <a:noFill/>
        </p:spPr>
        <p:txBody>
          <a:bodyPr wrap="square" rtlCol="0">
            <a:spAutoFit/>
          </a:bodyPr>
          <a:lstStyle/>
          <a:p>
            <a:pPr algn="ctr"/>
            <a:r>
              <a:rPr kumimoji="1" lang="ja-JP" altLang="en-US" b="1" dirty="0"/>
              <a:t>対象②</a:t>
            </a:r>
          </a:p>
        </p:txBody>
      </p:sp>
      <p:sp>
        <p:nvSpPr>
          <p:cNvPr id="75" name="テキスト ボックス 74">
            <a:extLst>
              <a:ext uri="{FF2B5EF4-FFF2-40B4-BE49-F238E27FC236}">
                <a16:creationId xmlns:a16="http://schemas.microsoft.com/office/drawing/2014/main" id="{00418C4B-2C2A-916F-B06C-D2F2C9C8EAA9}"/>
              </a:ext>
            </a:extLst>
          </p:cNvPr>
          <p:cNvSpPr txBox="1"/>
          <p:nvPr/>
        </p:nvSpPr>
        <p:spPr>
          <a:xfrm>
            <a:off x="8439074" y="868669"/>
            <a:ext cx="1397708" cy="369332"/>
          </a:xfrm>
          <a:prstGeom prst="rect">
            <a:avLst/>
          </a:prstGeom>
          <a:noFill/>
        </p:spPr>
        <p:txBody>
          <a:bodyPr wrap="square" rtlCol="0">
            <a:spAutoFit/>
          </a:bodyPr>
          <a:lstStyle/>
          <a:p>
            <a:pPr algn="ctr"/>
            <a:r>
              <a:rPr kumimoji="1" lang="ja-JP" altLang="en-US" b="1" dirty="0"/>
              <a:t>対象④</a:t>
            </a:r>
          </a:p>
        </p:txBody>
      </p:sp>
      <p:sp>
        <p:nvSpPr>
          <p:cNvPr id="77" name="テキスト ボックス 76">
            <a:extLst>
              <a:ext uri="{FF2B5EF4-FFF2-40B4-BE49-F238E27FC236}">
                <a16:creationId xmlns:a16="http://schemas.microsoft.com/office/drawing/2014/main" id="{65022A91-BE65-9C08-BD8D-84C79651EFA3}"/>
              </a:ext>
            </a:extLst>
          </p:cNvPr>
          <p:cNvSpPr txBox="1"/>
          <p:nvPr/>
        </p:nvSpPr>
        <p:spPr>
          <a:xfrm>
            <a:off x="322729" y="1301814"/>
            <a:ext cx="869576" cy="369332"/>
          </a:xfrm>
          <a:prstGeom prst="rect">
            <a:avLst/>
          </a:prstGeom>
          <a:noFill/>
        </p:spPr>
        <p:txBody>
          <a:bodyPr wrap="square" rtlCol="0">
            <a:spAutoFit/>
          </a:bodyPr>
          <a:lstStyle/>
          <a:p>
            <a:pPr algn="ctr"/>
            <a:r>
              <a:rPr kumimoji="1" lang="ja-JP" altLang="en-US" b="1" dirty="0"/>
              <a:t>目的</a:t>
            </a:r>
          </a:p>
        </p:txBody>
      </p:sp>
      <p:sp>
        <p:nvSpPr>
          <p:cNvPr id="78" name="テキスト ボックス 77">
            <a:extLst>
              <a:ext uri="{FF2B5EF4-FFF2-40B4-BE49-F238E27FC236}">
                <a16:creationId xmlns:a16="http://schemas.microsoft.com/office/drawing/2014/main" id="{D9F78D4C-3B9C-B596-7B67-9D96F537CA4F}"/>
              </a:ext>
            </a:extLst>
          </p:cNvPr>
          <p:cNvSpPr txBox="1"/>
          <p:nvPr/>
        </p:nvSpPr>
        <p:spPr>
          <a:xfrm>
            <a:off x="1971012" y="1323737"/>
            <a:ext cx="4544768" cy="338554"/>
          </a:xfrm>
          <a:prstGeom prst="rect">
            <a:avLst/>
          </a:prstGeom>
          <a:noFill/>
        </p:spPr>
        <p:txBody>
          <a:bodyPr wrap="square" rtlCol="0">
            <a:spAutoFit/>
          </a:bodyPr>
          <a:lstStyle/>
          <a:p>
            <a:pPr algn="ctr"/>
            <a:r>
              <a:rPr kumimoji="1" lang="ja-JP" altLang="en-US" sz="1600" dirty="0"/>
              <a:t>設計</a:t>
            </a:r>
            <a:r>
              <a:rPr kumimoji="1" lang="en-US" altLang="ja-JP" sz="1600" dirty="0"/>
              <a:t>CBM</a:t>
            </a:r>
            <a:r>
              <a:rPr kumimoji="1" lang="ja-JP" altLang="en-US" sz="1600" dirty="0"/>
              <a:t>を含む酵素（</a:t>
            </a:r>
            <a:r>
              <a:rPr kumimoji="1" lang="en-US" altLang="ja-JP" sz="1600" dirty="0"/>
              <a:t>24</a:t>
            </a:r>
            <a:r>
              <a:rPr kumimoji="1" lang="ja-JP" altLang="en-US" sz="1600" dirty="0"/>
              <a:t>種）の発現・活性の確認</a:t>
            </a:r>
            <a:endParaRPr kumimoji="1" lang="en-US" altLang="ja-JP" sz="1600" dirty="0"/>
          </a:p>
        </p:txBody>
      </p:sp>
      <p:sp>
        <p:nvSpPr>
          <p:cNvPr id="79" name="テキスト ボックス 78">
            <a:extLst>
              <a:ext uri="{FF2B5EF4-FFF2-40B4-BE49-F238E27FC236}">
                <a16:creationId xmlns:a16="http://schemas.microsoft.com/office/drawing/2014/main" id="{D9A4EE4E-C293-821D-5B59-D01F8E4E4796}"/>
              </a:ext>
            </a:extLst>
          </p:cNvPr>
          <p:cNvSpPr txBox="1"/>
          <p:nvPr/>
        </p:nvSpPr>
        <p:spPr>
          <a:xfrm>
            <a:off x="7787834" y="1317203"/>
            <a:ext cx="2761101" cy="338554"/>
          </a:xfrm>
          <a:prstGeom prst="rect">
            <a:avLst/>
          </a:prstGeom>
          <a:noFill/>
        </p:spPr>
        <p:txBody>
          <a:bodyPr wrap="square" rtlCol="0">
            <a:spAutoFit/>
          </a:bodyPr>
          <a:lstStyle/>
          <a:p>
            <a:pPr algn="ctr"/>
            <a:r>
              <a:rPr kumimoji="1" lang="en-US" altLang="ja-JP" sz="1600" dirty="0"/>
              <a:t>TrCel7A</a:t>
            </a:r>
            <a:r>
              <a:rPr kumimoji="1" lang="ja-JP" altLang="en-US" sz="1600" dirty="0"/>
              <a:t>の発現・活性の確認</a:t>
            </a:r>
            <a:endParaRPr kumimoji="1" lang="en-US" altLang="ja-JP" sz="1600" dirty="0"/>
          </a:p>
        </p:txBody>
      </p:sp>
      <p:sp>
        <p:nvSpPr>
          <p:cNvPr id="80" name="テキスト ボックス 79">
            <a:extLst>
              <a:ext uri="{FF2B5EF4-FFF2-40B4-BE49-F238E27FC236}">
                <a16:creationId xmlns:a16="http://schemas.microsoft.com/office/drawing/2014/main" id="{5A93EE2C-8F4D-702F-4817-97B206E23BB0}"/>
              </a:ext>
            </a:extLst>
          </p:cNvPr>
          <p:cNvSpPr txBox="1"/>
          <p:nvPr/>
        </p:nvSpPr>
        <p:spPr>
          <a:xfrm>
            <a:off x="322729" y="2314601"/>
            <a:ext cx="869576" cy="369332"/>
          </a:xfrm>
          <a:prstGeom prst="rect">
            <a:avLst/>
          </a:prstGeom>
          <a:noFill/>
        </p:spPr>
        <p:txBody>
          <a:bodyPr wrap="square" rtlCol="0">
            <a:spAutoFit/>
          </a:bodyPr>
          <a:lstStyle/>
          <a:p>
            <a:pPr algn="ctr"/>
            <a:r>
              <a:rPr kumimoji="1" lang="ja-JP" altLang="en-US" b="1" dirty="0"/>
              <a:t>対象</a:t>
            </a:r>
          </a:p>
        </p:txBody>
      </p:sp>
      <p:sp>
        <p:nvSpPr>
          <p:cNvPr id="84" name="テキスト ボックス 83">
            <a:extLst>
              <a:ext uri="{FF2B5EF4-FFF2-40B4-BE49-F238E27FC236}">
                <a16:creationId xmlns:a16="http://schemas.microsoft.com/office/drawing/2014/main" id="{046CA119-7C8B-4784-A00D-A13ABAA01153}"/>
              </a:ext>
            </a:extLst>
          </p:cNvPr>
          <p:cNvSpPr txBox="1"/>
          <p:nvPr/>
        </p:nvSpPr>
        <p:spPr>
          <a:xfrm>
            <a:off x="1747177" y="3035943"/>
            <a:ext cx="2332185" cy="276999"/>
          </a:xfrm>
          <a:prstGeom prst="rect">
            <a:avLst/>
          </a:prstGeom>
          <a:noFill/>
        </p:spPr>
        <p:txBody>
          <a:bodyPr wrap="square" rtlCol="0">
            <a:spAutoFit/>
          </a:bodyPr>
          <a:lstStyle/>
          <a:p>
            <a:pPr algn="ctr"/>
            <a:r>
              <a:rPr kumimoji="1" lang="en-US" altLang="ja-JP" sz="1200" dirty="0"/>
              <a:t>※2Q</a:t>
            </a:r>
            <a:r>
              <a:rPr kumimoji="1" lang="ja-JP" altLang="en-US" sz="1200" dirty="0"/>
              <a:t>の実験で活性を確認した</a:t>
            </a:r>
            <a:endParaRPr kumimoji="1" lang="en-US" altLang="ja-JP" sz="1200" dirty="0"/>
          </a:p>
        </p:txBody>
      </p:sp>
    </p:spTree>
    <p:extLst>
      <p:ext uri="{BB962C8B-B14F-4D97-AF65-F5344CB8AC3E}">
        <p14:creationId xmlns:p14="http://schemas.microsoft.com/office/powerpoint/2010/main" val="1295669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正方形/長方形 130">
            <a:extLst>
              <a:ext uri="{FF2B5EF4-FFF2-40B4-BE49-F238E27FC236}">
                <a16:creationId xmlns:a16="http://schemas.microsoft.com/office/drawing/2014/main" id="{BEA8AD15-C882-4419-9D5F-EEB6DD37579B}"/>
              </a:ext>
            </a:extLst>
          </p:cNvPr>
          <p:cNvSpPr/>
          <p:nvPr/>
        </p:nvSpPr>
        <p:spPr>
          <a:xfrm>
            <a:off x="47413" y="6128301"/>
            <a:ext cx="12144587" cy="7386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タイトル 1">
            <a:extLst>
              <a:ext uri="{FF2B5EF4-FFF2-40B4-BE49-F238E27FC236}">
                <a16:creationId xmlns:a16="http://schemas.microsoft.com/office/drawing/2014/main" id="{C7F24D12-2AB9-4949-8CC9-98033E397A63}"/>
              </a:ext>
            </a:extLst>
          </p:cNvPr>
          <p:cNvSpPr>
            <a:spLocks noGrp="1"/>
          </p:cNvSpPr>
          <p:nvPr>
            <p:ph type="title"/>
          </p:nvPr>
        </p:nvSpPr>
        <p:spPr/>
        <p:txBody>
          <a:bodyPr>
            <a:normAutofit fontScale="90000"/>
          </a:bodyPr>
          <a:lstStyle/>
          <a:p>
            <a:r>
              <a:rPr kumimoji="1" lang="en-US" altLang="ja-JP" sz="1800" dirty="0"/>
              <a:t>Wet</a:t>
            </a:r>
            <a:r>
              <a:rPr kumimoji="1" lang="ja-JP" altLang="en-US" sz="1800" dirty="0"/>
              <a:t>実験：セルロース分解酵素</a:t>
            </a:r>
            <a:r>
              <a:rPr lang="ja-JP" altLang="en-US" sz="1800" dirty="0"/>
              <a:t>の合成・評価実験</a:t>
            </a:r>
            <a:br>
              <a:rPr kumimoji="1" lang="en-US" altLang="ja-JP" sz="1800" dirty="0"/>
            </a:br>
            <a:r>
              <a:rPr kumimoji="1" lang="ja-JP" altLang="en-US" sz="2700" dirty="0"/>
              <a:t>実験結果：</a:t>
            </a:r>
            <a:r>
              <a:rPr kumimoji="1" lang="en-US" altLang="ja-JP" sz="2700" dirty="0"/>
              <a:t>SDS-PAGE</a:t>
            </a:r>
            <a:r>
              <a:rPr kumimoji="1" lang="ja-JP" altLang="en-US" sz="2700" dirty="0"/>
              <a:t>によるタンパク質発現（対象</a:t>
            </a:r>
            <a:r>
              <a:rPr lang="ja-JP" altLang="en-US" sz="2700" dirty="0"/>
              <a:t>②、④</a:t>
            </a:r>
            <a:r>
              <a:rPr kumimoji="1" lang="ja-JP" altLang="en-US" sz="2700" dirty="0"/>
              <a:t>）</a:t>
            </a:r>
          </a:p>
        </p:txBody>
      </p:sp>
      <p:sp>
        <p:nvSpPr>
          <p:cNvPr id="3" name="スライド番号プレースホルダー 2">
            <a:extLst>
              <a:ext uri="{FF2B5EF4-FFF2-40B4-BE49-F238E27FC236}">
                <a16:creationId xmlns:a16="http://schemas.microsoft.com/office/drawing/2014/main" id="{FD06ACD6-6251-43CB-8A27-927623A0E7D6}"/>
              </a:ext>
            </a:extLst>
          </p:cNvPr>
          <p:cNvSpPr>
            <a:spLocks noGrp="1"/>
          </p:cNvSpPr>
          <p:nvPr>
            <p:ph type="sldNum" sz="quarter" idx="10"/>
          </p:nvPr>
        </p:nvSpPr>
        <p:spPr>
          <a:xfrm>
            <a:off x="11518222" y="6362781"/>
            <a:ext cx="398958" cy="365125"/>
          </a:xfrm>
        </p:spPr>
        <p:txBody>
          <a:bodyPr/>
          <a:lstStyle/>
          <a:p>
            <a:fld id="{584EAAFE-CFE5-40AD-8E95-5BFF290DC5CF}" type="slidenum">
              <a:rPr kumimoji="1" lang="ja-JP" altLang="en-US" smtClean="0"/>
              <a:pPr/>
              <a:t>13</a:t>
            </a:fld>
            <a:endParaRPr kumimoji="1" lang="ja-JP" altLang="en-US" dirty="0"/>
          </a:p>
        </p:txBody>
      </p:sp>
      <p:sp>
        <p:nvSpPr>
          <p:cNvPr id="69" name="テキスト ボックス 68">
            <a:extLst>
              <a:ext uri="{FF2B5EF4-FFF2-40B4-BE49-F238E27FC236}">
                <a16:creationId xmlns:a16="http://schemas.microsoft.com/office/drawing/2014/main" id="{FA505C86-928D-4902-B154-A2F6238FA4F7}"/>
              </a:ext>
            </a:extLst>
          </p:cNvPr>
          <p:cNvSpPr txBox="1"/>
          <p:nvPr/>
        </p:nvSpPr>
        <p:spPr>
          <a:xfrm>
            <a:off x="1652710" y="795107"/>
            <a:ext cx="4443290" cy="707886"/>
          </a:xfrm>
          <a:prstGeom prst="rect">
            <a:avLst/>
          </a:prstGeom>
          <a:noFill/>
        </p:spPr>
        <p:txBody>
          <a:bodyPr wrap="square" rtlCol="0">
            <a:spAutoFit/>
          </a:bodyPr>
          <a:lstStyle/>
          <a:p>
            <a:r>
              <a:rPr kumimoji="1" lang="ja-JP" altLang="en-US" sz="2000" b="1" dirty="0">
                <a:solidFill>
                  <a:schemeClr val="accent1"/>
                </a:solidFill>
              </a:rPr>
              <a:t>ほぼすべての</a:t>
            </a:r>
            <a:r>
              <a:rPr kumimoji="1" lang="en-US" altLang="ja-JP" sz="2000" b="1" dirty="0">
                <a:solidFill>
                  <a:schemeClr val="accent1"/>
                </a:solidFill>
              </a:rPr>
              <a:t>TeCel7A-</a:t>
            </a:r>
            <a:r>
              <a:rPr kumimoji="1" lang="ja-JP" altLang="en-US" sz="2000" b="1" dirty="0">
                <a:solidFill>
                  <a:schemeClr val="accent1"/>
                </a:solidFill>
              </a:rPr>
              <a:t>設計</a:t>
            </a:r>
            <a:r>
              <a:rPr kumimoji="1" lang="en-US" altLang="ja-JP" sz="2000" b="1" dirty="0">
                <a:solidFill>
                  <a:schemeClr val="accent1"/>
                </a:solidFill>
              </a:rPr>
              <a:t>CBD</a:t>
            </a:r>
            <a:r>
              <a:rPr kumimoji="1" lang="ja-JP" altLang="en-US" sz="2000" b="1" dirty="0">
                <a:solidFill>
                  <a:schemeClr val="accent1"/>
                </a:solidFill>
              </a:rPr>
              <a:t>で</a:t>
            </a:r>
            <a:endParaRPr kumimoji="1" lang="en-US" altLang="ja-JP" sz="2000" b="1" dirty="0">
              <a:solidFill>
                <a:schemeClr val="accent1"/>
              </a:solidFill>
            </a:endParaRPr>
          </a:p>
          <a:p>
            <a:r>
              <a:rPr kumimoji="1" lang="ja-JP" altLang="en-US" sz="2000" b="1" dirty="0">
                <a:solidFill>
                  <a:schemeClr val="accent1"/>
                </a:solidFill>
              </a:rPr>
              <a:t>推定分子量付近にバンドが見られた。</a:t>
            </a:r>
            <a:endParaRPr kumimoji="1" lang="en-US" altLang="ja-JP" sz="2000" b="1" dirty="0">
              <a:solidFill>
                <a:schemeClr val="accent1"/>
              </a:solidFill>
            </a:endParaRPr>
          </a:p>
        </p:txBody>
      </p:sp>
      <p:sp>
        <p:nvSpPr>
          <p:cNvPr id="10" name="テキスト ボックス 9">
            <a:extLst>
              <a:ext uri="{FF2B5EF4-FFF2-40B4-BE49-F238E27FC236}">
                <a16:creationId xmlns:a16="http://schemas.microsoft.com/office/drawing/2014/main" id="{5E1B14A7-667A-4F0F-A6CF-9052F10E7760}"/>
              </a:ext>
            </a:extLst>
          </p:cNvPr>
          <p:cNvSpPr txBox="1"/>
          <p:nvPr/>
        </p:nvSpPr>
        <p:spPr>
          <a:xfrm>
            <a:off x="7384542" y="801837"/>
            <a:ext cx="4135103" cy="400110"/>
          </a:xfrm>
          <a:prstGeom prst="rect">
            <a:avLst/>
          </a:prstGeom>
          <a:noFill/>
        </p:spPr>
        <p:txBody>
          <a:bodyPr wrap="square" rtlCol="0">
            <a:spAutoFit/>
          </a:bodyPr>
          <a:lstStyle/>
          <a:p>
            <a:r>
              <a:rPr kumimoji="1" lang="ja-JP" altLang="en-US" sz="2000" b="1" dirty="0">
                <a:solidFill>
                  <a:schemeClr val="accent1"/>
                </a:solidFill>
              </a:rPr>
              <a:t>推定分子量付近にバンドが見られた。</a:t>
            </a:r>
            <a:endParaRPr kumimoji="1" lang="en-US" altLang="ja-JP" sz="2000" b="1" dirty="0">
              <a:solidFill>
                <a:schemeClr val="accent1"/>
              </a:solidFill>
            </a:endParaRPr>
          </a:p>
        </p:txBody>
      </p:sp>
      <p:pic>
        <p:nvPicPr>
          <p:cNvPr id="5" name="図 4">
            <a:extLst>
              <a:ext uri="{FF2B5EF4-FFF2-40B4-BE49-F238E27FC236}">
                <a16:creationId xmlns:a16="http://schemas.microsoft.com/office/drawing/2014/main" id="{18FA9193-4AA5-438A-B0BC-E7AAC0CC3DE6}"/>
              </a:ext>
            </a:extLst>
          </p:cNvPr>
          <p:cNvPicPr>
            <a:picLocks noChangeAspect="1"/>
          </p:cNvPicPr>
          <p:nvPr/>
        </p:nvPicPr>
        <p:blipFill>
          <a:blip r:embed="rId3"/>
          <a:stretch>
            <a:fillRect/>
          </a:stretch>
        </p:blipFill>
        <p:spPr>
          <a:xfrm>
            <a:off x="1144270" y="1480576"/>
            <a:ext cx="4761464" cy="1842672"/>
          </a:xfrm>
          <a:prstGeom prst="rect">
            <a:avLst/>
          </a:prstGeom>
        </p:spPr>
      </p:pic>
      <p:pic>
        <p:nvPicPr>
          <p:cNvPr id="7" name="図 6">
            <a:extLst>
              <a:ext uri="{FF2B5EF4-FFF2-40B4-BE49-F238E27FC236}">
                <a16:creationId xmlns:a16="http://schemas.microsoft.com/office/drawing/2014/main" id="{118BC2B9-EB72-4BCE-ADC4-4FA188079FCB}"/>
              </a:ext>
            </a:extLst>
          </p:cNvPr>
          <p:cNvPicPr>
            <a:picLocks noChangeAspect="1"/>
          </p:cNvPicPr>
          <p:nvPr/>
        </p:nvPicPr>
        <p:blipFill rotWithShape="1">
          <a:blip r:embed="rId4"/>
          <a:srcRect l="9902"/>
          <a:stretch/>
        </p:blipFill>
        <p:spPr>
          <a:xfrm>
            <a:off x="1079838" y="3429000"/>
            <a:ext cx="4834591" cy="1990714"/>
          </a:xfrm>
          <a:prstGeom prst="rect">
            <a:avLst/>
          </a:prstGeom>
        </p:spPr>
      </p:pic>
      <p:pic>
        <p:nvPicPr>
          <p:cNvPr id="119" name="図 118">
            <a:extLst>
              <a:ext uri="{FF2B5EF4-FFF2-40B4-BE49-F238E27FC236}">
                <a16:creationId xmlns:a16="http://schemas.microsoft.com/office/drawing/2014/main" id="{40963CDA-1559-4B73-BBFD-8A54EFF52152}"/>
              </a:ext>
            </a:extLst>
          </p:cNvPr>
          <p:cNvPicPr>
            <a:picLocks noChangeAspect="1"/>
          </p:cNvPicPr>
          <p:nvPr/>
        </p:nvPicPr>
        <p:blipFill>
          <a:blip r:embed="rId5"/>
          <a:stretch>
            <a:fillRect/>
          </a:stretch>
        </p:blipFill>
        <p:spPr>
          <a:xfrm>
            <a:off x="8098998" y="1360768"/>
            <a:ext cx="1778427" cy="2088004"/>
          </a:xfrm>
          <a:prstGeom prst="rect">
            <a:avLst/>
          </a:prstGeom>
        </p:spPr>
      </p:pic>
      <p:cxnSp>
        <p:nvCxnSpPr>
          <p:cNvPr id="121" name="直線矢印コネクタ 120">
            <a:extLst>
              <a:ext uri="{FF2B5EF4-FFF2-40B4-BE49-F238E27FC236}">
                <a16:creationId xmlns:a16="http://schemas.microsoft.com/office/drawing/2014/main" id="{1B6BF1D2-3867-4D1F-BB54-61F55634A0E9}"/>
              </a:ext>
            </a:extLst>
          </p:cNvPr>
          <p:cNvCxnSpPr>
            <a:cxnSpLocks/>
          </p:cNvCxnSpPr>
          <p:nvPr/>
        </p:nvCxnSpPr>
        <p:spPr>
          <a:xfrm flipH="1">
            <a:off x="9969734" y="2537855"/>
            <a:ext cx="272472" cy="0"/>
          </a:xfrm>
          <a:prstGeom prst="straightConnector1">
            <a:avLst/>
          </a:prstGeom>
          <a:ln w="57150">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4" name="直線矢印コネクタ 123">
            <a:extLst>
              <a:ext uri="{FF2B5EF4-FFF2-40B4-BE49-F238E27FC236}">
                <a16:creationId xmlns:a16="http://schemas.microsoft.com/office/drawing/2014/main" id="{7C645188-D660-4EC1-A275-D887FBC39D52}"/>
              </a:ext>
            </a:extLst>
          </p:cNvPr>
          <p:cNvCxnSpPr>
            <a:cxnSpLocks/>
          </p:cNvCxnSpPr>
          <p:nvPr/>
        </p:nvCxnSpPr>
        <p:spPr>
          <a:xfrm flipH="1">
            <a:off x="5778193" y="2401994"/>
            <a:ext cx="272472" cy="0"/>
          </a:xfrm>
          <a:prstGeom prst="straightConnector1">
            <a:avLst/>
          </a:prstGeom>
          <a:ln w="57150">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5" name="直線矢印コネクタ 124">
            <a:extLst>
              <a:ext uri="{FF2B5EF4-FFF2-40B4-BE49-F238E27FC236}">
                <a16:creationId xmlns:a16="http://schemas.microsoft.com/office/drawing/2014/main" id="{743C2DD3-F06E-4620-AE5F-DBF0B1EDBC14}"/>
              </a:ext>
            </a:extLst>
          </p:cNvPr>
          <p:cNvCxnSpPr>
            <a:cxnSpLocks/>
          </p:cNvCxnSpPr>
          <p:nvPr/>
        </p:nvCxnSpPr>
        <p:spPr>
          <a:xfrm flipH="1">
            <a:off x="5778193" y="4424357"/>
            <a:ext cx="272472" cy="0"/>
          </a:xfrm>
          <a:prstGeom prst="straightConnector1">
            <a:avLst/>
          </a:prstGeom>
          <a:ln w="57150">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F4426969-1735-4DA6-A1DC-A579CAF368C7}"/>
              </a:ext>
            </a:extLst>
          </p:cNvPr>
          <p:cNvSpPr/>
          <p:nvPr/>
        </p:nvSpPr>
        <p:spPr>
          <a:xfrm>
            <a:off x="7971814" y="1942219"/>
            <a:ext cx="283663" cy="17915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6" name="テキスト ボックス 125">
            <a:extLst>
              <a:ext uri="{FF2B5EF4-FFF2-40B4-BE49-F238E27FC236}">
                <a16:creationId xmlns:a16="http://schemas.microsoft.com/office/drawing/2014/main" id="{322DB50F-85B9-4A13-9114-A990F02ED54D}"/>
              </a:ext>
            </a:extLst>
          </p:cNvPr>
          <p:cNvSpPr txBox="1"/>
          <p:nvPr/>
        </p:nvSpPr>
        <p:spPr>
          <a:xfrm>
            <a:off x="7133460" y="3976766"/>
            <a:ext cx="4086020" cy="1615827"/>
          </a:xfrm>
          <a:prstGeom prst="rect">
            <a:avLst/>
          </a:prstGeom>
          <a:noFill/>
        </p:spPr>
        <p:txBody>
          <a:bodyPr wrap="square" rtlCol="0">
            <a:spAutoFit/>
          </a:bodyPr>
          <a:lstStyle/>
          <a:p>
            <a:r>
              <a:rPr kumimoji="1" lang="en-US" altLang="ja-JP" sz="900" dirty="0">
                <a:solidFill>
                  <a:prstClr val="black"/>
                </a:solidFill>
                <a:latin typeface="Arial"/>
                <a:ea typeface="Meiryo UI"/>
              </a:rPr>
              <a:t>【</a:t>
            </a:r>
            <a:r>
              <a:rPr kumimoji="1" lang="ja-JP" altLang="en-US" sz="900" dirty="0">
                <a:solidFill>
                  <a:prstClr val="black"/>
                </a:solidFill>
                <a:latin typeface="Arial"/>
                <a:ea typeface="Meiryo UI"/>
              </a:rPr>
              <a:t>発現ベクター、宿主</a:t>
            </a:r>
            <a:r>
              <a:rPr kumimoji="1" lang="en-US" altLang="ja-JP" sz="900" dirty="0">
                <a:solidFill>
                  <a:prstClr val="black"/>
                </a:solidFill>
                <a:latin typeface="Arial"/>
                <a:ea typeface="Meiryo UI"/>
              </a:rPr>
              <a:t>】</a:t>
            </a:r>
          </a:p>
          <a:p>
            <a:r>
              <a:rPr kumimoji="1" lang="ja-JP" altLang="en-US" sz="900" dirty="0">
                <a:solidFill>
                  <a:prstClr val="black"/>
                </a:solidFill>
                <a:latin typeface="Arial"/>
                <a:ea typeface="Meiryo UI"/>
              </a:rPr>
              <a:t>発現ベクター：</a:t>
            </a:r>
            <a:r>
              <a:rPr kumimoji="1" lang="en-US" altLang="ja-JP" sz="900" dirty="0" err="1">
                <a:solidFill>
                  <a:prstClr val="black"/>
                </a:solidFill>
                <a:latin typeface="Arial"/>
                <a:ea typeface="Meiryo UI"/>
              </a:rPr>
              <a:t>pPICZ</a:t>
            </a:r>
            <a:r>
              <a:rPr kumimoji="1" lang="en-US" altLang="ja-JP" sz="900" dirty="0">
                <a:solidFill>
                  <a:prstClr val="black"/>
                </a:solidFill>
                <a:latin typeface="Arial"/>
                <a:ea typeface="Meiryo UI"/>
              </a:rPr>
              <a:t>α</a:t>
            </a:r>
          </a:p>
          <a:p>
            <a:r>
              <a:rPr kumimoji="1" lang="ja-JP" altLang="en-US" sz="900" i="1" dirty="0">
                <a:solidFill>
                  <a:prstClr val="black"/>
                </a:solidFill>
                <a:latin typeface="Arial"/>
                <a:ea typeface="Meiryo UI"/>
              </a:rPr>
              <a:t>宿主：</a:t>
            </a:r>
            <a:r>
              <a:rPr kumimoji="1" lang="en-US" altLang="ja-JP" sz="900" i="1" dirty="0">
                <a:solidFill>
                  <a:prstClr val="black"/>
                </a:solidFill>
                <a:latin typeface="Arial"/>
                <a:ea typeface="Meiryo UI"/>
              </a:rPr>
              <a:t>Pichia pastoris </a:t>
            </a:r>
            <a:r>
              <a:rPr kumimoji="1" lang="en-US" altLang="ja-JP" sz="900" dirty="0">
                <a:solidFill>
                  <a:prstClr val="black"/>
                </a:solidFill>
                <a:latin typeface="Arial"/>
                <a:ea typeface="Meiryo UI"/>
              </a:rPr>
              <a:t>KM71H</a:t>
            </a:r>
          </a:p>
          <a:p>
            <a:endParaRPr kumimoji="1" lang="en-US" altLang="ja-JP" sz="900" dirty="0">
              <a:solidFill>
                <a:prstClr val="black"/>
              </a:solidFill>
              <a:latin typeface="Arial"/>
              <a:ea typeface="Meiryo UI"/>
            </a:endParaRPr>
          </a:p>
          <a:p>
            <a:r>
              <a:rPr kumimoji="1" lang="en-US" altLang="ja-JP" sz="900" dirty="0">
                <a:solidFill>
                  <a:prstClr val="black"/>
                </a:solidFill>
                <a:latin typeface="Arial"/>
                <a:ea typeface="Meiryo UI"/>
              </a:rPr>
              <a:t>【SDS-PAGE</a:t>
            </a:r>
            <a:r>
              <a:rPr kumimoji="1" lang="ja-JP" altLang="en-US" sz="900" dirty="0">
                <a:solidFill>
                  <a:prstClr val="black"/>
                </a:solidFill>
                <a:latin typeface="Arial"/>
                <a:ea typeface="Meiryo UI"/>
              </a:rPr>
              <a:t>条件</a:t>
            </a:r>
            <a:r>
              <a:rPr kumimoji="1" lang="en-US" altLang="ja-JP" sz="900" dirty="0">
                <a:solidFill>
                  <a:prstClr val="black"/>
                </a:solidFill>
                <a:latin typeface="Arial"/>
                <a:ea typeface="Meiryo UI"/>
              </a:rPr>
              <a:t>】</a:t>
            </a:r>
          </a:p>
          <a:p>
            <a:r>
              <a:rPr kumimoji="1" lang="ja-JP" altLang="en-US" sz="900" dirty="0">
                <a:solidFill>
                  <a:prstClr val="black"/>
                </a:solidFill>
                <a:latin typeface="Arial"/>
                <a:ea typeface="Meiryo UI"/>
              </a:rPr>
              <a:t>　</a:t>
            </a:r>
            <a:r>
              <a:rPr kumimoji="1" lang="en-US" altLang="ja-JP" sz="900" dirty="0">
                <a:solidFill>
                  <a:prstClr val="black"/>
                </a:solidFill>
                <a:latin typeface="Arial"/>
                <a:ea typeface="Meiryo UI"/>
              </a:rPr>
              <a:t>SDS-PAGE</a:t>
            </a:r>
            <a:r>
              <a:rPr kumimoji="1" lang="ja-JP" altLang="en-US" sz="900" dirty="0">
                <a:solidFill>
                  <a:prstClr val="black"/>
                </a:solidFill>
                <a:latin typeface="Arial"/>
                <a:ea typeface="Meiryo UI"/>
              </a:rPr>
              <a:t>ゲル（</a:t>
            </a:r>
            <a:r>
              <a:rPr kumimoji="1" lang="en-US" altLang="ja-JP" sz="900" dirty="0">
                <a:solidFill>
                  <a:prstClr val="black"/>
                </a:solidFill>
                <a:latin typeface="Arial"/>
                <a:ea typeface="Meiryo UI"/>
              </a:rPr>
              <a:t>12%</a:t>
            </a:r>
            <a:r>
              <a:rPr kumimoji="1" lang="ja-JP" altLang="en-US" sz="900" dirty="0">
                <a:solidFill>
                  <a:prstClr val="black"/>
                </a:solidFill>
                <a:latin typeface="Arial"/>
                <a:ea typeface="Meiryo UI"/>
              </a:rPr>
              <a:t>）</a:t>
            </a:r>
            <a:endParaRPr kumimoji="1" lang="en-US" altLang="ja-JP" sz="900" dirty="0">
              <a:solidFill>
                <a:prstClr val="black"/>
              </a:solidFill>
              <a:latin typeface="Arial"/>
              <a:ea typeface="Meiryo UI"/>
            </a:endParaRPr>
          </a:p>
          <a:p>
            <a:r>
              <a:rPr kumimoji="1" lang="ja-JP" altLang="en-US" sz="900" dirty="0">
                <a:solidFill>
                  <a:prstClr val="black"/>
                </a:solidFill>
                <a:latin typeface="Arial"/>
                <a:ea typeface="Meiryo UI"/>
              </a:rPr>
              <a:t>　泳動条件：</a:t>
            </a:r>
            <a:r>
              <a:rPr kumimoji="1" lang="en-US" altLang="ja-JP" sz="900" dirty="0">
                <a:solidFill>
                  <a:prstClr val="black"/>
                </a:solidFill>
                <a:latin typeface="Arial"/>
                <a:ea typeface="Meiryo UI"/>
              </a:rPr>
              <a:t>250V, 60</a:t>
            </a:r>
            <a:r>
              <a:rPr kumimoji="1" lang="ja-JP" altLang="en-US" sz="900" dirty="0">
                <a:solidFill>
                  <a:prstClr val="black"/>
                </a:solidFill>
                <a:latin typeface="Arial"/>
                <a:ea typeface="Meiryo UI"/>
              </a:rPr>
              <a:t>分間</a:t>
            </a:r>
            <a:endParaRPr kumimoji="1" lang="en-US" altLang="ja-JP" sz="900" dirty="0">
              <a:solidFill>
                <a:prstClr val="black"/>
              </a:solidFill>
              <a:latin typeface="Arial"/>
              <a:ea typeface="Meiryo UI"/>
            </a:endParaRPr>
          </a:p>
          <a:p>
            <a:r>
              <a:rPr kumimoji="1" lang="ja-JP" altLang="en-US" sz="900" dirty="0">
                <a:solidFill>
                  <a:prstClr val="black"/>
                </a:solidFill>
                <a:latin typeface="Arial"/>
                <a:ea typeface="Meiryo UI"/>
              </a:rPr>
              <a:t>　サンプル：</a:t>
            </a:r>
            <a:r>
              <a:rPr kumimoji="1" lang="en-US" altLang="ja-JP" sz="900" dirty="0">
                <a:solidFill>
                  <a:prstClr val="black"/>
                </a:solidFill>
                <a:latin typeface="Arial"/>
                <a:ea typeface="Meiryo UI"/>
              </a:rPr>
              <a:t>20 ul-</a:t>
            </a:r>
            <a:r>
              <a:rPr kumimoji="1" lang="ja-JP" altLang="en-US" sz="900" dirty="0">
                <a:solidFill>
                  <a:prstClr val="black"/>
                </a:solidFill>
                <a:latin typeface="Arial"/>
                <a:ea typeface="Meiryo UI"/>
              </a:rPr>
              <a:t>培地上清</a:t>
            </a:r>
            <a:endParaRPr kumimoji="1" lang="en-US" altLang="ja-JP" sz="900" dirty="0">
              <a:solidFill>
                <a:prstClr val="black"/>
              </a:solidFill>
              <a:latin typeface="Arial"/>
              <a:ea typeface="Meiryo UI"/>
            </a:endParaRPr>
          </a:p>
          <a:p>
            <a:r>
              <a:rPr kumimoji="1" lang="ja-JP" altLang="en-US" sz="900" dirty="0">
                <a:solidFill>
                  <a:prstClr val="black"/>
                </a:solidFill>
                <a:latin typeface="Arial"/>
                <a:ea typeface="Meiryo UI"/>
              </a:rPr>
              <a:t>　</a:t>
            </a:r>
            <a:r>
              <a:rPr kumimoji="1" lang="en-US" altLang="ja-JP" sz="900" dirty="0">
                <a:solidFill>
                  <a:prstClr val="black"/>
                </a:solidFill>
                <a:latin typeface="Arial"/>
                <a:ea typeface="Meiryo UI"/>
              </a:rPr>
              <a:t>BSA</a:t>
            </a:r>
            <a:r>
              <a:rPr kumimoji="1" lang="ja-JP" altLang="en-US" sz="900" dirty="0">
                <a:solidFill>
                  <a:prstClr val="black"/>
                </a:solidFill>
                <a:latin typeface="Arial"/>
                <a:ea typeface="Meiryo UI"/>
              </a:rPr>
              <a:t>：</a:t>
            </a:r>
            <a:r>
              <a:rPr kumimoji="1" lang="en-US" altLang="ja-JP" sz="900" dirty="0">
                <a:solidFill>
                  <a:prstClr val="black"/>
                </a:solidFill>
                <a:latin typeface="Arial"/>
                <a:ea typeface="Meiryo UI"/>
              </a:rPr>
              <a:t>0.5 mg/mL</a:t>
            </a:r>
            <a:r>
              <a:rPr kumimoji="1" lang="ja-JP" altLang="en-US" sz="900" dirty="0">
                <a:solidFill>
                  <a:prstClr val="black"/>
                </a:solidFill>
                <a:latin typeface="Arial"/>
                <a:ea typeface="Meiryo UI"/>
              </a:rPr>
              <a:t>を</a:t>
            </a:r>
            <a:r>
              <a:rPr kumimoji="1" lang="en-US" altLang="ja-JP" sz="900" dirty="0">
                <a:solidFill>
                  <a:prstClr val="black"/>
                </a:solidFill>
                <a:latin typeface="Arial"/>
                <a:ea typeface="Meiryo UI"/>
              </a:rPr>
              <a:t>20 ul</a:t>
            </a:r>
          </a:p>
          <a:p>
            <a:r>
              <a:rPr kumimoji="1" lang="ja-JP" altLang="en-US" sz="900" dirty="0">
                <a:solidFill>
                  <a:prstClr val="black"/>
                </a:solidFill>
                <a:latin typeface="Arial"/>
                <a:ea typeface="Meiryo UI"/>
              </a:rPr>
              <a:t>　</a:t>
            </a:r>
            <a:r>
              <a:rPr kumimoji="1" lang="en-US" altLang="ja-JP" sz="900" dirty="0">
                <a:solidFill>
                  <a:prstClr val="black"/>
                </a:solidFill>
                <a:latin typeface="Arial"/>
                <a:ea typeface="Meiryo UI"/>
              </a:rPr>
              <a:t>M</a:t>
            </a:r>
            <a:r>
              <a:rPr kumimoji="1" lang="ja-JP" altLang="en-US" sz="900" dirty="0">
                <a:solidFill>
                  <a:prstClr val="black"/>
                </a:solidFill>
                <a:latin typeface="Arial"/>
                <a:ea typeface="Meiryo UI"/>
              </a:rPr>
              <a:t>（マーカー）：</a:t>
            </a:r>
            <a:r>
              <a:rPr kumimoji="1" lang="en-US" altLang="ja-JP" sz="900" dirty="0" err="1"/>
              <a:t>Prestained</a:t>
            </a:r>
            <a:r>
              <a:rPr kumimoji="1" lang="en-US" altLang="ja-JP" sz="900" dirty="0"/>
              <a:t> Protein Standards</a:t>
            </a:r>
            <a:r>
              <a:rPr kumimoji="1" lang="ja-JP" altLang="en-US" sz="900" dirty="0"/>
              <a:t>（</a:t>
            </a:r>
            <a:r>
              <a:rPr kumimoji="1" lang="en-US" altLang="ja-JP" sz="900" dirty="0"/>
              <a:t>BIO-RAD</a:t>
            </a:r>
            <a:r>
              <a:rPr kumimoji="1" lang="ja-JP" altLang="en-US" sz="900" dirty="0"/>
              <a:t>）</a:t>
            </a:r>
            <a:r>
              <a:rPr kumimoji="1" lang="en-US" altLang="ja-JP" sz="900" dirty="0">
                <a:solidFill>
                  <a:prstClr val="black"/>
                </a:solidFill>
                <a:latin typeface="Arial"/>
                <a:ea typeface="Meiryo UI"/>
              </a:rPr>
              <a:t>2 ul</a:t>
            </a:r>
          </a:p>
          <a:p>
            <a:r>
              <a:rPr kumimoji="1" lang="en-US" altLang="ja-JP" sz="900" dirty="0">
                <a:solidFill>
                  <a:prstClr val="black"/>
                </a:solidFill>
                <a:latin typeface="Arial"/>
                <a:ea typeface="Meiryo UI"/>
              </a:rPr>
              <a:t> </a:t>
            </a:r>
            <a:r>
              <a:rPr kumimoji="1" lang="ja-JP" altLang="en-US" sz="900" dirty="0">
                <a:solidFill>
                  <a:prstClr val="black"/>
                </a:solidFill>
                <a:latin typeface="Arial"/>
                <a:ea typeface="Meiryo UI"/>
              </a:rPr>
              <a:t> 矢印：推定分子量、</a:t>
            </a:r>
            <a:r>
              <a:rPr kumimoji="1" lang="en-US" altLang="ja-JP" sz="900" dirty="0">
                <a:solidFill>
                  <a:prstClr val="black"/>
                </a:solidFill>
                <a:latin typeface="Arial"/>
                <a:ea typeface="Meiryo UI"/>
              </a:rPr>
              <a:t>TeCel7A-TrCBM1</a:t>
            </a:r>
            <a:r>
              <a:rPr kumimoji="1" lang="ja-JP" altLang="en-US" sz="900" dirty="0">
                <a:solidFill>
                  <a:prstClr val="black"/>
                </a:solidFill>
                <a:latin typeface="Arial"/>
                <a:ea typeface="Meiryo UI"/>
              </a:rPr>
              <a:t>（約</a:t>
            </a:r>
            <a:r>
              <a:rPr kumimoji="1" lang="en-US" altLang="ja-JP" sz="900" dirty="0">
                <a:solidFill>
                  <a:prstClr val="black"/>
                </a:solidFill>
                <a:latin typeface="Arial"/>
                <a:ea typeface="Meiryo UI"/>
              </a:rPr>
              <a:t>55 </a:t>
            </a:r>
            <a:r>
              <a:rPr kumimoji="1" lang="en-US" altLang="ja-JP" sz="900" dirty="0" err="1">
                <a:solidFill>
                  <a:prstClr val="black"/>
                </a:solidFill>
                <a:latin typeface="Arial"/>
                <a:ea typeface="Meiryo UI"/>
              </a:rPr>
              <a:t>kDa</a:t>
            </a:r>
            <a:r>
              <a:rPr kumimoji="1" lang="ja-JP" altLang="en-US" sz="900" dirty="0">
                <a:solidFill>
                  <a:prstClr val="black"/>
                </a:solidFill>
                <a:latin typeface="Arial"/>
                <a:ea typeface="Meiryo UI"/>
              </a:rPr>
              <a:t>）</a:t>
            </a:r>
            <a:r>
              <a:rPr kumimoji="1" lang="en-US" altLang="ja-JP" sz="900" dirty="0">
                <a:solidFill>
                  <a:prstClr val="black"/>
                </a:solidFill>
                <a:latin typeface="Arial"/>
                <a:ea typeface="Meiryo UI"/>
              </a:rPr>
              <a:t>, TrCBM1</a:t>
            </a:r>
            <a:r>
              <a:rPr kumimoji="1" lang="ja-JP" altLang="en-US" sz="900" dirty="0">
                <a:solidFill>
                  <a:prstClr val="black"/>
                </a:solidFill>
                <a:latin typeface="Arial"/>
                <a:ea typeface="Meiryo UI"/>
              </a:rPr>
              <a:t>（約</a:t>
            </a:r>
            <a:r>
              <a:rPr kumimoji="1" lang="en-US" altLang="ja-JP" sz="900" dirty="0">
                <a:solidFill>
                  <a:prstClr val="black"/>
                </a:solidFill>
                <a:latin typeface="Arial"/>
                <a:ea typeface="Meiryo UI"/>
              </a:rPr>
              <a:t>54 </a:t>
            </a:r>
            <a:r>
              <a:rPr kumimoji="1" lang="en-US" altLang="ja-JP" sz="900" dirty="0" err="1">
                <a:solidFill>
                  <a:prstClr val="black"/>
                </a:solidFill>
                <a:latin typeface="Arial"/>
                <a:ea typeface="Meiryo UI"/>
              </a:rPr>
              <a:t>kDa</a:t>
            </a:r>
            <a:r>
              <a:rPr kumimoji="1" lang="ja-JP" altLang="en-US" sz="900" dirty="0">
                <a:solidFill>
                  <a:prstClr val="black"/>
                </a:solidFill>
                <a:latin typeface="Arial"/>
                <a:ea typeface="Meiryo UI"/>
              </a:rPr>
              <a:t>）</a:t>
            </a:r>
            <a:endParaRPr kumimoji="1" lang="en-US" altLang="ja-JP" sz="900" dirty="0">
              <a:solidFill>
                <a:prstClr val="black"/>
              </a:solidFill>
              <a:latin typeface="Arial"/>
              <a:ea typeface="Meiryo UI"/>
            </a:endParaRPr>
          </a:p>
        </p:txBody>
      </p:sp>
      <p:sp>
        <p:nvSpPr>
          <p:cNvPr id="128" name="テキスト ボックス 127">
            <a:extLst>
              <a:ext uri="{FF2B5EF4-FFF2-40B4-BE49-F238E27FC236}">
                <a16:creationId xmlns:a16="http://schemas.microsoft.com/office/drawing/2014/main" id="{FB1D5D68-7055-44D2-B466-0980DE9D1E4E}"/>
              </a:ext>
            </a:extLst>
          </p:cNvPr>
          <p:cNvSpPr txBox="1"/>
          <p:nvPr/>
        </p:nvSpPr>
        <p:spPr>
          <a:xfrm>
            <a:off x="6507380" y="802712"/>
            <a:ext cx="877163" cy="369332"/>
          </a:xfrm>
          <a:prstGeom prst="rect">
            <a:avLst/>
          </a:prstGeom>
          <a:solidFill>
            <a:schemeClr val="accent1"/>
          </a:solidFill>
        </p:spPr>
        <p:txBody>
          <a:bodyPr wrap="none" rtlCol="0">
            <a:spAutoFit/>
          </a:bodyPr>
          <a:lstStyle/>
          <a:p>
            <a:r>
              <a:rPr kumimoji="1" lang="ja-JP" altLang="en-US" b="1" dirty="0">
                <a:solidFill>
                  <a:schemeClr val="bg1"/>
                </a:solidFill>
              </a:rPr>
              <a:t>対象④</a:t>
            </a:r>
          </a:p>
        </p:txBody>
      </p:sp>
      <p:sp>
        <p:nvSpPr>
          <p:cNvPr id="129" name="テキスト ボックス 128">
            <a:extLst>
              <a:ext uri="{FF2B5EF4-FFF2-40B4-BE49-F238E27FC236}">
                <a16:creationId xmlns:a16="http://schemas.microsoft.com/office/drawing/2014/main" id="{68BB6DA2-77B0-4341-BC17-C3A932C5313E}"/>
              </a:ext>
            </a:extLst>
          </p:cNvPr>
          <p:cNvSpPr txBox="1"/>
          <p:nvPr/>
        </p:nvSpPr>
        <p:spPr>
          <a:xfrm>
            <a:off x="775547" y="802712"/>
            <a:ext cx="877163" cy="369332"/>
          </a:xfrm>
          <a:prstGeom prst="rect">
            <a:avLst/>
          </a:prstGeom>
          <a:solidFill>
            <a:schemeClr val="accent1"/>
          </a:solidFill>
        </p:spPr>
        <p:txBody>
          <a:bodyPr wrap="none" rtlCol="0">
            <a:spAutoFit/>
          </a:bodyPr>
          <a:lstStyle/>
          <a:p>
            <a:r>
              <a:rPr kumimoji="1" lang="ja-JP" altLang="en-US" b="1" dirty="0">
                <a:solidFill>
                  <a:schemeClr val="bg1"/>
                </a:solidFill>
              </a:rPr>
              <a:t>対象②</a:t>
            </a:r>
          </a:p>
        </p:txBody>
      </p:sp>
      <p:sp>
        <p:nvSpPr>
          <p:cNvPr id="130" name="テキスト ボックス 129">
            <a:extLst>
              <a:ext uri="{FF2B5EF4-FFF2-40B4-BE49-F238E27FC236}">
                <a16:creationId xmlns:a16="http://schemas.microsoft.com/office/drawing/2014/main" id="{921712AD-580B-4900-BA44-570565B7DD07}"/>
              </a:ext>
            </a:extLst>
          </p:cNvPr>
          <p:cNvSpPr txBox="1"/>
          <p:nvPr/>
        </p:nvSpPr>
        <p:spPr>
          <a:xfrm>
            <a:off x="1424116" y="5450854"/>
            <a:ext cx="5136342" cy="523220"/>
          </a:xfrm>
          <a:prstGeom prst="rect">
            <a:avLst/>
          </a:prstGeom>
          <a:noFill/>
        </p:spPr>
        <p:txBody>
          <a:bodyPr wrap="none" rtlCol="0">
            <a:spAutoFit/>
          </a:bodyPr>
          <a:lstStyle/>
          <a:p>
            <a:r>
              <a:rPr kumimoji="1" lang="ja-JP" altLang="en-US" sz="1400" dirty="0"/>
              <a:t>唯一バンドを確認できなかったサンプル</a:t>
            </a:r>
            <a:endParaRPr kumimoji="1" lang="en-US" altLang="ja-JP" sz="1400" dirty="0"/>
          </a:p>
          <a:p>
            <a:r>
              <a:rPr kumimoji="1" lang="ja-JP" altLang="en-US" sz="1400" dirty="0"/>
              <a:t>無細胞合成系でも発現できなかったため、変異自体に原因がある？</a:t>
            </a:r>
          </a:p>
        </p:txBody>
      </p:sp>
      <p:sp>
        <p:nvSpPr>
          <p:cNvPr id="132" name="テキスト ボックス 131">
            <a:extLst>
              <a:ext uri="{FF2B5EF4-FFF2-40B4-BE49-F238E27FC236}">
                <a16:creationId xmlns:a16="http://schemas.microsoft.com/office/drawing/2014/main" id="{65C18969-0CD6-4694-A4B6-4406CFE32F98}"/>
              </a:ext>
            </a:extLst>
          </p:cNvPr>
          <p:cNvSpPr txBox="1"/>
          <p:nvPr/>
        </p:nvSpPr>
        <p:spPr>
          <a:xfrm>
            <a:off x="23706" y="6268928"/>
            <a:ext cx="12192000" cy="400110"/>
          </a:xfrm>
          <a:prstGeom prst="rect">
            <a:avLst/>
          </a:prstGeom>
          <a:noFill/>
        </p:spPr>
        <p:txBody>
          <a:bodyPr wrap="square" rtlCol="0">
            <a:spAutoFit/>
          </a:bodyPr>
          <a:lstStyle/>
          <a:p>
            <a:pPr algn="ctr"/>
            <a:r>
              <a:rPr kumimoji="1" lang="ja-JP" altLang="en-US" sz="2000" b="1" dirty="0">
                <a:solidFill>
                  <a:schemeClr val="accent1"/>
                </a:solidFill>
              </a:rPr>
              <a:t>対象②、④：現在実施中の粗酵素反応の結果と合わせて発現・活性の有無を判断する。</a:t>
            </a:r>
            <a:endParaRPr kumimoji="1" lang="en-US" altLang="ja-JP" sz="2000" b="1" dirty="0">
              <a:solidFill>
                <a:schemeClr val="accent1"/>
              </a:solidFill>
            </a:endParaRPr>
          </a:p>
        </p:txBody>
      </p:sp>
      <p:sp>
        <p:nvSpPr>
          <p:cNvPr id="4" name="矢印: 五方向 3">
            <a:extLst>
              <a:ext uri="{FF2B5EF4-FFF2-40B4-BE49-F238E27FC236}">
                <a16:creationId xmlns:a16="http://schemas.microsoft.com/office/drawing/2014/main" id="{E7A8F55E-B698-D8C0-6574-321A77B644CF}"/>
              </a:ext>
            </a:extLst>
          </p:cNvPr>
          <p:cNvSpPr/>
          <p:nvPr/>
        </p:nvSpPr>
        <p:spPr>
          <a:xfrm>
            <a:off x="3182974" y="3987831"/>
            <a:ext cx="528869" cy="1395190"/>
          </a:xfrm>
          <a:prstGeom prst="homePlate">
            <a:avLst>
              <a:gd name="adj" fmla="val 0"/>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cxnSp>
        <p:nvCxnSpPr>
          <p:cNvPr id="8" name="直線コネクタ 7">
            <a:extLst>
              <a:ext uri="{FF2B5EF4-FFF2-40B4-BE49-F238E27FC236}">
                <a16:creationId xmlns:a16="http://schemas.microsoft.com/office/drawing/2014/main" id="{B667CD93-B8F7-7B04-8F32-34BAB9FE6BFD}"/>
              </a:ext>
            </a:extLst>
          </p:cNvPr>
          <p:cNvCxnSpPr/>
          <p:nvPr/>
        </p:nvCxnSpPr>
        <p:spPr>
          <a:xfrm flipH="1">
            <a:off x="3182974" y="5105531"/>
            <a:ext cx="187755" cy="381183"/>
          </a:xfrm>
          <a:prstGeom prst="line">
            <a:avLst/>
          </a:prstGeom>
          <a:ln>
            <a:solidFill>
              <a:schemeClr val="accent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2678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FB5878-612F-46DF-A93A-C28481F2067F}"/>
              </a:ext>
            </a:extLst>
          </p:cNvPr>
          <p:cNvSpPr>
            <a:spLocks noGrp="1"/>
          </p:cNvSpPr>
          <p:nvPr>
            <p:ph type="title"/>
          </p:nvPr>
        </p:nvSpPr>
        <p:spPr/>
        <p:txBody>
          <a:bodyPr>
            <a:normAutofit fontScale="90000"/>
          </a:bodyPr>
          <a:lstStyle/>
          <a:p>
            <a:r>
              <a:rPr kumimoji="1" lang="en-US" altLang="ja-JP" sz="1800" dirty="0"/>
              <a:t>Wet</a:t>
            </a:r>
            <a:r>
              <a:rPr kumimoji="1" lang="ja-JP" altLang="en-US" sz="1800" dirty="0"/>
              <a:t>実験</a:t>
            </a:r>
            <a:br>
              <a:rPr kumimoji="1" lang="en-US" altLang="ja-JP" sz="1800" dirty="0"/>
            </a:br>
            <a:r>
              <a:rPr lang="ja-JP" altLang="en-US" sz="2700" dirty="0"/>
              <a:t>まとめと次月の予定</a:t>
            </a:r>
            <a:endParaRPr kumimoji="1" lang="ja-JP" altLang="en-US" sz="2700" dirty="0"/>
          </a:p>
        </p:txBody>
      </p:sp>
      <p:sp>
        <p:nvSpPr>
          <p:cNvPr id="3" name="スライド番号プレースホルダー 2">
            <a:extLst>
              <a:ext uri="{FF2B5EF4-FFF2-40B4-BE49-F238E27FC236}">
                <a16:creationId xmlns:a16="http://schemas.microsoft.com/office/drawing/2014/main" id="{24DDE00C-3CEE-4610-AF79-A1A573FA3B3A}"/>
              </a:ext>
            </a:extLst>
          </p:cNvPr>
          <p:cNvSpPr>
            <a:spLocks noGrp="1"/>
          </p:cNvSpPr>
          <p:nvPr>
            <p:ph type="sldNum" sz="quarter" idx="10"/>
          </p:nvPr>
        </p:nvSpPr>
        <p:spPr/>
        <p:txBody>
          <a:bodyPr/>
          <a:lstStyle/>
          <a:p>
            <a:fld id="{584EAAFE-CFE5-40AD-8E95-5BFF290DC5CF}" type="slidenum">
              <a:rPr kumimoji="1" lang="ja-JP" altLang="en-US" smtClean="0"/>
              <a:pPr/>
              <a:t>14</a:t>
            </a:fld>
            <a:endParaRPr kumimoji="1" lang="ja-JP" altLang="en-US" dirty="0"/>
          </a:p>
        </p:txBody>
      </p:sp>
      <p:sp>
        <p:nvSpPr>
          <p:cNvPr id="4" name="テキスト プレースホルダー 3">
            <a:extLst>
              <a:ext uri="{FF2B5EF4-FFF2-40B4-BE49-F238E27FC236}">
                <a16:creationId xmlns:a16="http://schemas.microsoft.com/office/drawing/2014/main" id="{D1E5DC22-1C71-414B-BA48-D31396CB2803}"/>
              </a:ext>
            </a:extLst>
          </p:cNvPr>
          <p:cNvSpPr>
            <a:spLocks noGrp="1"/>
          </p:cNvSpPr>
          <p:nvPr>
            <p:ph type="body" sz="quarter" idx="11"/>
          </p:nvPr>
        </p:nvSpPr>
        <p:spPr>
          <a:xfrm>
            <a:off x="871384" y="966143"/>
            <a:ext cx="10449232" cy="4535601"/>
          </a:xfrm>
        </p:spPr>
        <p:txBody>
          <a:bodyPr/>
          <a:lstStyle/>
          <a:p>
            <a:r>
              <a:rPr kumimoji="1" lang="ja-JP" altLang="en-US" sz="2400" b="1" dirty="0"/>
              <a:t>まとめ</a:t>
            </a:r>
            <a:endParaRPr kumimoji="1" lang="en-US" altLang="ja-JP" sz="2400" b="1" dirty="0"/>
          </a:p>
          <a:p>
            <a:pPr marL="342900" indent="-342900">
              <a:buFont typeface="Wingdings" panose="05000000000000000000" pitchFamily="2" charset="2"/>
              <a:buChar char="n"/>
            </a:pPr>
            <a:r>
              <a:rPr lang="ja-JP" altLang="en-US" sz="2400" dirty="0"/>
              <a:t>東京大学で対象②</a:t>
            </a:r>
            <a:r>
              <a:rPr lang="en-US" altLang="ja-JP" sz="2400" dirty="0"/>
              <a:t>TeCel7A</a:t>
            </a:r>
            <a:r>
              <a:rPr lang="ja-JP" altLang="en-US" sz="2000" dirty="0"/>
              <a:t>（触媒ドメイン）</a:t>
            </a:r>
            <a:r>
              <a:rPr lang="en-US" altLang="ja-JP" sz="2400" dirty="0"/>
              <a:t>-TrCBM1</a:t>
            </a:r>
            <a:r>
              <a:rPr lang="ja-JP" altLang="en-US" sz="2000" dirty="0"/>
              <a:t>（結合ドメイン）</a:t>
            </a:r>
            <a:r>
              <a:rPr lang="ja-JP" altLang="en-US" sz="2400" dirty="0"/>
              <a:t>、対象④</a:t>
            </a:r>
            <a:r>
              <a:rPr lang="en-US" altLang="ja-JP" sz="2400" dirty="0"/>
              <a:t>TrCel7A</a:t>
            </a:r>
            <a:r>
              <a:rPr lang="ja-JP" altLang="en-US" sz="2400" dirty="0"/>
              <a:t>を用いた実験を進めた。</a:t>
            </a:r>
          </a:p>
          <a:p>
            <a:pPr marL="684213" lvl="1" indent="-342900">
              <a:buFont typeface="Wingdings" panose="05000000000000000000" pitchFamily="2" charset="2"/>
              <a:buChar char="Ø"/>
            </a:pPr>
            <a:r>
              <a:rPr lang="ja-JP" altLang="en-US" sz="1800" dirty="0"/>
              <a:t>対象②：</a:t>
            </a:r>
            <a:r>
              <a:rPr lang="en-US" altLang="ja-JP" sz="1800" dirty="0"/>
              <a:t>24</a:t>
            </a:r>
            <a:r>
              <a:rPr lang="ja-JP" altLang="en-US" sz="1800" dirty="0"/>
              <a:t>種類の設計</a:t>
            </a:r>
            <a:r>
              <a:rPr lang="en-US" altLang="ja-JP" sz="1800" dirty="0"/>
              <a:t>CBD</a:t>
            </a:r>
            <a:r>
              <a:rPr lang="ja-JP" altLang="en-US" sz="1800" dirty="0"/>
              <a:t>を含むセルロース分解酵素（</a:t>
            </a:r>
            <a:r>
              <a:rPr lang="en-US" altLang="ja-JP" sz="1800" dirty="0"/>
              <a:t>TeCel7A-</a:t>
            </a:r>
            <a:r>
              <a:rPr lang="ja-JP" altLang="en-US" sz="1800" dirty="0"/>
              <a:t>設計</a:t>
            </a:r>
            <a:r>
              <a:rPr lang="en-US" altLang="ja-JP" sz="1800" dirty="0"/>
              <a:t>CBD</a:t>
            </a:r>
            <a:r>
              <a:rPr lang="ja-JP" altLang="en-US" sz="1800" dirty="0"/>
              <a:t>）を酵母を用いて合成した。</a:t>
            </a:r>
            <a:r>
              <a:rPr lang="en-US" altLang="ja-JP" sz="1800" dirty="0"/>
              <a:t>SDS-PAGE</a:t>
            </a:r>
            <a:r>
              <a:rPr lang="ja-JP" altLang="en-US" sz="1800" dirty="0"/>
              <a:t>では、</a:t>
            </a:r>
            <a:r>
              <a:rPr lang="en-US" altLang="ja-JP" sz="1800" dirty="0"/>
              <a:t>23</a:t>
            </a:r>
            <a:r>
              <a:rPr lang="ja-JP" altLang="en-US" sz="1800" dirty="0"/>
              <a:t>種類のセルロース分解酵素で推定分子量付近にバンドを確認した。</a:t>
            </a:r>
          </a:p>
          <a:p>
            <a:pPr marL="684213" lvl="1" indent="-342900">
              <a:buFont typeface="Wingdings" panose="05000000000000000000" pitchFamily="2" charset="2"/>
              <a:buChar char="Ø"/>
            </a:pPr>
            <a:r>
              <a:rPr lang="ja-JP" altLang="en-US" sz="1800" dirty="0"/>
              <a:t>対象④：</a:t>
            </a:r>
            <a:r>
              <a:rPr lang="en-US" altLang="ja-JP" sz="1800" dirty="0"/>
              <a:t>TrCel7A</a:t>
            </a:r>
            <a:r>
              <a:rPr lang="ja-JP" altLang="en-US" sz="1800" dirty="0"/>
              <a:t>を酵母を用いて合成した。</a:t>
            </a:r>
            <a:r>
              <a:rPr lang="en-US" altLang="ja-JP" sz="1800" dirty="0"/>
              <a:t>SDS-PAGE</a:t>
            </a:r>
            <a:r>
              <a:rPr lang="ja-JP" altLang="en-US" sz="1800" dirty="0"/>
              <a:t>では、推定分子量付近にバンドを確認した。</a:t>
            </a:r>
          </a:p>
          <a:p>
            <a:endParaRPr lang="en-US" altLang="ja-JP" sz="2400" dirty="0"/>
          </a:p>
          <a:p>
            <a:r>
              <a:rPr lang="ja-JP" altLang="en-US" sz="2400" dirty="0"/>
              <a:t>次月の予定</a:t>
            </a:r>
            <a:endParaRPr lang="en-US" altLang="ja-JP" sz="2400" dirty="0"/>
          </a:p>
          <a:p>
            <a:pPr marL="342900" indent="-342900">
              <a:buFont typeface="Wingdings" panose="05000000000000000000" pitchFamily="2" charset="2"/>
              <a:buChar char="n"/>
            </a:pPr>
            <a:r>
              <a:rPr lang="ja-JP" altLang="en-US" sz="2400" dirty="0"/>
              <a:t>対象②（</a:t>
            </a:r>
            <a:r>
              <a:rPr lang="en-US" altLang="ja-JP" sz="2400" dirty="0"/>
              <a:t>TeCel7A-TrCBM1</a:t>
            </a:r>
            <a:r>
              <a:rPr lang="ja-JP" altLang="en-US" sz="2400" dirty="0"/>
              <a:t>）、④（</a:t>
            </a:r>
            <a:r>
              <a:rPr lang="en-US" altLang="ja-JP" sz="2400" dirty="0"/>
              <a:t>TrCel7A</a:t>
            </a:r>
            <a:r>
              <a:rPr lang="ja-JP" altLang="en-US" sz="2400" dirty="0"/>
              <a:t>）</a:t>
            </a:r>
            <a:endParaRPr lang="en-US" altLang="ja-JP" sz="2400" dirty="0"/>
          </a:p>
          <a:p>
            <a:pPr marL="684213" lvl="1" indent="-342900">
              <a:buFont typeface="Wingdings" panose="05000000000000000000" pitchFamily="2" charset="2"/>
              <a:buChar char="Ø"/>
            </a:pPr>
            <a:r>
              <a:rPr lang="ja-JP" altLang="en-US" sz="1800" dirty="0"/>
              <a:t>粗酵素反応、</a:t>
            </a:r>
            <a:r>
              <a:rPr lang="en-US" altLang="ja-JP" sz="1800" dirty="0"/>
              <a:t>HPLC</a:t>
            </a:r>
            <a:r>
              <a:rPr lang="ja-JP" altLang="en-US" sz="1800" dirty="0"/>
              <a:t>を用いて反応物を分析（～</a:t>
            </a:r>
            <a:r>
              <a:rPr lang="en-US" altLang="ja-JP" sz="1800" dirty="0"/>
              <a:t>12/E</a:t>
            </a:r>
            <a:r>
              <a:rPr lang="ja-JP" altLang="en-US" sz="1800" dirty="0"/>
              <a:t>）</a:t>
            </a:r>
            <a:endParaRPr lang="en-US" altLang="ja-JP" sz="1800" dirty="0"/>
          </a:p>
          <a:p>
            <a:pPr marL="342900" indent="-342900">
              <a:buFont typeface="Wingdings" panose="05000000000000000000" pitchFamily="2" charset="2"/>
              <a:buChar char="n"/>
            </a:pPr>
            <a:r>
              <a:rPr lang="ja-JP" altLang="en-US" sz="2400" dirty="0"/>
              <a:t>対象③</a:t>
            </a:r>
            <a:r>
              <a:rPr lang="en-US" altLang="ja-JP" sz="2400" dirty="0"/>
              <a:t>PcCel7D</a:t>
            </a:r>
          </a:p>
          <a:p>
            <a:pPr marL="684213" lvl="1" indent="-342900">
              <a:buFont typeface="Wingdings" panose="05000000000000000000" pitchFamily="2" charset="2"/>
              <a:buChar char="Ø"/>
            </a:pPr>
            <a:r>
              <a:rPr lang="ja-JP" altLang="en-US" sz="1800" dirty="0"/>
              <a:t>ファーメンターでの合成準備（</a:t>
            </a:r>
            <a:r>
              <a:rPr lang="en-US" altLang="ja-JP" sz="1800" dirty="0"/>
              <a:t>1/M</a:t>
            </a:r>
            <a:r>
              <a:rPr lang="ja-JP" altLang="en-US" sz="1800" dirty="0"/>
              <a:t>～</a:t>
            </a:r>
            <a:r>
              <a:rPr lang="en-US" altLang="ja-JP" sz="1800" dirty="0"/>
              <a:t>2/M</a:t>
            </a:r>
            <a:r>
              <a:rPr lang="ja-JP" altLang="en-US" sz="1800" dirty="0"/>
              <a:t>）</a:t>
            </a:r>
          </a:p>
        </p:txBody>
      </p:sp>
    </p:spTree>
    <p:extLst>
      <p:ext uri="{BB962C8B-B14F-4D97-AF65-F5344CB8AC3E}">
        <p14:creationId xmlns:p14="http://schemas.microsoft.com/office/powerpoint/2010/main" val="109498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A32043F0-ADA7-4B4C-AF0F-95D5F75BFB6E}"/>
              </a:ext>
            </a:extLst>
          </p:cNvPr>
          <p:cNvSpPr>
            <a:spLocks noGrp="1"/>
          </p:cNvSpPr>
          <p:nvPr>
            <p:ph type="title"/>
          </p:nvPr>
        </p:nvSpPr>
        <p:spPr/>
        <p:txBody>
          <a:bodyPr>
            <a:normAutofit/>
          </a:bodyPr>
          <a:lstStyle/>
          <a:p>
            <a:r>
              <a:rPr lang="ja-JP" altLang="en-US" sz="2800" dirty="0"/>
              <a:t>次期テーマに向けた調査活動</a:t>
            </a:r>
          </a:p>
        </p:txBody>
      </p:sp>
      <p:sp>
        <p:nvSpPr>
          <p:cNvPr id="3" name="スライド番号プレースホルダー 2">
            <a:extLst>
              <a:ext uri="{FF2B5EF4-FFF2-40B4-BE49-F238E27FC236}">
                <a16:creationId xmlns:a16="http://schemas.microsoft.com/office/drawing/2014/main" id="{200F7422-D8BD-4401-ACDB-CEF2836216E9}"/>
              </a:ext>
            </a:extLst>
          </p:cNvPr>
          <p:cNvSpPr>
            <a:spLocks noGrp="1"/>
          </p:cNvSpPr>
          <p:nvPr>
            <p:ph type="sldNum" sz="quarter" idx="12"/>
          </p:nvPr>
        </p:nvSpPr>
        <p:spPr/>
        <p:txBody>
          <a:bodyPr/>
          <a:lstStyle/>
          <a:p>
            <a:fld id="{584EAAFE-CFE5-40AD-8E95-5BFF290DC5CF}" type="slidenum">
              <a:rPr kumimoji="1" lang="ja-JP" altLang="en-US" smtClean="0"/>
              <a:pPr/>
              <a:t>15</a:t>
            </a:fld>
            <a:endParaRPr kumimoji="1" lang="ja-JP" altLang="en-US"/>
          </a:p>
        </p:txBody>
      </p:sp>
    </p:spTree>
    <p:extLst>
      <p:ext uri="{BB962C8B-B14F-4D97-AF65-F5344CB8AC3E}">
        <p14:creationId xmlns:p14="http://schemas.microsoft.com/office/powerpoint/2010/main" val="41528310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0CCB07-85C1-4BA2-A45F-AA9C0DE6167C}"/>
              </a:ext>
            </a:extLst>
          </p:cNvPr>
          <p:cNvSpPr>
            <a:spLocks noGrp="1"/>
          </p:cNvSpPr>
          <p:nvPr>
            <p:ph type="title"/>
          </p:nvPr>
        </p:nvSpPr>
        <p:spPr>
          <a:xfrm>
            <a:off x="517055" y="124922"/>
            <a:ext cx="11400125" cy="518094"/>
          </a:xfrm>
        </p:spPr>
        <p:txBody>
          <a:bodyPr>
            <a:normAutofit fontScale="90000"/>
          </a:bodyPr>
          <a:lstStyle/>
          <a:p>
            <a:r>
              <a:rPr lang="ja-JP" altLang="en-US" sz="1800" dirty="0"/>
              <a:t>調査活動</a:t>
            </a:r>
            <a:br>
              <a:rPr kumimoji="1" lang="en-US" altLang="ja-JP" sz="3100" dirty="0"/>
            </a:br>
            <a:r>
              <a:rPr kumimoji="1" lang="ja-JP" altLang="en-US" sz="2700" dirty="0"/>
              <a:t>調査項目・計画の修正</a:t>
            </a:r>
          </a:p>
        </p:txBody>
      </p:sp>
      <p:sp>
        <p:nvSpPr>
          <p:cNvPr id="3" name="スライド番号プレースホルダー 2">
            <a:extLst>
              <a:ext uri="{FF2B5EF4-FFF2-40B4-BE49-F238E27FC236}">
                <a16:creationId xmlns:a16="http://schemas.microsoft.com/office/drawing/2014/main" id="{92809E23-A051-43A9-A913-B162C8E5A528}"/>
              </a:ext>
            </a:extLst>
          </p:cNvPr>
          <p:cNvSpPr>
            <a:spLocks noGrp="1"/>
          </p:cNvSpPr>
          <p:nvPr>
            <p:ph type="sldNum" sz="quarter" idx="10"/>
          </p:nvPr>
        </p:nvSpPr>
        <p:spPr/>
        <p:txBody>
          <a:bodyPr/>
          <a:lstStyle/>
          <a:p>
            <a:fld id="{584EAAFE-CFE5-40AD-8E95-5BFF290DC5CF}" type="slidenum">
              <a:rPr kumimoji="1" lang="ja-JP" altLang="en-US" smtClean="0"/>
              <a:pPr/>
              <a:t>16</a:t>
            </a:fld>
            <a:endParaRPr kumimoji="1" lang="ja-JP" altLang="en-US"/>
          </a:p>
        </p:txBody>
      </p:sp>
      <p:sp>
        <p:nvSpPr>
          <p:cNvPr id="24" name="テキスト プレースホルダー 3">
            <a:extLst>
              <a:ext uri="{FF2B5EF4-FFF2-40B4-BE49-F238E27FC236}">
                <a16:creationId xmlns:a16="http://schemas.microsoft.com/office/drawing/2014/main" id="{1F69291D-9480-4DFC-B003-61E45F564295}"/>
              </a:ext>
            </a:extLst>
          </p:cNvPr>
          <p:cNvSpPr>
            <a:spLocks noGrp="1"/>
          </p:cNvSpPr>
          <p:nvPr>
            <p:ph type="body" sz="quarter" idx="11"/>
          </p:nvPr>
        </p:nvSpPr>
        <p:spPr>
          <a:xfrm>
            <a:off x="517056" y="1071367"/>
            <a:ext cx="11170120" cy="793551"/>
          </a:xfrm>
        </p:spPr>
        <p:txBody>
          <a:bodyPr/>
          <a:lstStyle/>
          <a:p>
            <a:pPr marL="457200" indent="-457200">
              <a:buFont typeface="Wingdings" panose="05000000000000000000" pitchFamily="2" charset="2"/>
              <a:buChar char="n"/>
            </a:pPr>
            <a:r>
              <a:rPr kumimoji="1" lang="ja-JP" altLang="en-US" sz="2800" dirty="0"/>
              <a:t>下期の調査活動は熊谷</a:t>
            </a:r>
            <a:r>
              <a:rPr kumimoji="1" lang="ja-JP" altLang="en-US" sz="2000" dirty="0"/>
              <a:t>（プロジェクトデザイン部）</a:t>
            </a:r>
            <a:r>
              <a:rPr kumimoji="1" lang="ja-JP" altLang="en-US" sz="2800" dirty="0"/>
              <a:t>が</a:t>
            </a:r>
            <a:r>
              <a:rPr lang="ja-JP" altLang="en-US" sz="2800" dirty="0"/>
              <a:t>リード</a:t>
            </a:r>
            <a:r>
              <a:rPr kumimoji="1" lang="ja-JP" altLang="en-US" sz="2800" dirty="0"/>
              <a:t>する。</a:t>
            </a:r>
            <a:endParaRPr lang="en-US" altLang="ja-JP" sz="2800" dirty="0"/>
          </a:p>
          <a:p>
            <a:pPr marL="457200" indent="-457200">
              <a:buFont typeface="Wingdings" panose="05000000000000000000" pitchFamily="2" charset="2"/>
              <a:buChar char="n"/>
            </a:pPr>
            <a:r>
              <a:rPr lang="ja-JP" altLang="en-US" sz="2800" dirty="0"/>
              <a:t>ただし、下記事情により、当初計画よりも調査範囲を限定し、来期に残件を引き継ぐ。</a:t>
            </a:r>
            <a:endParaRPr lang="en-US" altLang="ja-JP" sz="2800" dirty="0"/>
          </a:p>
          <a:p>
            <a:pPr marL="709613" lvl="1" indent="-457200">
              <a:buClr>
                <a:schemeClr val="bg1">
                  <a:lumMod val="75000"/>
                </a:schemeClr>
              </a:buClr>
              <a:buFont typeface="Wingdings" panose="05000000000000000000" pitchFamily="2" charset="2"/>
              <a:buChar char="u"/>
            </a:pPr>
            <a:r>
              <a:rPr lang="ja-JP" altLang="en-US" sz="2400" dirty="0"/>
              <a:t>橋本さん：下期は</a:t>
            </a:r>
            <a:r>
              <a:rPr lang="en-US" altLang="ja-JP" sz="2400" dirty="0"/>
              <a:t>QCI</a:t>
            </a:r>
            <a:r>
              <a:rPr lang="ja-JP" altLang="en-US" sz="2400" dirty="0"/>
              <a:t>に専念</a:t>
            </a:r>
            <a:endParaRPr lang="en-US" altLang="ja-JP" sz="2400" dirty="0"/>
          </a:p>
          <a:p>
            <a:pPr marL="709613" lvl="1" indent="-457200">
              <a:buClr>
                <a:schemeClr val="bg1">
                  <a:lumMod val="75000"/>
                </a:schemeClr>
              </a:buClr>
              <a:buFont typeface="Wingdings" panose="05000000000000000000" pitchFamily="2" charset="2"/>
              <a:buChar char="u"/>
            </a:pPr>
            <a:r>
              <a:rPr lang="ja-JP" altLang="en-US" sz="2400" dirty="0"/>
              <a:t>伊﨑さん：</a:t>
            </a:r>
            <a:r>
              <a:rPr lang="en-US" altLang="ja-JP" sz="2400" dirty="0"/>
              <a:t>12</a:t>
            </a:r>
            <a:r>
              <a:rPr lang="ja-JP" altLang="en-US" sz="2400" dirty="0"/>
              <a:t>月</a:t>
            </a:r>
            <a:r>
              <a:rPr lang="en-US" altLang="ja-JP" sz="2400" dirty="0"/>
              <a:t>17</a:t>
            </a:r>
            <a:r>
              <a:rPr lang="ja-JP" altLang="en-US" sz="2400" dirty="0"/>
              <a:t>日以降休職する都合上、熊谷に引継ぎ</a:t>
            </a:r>
            <a:r>
              <a:rPr lang="ja-JP" altLang="en-US" sz="1800" dirty="0"/>
              <a:t>（実質的に熊谷・原さんのみ）</a:t>
            </a:r>
            <a:endParaRPr lang="en-US" altLang="ja-JP" sz="2400" dirty="0"/>
          </a:p>
          <a:p>
            <a:pPr marL="709613" lvl="1" indent="-457200">
              <a:buClr>
                <a:schemeClr val="bg1">
                  <a:lumMod val="75000"/>
                </a:schemeClr>
              </a:buClr>
              <a:buFont typeface="Wingdings" panose="05000000000000000000" pitchFamily="2" charset="2"/>
              <a:buChar char="u"/>
            </a:pPr>
            <a:r>
              <a:rPr lang="ja-JP" altLang="en-US" sz="2400" dirty="0"/>
              <a:t>熊谷：予定よりも工数がより限定的</a:t>
            </a:r>
            <a:r>
              <a:rPr lang="ja-JP" altLang="en-US" dirty="0"/>
              <a:t>（最適化チーム・米国再生水</a:t>
            </a:r>
            <a:r>
              <a:rPr lang="en-US" altLang="ja-JP" dirty="0"/>
              <a:t>PJT</a:t>
            </a:r>
            <a:r>
              <a:rPr lang="ja-JP" altLang="en-US" dirty="0"/>
              <a:t>と兼任状態）</a:t>
            </a:r>
            <a:endParaRPr lang="en-US" altLang="ja-JP" sz="2400" dirty="0"/>
          </a:p>
        </p:txBody>
      </p:sp>
      <p:graphicFrame>
        <p:nvGraphicFramePr>
          <p:cNvPr id="25" name="表 15">
            <a:extLst>
              <a:ext uri="{FF2B5EF4-FFF2-40B4-BE49-F238E27FC236}">
                <a16:creationId xmlns:a16="http://schemas.microsoft.com/office/drawing/2014/main" id="{9A3BA031-2E6E-487B-A4F5-8F32A3AD521E}"/>
              </a:ext>
            </a:extLst>
          </p:cNvPr>
          <p:cNvGraphicFramePr>
            <a:graphicFrameLocks noGrp="1"/>
          </p:cNvGraphicFramePr>
          <p:nvPr>
            <p:extLst>
              <p:ext uri="{D42A27DB-BD31-4B8C-83A1-F6EECF244321}">
                <p14:modId xmlns:p14="http://schemas.microsoft.com/office/powerpoint/2010/main" val="2236586560"/>
              </p:ext>
            </p:extLst>
          </p:nvPr>
        </p:nvGraphicFramePr>
        <p:xfrm>
          <a:off x="603101" y="4189286"/>
          <a:ext cx="11255841" cy="1854200"/>
        </p:xfrm>
        <a:graphic>
          <a:graphicData uri="http://schemas.openxmlformats.org/drawingml/2006/table">
            <a:tbl>
              <a:tblPr firstRow="1" bandRow="1">
                <a:tableStyleId>{5C22544A-7EE6-4342-B048-85BDC9FD1C3A}</a:tableStyleId>
              </a:tblPr>
              <a:tblGrid>
                <a:gridCol w="1479362">
                  <a:extLst>
                    <a:ext uri="{9D8B030D-6E8A-4147-A177-3AD203B41FA5}">
                      <a16:colId xmlns:a16="http://schemas.microsoft.com/office/drawing/2014/main" val="4052818071"/>
                    </a:ext>
                  </a:extLst>
                </a:gridCol>
                <a:gridCol w="5584208">
                  <a:extLst>
                    <a:ext uri="{9D8B030D-6E8A-4147-A177-3AD203B41FA5}">
                      <a16:colId xmlns:a16="http://schemas.microsoft.com/office/drawing/2014/main" val="3608238631"/>
                    </a:ext>
                  </a:extLst>
                </a:gridCol>
                <a:gridCol w="1639302">
                  <a:extLst>
                    <a:ext uri="{9D8B030D-6E8A-4147-A177-3AD203B41FA5}">
                      <a16:colId xmlns:a16="http://schemas.microsoft.com/office/drawing/2014/main" val="3751744706"/>
                    </a:ext>
                  </a:extLst>
                </a:gridCol>
                <a:gridCol w="2552969">
                  <a:extLst>
                    <a:ext uri="{9D8B030D-6E8A-4147-A177-3AD203B41FA5}">
                      <a16:colId xmlns:a16="http://schemas.microsoft.com/office/drawing/2014/main" val="2611071948"/>
                    </a:ext>
                  </a:extLst>
                </a:gridCol>
              </a:tblGrid>
              <a:tr h="370840">
                <a:tc>
                  <a:txBody>
                    <a:bodyPr/>
                    <a:lstStyle/>
                    <a:p>
                      <a:r>
                        <a:rPr kumimoji="1" lang="ja-JP" altLang="en-US" dirty="0"/>
                        <a:t>大項目</a:t>
                      </a:r>
                    </a:p>
                  </a:txBody>
                  <a:tcPr>
                    <a:lnB w="12700" cap="flat" cmpd="sng" algn="ctr">
                      <a:solidFill>
                        <a:schemeClr val="tx1"/>
                      </a:solidFill>
                      <a:prstDash val="solid"/>
                      <a:round/>
                      <a:headEnd type="none" w="med" len="med"/>
                      <a:tailEnd type="none" w="med" len="med"/>
                    </a:lnB>
                  </a:tcPr>
                </a:tc>
                <a:tc>
                  <a:txBody>
                    <a:bodyPr/>
                    <a:lstStyle/>
                    <a:p>
                      <a:r>
                        <a:rPr kumimoji="1" lang="ja-JP" altLang="en-US" dirty="0"/>
                        <a:t>項目</a:t>
                      </a:r>
                    </a:p>
                  </a:txBody>
                  <a:tcPr>
                    <a:lnB w="12700" cap="flat" cmpd="sng" algn="ctr">
                      <a:solidFill>
                        <a:schemeClr val="tx1"/>
                      </a:solidFill>
                      <a:prstDash val="solid"/>
                      <a:round/>
                      <a:headEnd type="none" w="med" len="med"/>
                      <a:tailEnd type="none" w="med" len="med"/>
                    </a:lnB>
                  </a:tcPr>
                </a:tc>
                <a:tc>
                  <a:txBody>
                    <a:bodyPr/>
                    <a:lstStyle/>
                    <a:p>
                      <a:r>
                        <a:rPr kumimoji="1" lang="ja-JP" altLang="en-US" dirty="0"/>
                        <a:t>担当</a:t>
                      </a:r>
                    </a:p>
                  </a:txBody>
                  <a:tcPr>
                    <a:lnB w="12700" cap="flat" cmpd="sng" algn="ctr">
                      <a:solidFill>
                        <a:schemeClr val="tx1"/>
                      </a:solidFill>
                      <a:prstDash val="solid"/>
                      <a:round/>
                      <a:headEnd type="none" w="med" len="med"/>
                      <a:tailEnd type="none" w="med" len="med"/>
                    </a:lnB>
                  </a:tcPr>
                </a:tc>
                <a:tc>
                  <a:txBody>
                    <a:bodyPr/>
                    <a:lstStyle/>
                    <a:p>
                      <a:r>
                        <a:rPr kumimoji="1" lang="ja-JP" altLang="en-US" dirty="0"/>
                        <a:t>備考</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287647"/>
                  </a:ext>
                </a:extLst>
              </a:tr>
              <a:tr h="370840">
                <a:tc>
                  <a:txBody>
                    <a:bodyPr/>
                    <a:lstStyle/>
                    <a:p>
                      <a:r>
                        <a:rPr kumimoji="1" lang="ja-JP" altLang="en-US" dirty="0"/>
                        <a:t>各調査活動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①機能性タンパク質設計技術調査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ja-JP" altLang="en-US" dirty="0"/>
                        <a:t>熊谷</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dirty="0"/>
                        <a:t>FY2023</a:t>
                      </a:r>
                      <a:r>
                        <a:rPr kumimoji="1" lang="ja-JP" altLang="en-US" dirty="0"/>
                        <a:t>に延期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765676309"/>
                  </a:ext>
                </a:extLst>
              </a:tr>
              <a:tr h="370840">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②セルロース分解酵素の合成・評価の実施可能性確認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23136464"/>
                  </a:ext>
                </a:extLst>
              </a:tr>
              <a:tr h="370840">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③アプリケーション・周辺技術調査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熊谷、原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92034493"/>
                  </a:ext>
                </a:extLst>
              </a:tr>
              <a:tr h="370840">
                <a:tc>
                  <a:txBody>
                    <a:bodyPr/>
                    <a:lstStyle/>
                    <a:p>
                      <a:r>
                        <a:rPr kumimoji="1" lang="ja-JP" altLang="en-US" dirty="0"/>
                        <a:t>全体まとめ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活動レビュー、報告書作成など</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noFill/>
                  </a:tcPr>
                </a:tc>
                <a:tc>
                  <a:txBody>
                    <a:bodyPr/>
                    <a:lstStyle/>
                    <a:p>
                      <a:r>
                        <a:rPr kumimoji="1" lang="ja-JP" altLang="en-US" dirty="0"/>
                        <a:t>熊谷</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t>12/17</a:t>
                      </a:r>
                      <a:r>
                        <a:rPr kumimoji="1" lang="ja-JP" altLang="en-US" dirty="0"/>
                        <a:t>～熊谷が引継</a:t>
                      </a:r>
                      <a:endParaRPr kumimoji="1" lang="en-US" altLang="ja-JP"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46930942"/>
                  </a:ext>
                </a:extLst>
              </a:tr>
            </a:tbl>
          </a:graphicData>
        </a:graphic>
      </p:graphicFrame>
    </p:spTree>
    <p:extLst>
      <p:ext uri="{BB962C8B-B14F-4D97-AF65-F5344CB8AC3E}">
        <p14:creationId xmlns:p14="http://schemas.microsoft.com/office/powerpoint/2010/main" val="38740170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normAutofit fontScale="90000"/>
          </a:bodyPr>
          <a:lstStyle/>
          <a:p>
            <a:r>
              <a:rPr lang="ja-JP" altLang="en-US" sz="1800" dirty="0"/>
              <a:t>調査活動</a:t>
            </a:r>
            <a:br>
              <a:rPr kumimoji="1" lang="en-US" altLang="ja-JP" sz="2700" dirty="0"/>
            </a:br>
            <a:r>
              <a:rPr lang="ja-JP" altLang="en-US" sz="2700" dirty="0"/>
              <a:t>調査範囲</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17</a:t>
            </a:fld>
            <a:endParaRPr kumimoji="1" lang="ja-JP" altLang="en-US"/>
          </a:p>
        </p:txBody>
      </p:sp>
      <p:sp>
        <p:nvSpPr>
          <p:cNvPr id="7" name="テキスト プレースホルダー 3">
            <a:extLst>
              <a:ext uri="{FF2B5EF4-FFF2-40B4-BE49-F238E27FC236}">
                <a16:creationId xmlns:a16="http://schemas.microsoft.com/office/drawing/2014/main" id="{291F981B-B4AE-4FD4-9296-21C8B50480E4}"/>
              </a:ext>
            </a:extLst>
          </p:cNvPr>
          <p:cNvSpPr>
            <a:spLocks noGrp="1"/>
          </p:cNvSpPr>
          <p:nvPr>
            <p:ph type="body" sz="quarter" idx="11"/>
          </p:nvPr>
        </p:nvSpPr>
        <p:spPr>
          <a:xfrm>
            <a:off x="517056" y="1071368"/>
            <a:ext cx="11170120" cy="575888"/>
          </a:xfrm>
        </p:spPr>
        <p:txBody>
          <a:bodyPr/>
          <a:lstStyle/>
          <a:p>
            <a:pPr marL="457200" indent="-457200">
              <a:buFont typeface="Wingdings" panose="05000000000000000000" pitchFamily="2" charset="2"/>
              <a:buChar char="n"/>
            </a:pPr>
            <a:r>
              <a:rPr kumimoji="1" lang="en-US" altLang="ja-JP" sz="2800" dirty="0">
                <a:solidFill>
                  <a:schemeClr val="accent1"/>
                </a:solidFill>
              </a:rPr>
              <a:t>FY22</a:t>
            </a:r>
            <a:r>
              <a:rPr kumimoji="1" lang="ja-JP" altLang="en-US" sz="2800" dirty="0">
                <a:solidFill>
                  <a:schemeClr val="accent1"/>
                </a:solidFill>
              </a:rPr>
              <a:t>下期の調査は、相互関連性と優先度が高い項目に限定する。</a:t>
            </a:r>
            <a:endParaRPr lang="en-US" altLang="ja-JP" sz="1800" dirty="0">
              <a:solidFill>
                <a:schemeClr val="accent1"/>
              </a:solidFill>
            </a:endParaRPr>
          </a:p>
        </p:txBody>
      </p:sp>
      <p:sp>
        <p:nvSpPr>
          <p:cNvPr id="2" name="正方形/長方形 1">
            <a:extLst>
              <a:ext uri="{FF2B5EF4-FFF2-40B4-BE49-F238E27FC236}">
                <a16:creationId xmlns:a16="http://schemas.microsoft.com/office/drawing/2014/main" id="{F2194457-9556-42A1-886A-657DF2908DEE}"/>
              </a:ext>
            </a:extLst>
          </p:cNvPr>
          <p:cNvSpPr/>
          <p:nvPr/>
        </p:nvSpPr>
        <p:spPr>
          <a:xfrm>
            <a:off x="589196" y="2035922"/>
            <a:ext cx="4497154" cy="42835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②セルロース分解酵素の実験検証</a:t>
            </a:r>
          </a:p>
        </p:txBody>
      </p:sp>
      <p:sp>
        <p:nvSpPr>
          <p:cNvPr id="9" name="正方形/長方形 8">
            <a:extLst>
              <a:ext uri="{FF2B5EF4-FFF2-40B4-BE49-F238E27FC236}">
                <a16:creationId xmlns:a16="http://schemas.microsoft.com/office/drawing/2014/main" id="{FE282B96-CEA2-4154-AEF4-E2B3E42F264F}"/>
              </a:ext>
            </a:extLst>
          </p:cNvPr>
          <p:cNvSpPr/>
          <p:nvPr/>
        </p:nvSpPr>
        <p:spPr>
          <a:xfrm>
            <a:off x="6789971" y="2035922"/>
            <a:ext cx="4497154" cy="42835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③ー１セルラーゼ製剤の調査</a:t>
            </a:r>
          </a:p>
        </p:txBody>
      </p:sp>
      <p:sp>
        <p:nvSpPr>
          <p:cNvPr id="11" name="正方形/長方形 10">
            <a:extLst>
              <a:ext uri="{FF2B5EF4-FFF2-40B4-BE49-F238E27FC236}">
                <a16:creationId xmlns:a16="http://schemas.microsoft.com/office/drawing/2014/main" id="{B0D900E2-77B1-42E7-BF3B-6F6977E5EE0F}"/>
              </a:ext>
            </a:extLst>
          </p:cNvPr>
          <p:cNvSpPr/>
          <p:nvPr/>
        </p:nvSpPr>
        <p:spPr>
          <a:xfrm>
            <a:off x="3547385" y="4615630"/>
            <a:ext cx="4791695" cy="42835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③ー２バイオ系物質生産における要素技術調査</a:t>
            </a:r>
          </a:p>
        </p:txBody>
      </p:sp>
      <p:sp>
        <p:nvSpPr>
          <p:cNvPr id="12" name="テキスト ボックス 11">
            <a:extLst>
              <a:ext uri="{FF2B5EF4-FFF2-40B4-BE49-F238E27FC236}">
                <a16:creationId xmlns:a16="http://schemas.microsoft.com/office/drawing/2014/main" id="{C7C0D27B-2CE9-4EED-B06E-220486F54052}"/>
              </a:ext>
            </a:extLst>
          </p:cNvPr>
          <p:cNvSpPr txBox="1"/>
          <p:nvPr/>
        </p:nvSpPr>
        <p:spPr>
          <a:xfrm>
            <a:off x="545128" y="2614965"/>
            <a:ext cx="4935967" cy="369332"/>
          </a:xfrm>
          <a:prstGeom prst="rect">
            <a:avLst/>
          </a:prstGeom>
          <a:noFill/>
        </p:spPr>
        <p:txBody>
          <a:bodyPr wrap="none" rtlCol="0">
            <a:spAutoFit/>
          </a:bodyPr>
          <a:lstStyle/>
          <a:p>
            <a:r>
              <a:rPr kumimoji="1" lang="ja-JP" altLang="en-US" dirty="0"/>
              <a:t>設計</a:t>
            </a:r>
            <a:r>
              <a:rPr kumimoji="1" lang="en-US" altLang="ja-JP" dirty="0"/>
              <a:t>CBD</a:t>
            </a:r>
            <a:r>
              <a:rPr kumimoji="1" lang="ja-JP" altLang="en-US" dirty="0"/>
              <a:t>を含む酵素の合成・評価の可能性を検証</a:t>
            </a:r>
          </a:p>
        </p:txBody>
      </p:sp>
      <p:sp>
        <p:nvSpPr>
          <p:cNvPr id="13" name="テキスト ボックス 12">
            <a:extLst>
              <a:ext uri="{FF2B5EF4-FFF2-40B4-BE49-F238E27FC236}">
                <a16:creationId xmlns:a16="http://schemas.microsoft.com/office/drawing/2014/main" id="{ABBE04FD-190F-43B8-989F-1473273CA8AD}"/>
              </a:ext>
            </a:extLst>
          </p:cNvPr>
          <p:cNvSpPr txBox="1"/>
          <p:nvPr/>
        </p:nvSpPr>
        <p:spPr>
          <a:xfrm>
            <a:off x="545128" y="2984071"/>
            <a:ext cx="4791696" cy="369332"/>
          </a:xfrm>
          <a:prstGeom prst="rect">
            <a:avLst/>
          </a:prstGeom>
          <a:noFill/>
        </p:spPr>
        <p:txBody>
          <a:bodyPr wrap="none" rtlCol="0">
            <a:spAutoFit/>
          </a:bodyPr>
          <a:lstStyle/>
          <a:p>
            <a:r>
              <a:rPr kumimoji="1" lang="ja-JP" altLang="en-US" dirty="0"/>
              <a:t>設計</a:t>
            </a:r>
            <a:r>
              <a:rPr kumimoji="1" lang="en-US" altLang="ja-JP" dirty="0"/>
              <a:t>CBD</a:t>
            </a:r>
            <a:r>
              <a:rPr kumimoji="1" lang="ja-JP" altLang="en-US" dirty="0"/>
              <a:t>とセルロース分解活性との関係性の検証</a:t>
            </a:r>
          </a:p>
        </p:txBody>
      </p:sp>
      <p:sp>
        <p:nvSpPr>
          <p:cNvPr id="14" name="テキスト ボックス 13">
            <a:extLst>
              <a:ext uri="{FF2B5EF4-FFF2-40B4-BE49-F238E27FC236}">
                <a16:creationId xmlns:a16="http://schemas.microsoft.com/office/drawing/2014/main" id="{50A5CA0C-035E-43B4-BB0C-F3162D1643E3}"/>
              </a:ext>
            </a:extLst>
          </p:cNvPr>
          <p:cNvSpPr txBox="1"/>
          <p:nvPr/>
        </p:nvSpPr>
        <p:spPr>
          <a:xfrm>
            <a:off x="1294208" y="3357167"/>
            <a:ext cx="4155700" cy="338554"/>
          </a:xfrm>
          <a:prstGeom prst="rect">
            <a:avLst/>
          </a:prstGeom>
          <a:noFill/>
        </p:spPr>
        <p:txBody>
          <a:bodyPr wrap="square" rtlCol="0">
            <a:spAutoFit/>
          </a:bodyPr>
          <a:lstStyle/>
          <a:p>
            <a:r>
              <a:rPr kumimoji="1" lang="en-US" altLang="ja-JP" sz="1600" dirty="0" err="1"/>
              <a:t>Te</a:t>
            </a:r>
            <a:r>
              <a:rPr kumimoji="1" lang="en-US" altLang="ja-JP" sz="1600" dirty="0"/>
              <a:t>-Tr Cel7A</a:t>
            </a:r>
            <a:r>
              <a:rPr kumimoji="1" lang="ja-JP" altLang="en-US" sz="1600" dirty="0"/>
              <a:t>、</a:t>
            </a:r>
            <a:r>
              <a:rPr kumimoji="1" lang="en-US" altLang="ja-JP" sz="1600" dirty="0"/>
              <a:t>PcCel7D</a:t>
            </a:r>
            <a:r>
              <a:rPr kumimoji="1" lang="ja-JP" altLang="en-US" sz="1600" dirty="0"/>
              <a:t>、</a:t>
            </a:r>
            <a:r>
              <a:rPr kumimoji="1" lang="en-US" altLang="ja-JP" sz="1600" dirty="0"/>
              <a:t>TrCel7A</a:t>
            </a:r>
            <a:r>
              <a:rPr kumimoji="1" lang="ja-JP" altLang="en-US" sz="1400" dirty="0"/>
              <a:t>（＠</a:t>
            </a:r>
            <a:r>
              <a:rPr kumimoji="1" lang="en-US" altLang="ja-JP" sz="1400" dirty="0"/>
              <a:t>Pichia</a:t>
            </a:r>
            <a:r>
              <a:rPr kumimoji="1" lang="ja-JP" altLang="en-US" sz="1400" dirty="0"/>
              <a:t>）</a:t>
            </a:r>
          </a:p>
        </p:txBody>
      </p:sp>
      <p:sp>
        <p:nvSpPr>
          <p:cNvPr id="15" name="テキスト ボックス 14">
            <a:extLst>
              <a:ext uri="{FF2B5EF4-FFF2-40B4-BE49-F238E27FC236}">
                <a16:creationId xmlns:a16="http://schemas.microsoft.com/office/drawing/2014/main" id="{5F327FAB-3B9D-4DB0-9480-2970AEAB562A}"/>
              </a:ext>
            </a:extLst>
          </p:cNvPr>
          <p:cNvSpPr txBox="1"/>
          <p:nvPr/>
        </p:nvSpPr>
        <p:spPr>
          <a:xfrm>
            <a:off x="7156383" y="2571951"/>
            <a:ext cx="4038865" cy="923330"/>
          </a:xfrm>
          <a:prstGeom prst="rect">
            <a:avLst/>
          </a:prstGeom>
          <a:noFill/>
        </p:spPr>
        <p:txBody>
          <a:bodyPr wrap="square" rtlCol="0">
            <a:spAutoFit/>
          </a:bodyPr>
          <a:lstStyle/>
          <a:p>
            <a:r>
              <a:rPr kumimoji="1" lang="ja-JP" altLang="en-US" dirty="0"/>
              <a:t>（長期的には他の市場も想定するが）</a:t>
            </a:r>
            <a:endParaRPr kumimoji="1" lang="en-US" altLang="ja-JP" dirty="0"/>
          </a:p>
          <a:p>
            <a:r>
              <a:rPr kumimoji="1" lang="ja-JP" altLang="en-US" dirty="0"/>
              <a:t>セルラーゼ製剤開発にフォーカスしたときに、セルラーゼを人工設計する価値を探る</a:t>
            </a:r>
          </a:p>
        </p:txBody>
      </p:sp>
      <p:cxnSp>
        <p:nvCxnSpPr>
          <p:cNvPr id="6" name="直線矢印コネクタ 5">
            <a:extLst>
              <a:ext uri="{FF2B5EF4-FFF2-40B4-BE49-F238E27FC236}">
                <a16:creationId xmlns:a16="http://schemas.microsoft.com/office/drawing/2014/main" id="{65D31A15-9409-4695-86B6-C7B6450FBE9A}"/>
              </a:ext>
            </a:extLst>
          </p:cNvPr>
          <p:cNvCxnSpPr/>
          <p:nvPr/>
        </p:nvCxnSpPr>
        <p:spPr>
          <a:xfrm>
            <a:off x="5380892" y="2321199"/>
            <a:ext cx="112468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04140406-188C-47EB-B941-50A8A30384DD}"/>
              </a:ext>
            </a:extLst>
          </p:cNvPr>
          <p:cNvSpPr txBox="1"/>
          <p:nvPr/>
        </p:nvSpPr>
        <p:spPr>
          <a:xfrm>
            <a:off x="5294658" y="1946444"/>
            <a:ext cx="1297150" cy="369332"/>
          </a:xfrm>
          <a:prstGeom prst="rect">
            <a:avLst/>
          </a:prstGeom>
          <a:noFill/>
        </p:spPr>
        <p:txBody>
          <a:bodyPr wrap="none" rtlCol="0">
            <a:spAutoFit/>
          </a:bodyPr>
          <a:lstStyle/>
          <a:p>
            <a:r>
              <a:rPr kumimoji="1" lang="ja-JP" altLang="en-US" b="1" dirty="0">
                <a:solidFill>
                  <a:schemeClr val="accent1"/>
                </a:solidFill>
              </a:rPr>
              <a:t>関係が深い</a:t>
            </a:r>
          </a:p>
        </p:txBody>
      </p:sp>
      <p:sp>
        <p:nvSpPr>
          <p:cNvPr id="8" name="二等辺三角形 7">
            <a:extLst>
              <a:ext uri="{FF2B5EF4-FFF2-40B4-BE49-F238E27FC236}">
                <a16:creationId xmlns:a16="http://schemas.microsoft.com/office/drawing/2014/main" id="{C77AE99F-6E2B-4778-8AAA-96BAEACE045F}"/>
              </a:ext>
            </a:extLst>
          </p:cNvPr>
          <p:cNvSpPr/>
          <p:nvPr/>
        </p:nvSpPr>
        <p:spPr>
          <a:xfrm flipV="1">
            <a:off x="5343834" y="4033780"/>
            <a:ext cx="1217846" cy="235152"/>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テキスト ボックス 16">
            <a:extLst>
              <a:ext uri="{FF2B5EF4-FFF2-40B4-BE49-F238E27FC236}">
                <a16:creationId xmlns:a16="http://schemas.microsoft.com/office/drawing/2014/main" id="{3A3A576B-1C6E-4352-9EFC-A672C50506C9}"/>
              </a:ext>
            </a:extLst>
          </p:cNvPr>
          <p:cNvSpPr txBox="1"/>
          <p:nvPr/>
        </p:nvSpPr>
        <p:spPr>
          <a:xfrm>
            <a:off x="6652733" y="3941108"/>
            <a:ext cx="1717137" cy="369332"/>
          </a:xfrm>
          <a:prstGeom prst="rect">
            <a:avLst/>
          </a:prstGeom>
          <a:noFill/>
        </p:spPr>
        <p:txBody>
          <a:bodyPr wrap="none" rtlCol="0">
            <a:spAutoFit/>
          </a:bodyPr>
          <a:lstStyle/>
          <a:p>
            <a:r>
              <a:rPr kumimoji="1" lang="ja-JP" altLang="en-US" b="1" dirty="0">
                <a:solidFill>
                  <a:schemeClr val="accent1"/>
                </a:solidFill>
              </a:rPr>
              <a:t>発展の位置づけ</a:t>
            </a:r>
          </a:p>
        </p:txBody>
      </p:sp>
      <p:sp>
        <p:nvSpPr>
          <p:cNvPr id="18" name="テキスト ボックス 17">
            <a:extLst>
              <a:ext uri="{FF2B5EF4-FFF2-40B4-BE49-F238E27FC236}">
                <a16:creationId xmlns:a16="http://schemas.microsoft.com/office/drawing/2014/main" id="{3F391651-DC85-4C20-A5A3-39A1FDD46C84}"/>
              </a:ext>
            </a:extLst>
          </p:cNvPr>
          <p:cNvSpPr txBox="1"/>
          <p:nvPr/>
        </p:nvSpPr>
        <p:spPr>
          <a:xfrm>
            <a:off x="3941734" y="5117757"/>
            <a:ext cx="4155666" cy="646331"/>
          </a:xfrm>
          <a:prstGeom prst="rect">
            <a:avLst/>
          </a:prstGeom>
          <a:noFill/>
        </p:spPr>
        <p:txBody>
          <a:bodyPr wrap="square" rtlCol="0">
            <a:spAutoFit/>
          </a:bodyPr>
          <a:lstStyle/>
          <a:p>
            <a:r>
              <a:rPr kumimoji="1" lang="ja-JP" altLang="en-US" dirty="0"/>
              <a:t>バイオ系物質生産における、探索ではない人工設計アプローチの価値を探る</a:t>
            </a:r>
          </a:p>
        </p:txBody>
      </p:sp>
      <p:sp>
        <p:nvSpPr>
          <p:cNvPr id="20" name="テキスト ボックス 19">
            <a:extLst>
              <a:ext uri="{FF2B5EF4-FFF2-40B4-BE49-F238E27FC236}">
                <a16:creationId xmlns:a16="http://schemas.microsoft.com/office/drawing/2014/main" id="{906FE4BB-464C-4257-A3CA-17905A36317C}"/>
              </a:ext>
            </a:extLst>
          </p:cNvPr>
          <p:cNvSpPr txBox="1"/>
          <p:nvPr/>
        </p:nvSpPr>
        <p:spPr>
          <a:xfrm>
            <a:off x="9860316" y="3530085"/>
            <a:ext cx="1486304" cy="369332"/>
          </a:xfrm>
          <a:prstGeom prst="rect">
            <a:avLst/>
          </a:prstGeom>
          <a:noFill/>
        </p:spPr>
        <p:txBody>
          <a:bodyPr wrap="none" rtlCol="0">
            <a:spAutoFit/>
          </a:bodyPr>
          <a:lstStyle/>
          <a:p>
            <a:r>
              <a:rPr kumimoji="1" lang="ja-JP" altLang="en-US" dirty="0">
                <a:solidFill>
                  <a:schemeClr val="accent4"/>
                </a:solidFill>
              </a:rPr>
              <a:t>優先度が高い</a:t>
            </a:r>
          </a:p>
        </p:txBody>
      </p:sp>
      <p:sp>
        <p:nvSpPr>
          <p:cNvPr id="21" name="テキスト ボックス 20">
            <a:extLst>
              <a:ext uri="{FF2B5EF4-FFF2-40B4-BE49-F238E27FC236}">
                <a16:creationId xmlns:a16="http://schemas.microsoft.com/office/drawing/2014/main" id="{2AACCE39-4E6E-427A-B2BC-5B295506666C}"/>
              </a:ext>
            </a:extLst>
          </p:cNvPr>
          <p:cNvSpPr txBox="1"/>
          <p:nvPr/>
        </p:nvSpPr>
        <p:spPr>
          <a:xfrm>
            <a:off x="8393949" y="4898139"/>
            <a:ext cx="3523231" cy="646331"/>
          </a:xfrm>
          <a:prstGeom prst="rect">
            <a:avLst/>
          </a:prstGeom>
          <a:noFill/>
        </p:spPr>
        <p:txBody>
          <a:bodyPr wrap="square" rtlCol="0">
            <a:spAutoFit/>
          </a:bodyPr>
          <a:lstStyle/>
          <a:p>
            <a:r>
              <a:rPr kumimoji="1" lang="ja-JP" altLang="en-US" dirty="0">
                <a:solidFill>
                  <a:schemeClr val="tx1">
                    <a:lumMod val="50000"/>
                    <a:lumOff val="50000"/>
                  </a:schemeClr>
                </a:solidFill>
              </a:rPr>
              <a:t>優先度は低いが、次期テーマを見据えて、少し着手しておきたい</a:t>
            </a:r>
          </a:p>
        </p:txBody>
      </p:sp>
      <p:sp>
        <p:nvSpPr>
          <p:cNvPr id="19" name="テキスト ボックス 18">
            <a:extLst>
              <a:ext uri="{FF2B5EF4-FFF2-40B4-BE49-F238E27FC236}">
                <a16:creationId xmlns:a16="http://schemas.microsoft.com/office/drawing/2014/main" id="{0DDD5F5F-409A-439E-B9E6-1135373EEF86}"/>
              </a:ext>
            </a:extLst>
          </p:cNvPr>
          <p:cNvSpPr txBox="1"/>
          <p:nvPr/>
        </p:nvSpPr>
        <p:spPr>
          <a:xfrm>
            <a:off x="545128" y="3730265"/>
            <a:ext cx="2137124" cy="369332"/>
          </a:xfrm>
          <a:prstGeom prst="rect">
            <a:avLst/>
          </a:prstGeom>
          <a:noFill/>
        </p:spPr>
        <p:txBody>
          <a:bodyPr wrap="none" rtlCol="0">
            <a:spAutoFit/>
          </a:bodyPr>
          <a:lstStyle/>
          <a:p>
            <a:r>
              <a:rPr kumimoji="1" lang="ja-JP" altLang="en-US" dirty="0">
                <a:solidFill>
                  <a:schemeClr val="accent1"/>
                </a:solidFill>
              </a:rPr>
              <a:t>東大での実験が該当</a:t>
            </a:r>
          </a:p>
        </p:txBody>
      </p:sp>
    </p:spTree>
    <p:extLst>
      <p:ext uri="{BB962C8B-B14F-4D97-AF65-F5344CB8AC3E}">
        <p14:creationId xmlns:p14="http://schemas.microsoft.com/office/powerpoint/2010/main" val="2028409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矢印: 五方向 52">
            <a:extLst>
              <a:ext uri="{FF2B5EF4-FFF2-40B4-BE49-F238E27FC236}">
                <a16:creationId xmlns:a16="http://schemas.microsoft.com/office/drawing/2014/main" id="{589BD5DC-FB7C-4FA5-AC8A-431AB542B35E}"/>
              </a:ext>
            </a:extLst>
          </p:cNvPr>
          <p:cNvSpPr/>
          <p:nvPr/>
        </p:nvSpPr>
        <p:spPr>
          <a:xfrm>
            <a:off x="7336606" y="4801870"/>
            <a:ext cx="4624984" cy="1301477"/>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52" name="矢印: 五方向 51">
            <a:extLst>
              <a:ext uri="{FF2B5EF4-FFF2-40B4-BE49-F238E27FC236}">
                <a16:creationId xmlns:a16="http://schemas.microsoft.com/office/drawing/2014/main" id="{3D5B532C-CDA5-4F77-9AC1-13E9B2EB36CA}"/>
              </a:ext>
            </a:extLst>
          </p:cNvPr>
          <p:cNvSpPr/>
          <p:nvPr/>
        </p:nvSpPr>
        <p:spPr>
          <a:xfrm>
            <a:off x="7336606" y="1694016"/>
            <a:ext cx="4624984" cy="2980574"/>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normAutofit fontScale="90000"/>
          </a:bodyPr>
          <a:lstStyle/>
          <a:p>
            <a:r>
              <a:rPr lang="ja-JP" altLang="en-US" sz="1800" dirty="0"/>
              <a:t>調査活動③ー１</a:t>
            </a:r>
            <a:br>
              <a:rPr kumimoji="1" lang="en-US" altLang="ja-JP" sz="2700" dirty="0"/>
            </a:br>
            <a:r>
              <a:rPr lang="ja-JP" altLang="en-US" sz="2700" dirty="0"/>
              <a:t>バイオマス分解における</a:t>
            </a:r>
            <a:r>
              <a:rPr kumimoji="1" lang="ja-JP" altLang="en-US" sz="2700" dirty="0"/>
              <a:t>セルラーゼ製剤の位置づけ</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18</a:t>
            </a:fld>
            <a:endParaRPr kumimoji="1" lang="ja-JP" altLang="en-US"/>
          </a:p>
        </p:txBody>
      </p:sp>
      <p:sp>
        <p:nvSpPr>
          <p:cNvPr id="7" name="テキスト プレースホルダー 3">
            <a:extLst>
              <a:ext uri="{FF2B5EF4-FFF2-40B4-BE49-F238E27FC236}">
                <a16:creationId xmlns:a16="http://schemas.microsoft.com/office/drawing/2014/main" id="{291F981B-B4AE-4FD4-9296-21C8B50480E4}"/>
              </a:ext>
            </a:extLst>
          </p:cNvPr>
          <p:cNvSpPr>
            <a:spLocks noGrp="1"/>
          </p:cNvSpPr>
          <p:nvPr>
            <p:ph type="body" sz="quarter" idx="11"/>
          </p:nvPr>
        </p:nvSpPr>
        <p:spPr>
          <a:xfrm>
            <a:off x="517056" y="1071368"/>
            <a:ext cx="11170120" cy="575888"/>
          </a:xfrm>
        </p:spPr>
        <p:txBody>
          <a:bodyPr/>
          <a:lstStyle/>
          <a:p>
            <a:pPr marL="457200" indent="-457200">
              <a:buFont typeface="Wingdings" panose="05000000000000000000" pitchFamily="2" charset="2"/>
              <a:buChar char="n"/>
            </a:pPr>
            <a:r>
              <a:rPr kumimoji="1" lang="ja-JP" altLang="en-US" sz="2800" dirty="0">
                <a:solidFill>
                  <a:schemeClr val="accent1"/>
                </a:solidFill>
              </a:rPr>
              <a:t>特定用途に対する実現方法、技術、特許状況を調べる。</a:t>
            </a:r>
            <a:endParaRPr lang="en-US" altLang="ja-JP" sz="1800" dirty="0">
              <a:solidFill>
                <a:schemeClr val="accent1"/>
              </a:solidFill>
            </a:endParaRPr>
          </a:p>
        </p:txBody>
      </p:sp>
      <p:pic>
        <p:nvPicPr>
          <p:cNvPr id="4" name="図 3">
            <a:extLst>
              <a:ext uri="{FF2B5EF4-FFF2-40B4-BE49-F238E27FC236}">
                <a16:creationId xmlns:a16="http://schemas.microsoft.com/office/drawing/2014/main" id="{429E38E5-F1FF-4749-87D0-8F4BC486DA78}"/>
              </a:ext>
            </a:extLst>
          </p:cNvPr>
          <p:cNvPicPr>
            <a:picLocks noChangeAspect="1"/>
          </p:cNvPicPr>
          <p:nvPr/>
        </p:nvPicPr>
        <p:blipFill>
          <a:blip r:embed="rId3"/>
          <a:stretch>
            <a:fillRect/>
          </a:stretch>
        </p:blipFill>
        <p:spPr>
          <a:xfrm>
            <a:off x="352850" y="2415885"/>
            <a:ext cx="6444557" cy="3405203"/>
          </a:xfrm>
          <a:prstGeom prst="rect">
            <a:avLst/>
          </a:prstGeom>
        </p:spPr>
      </p:pic>
      <p:sp>
        <p:nvSpPr>
          <p:cNvPr id="22" name="テキスト ボックス 21">
            <a:extLst>
              <a:ext uri="{FF2B5EF4-FFF2-40B4-BE49-F238E27FC236}">
                <a16:creationId xmlns:a16="http://schemas.microsoft.com/office/drawing/2014/main" id="{DF114A77-1E2E-45DB-B10F-EAD7743BADC0}"/>
              </a:ext>
            </a:extLst>
          </p:cNvPr>
          <p:cNvSpPr txBox="1"/>
          <p:nvPr/>
        </p:nvSpPr>
        <p:spPr>
          <a:xfrm>
            <a:off x="1262636" y="2046553"/>
            <a:ext cx="4624984" cy="369332"/>
          </a:xfrm>
          <a:prstGeom prst="rect">
            <a:avLst/>
          </a:prstGeom>
          <a:noFill/>
        </p:spPr>
        <p:txBody>
          <a:bodyPr wrap="none" rtlCol="0">
            <a:spAutoFit/>
          </a:bodyPr>
          <a:lstStyle/>
          <a:p>
            <a:r>
              <a:rPr kumimoji="1" lang="ja-JP" altLang="en-US" dirty="0"/>
              <a:t>バイオマス由来の化成品・燃料等の製造プロセス</a:t>
            </a:r>
          </a:p>
        </p:txBody>
      </p:sp>
      <p:sp>
        <p:nvSpPr>
          <p:cNvPr id="23" name="テキスト ボックス 22">
            <a:extLst>
              <a:ext uri="{FF2B5EF4-FFF2-40B4-BE49-F238E27FC236}">
                <a16:creationId xmlns:a16="http://schemas.microsoft.com/office/drawing/2014/main" id="{89C3906A-93FB-4883-AEFE-F448B6E931AC}"/>
              </a:ext>
            </a:extLst>
          </p:cNvPr>
          <p:cNvSpPr txBox="1"/>
          <p:nvPr/>
        </p:nvSpPr>
        <p:spPr>
          <a:xfrm>
            <a:off x="7680889" y="4333391"/>
            <a:ext cx="1913462" cy="307777"/>
          </a:xfrm>
          <a:prstGeom prst="rect">
            <a:avLst/>
          </a:prstGeom>
          <a:noFill/>
        </p:spPr>
        <p:txBody>
          <a:bodyPr wrap="square" rtlCol="0">
            <a:spAutoFit/>
          </a:bodyPr>
          <a:lstStyle/>
          <a:p>
            <a:r>
              <a:rPr kumimoji="1" lang="ja-JP" altLang="en-US" sz="1400" dirty="0"/>
              <a:t>セロビオースを加水分解</a:t>
            </a:r>
          </a:p>
        </p:txBody>
      </p:sp>
      <p:sp>
        <p:nvSpPr>
          <p:cNvPr id="24" name="テキスト ボックス 23">
            <a:extLst>
              <a:ext uri="{FF2B5EF4-FFF2-40B4-BE49-F238E27FC236}">
                <a16:creationId xmlns:a16="http://schemas.microsoft.com/office/drawing/2014/main" id="{0778CA78-6DEE-48F4-8B2C-D38CDB468B25}"/>
              </a:ext>
            </a:extLst>
          </p:cNvPr>
          <p:cNvSpPr txBox="1"/>
          <p:nvPr/>
        </p:nvSpPr>
        <p:spPr>
          <a:xfrm>
            <a:off x="8118490" y="1783417"/>
            <a:ext cx="3182281" cy="369332"/>
          </a:xfrm>
          <a:prstGeom prst="rect">
            <a:avLst/>
          </a:prstGeom>
          <a:noFill/>
        </p:spPr>
        <p:txBody>
          <a:bodyPr wrap="none" rtlCol="0">
            <a:spAutoFit/>
          </a:bodyPr>
          <a:lstStyle/>
          <a:p>
            <a:r>
              <a:rPr kumimoji="1" lang="ja-JP" altLang="en-US" dirty="0"/>
              <a:t>セルラーゼ製剤（複合酵素系）</a:t>
            </a:r>
          </a:p>
        </p:txBody>
      </p:sp>
      <p:pic>
        <p:nvPicPr>
          <p:cNvPr id="26" name="グラフィックス 25" descr="ビーカー 枠線">
            <a:extLst>
              <a:ext uri="{FF2B5EF4-FFF2-40B4-BE49-F238E27FC236}">
                <a16:creationId xmlns:a16="http://schemas.microsoft.com/office/drawing/2014/main" id="{49F9B23E-264A-4CA5-B784-1A1D0BB5260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565596" y="2929144"/>
            <a:ext cx="914400" cy="914400"/>
          </a:xfrm>
          <a:prstGeom prst="rect">
            <a:avLst/>
          </a:prstGeom>
        </p:spPr>
      </p:pic>
      <p:sp>
        <p:nvSpPr>
          <p:cNvPr id="27" name="テキスト ボックス 26">
            <a:extLst>
              <a:ext uri="{FF2B5EF4-FFF2-40B4-BE49-F238E27FC236}">
                <a16:creationId xmlns:a16="http://schemas.microsoft.com/office/drawing/2014/main" id="{6F429688-2F08-43EB-93FF-B9C953670D3F}"/>
              </a:ext>
            </a:extLst>
          </p:cNvPr>
          <p:cNvSpPr txBox="1"/>
          <p:nvPr/>
        </p:nvSpPr>
        <p:spPr>
          <a:xfrm>
            <a:off x="7693245" y="2137906"/>
            <a:ext cx="3978607" cy="338554"/>
          </a:xfrm>
          <a:prstGeom prst="rect">
            <a:avLst/>
          </a:prstGeom>
          <a:noFill/>
        </p:spPr>
        <p:txBody>
          <a:bodyPr wrap="square" rtlCol="0">
            <a:spAutoFit/>
          </a:bodyPr>
          <a:lstStyle/>
          <a:p>
            <a:r>
              <a:rPr kumimoji="1" lang="ja-JP" altLang="en-US" sz="1600" dirty="0"/>
              <a:t>複数の酵素を混合させて、糖化性能を高める</a:t>
            </a:r>
          </a:p>
        </p:txBody>
      </p:sp>
      <p:sp>
        <p:nvSpPr>
          <p:cNvPr id="29" name="正方形/長方形 28">
            <a:extLst>
              <a:ext uri="{FF2B5EF4-FFF2-40B4-BE49-F238E27FC236}">
                <a16:creationId xmlns:a16="http://schemas.microsoft.com/office/drawing/2014/main" id="{21B713D0-BAC0-4385-8555-A0F5D14DD2E3}"/>
              </a:ext>
            </a:extLst>
          </p:cNvPr>
          <p:cNvSpPr/>
          <p:nvPr/>
        </p:nvSpPr>
        <p:spPr>
          <a:xfrm>
            <a:off x="7744723" y="2537430"/>
            <a:ext cx="1497374" cy="3499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bg1"/>
                </a:solidFill>
              </a:rPr>
              <a:t>エンドグルカナーゼ</a:t>
            </a:r>
          </a:p>
        </p:txBody>
      </p:sp>
      <p:sp>
        <p:nvSpPr>
          <p:cNvPr id="30" name="正方形/長方形 29">
            <a:extLst>
              <a:ext uri="{FF2B5EF4-FFF2-40B4-BE49-F238E27FC236}">
                <a16:creationId xmlns:a16="http://schemas.microsoft.com/office/drawing/2014/main" id="{D3EE8F42-9F01-4447-B50C-D6DA1B878237}"/>
              </a:ext>
            </a:extLst>
          </p:cNvPr>
          <p:cNvSpPr/>
          <p:nvPr/>
        </p:nvSpPr>
        <p:spPr>
          <a:xfrm>
            <a:off x="7744723" y="3209491"/>
            <a:ext cx="1497374" cy="3499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bg1"/>
                </a:solidFill>
              </a:rPr>
              <a:t>セロビオヒドラーゼ</a:t>
            </a:r>
          </a:p>
        </p:txBody>
      </p:sp>
      <p:sp>
        <p:nvSpPr>
          <p:cNvPr id="31" name="正方形/長方形 30">
            <a:extLst>
              <a:ext uri="{FF2B5EF4-FFF2-40B4-BE49-F238E27FC236}">
                <a16:creationId xmlns:a16="http://schemas.microsoft.com/office/drawing/2014/main" id="{64BAE327-6C03-40C1-9532-B54B1E84BE09}"/>
              </a:ext>
            </a:extLst>
          </p:cNvPr>
          <p:cNvSpPr/>
          <p:nvPr/>
        </p:nvSpPr>
        <p:spPr>
          <a:xfrm>
            <a:off x="7744723" y="3958376"/>
            <a:ext cx="1497374" cy="3499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bg1"/>
                </a:solidFill>
              </a:rPr>
              <a:t>β-</a:t>
            </a:r>
            <a:r>
              <a:rPr kumimoji="1" lang="ja-JP" altLang="en-US" sz="1400" dirty="0">
                <a:solidFill>
                  <a:schemeClr val="bg1"/>
                </a:solidFill>
              </a:rPr>
              <a:t>グルコシダーゼ</a:t>
            </a:r>
          </a:p>
        </p:txBody>
      </p:sp>
      <p:sp>
        <p:nvSpPr>
          <p:cNvPr id="32" name="楕円 31">
            <a:extLst>
              <a:ext uri="{FF2B5EF4-FFF2-40B4-BE49-F238E27FC236}">
                <a16:creationId xmlns:a16="http://schemas.microsoft.com/office/drawing/2014/main" id="{B8C95F82-12C3-4700-B257-F13F5667760F}"/>
              </a:ext>
            </a:extLst>
          </p:cNvPr>
          <p:cNvSpPr/>
          <p:nvPr/>
        </p:nvSpPr>
        <p:spPr>
          <a:xfrm>
            <a:off x="10024041" y="3298341"/>
            <a:ext cx="180000" cy="180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34" name="直線矢印コネクタ 33">
            <a:extLst>
              <a:ext uri="{FF2B5EF4-FFF2-40B4-BE49-F238E27FC236}">
                <a16:creationId xmlns:a16="http://schemas.microsoft.com/office/drawing/2014/main" id="{4F881FC1-875F-45E0-B917-E2EB92204EC2}"/>
              </a:ext>
            </a:extLst>
          </p:cNvPr>
          <p:cNvCxnSpPr>
            <a:stCxn id="30" idx="3"/>
            <a:endCxn id="32" idx="2"/>
          </p:cNvCxnSpPr>
          <p:nvPr/>
        </p:nvCxnSpPr>
        <p:spPr>
          <a:xfrm>
            <a:off x="9242097" y="3384491"/>
            <a:ext cx="781944" cy="385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90D5EF09-8421-4AD8-AEEB-5995F0B5B452}"/>
              </a:ext>
            </a:extLst>
          </p:cNvPr>
          <p:cNvCxnSpPr>
            <a:cxnSpLocks/>
            <a:stCxn id="29" idx="3"/>
            <a:endCxn id="32" idx="1"/>
          </p:cNvCxnSpPr>
          <p:nvPr/>
        </p:nvCxnSpPr>
        <p:spPr>
          <a:xfrm>
            <a:off x="9242097" y="2712430"/>
            <a:ext cx="808304" cy="612271"/>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F8CAB7A4-CC8F-4814-9C30-CE2AE34C6E1B}"/>
              </a:ext>
            </a:extLst>
          </p:cNvPr>
          <p:cNvCxnSpPr>
            <a:cxnSpLocks/>
            <a:stCxn id="31" idx="3"/>
            <a:endCxn id="32" idx="3"/>
          </p:cNvCxnSpPr>
          <p:nvPr/>
        </p:nvCxnSpPr>
        <p:spPr>
          <a:xfrm flipV="1">
            <a:off x="9242097" y="3451981"/>
            <a:ext cx="808304" cy="681395"/>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CA7ED175-1479-4380-A9F4-8B539930C700}"/>
              </a:ext>
            </a:extLst>
          </p:cNvPr>
          <p:cNvCxnSpPr>
            <a:cxnSpLocks/>
            <a:stCxn id="32" idx="6"/>
            <a:endCxn id="26" idx="1"/>
          </p:cNvCxnSpPr>
          <p:nvPr/>
        </p:nvCxnSpPr>
        <p:spPr>
          <a:xfrm flipV="1">
            <a:off x="10204041" y="3386344"/>
            <a:ext cx="361555" cy="1997"/>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FAA7E150-0BD8-488F-9C63-E1E9E72E9CC1}"/>
              </a:ext>
            </a:extLst>
          </p:cNvPr>
          <p:cNvSpPr txBox="1"/>
          <p:nvPr/>
        </p:nvSpPr>
        <p:spPr>
          <a:xfrm>
            <a:off x="10407846" y="2568033"/>
            <a:ext cx="1229899" cy="338554"/>
          </a:xfrm>
          <a:prstGeom prst="rect">
            <a:avLst/>
          </a:prstGeom>
          <a:noFill/>
        </p:spPr>
        <p:txBody>
          <a:bodyPr wrap="square" rtlCol="0">
            <a:spAutoFit/>
          </a:bodyPr>
          <a:lstStyle/>
          <a:p>
            <a:r>
              <a:rPr kumimoji="1" lang="ja-JP" altLang="en-US" sz="1600" dirty="0"/>
              <a:t>酵素カクテル</a:t>
            </a:r>
          </a:p>
        </p:txBody>
      </p:sp>
      <p:sp>
        <p:nvSpPr>
          <p:cNvPr id="48" name="テキスト ボックス 47">
            <a:extLst>
              <a:ext uri="{FF2B5EF4-FFF2-40B4-BE49-F238E27FC236}">
                <a16:creationId xmlns:a16="http://schemas.microsoft.com/office/drawing/2014/main" id="{A6DAB392-F2A2-4A03-9F45-F393D844796E}"/>
              </a:ext>
            </a:extLst>
          </p:cNvPr>
          <p:cNvSpPr txBox="1"/>
          <p:nvPr/>
        </p:nvSpPr>
        <p:spPr>
          <a:xfrm>
            <a:off x="7693245" y="2867007"/>
            <a:ext cx="1453661" cy="307777"/>
          </a:xfrm>
          <a:prstGeom prst="rect">
            <a:avLst/>
          </a:prstGeom>
          <a:noFill/>
        </p:spPr>
        <p:txBody>
          <a:bodyPr wrap="square" rtlCol="0">
            <a:spAutoFit/>
          </a:bodyPr>
          <a:lstStyle/>
          <a:p>
            <a:r>
              <a:rPr kumimoji="1" lang="ja-JP" altLang="en-US" sz="1400" dirty="0"/>
              <a:t>セルロースを切断</a:t>
            </a:r>
            <a:endParaRPr kumimoji="1" lang="en-US" altLang="ja-JP" sz="1400" dirty="0"/>
          </a:p>
        </p:txBody>
      </p:sp>
      <p:sp>
        <p:nvSpPr>
          <p:cNvPr id="49" name="テキスト ボックス 48">
            <a:extLst>
              <a:ext uri="{FF2B5EF4-FFF2-40B4-BE49-F238E27FC236}">
                <a16:creationId xmlns:a16="http://schemas.microsoft.com/office/drawing/2014/main" id="{44327120-F24A-4EAE-BE54-5D138CA42115}"/>
              </a:ext>
            </a:extLst>
          </p:cNvPr>
          <p:cNvSpPr txBox="1"/>
          <p:nvPr/>
        </p:nvSpPr>
        <p:spPr>
          <a:xfrm>
            <a:off x="7693245" y="3578272"/>
            <a:ext cx="1497374" cy="307777"/>
          </a:xfrm>
          <a:prstGeom prst="rect">
            <a:avLst/>
          </a:prstGeom>
          <a:noFill/>
        </p:spPr>
        <p:txBody>
          <a:bodyPr wrap="square" rtlCol="0">
            <a:spAutoFit/>
          </a:bodyPr>
          <a:lstStyle/>
          <a:p>
            <a:r>
              <a:rPr kumimoji="1" lang="ja-JP" altLang="en-US" sz="1400" dirty="0"/>
              <a:t>末端から分解</a:t>
            </a:r>
            <a:endParaRPr kumimoji="1" lang="en-US" altLang="ja-JP" sz="1400" dirty="0"/>
          </a:p>
        </p:txBody>
      </p:sp>
      <p:sp>
        <p:nvSpPr>
          <p:cNvPr id="50" name="テキスト ボックス 49">
            <a:extLst>
              <a:ext uri="{FF2B5EF4-FFF2-40B4-BE49-F238E27FC236}">
                <a16:creationId xmlns:a16="http://schemas.microsoft.com/office/drawing/2014/main" id="{920AE31E-AC56-4BD2-94F1-1B0C59A744E1}"/>
              </a:ext>
            </a:extLst>
          </p:cNvPr>
          <p:cNvSpPr txBox="1"/>
          <p:nvPr/>
        </p:nvSpPr>
        <p:spPr>
          <a:xfrm>
            <a:off x="8254560" y="4935295"/>
            <a:ext cx="2981907" cy="369332"/>
          </a:xfrm>
          <a:prstGeom prst="rect">
            <a:avLst/>
          </a:prstGeom>
          <a:noFill/>
        </p:spPr>
        <p:txBody>
          <a:bodyPr wrap="none" rtlCol="0">
            <a:spAutoFit/>
          </a:bodyPr>
          <a:lstStyle/>
          <a:p>
            <a:r>
              <a:rPr kumimoji="1" lang="ja-JP" altLang="en-US" dirty="0"/>
              <a:t>統合プロセス化技術（</a:t>
            </a:r>
            <a:r>
              <a:rPr kumimoji="1" lang="en-US" altLang="ja-JP" dirty="0"/>
              <a:t>CBP</a:t>
            </a:r>
            <a:r>
              <a:rPr kumimoji="1" lang="ja-JP" altLang="en-US" dirty="0"/>
              <a:t>）</a:t>
            </a:r>
          </a:p>
        </p:txBody>
      </p:sp>
      <p:sp>
        <p:nvSpPr>
          <p:cNvPr id="51" name="テキスト ボックス 50">
            <a:extLst>
              <a:ext uri="{FF2B5EF4-FFF2-40B4-BE49-F238E27FC236}">
                <a16:creationId xmlns:a16="http://schemas.microsoft.com/office/drawing/2014/main" id="{E7196E10-0D59-48A3-8F7C-DBAC25B9EF5A}"/>
              </a:ext>
            </a:extLst>
          </p:cNvPr>
          <p:cNvSpPr txBox="1"/>
          <p:nvPr/>
        </p:nvSpPr>
        <p:spPr>
          <a:xfrm>
            <a:off x="7656945" y="5377940"/>
            <a:ext cx="3978607" cy="584775"/>
          </a:xfrm>
          <a:prstGeom prst="rect">
            <a:avLst/>
          </a:prstGeom>
          <a:noFill/>
        </p:spPr>
        <p:txBody>
          <a:bodyPr wrap="square" rtlCol="0">
            <a:spAutoFit/>
          </a:bodyPr>
          <a:lstStyle/>
          <a:p>
            <a:r>
              <a:rPr kumimoji="1" lang="ja-JP" altLang="en-US" sz="1600" dirty="0"/>
              <a:t>微生物に機能を付与することで、前処理・糖化・発酵プロセスを統合する</a:t>
            </a:r>
          </a:p>
        </p:txBody>
      </p:sp>
      <p:cxnSp>
        <p:nvCxnSpPr>
          <p:cNvPr id="54" name="直線矢印コネクタ 53">
            <a:extLst>
              <a:ext uri="{FF2B5EF4-FFF2-40B4-BE49-F238E27FC236}">
                <a16:creationId xmlns:a16="http://schemas.microsoft.com/office/drawing/2014/main" id="{F52E73AC-7551-4AF1-BA0E-FFFAD7287D3E}"/>
              </a:ext>
            </a:extLst>
          </p:cNvPr>
          <p:cNvCxnSpPr>
            <a:cxnSpLocks/>
            <a:stCxn id="4" idx="3"/>
            <a:endCxn id="52" idx="1"/>
          </p:cNvCxnSpPr>
          <p:nvPr/>
        </p:nvCxnSpPr>
        <p:spPr>
          <a:xfrm flipV="1">
            <a:off x="6797407" y="3184303"/>
            <a:ext cx="539199" cy="934184"/>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a:extLst>
              <a:ext uri="{FF2B5EF4-FFF2-40B4-BE49-F238E27FC236}">
                <a16:creationId xmlns:a16="http://schemas.microsoft.com/office/drawing/2014/main" id="{64CCE640-29B2-410F-AC84-148690D430C6}"/>
              </a:ext>
            </a:extLst>
          </p:cNvPr>
          <p:cNvCxnSpPr>
            <a:cxnSpLocks/>
            <a:stCxn id="4" idx="3"/>
            <a:endCxn id="53" idx="1"/>
          </p:cNvCxnSpPr>
          <p:nvPr/>
        </p:nvCxnSpPr>
        <p:spPr>
          <a:xfrm>
            <a:off x="6797407" y="4118487"/>
            <a:ext cx="539199" cy="1334122"/>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2" name="テキスト ボックス 61">
            <a:extLst>
              <a:ext uri="{FF2B5EF4-FFF2-40B4-BE49-F238E27FC236}">
                <a16:creationId xmlns:a16="http://schemas.microsoft.com/office/drawing/2014/main" id="{18479991-9F01-4CAB-A3AF-4F05168560E6}"/>
              </a:ext>
            </a:extLst>
          </p:cNvPr>
          <p:cNvSpPr txBox="1"/>
          <p:nvPr/>
        </p:nvSpPr>
        <p:spPr>
          <a:xfrm>
            <a:off x="3263055" y="1555975"/>
            <a:ext cx="4073551" cy="369332"/>
          </a:xfrm>
          <a:prstGeom prst="rect">
            <a:avLst/>
          </a:prstGeom>
          <a:noFill/>
        </p:spPr>
        <p:txBody>
          <a:bodyPr wrap="none" rtlCol="0">
            <a:spAutoFit/>
          </a:bodyPr>
          <a:lstStyle/>
          <a:p>
            <a:r>
              <a:rPr kumimoji="1" lang="ja-JP" altLang="en-US" dirty="0"/>
              <a:t>セルラーゼ製剤と</a:t>
            </a:r>
            <a:r>
              <a:rPr kumimoji="1" lang="en-US" altLang="ja-JP" dirty="0"/>
              <a:t>CBP</a:t>
            </a:r>
            <a:r>
              <a:rPr kumimoji="1" lang="ja-JP" altLang="en-US" dirty="0"/>
              <a:t>の役割・期待度は？</a:t>
            </a:r>
          </a:p>
        </p:txBody>
      </p:sp>
      <p:sp>
        <p:nvSpPr>
          <p:cNvPr id="63" name="テキスト ボックス 62">
            <a:extLst>
              <a:ext uri="{FF2B5EF4-FFF2-40B4-BE49-F238E27FC236}">
                <a16:creationId xmlns:a16="http://schemas.microsoft.com/office/drawing/2014/main" id="{F4705B81-3D08-4916-A369-58B5E521986C}"/>
              </a:ext>
            </a:extLst>
          </p:cNvPr>
          <p:cNvSpPr txBox="1"/>
          <p:nvPr/>
        </p:nvSpPr>
        <p:spPr>
          <a:xfrm>
            <a:off x="9938634" y="4347952"/>
            <a:ext cx="2184437" cy="307777"/>
          </a:xfrm>
          <a:prstGeom prst="rect">
            <a:avLst/>
          </a:prstGeom>
          <a:noFill/>
        </p:spPr>
        <p:txBody>
          <a:bodyPr wrap="square" rtlCol="0">
            <a:spAutoFit/>
          </a:bodyPr>
          <a:lstStyle/>
          <a:p>
            <a:r>
              <a:rPr kumimoji="1" lang="en-US" altLang="ja-JP" sz="1400" dirty="0"/>
              <a:t>※</a:t>
            </a:r>
            <a:r>
              <a:rPr kumimoji="1" lang="ja-JP" altLang="en-US" sz="1400" dirty="0"/>
              <a:t>副次的な添加物もある</a:t>
            </a:r>
          </a:p>
        </p:txBody>
      </p:sp>
    </p:spTree>
    <p:extLst>
      <p:ext uri="{BB962C8B-B14F-4D97-AF65-F5344CB8AC3E}">
        <p14:creationId xmlns:p14="http://schemas.microsoft.com/office/powerpoint/2010/main" val="3585542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矢印: 五方向 45">
            <a:extLst>
              <a:ext uri="{FF2B5EF4-FFF2-40B4-BE49-F238E27FC236}">
                <a16:creationId xmlns:a16="http://schemas.microsoft.com/office/drawing/2014/main" id="{8DA2944B-0304-4197-A339-CD3ECD6A5655}"/>
              </a:ext>
            </a:extLst>
          </p:cNvPr>
          <p:cNvSpPr/>
          <p:nvPr/>
        </p:nvSpPr>
        <p:spPr>
          <a:xfrm>
            <a:off x="1851749" y="2236421"/>
            <a:ext cx="8206650" cy="1047611"/>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normAutofit fontScale="90000"/>
          </a:bodyPr>
          <a:lstStyle/>
          <a:p>
            <a:r>
              <a:rPr lang="ja-JP" altLang="en-US" sz="1800" dirty="0"/>
              <a:t>調査活動③ー１</a:t>
            </a:r>
            <a:br>
              <a:rPr kumimoji="1" lang="en-US" altLang="ja-JP" sz="2700" dirty="0"/>
            </a:br>
            <a:r>
              <a:rPr kumimoji="1" lang="ja-JP" altLang="en-US" sz="2700" dirty="0"/>
              <a:t>セルラーゼ製剤のための技術調査</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19</a:t>
            </a:fld>
            <a:endParaRPr kumimoji="1" lang="ja-JP" altLang="en-US"/>
          </a:p>
        </p:txBody>
      </p:sp>
      <p:sp>
        <p:nvSpPr>
          <p:cNvPr id="7" name="テキスト プレースホルダー 3">
            <a:extLst>
              <a:ext uri="{FF2B5EF4-FFF2-40B4-BE49-F238E27FC236}">
                <a16:creationId xmlns:a16="http://schemas.microsoft.com/office/drawing/2014/main" id="{291F981B-B4AE-4FD4-9296-21C8B50480E4}"/>
              </a:ext>
            </a:extLst>
          </p:cNvPr>
          <p:cNvSpPr>
            <a:spLocks noGrp="1"/>
          </p:cNvSpPr>
          <p:nvPr>
            <p:ph type="body" sz="quarter" idx="11"/>
          </p:nvPr>
        </p:nvSpPr>
        <p:spPr>
          <a:xfrm>
            <a:off x="517056" y="1071368"/>
            <a:ext cx="11170120" cy="575888"/>
          </a:xfrm>
        </p:spPr>
        <p:txBody>
          <a:bodyPr/>
          <a:lstStyle/>
          <a:p>
            <a:pPr marL="457200" indent="-457200">
              <a:buFont typeface="Wingdings" panose="05000000000000000000" pitchFamily="2" charset="2"/>
              <a:buChar char="n"/>
            </a:pPr>
            <a:r>
              <a:rPr kumimoji="1" lang="ja-JP" altLang="en-US" sz="2800" dirty="0">
                <a:solidFill>
                  <a:schemeClr val="accent1"/>
                </a:solidFill>
              </a:rPr>
              <a:t>セルラーゼ製剤における人工酵素設計技術の適用価値を探る。</a:t>
            </a:r>
            <a:endParaRPr kumimoji="1" lang="en-US" altLang="ja-JP" dirty="0"/>
          </a:p>
          <a:p>
            <a:pPr marL="457200" indent="-457200"/>
            <a:endParaRPr kumimoji="1" lang="en-US" altLang="ja-JP" sz="2800" dirty="0">
              <a:solidFill>
                <a:schemeClr val="accent1"/>
              </a:solidFill>
            </a:endParaRPr>
          </a:p>
        </p:txBody>
      </p:sp>
      <p:sp>
        <p:nvSpPr>
          <p:cNvPr id="28" name="正方形/長方形 27">
            <a:extLst>
              <a:ext uri="{FF2B5EF4-FFF2-40B4-BE49-F238E27FC236}">
                <a16:creationId xmlns:a16="http://schemas.microsoft.com/office/drawing/2014/main" id="{BCF297A7-9AF8-47C9-A281-8F55B660CBDF}"/>
              </a:ext>
            </a:extLst>
          </p:cNvPr>
          <p:cNvSpPr/>
          <p:nvPr/>
        </p:nvSpPr>
        <p:spPr>
          <a:xfrm>
            <a:off x="4932114" y="2348842"/>
            <a:ext cx="1787112" cy="40626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開発</a:t>
            </a:r>
          </a:p>
        </p:txBody>
      </p:sp>
      <p:sp>
        <p:nvSpPr>
          <p:cNvPr id="33" name="正方形/長方形 32">
            <a:extLst>
              <a:ext uri="{FF2B5EF4-FFF2-40B4-BE49-F238E27FC236}">
                <a16:creationId xmlns:a16="http://schemas.microsoft.com/office/drawing/2014/main" id="{E31692C8-6DA4-4674-8BD6-CB669A142A4E}"/>
              </a:ext>
            </a:extLst>
          </p:cNvPr>
          <p:cNvSpPr/>
          <p:nvPr/>
        </p:nvSpPr>
        <p:spPr>
          <a:xfrm>
            <a:off x="2154027" y="2348842"/>
            <a:ext cx="1787112" cy="40626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供給</a:t>
            </a:r>
          </a:p>
        </p:txBody>
      </p:sp>
      <p:sp>
        <p:nvSpPr>
          <p:cNvPr id="36" name="正方形/長方形 35">
            <a:extLst>
              <a:ext uri="{FF2B5EF4-FFF2-40B4-BE49-F238E27FC236}">
                <a16:creationId xmlns:a16="http://schemas.microsoft.com/office/drawing/2014/main" id="{775F7B4F-A9B0-42D3-85EA-E5B834D2CC92}"/>
              </a:ext>
            </a:extLst>
          </p:cNvPr>
          <p:cNvSpPr/>
          <p:nvPr/>
        </p:nvSpPr>
        <p:spPr>
          <a:xfrm>
            <a:off x="7954041" y="2348842"/>
            <a:ext cx="1787112" cy="40626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ユーザ</a:t>
            </a:r>
          </a:p>
        </p:txBody>
      </p:sp>
      <p:sp>
        <p:nvSpPr>
          <p:cNvPr id="37" name="二等辺三角形 36">
            <a:extLst>
              <a:ext uri="{FF2B5EF4-FFF2-40B4-BE49-F238E27FC236}">
                <a16:creationId xmlns:a16="http://schemas.microsoft.com/office/drawing/2014/main" id="{02F433BE-F4CA-49E7-9655-352D8F0EF005}"/>
              </a:ext>
            </a:extLst>
          </p:cNvPr>
          <p:cNvSpPr/>
          <p:nvPr/>
        </p:nvSpPr>
        <p:spPr>
          <a:xfrm rot="16200000" flipV="1">
            <a:off x="4236329" y="2319986"/>
            <a:ext cx="407936" cy="46397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solidFill>
                <a:schemeClr val="tx1"/>
              </a:solidFill>
            </a:endParaRPr>
          </a:p>
        </p:txBody>
      </p:sp>
      <p:sp>
        <p:nvSpPr>
          <p:cNvPr id="39" name="二等辺三角形 38">
            <a:extLst>
              <a:ext uri="{FF2B5EF4-FFF2-40B4-BE49-F238E27FC236}">
                <a16:creationId xmlns:a16="http://schemas.microsoft.com/office/drawing/2014/main" id="{C994758C-1454-4C64-915D-B010B9C16ABE}"/>
              </a:ext>
            </a:extLst>
          </p:cNvPr>
          <p:cNvSpPr/>
          <p:nvPr/>
        </p:nvSpPr>
        <p:spPr>
          <a:xfrm rot="16200000" flipV="1">
            <a:off x="7174692" y="2319986"/>
            <a:ext cx="407936" cy="46397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solidFill>
                <a:schemeClr val="tx1"/>
              </a:solidFill>
            </a:endParaRPr>
          </a:p>
        </p:txBody>
      </p:sp>
      <p:sp>
        <p:nvSpPr>
          <p:cNvPr id="40" name="テキスト ボックス 39">
            <a:extLst>
              <a:ext uri="{FF2B5EF4-FFF2-40B4-BE49-F238E27FC236}">
                <a16:creationId xmlns:a16="http://schemas.microsoft.com/office/drawing/2014/main" id="{F56C083C-D52A-4CA8-AE34-5939044743B3}"/>
              </a:ext>
            </a:extLst>
          </p:cNvPr>
          <p:cNvSpPr txBox="1"/>
          <p:nvPr/>
        </p:nvSpPr>
        <p:spPr>
          <a:xfrm>
            <a:off x="4232123" y="2845157"/>
            <a:ext cx="3187091" cy="369332"/>
          </a:xfrm>
          <a:prstGeom prst="rect">
            <a:avLst/>
          </a:prstGeom>
          <a:noFill/>
        </p:spPr>
        <p:txBody>
          <a:bodyPr wrap="none" rtlCol="0">
            <a:spAutoFit/>
          </a:bodyPr>
          <a:lstStyle/>
          <a:p>
            <a:r>
              <a:rPr kumimoji="1" lang="ja-JP" altLang="en-US" dirty="0"/>
              <a:t>①現在の方法、性能、課題は？</a:t>
            </a:r>
          </a:p>
        </p:txBody>
      </p:sp>
      <p:sp>
        <p:nvSpPr>
          <p:cNvPr id="42" name="テキスト ボックス 41">
            <a:extLst>
              <a:ext uri="{FF2B5EF4-FFF2-40B4-BE49-F238E27FC236}">
                <a16:creationId xmlns:a16="http://schemas.microsoft.com/office/drawing/2014/main" id="{39ADE6F6-B86A-46BB-934C-6EADAF942DC0}"/>
              </a:ext>
            </a:extLst>
          </p:cNvPr>
          <p:cNvSpPr txBox="1"/>
          <p:nvPr/>
        </p:nvSpPr>
        <p:spPr>
          <a:xfrm>
            <a:off x="1851749" y="1867089"/>
            <a:ext cx="2371162" cy="369332"/>
          </a:xfrm>
          <a:prstGeom prst="rect">
            <a:avLst/>
          </a:prstGeom>
          <a:noFill/>
        </p:spPr>
        <p:txBody>
          <a:bodyPr wrap="none" rtlCol="0">
            <a:spAutoFit/>
          </a:bodyPr>
          <a:lstStyle/>
          <a:p>
            <a:r>
              <a:rPr kumimoji="1" lang="ja-JP" altLang="en-US" b="1" dirty="0"/>
              <a:t>セルラーゼ製剤のフロー</a:t>
            </a:r>
          </a:p>
        </p:txBody>
      </p:sp>
      <p:sp>
        <p:nvSpPr>
          <p:cNvPr id="44" name="テキスト ボックス 43">
            <a:extLst>
              <a:ext uri="{FF2B5EF4-FFF2-40B4-BE49-F238E27FC236}">
                <a16:creationId xmlns:a16="http://schemas.microsoft.com/office/drawing/2014/main" id="{A33A27A7-ADD1-4CBD-A93D-DBC29CB68D31}"/>
              </a:ext>
            </a:extLst>
          </p:cNvPr>
          <p:cNvSpPr txBox="1"/>
          <p:nvPr/>
        </p:nvSpPr>
        <p:spPr>
          <a:xfrm>
            <a:off x="7704874" y="1828469"/>
            <a:ext cx="2417650" cy="369332"/>
          </a:xfrm>
          <a:prstGeom prst="rect">
            <a:avLst/>
          </a:prstGeom>
          <a:noFill/>
        </p:spPr>
        <p:txBody>
          <a:bodyPr wrap="none" rtlCol="0">
            <a:spAutoFit/>
          </a:bodyPr>
          <a:lstStyle/>
          <a:p>
            <a:r>
              <a:rPr kumimoji="1" lang="ja-JP" altLang="en-US" dirty="0"/>
              <a:t>②現在の業界構造は？</a:t>
            </a:r>
          </a:p>
        </p:txBody>
      </p:sp>
      <p:sp>
        <p:nvSpPr>
          <p:cNvPr id="6" name="矢印: 下 5">
            <a:extLst>
              <a:ext uri="{FF2B5EF4-FFF2-40B4-BE49-F238E27FC236}">
                <a16:creationId xmlns:a16="http://schemas.microsoft.com/office/drawing/2014/main" id="{A982B8CC-8933-47C3-9228-90A54BA6B7EF}"/>
              </a:ext>
            </a:extLst>
          </p:cNvPr>
          <p:cNvSpPr/>
          <p:nvPr/>
        </p:nvSpPr>
        <p:spPr>
          <a:xfrm>
            <a:off x="5424836" y="3416152"/>
            <a:ext cx="801666" cy="298387"/>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4" name="テキスト ボックス 53">
            <a:extLst>
              <a:ext uri="{FF2B5EF4-FFF2-40B4-BE49-F238E27FC236}">
                <a16:creationId xmlns:a16="http://schemas.microsoft.com/office/drawing/2014/main" id="{E9AA69AC-95FF-40D2-AA28-9F97B388C3E3}"/>
              </a:ext>
            </a:extLst>
          </p:cNvPr>
          <p:cNvSpPr txBox="1"/>
          <p:nvPr/>
        </p:nvSpPr>
        <p:spPr>
          <a:xfrm>
            <a:off x="2918463" y="3820970"/>
            <a:ext cx="5814412" cy="400110"/>
          </a:xfrm>
          <a:prstGeom prst="rect">
            <a:avLst/>
          </a:prstGeom>
          <a:noFill/>
        </p:spPr>
        <p:txBody>
          <a:bodyPr wrap="none" rtlCol="0">
            <a:spAutoFit/>
          </a:bodyPr>
          <a:lstStyle/>
          <a:p>
            <a:r>
              <a:rPr kumimoji="1" lang="ja-JP" altLang="en-US" sz="2000" b="1" dirty="0"/>
              <a:t>セルラーゼの人工設計技術はどんな優位性があるか？</a:t>
            </a:r>
          </a:p>
        </p:txBody>
      </p:sp>
      <p:sp>
        <p:nvSpPr>
          <p:cNvPr id="55" name="テキスト ボックス 54">
            <a:extLst>
              <a:ext uri="{FF2B5EF4-FFF2-40B4-BE49-F238E27FC236}">
                <a16:creationId xmlns:a16="http://schemas.microsoft.com/office/drawing/2014/main" id="{004CD573-9AAB-4809-AD44-863BEFB1533D}"/>
              </a:ext>
            </a:extLst>
          </p:cNvPr>
          <p:cNvSpPr txBox="1"/>
          <p:nvPr/>
        </p:nvSpPr>
        <p:spPr>
          <a:xfrm>
            <a:off x="821155" y="4454788"/>
            <a:ext cx="3236784" cy="369332"/>
          </a:xfrm>
          <a:prstGeom prst="rect">
            <a:avLst/>
          </a:prstGeom>
          <a:noFill/>
        </p:spPr>
        <p:txBody>
          <a:bodyPr wrap="none" rtlCol="0">
            <a:spAutoFit/>
          </a:bodyPr>
          <a:lstStyle/>
          <a:p>
            <a:r>
              <a:rPr kumimoji="1" lang="ja-JP" altLang="en-US" dirty="0"/>
              <a:t>酵素改変の報告事例があるが</a:t>
            </a:r>
            <a:r>
              <a:rPr kumimoji="1" lang="en-US" altLang="ja-JP" dirty="0"/>
              <a:t>…</a:t>
            </a:r>
            <a:endParaRPr kumimoji="1" lang="ja-JP" altLang="en-US" dirty="0"/>
          </a:p>
        </p:txBody>
      </p:sp>
      <p:sp>
        <p:nvSpPr>
          <p:cNvPr id="56" name="テキスト ボックス 55">
            <a:extLst>
              <a:ext uri="{FF2B5EF4-FFF2-40B4-BE49-F238E27FC236}">
                <a16:creationId xmlns:a16="http://schemas.microsoft.com/office/drawing/2014/main" id="{C990949A-0DD1-4925-AE2B-B1F3AB7833EE}"/>
              </a:ext>
            </a:extLst>
          </p:cNvPr>
          <p:cNvSpPr txBox="1"/>
          <p:nvPr/>
        </p:nvSpPr>
        <p:spPr>
          <a:xfrm>
            <a:off x="851879" y="4912256"/>
            <a:ext cx="3805850" cy="830997"/>
          </a:xfrm>
          <a:prstGeom prst="rect">
            <a:avLst/>
          </a:prstGeom>
          <a:noFill/>
        </p:spPr>
        <p:txBody>
          <a:bodyPr wrap="none" rtlCol="0">
            <a:spAutoFit/>
          </a:bodyPr>
          <a:lstStyle/>
          <a:p>
            <a:pPr marL="285750" indent="-285750">
              <a:buFont typeface="Wingdings" panose="05000000000000000000" pitchFamily="2" charset="2"/>
              <a:buChar char="Ø"/>
            </a:pPr>
            <a:r>
              <a:rPr kumimoji="1" lang="en-US" altLang="ja-JP" sz="1600" dirty="0"/>
              <a:t>CBD</a:t>
            </a:r>
            <a:r>
              <a:rPr kumimoji="1" lang="ja-JP" altLang="en-US" sz="1600" dirty="0"/>
              <a:t>サイズアップで、分解効率を向上</a:t>
            </a:r>
            <a:endParaRPr kumimoji="1" lang="en-US" altLang="ja-JP" sz="1600" dirty="0"/>
          </a:p>
          <a:p>
            <a:pPr marL="285750" indent="-285750">
              <a:buFont typeface="Wingdings" panose="05000000000000000000" pitchFamily="2" charset="2"/>
              <a:buChar char="Ø"/>
            </a:pPr>
            <a:r>
              <a:rPr kumimoji="1" lang="ja-JP" altLang="en-US" sz="1600" dirty="0"/>
              <a:t>刺激応答で、再利用性を向上</a:t>
            </a:r>
            <a:endParaRPr kumimoji="1" lang="en-US" altLang="ja-JP" sz="1600" dirty="0"/>
          </a:p>
          <a:p>
            <a:pPr marL="285750" indent="-285750">
              <a:buFont typeface="Wingdings" panose="05000000000000000000" pitchFamily="2" charset="2"/>
              <a:buChar char="Ø"/>
            </a:pPr>
            <a:r>
              <a:rPr kumimoji="1" lang="ja-JP" altLang="en-US" sz="1600" dirty="0"/>
              <a:t>表面電荷改変で、非特異的結合を削減</a:t>
            </a:r>
          </a:p>
        </p:txBody>
      </p:sp>
      <p:sp>
        <p:nvSpPr>
          <p:cNvPr id="59" name="テキスト ボックス 58">
            <a:extLst>
              <a:ext uri="{FF2B5EF4-FFF2-40B4-BE49-F238E27FC236}">
                <a16:creationId xmlns:a16="http://schemas.microsoft.com/office/drawing/2014/main" id="{532DDE7A-CCB4-4890-8A66-4D53CEA71AB6}"/>
              </a:ext>
            </a:extLst>
          </p:cNvPr>
          <p:cNvSpPr txBox="1"/>
          <p:nvPr/>
        </p:nvSpPr>
        <p:spPr>
          <a:xfrm>
            <a:off x="5466340" y="4454788"/>
            <a:ext cx="3869970" cy="369332"/>
          </a:xfrm>
          <a:prstGeom prst="rect">
            <a:avLst/>
          </a:prstGeom>
          <a:noFill/>
        </p:spPr>
        <p:txBody>
          <a:bodyPr wrap="none" rtlCol="0">
            <a:spAutoFit/>
          </a:bodyPr>
          <a:lstStyle/>
          <a:p>
            <a:r>
              <a:rPr kumimoji="1" lang="ja-JP" altLang="en-US" dirty="0"/>
              <a:t>糖化工程全体では、様々な課題がある</a:t>
            </a:r>
          </a:p>
        </p:txBody>
      </p:sp>
      <p:sp>
        <p:nvSpPr>
          <p:cNvPr id="60" name="テキスト ボックス 59">
            <a:extLst>
              <a:ext uri="{FF2B5EF4-FFF2-40B4-BE49-F238E27FC236}">
                <a16:creationId xmlns:a16="http://schemas.microsoft.com/office/drawing/2014/main" id="{8C0AF795-DE25-4B1C-9480-883615772419}"/>
              </a:ext>
            </a:extLst>
          </p:cNvPr>
          <p:cNvSpPr txBox="1"/>
          <p:nvPr/>
        </p:nvSpPr>
        <p:spPr>
          <a:xfrm>
            <a:off x="5480117" y="4912255"/>
            <a:ext cx="5840060" cy="830997"/>
          </a:xfrm>
          <a:prstGeom prst="rect">
            <a:avLst/>
          </a:prstGeom>
          <a:noFill/>
        </p:spPr>
        <p:txBody>
          <a:bodyPr wrap="none" rtlCol="0">
            <a:spAutoFit/>
          </a:bodyPr>
          <a:lstStyle/>
          <a:p>
            <a:pPr marL="285750" indent="-285750">
              <a:buFont typeface="Wingdings" panose="05000000000000000000" pitchFamily="2" charset="2"/>
              <a:buChar char="Ø"/>
            </a:pPr>
            <a:r>
              <a:rPr kumimoji="1" lang="ja-JP" altLang="en-US" sz="1600" dirty="0"/>
              <a:t>カクテル混合比率も、加水分解効率に影響</a:t>
            </a:r>
            <a:endParaRPr kumimoji="1" lang="en-US" altLang="ja-JP" sz="1600" dirty="0"/>
          </a:p>
          <a:p>
            <a:pPr marL="285750" indent="-285750">
              <a:buFont typeface="Wingdings" panose="05000000000000000000" pitchFamily="2" charset="2"/>
              <a:buChar char="Ø"/>
            </a:pPr>
            <a:r>
              <a:rPr kumimoji="1" lang="ja-JP" altLang="en-US" sz="1600" dirty="0"/>
              <a:t>前処理として、物理的・化学的処理を施す</a:t>
            </a:r>
            <a:endParaRPr kumimoji="1" lang="en-US" altLang="ja-JP" sz="1600" dirty="0"/>
          </a:p>
          <a:p>
            <a:pPr marL="285750" indent="-285750">
              <a:buFont typeface="Wingdings" panose="05000000000000000000" pitchFamily="2" charset="2"/>
              <a:buChar char="Ø"/>
            </a:pPr>
            <a:r>
              <a:rPr kumimoji="1" lang="ja-JP" altLang="en-US" sz="1600" dirty="0"/>
              <a:t>酵素濃度に対して反応速度が飽和すると、反応効率に限界が来る</a:t>
            </a:r>
          </a:p>
        </p:txBody>
      </p:sp>
    </p:spTree>
    <p:extLst>
      <p:ext uri="{BB962C8B-B14F-4D97-AF65-F5344CB8AC3E}">
        <p14:creationId xmlns:p14="http://schemas.microsoft.com/office/powerpoint/2010/main" val="3133882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B51BC0EB-0719-4841-A8A1-3C87C64AB2A3}"/>
              </a:ext>
            </a:extLst>
          </p:cNvPr>
          <p:cNvSpPr>
            <a:spLocks noGrp="1"/>
          </p:cNvSpPr>
          <p:nvPr>
            <p:ph type="title"/>
          </p:nvPr>
        </p:nvSpPr>
        <p:spPr/>
        <p:txBody>
          <a:bodyPr/>
          <a:lstStyle/>
          <a:p>
            <a:r>
              <a:rPr lang="en-US" altLang="ja-JP" dirty="0"/>
              <a:t>12</a:t>
            </a:r>
            <a:r>
              <a:rPr lang="ja-JP" altLang="en-US" dirty="0"/>
              <a:t>月度の活動概要</a:t>
            </a:r>
          </a:p>
        </p:txBody>
      </p:sp>
      <p:sp>
        <p:nvSpPr>
          <p:cNvPr id="3" name="スライド番号プレースホルダー 2">
            <a:extLst>
              <a:ext uri="{FF2B5EF4-FFF2-40B4-BE49-F238E27FC236}">
                <a16:creationId xmlns:a16="http://schemas.microsoft.com/office/drawing/2014/main" id="{EAE05257-5488-45F6-AFFA-927AB95515AA}"/>
              </a:ext>
            </a:extLst>
          </p:cNvPr>
          <p:cNvSpPr>
            <a:spLocks noGrp="1"/>
          </p:cNvSpPr>
          <p:nvPr>
            <p:ph type="sldNum" sz="quarter" idx="10"/>
          </p:nvPr>
        </p:nvSpPr>
        <p:spPr/>
        <p:txBody>
          <a:bodyPr/>
          <a:lstStyle/>
          <a:p>
            <a:fld id="{584EAAFE-CFE5-40AD-8E95-5BFF290DC5CF}" type="slidenum">
              <a:rPr kumimoji="1" lang="ja-JP" altLang="en-US" smtClean="0"/>
              <a:pPr/>
              <a:t>2</a:t>
            </a:fld>
            <a:endParaRPr kumimoji="1" lang="ja-JP" altLang="en-US"/>
          </a:p>
        </p:txBody>
      </p:sp>
      <p:sp>
        <p:nvSpPr>
          <p:cNvPr id="7" name="テキスト プレースホルダー 6">
            <a:extLst>
              <a:ext uri="{FF2B5EF4-FFF2-40B4-BE49-F238E27FC236}">
                <a16:creationId xmlns:a16="http://schemas.microsoft.com/office/drawing/2014/main" id="{30D573C7-3195-41C8-8416-FCF3699C7A73}"/>
              </a:ext>
            </a:extLst>
          </p:cNvPr>
          <p:cNvSpPr>
            <a:spLocks noGrp="1"/>
          </p:cNvSpPr>
          <p:nvPr>
            <p:ph type="body" sz="quarter" idx="11"/>
          </p:nvPr>
        </p:nvSpPr>
        <p:spPr>
          <a:xfrm>
            <a:off x="517055" y="838200"/>
            <a:ext cx="11341887" cy="5419165"/>
          </a:xfrm>
        </p:spPr>
        <p:txBody>
          <a:bodyPr/>
          <a:lstStyle/>
          <a:p>
            <a:pPr marL="0" indent="0">
              <a:buNone/>
            </a:pPr>
            <a:r>
              <a:rPr lang="ja-JP" altLang="en-US" sz="2800" dirty="0"/>
              <a:t>サマリ：</a:t>
            </a:r>
            <a:endParaRPr lang="en-US" altLang="ja-JP" sz="2800" dirty="0"/>
          </a:p>
          <a:p>
            <a:pPr lvl="1"/>
            <a:r>
              <a:rPr kumimoji="1" lang="ja-JP" altLang="en-US" sz="1800" dirty="0">
                <a:latin typeface="Arial"/>
                <a:ea typeface="Meiryo UI"/>
              </a:rPr>
              <a:t>テーマの研究開発報告書　</a:t>
            </a:r>
            <a:r>
              <a:rPr lang="ja-JP" altLang="en-US" sz="1800" dirty="0">
                <a:latin typeface="Arial"/>
                <a:ea typeface="Meiryo UI"/>
              </a:rPr>
              <a:t>登録</a:t>
            </a:r>
            <a:r>
              <a:rPr kumimoji="1" lang="ja-JP" altLang="en-US" sz="1800" dirty="0">
                <a:latin typeface="Arial"/>
                <a:ea typeface="Meiryo UI"/>
              </a:rPr>
              <a:t>完了</a:t>
            </a:r>
            <a:endParaRPr kumimoji="1" lang="en-US" altLang="ja-JP" sz="1800" dirty="0">
              <a:latin typeface="Arial"/>
              <a:ea typeface="Meiryo UI"/>
            </a:endParaRPr>
          </a:p>
          <a:p>
            <a:pPr lvl="1"/>
            <a:r>
              <a:rPr lang="ja-JP" altLang="en-US" sz="1800" dirty="0">
                <a:latin typeface="Arial"/>
                <a:ea typeface="Meiryo UI"/>
              </a:rPr>
              <a:t>テーマ「人工酵素設計」中止後に予定していた後処理　完了</a:t>
            </a:r>
            <a:endParaRPr kumimoji="1" lang="en-US" altLang="ja-JP" sz="1800" dirty="0">
              <a:latin typeface="Arial"/>
              <a:ea typeface="Meiryo UI"/>
            </a:endParaRPr>
          </a:p>
          <a:p>
            <a:pPr lvl="1"/>
            <a:r>
              <a:rPr kumimoji="1" lang="ja-JP" altLang="en-US" sz="1800" dirty="0">
                <a:latin typeface="Arial"/>
                <a:ea typeface="Meiryo UI"/>
              </a:rPr>
              <a:t>次期テーマに向けた調査活動　調査項目・計画　修正</a:t>
            </a:r>
            <a:endParaRPr lang="en-US" altLang="ja-JP" sz="1800" dirty="0"/>
          </a:p>
          <a:p>
            <a:endParaRPr lang="en-US" altLang="ja-JP" sz="1800" dirty="0"/>
          </a:p>
          <a:p>
            <a:r>
              <a:rPr lang="ja-JP" altLang="en-US" sz="1800" dirty="0"/>
              <a:t>東京大学共同研究　活動レビュー</a:t>
            </a:r>
            <a:endParaRPr lang="en-US" altLang="ja-JP" sz="1800" dirty="0"/>
          </a:p>
          <a:p>
            <a:pPr lvl="1"/>
            <a:r>
              <a:rPr lang="ja-JP" altLang="en-US" sz="1600" dirty="0"/>
              <a:t>活動レビュー（</a:t>
            </a:r>
            <a:r>
              <a:rPr lang="en-US" altLang="ja-JP" sz="1600" dirty="0"/>
              <a:t>11/25</a:t>
            </a:r>
            <a:r>
              <a:rPr lang="ja-JP" altLang="en-US" sz="1600" dirty="0"/>
              <a:t>）　議事録　文書登録　完了</a:t>
            </a:r>
            <a:endParaRPr lang="en-US" altLang="ja-JP" sz="1600" dirty="0"/>
          </a:p>
          <a:p>
            <a:r>
              <a:rPr lang="ja-JP" altLang="en-US" sz="1800" dirty="0"/>
              <a:t>テーマ「人工酵素設計」の後処理</a:t>
            </a:r>
            <a:endParaRPr lang="en-US" altLang="ja-JP" sz="1800" dirty="0"/>
          </a:p>
          <a:p>
            <a:pPr lvl="1"/>
            <a:r>
              <a:rPr lang="ja-JP" altLang="en-US" sz="1600" dirty="0"/>
              <a:t>研究開発報告書（全体版） 文書登録　完了</a:t>
            </a:r>
            <a:endParaRPr lang="en-US" altLang="ja-JP" sz="1600" dirty="0"/>
          </a:p>
          <a:p>
            <a:pPr lvl="1"/>
            <a:r>
              <a:rPr lang="ja-JP" altLang="en-US" sz="1600" dirty="0"/>
              <a:t>研究成果報告書（個別版）「分子シミュレーションによる機能性の机上評価」  文書登録　完了</a:t>
            </a:r>
            <a:endParaRPr lang="en-US" altLang="ja-JP" sz="1400" dirty="0"/>
          </a:p>
          <a:p>
            <a:r>
              <a:rPr lang="ja-JP" altLang="en-US" sz="1800" dirty="0"/>
              <a:t>次期テーマに向けた調査活動</a:t>
            </a:r>
            <a:endParaRPr lang="en-US" altLang="ja-JP" sz="1800" dirty="0"/>
          </a:p>
          <a:p>
            <a:pPr lvl="1"/>
            <a:r>
              <a:rPr lang="ja-JP" altLang="en-US" sz="1600" dirty="0"/>
              <a:t>セルラーゼ合成・活性評価実験（東京大学 森林化学研究室 五十嵐先生・砂川先生）、詳細は原さんの月報を参照。</a:t>
            </a:r>
            <a:endParaRPr lang="en-US" altLang="ja-JP" sz="1600" dirty="0"/>
          </a:p>
          <a:p>
            <a:pPr lvl="1"/>
            <a:r>
              <a:rPr lang="ja-JP" altLang="en-US" sz="1600" dirty="0"/>
              <a:t>伊崎さんから引き継いだが、現状を踏まえて、調査項目・計画を修正した（</a:t>
            </a:r>
            <a:r>
              <a:rPr lang="en-US" altLang="ja-JP" sz="1600" dirty="0"/>
              <a:t>12/15</a:t>
            </a:r>
            <a:r>
              <a:rPr lang="ja-JP" altLang="en-US" sz="1600" dirty="0"/>
              <a:t>）。</a:t>
            </a:r>
            <a:endParaRPr lang="en-US" altLang="ja-JP" sz="1600" dirty="0"/>
          </a:p>
        </p:txBody>
      </p:sp>
    </p:spTree>
    <p:extLst>
      <p:ext uri="{BB962C8B-B14F-4D97-AF65-F5344CB8AC3E}">
        <p14:creationId xmlns:p14="http://schemas.microsoft.com/office/powerpoint/2010/main" val="42500721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normAutofit fontScale="90000"/>
          </a:bodyPr>
          <a:lstStyle/>
          <a:p>
            <a:r>
              <a:rPr lang="ja-JP" altLang="en-US" sz="1800" dirty="0"/>
              <a:t>調査活動③ー２</a:t>
            </a:r>
            <a:br>
              <a:rPr kumimoji="1" lang="en-US" altLang="ja-JP" sz="2700" dirty="0"/>
            </a:br>
            <a:r>
              <a:rPr kumimoji="1" lang="ja-JP" altLang="en-US" sz="2700" dirty="0"/>
              <a:t>バイオ系物質生産における要素技術調査</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20</a:t>
            </a:fld>
            <a:endParaRPr kumimoji="1" lang="ja-JP" altLang="en-US"/>
          </a:p>
        </p:txBody>
      </p:sp>
      <p:sp>
        <p:nvSpPr>
          <p:cNvPr id="7" name="テキスト プレースホルダー 3">
            <a:extLst>
              <a:ext uri="{FF2B5EF4-FFF2-40B4-BE49-F238E27FC236}">
                <a16:creationId xmlns:a16="http://schemas.microsoft.com/office/drawing/2014/main" id="{291F981B-B4AE-4FD4-9296-21C8B50480E4}"/>
              </a:ext>
            </a:extLst>
          </p:cNvPr>
          <p:cNvSpPr>
            <a:spLocks noGrp="1"/>
          </p:cNvSpPr>
          <p:nvPr>
            <p:ph type="body" sz="quarter" idx="11"/>
          </p:nvPr>
        </p:nvSpPr>
        <p:spPr>
          <a:xfrm>
            <a:off x="517055" y="1011743"/>
            <a:ext cx="11170120" cy="575888"/>
          </a:xfrm>
        </p:spPr>
        <p:txBody>
          <a:bodyPr/>
          <a:lstStyle/>
          <a:p>
            <a:pPr marL="457200" indent="-457200">
              <a:buFont typeface="Wingdings" panose="05000000000000000000" pitchFamily="2" charset="2"/>
              <a:buChar char="n"/>
            </a:pPr>
            <a:r>
              <a:rPr lang="ja-JP" altLang="en-US" sz="2800" dirty="0">
                <a:solidFill>
                  <a:schemeClr val="accent1"/>
                </a:solidFill>
              </a:rPr>
              <a:t>多様な</a:t>
            </a:r>
            <a:r>
              <a:rPr kumimoji="1" lang="ja-JP" altLang="en-US" sz="2800" dirty="0">
                <a:solidFill>
                  <a:schemeClr val="accent1"/>
                </a:solidFill>
              </a:rPr>
              <a:t>目的達成のプロセスで、設計技術の適用可能性が予想される。</a:t>
            </a:r>
            <a:endParaRPr kumimoji="1" lang="en-US" altLang="ja-JP" sz="2800" dirty="0">
              <a:solidFill>
                <a:schemeClr val="accent1"/>
              </a:solidFill>
            </a:endParaRPr>
          </a:p>
          <a:p>
            <a:pPr marL="457200" indent="-457200">
              <a:buFont typeface="Wingdings" panose="05000000000000000000" pitchFamily="2" charset="2"/>
              <a:buChar char="n"/>
            </a:pPr>
            <a:r>
              <a:rPr lang="ja-JP" altLang="en-US" sz="2800" dirty="0">
                <a:solidFill>
                  <a:schemeClr val="accent1"/>
                </a:solidFill>
              </a:rPr>
              <a:t>一方、設計技術単体では到達できない「何か」があり、それを探りたい。</a:t>
            </a:r>
            <a:endParaRPr kumimoji="1" lang="en-US" altLang="ja-JP" dirty="0"/>
          </a:p>
        </p:txBody>
      </p:sp>
      <p:grpSp>
        <p:nvGrpSpPr>
          <p:cNvPr id="20" name="グループ化 19">
            <a:extLst>
              <a:ext uri="{FF2B5EF4-FFF2-40B4-BE49-F238E27FC236}">
                <a16:creationId xmlns:a16="http://schemas.microsoft.com/office/drawing/2014/main" id="{EFFACE7B-46B8-48AF-8CE1-7B439EA8B407}"/>
              </a:ext>
            </a:extLst>
          </p:cNvPr>
          <p:cNvGrpSpPr/>
          <p:nvPr/>
        </p:nvGrpSpPr>
        <p:grpSpPr>
          <a:xfrm>
            <a:off x="5529180" y="2867211"/>
            <a:ext cx="6478601" cy="2744353"/>
            <a:chOff x="5426061" y="3105919"/>
            <a:chExt cx="6478601" cy="2744353"/>
          </a:xfrm>
        </p:grpSpPr>
        <p:sp>
          <p:nvSpPr>
            <p:cNvPr id="21" name="テキスト ボックス 20">
              <a:extLst>
                <a:ext uri="{FF2B5EF4-FFF2-40B4-BE49-F238E27FC236}">
                  <a16:creationId xmlns:a16="http://schemas.microsoft.com/office/drawing/2014/main" id="{20EB4791-2639-416E-8785-6606D2DE7EED}"/>
                </a:ext>
              </a:extLst>
            </p:cNvPr>
            <p:cNvSpPr txBox="1"/>
            <p:nvPr/>
          </p:nvSpPr>
          <p:spPr>
            <a:xfrm>
              <a:off x="5574463" y="4342035"/>
              <a:ext cx="678423" cy="1426939"/>
            </a:xfrm>
            <a:prstGeom prst="rect">
              <a:avLst/>
            </a:prstGeom>
            <a:solidFill>
              <a:schemeClr val="bg1">
                <a:lumMod val="95000"/>
              </a:schemeClr>
            </a:solidFill>
            <a:ln w="9525">
              <a:noFill/>
              <a:prstDash val="dash"/>
            </a:ln>
          </p:spPr>
          <p:txBody>
            <a:bodyPr wrap="square" rtlCol="0">
              <a:noAutofit/>
            </a:bodyPr>
            <a:lstStyle/>
            <a:p>
              <a:pPr algn="ctr"/>
              <a:endParaRPr lang="zh-TW" altLang="en-US" sz="600" dirty="0"/>
            </a:p>
          </p:txBody>
        </p:sp>
        <p:sp>
          <p:nvSpPr>
            <p:cNvPr id="22" name="角丸四角形 17">
              <a:extLst>
                <a:ext uri="{FF2B5EF4-FFF2-40B4-BE49-F238E27FC236}">
                  <a16:creationId xmlns:a16="http://schemas.microsoft.com/office/drawing/2014/main" id="{C18BE48E-5AE2-4E13-9DB4-234110AE6DB3}"/>
                </a:ext>
              </a:extLst>
            </p:cNvPr>
            <p:cNvSpPr/>
            <p:nvPr/>
          </p:nvSpPr>
          <p:spPr>
            <a:xfrm>
              <a:off x="7642981" y="4855338"/>
              <a:ext cx="599411" cy="401091"/>
            </a:xfrm>
            <a:prstGeom prst="roundRect">
              <a:avLst/>
            </a:prstGeom>
            <a:solidFill>
              <a:srgbClr val="92D05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700" dirty="0">
                  <a:solidFill>
                    <a:schemeClr val="tx1"/>
                  </a:solidFill>
                </a:rPr>
                <a:t>細胞設計</a:t>
              </a:r>
              <a:endParaRPr kumimoji="1" lang="en-US" altLang="ja-JP" sz="700" dirty="0">
                <a:solidFill>
                  <a:schemeClr val="tx1"/>
                </a:solidFill>
              </a:endParaRPr>
            </a:p>
          </p:txBody>
        </p:sp>
        <p:sp>
          <p:nvSpPr>
            <p:cNvPr id="23" name="角丸四角形 17">
              <a:extLst>
                <a:ext uri="{FF2B5EF4-FFF2-40B4-BE49-F238E27FC236}">
                  <a16:creationId xmlns:a16="http://schemas.microsoft.com/office/drawing/2014/main" id="{95A78853-8D3D-42E9-B446-2D865F0808C4}"/>
                </a:ext>
              </a:extLst>
            </p:cNvPr>
            <p:cNvSpPr/>
            <p:nvPr/>
          </p:nvSpPr>
          <p:spPr>
            <a:xfrm>
              <a:off x="8843060" y="4857535"/>
              <a:ext cx="599411" cy="401091"/>
            </a:xfrm>
            <a:prstGeom prst="roundRect">
              <a:avLst/>
            </a:prstGeom>
            <a:solidFill>
              <a:srgbClr val="92D05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700" dirty="0">
                  <a:solidFill>
                    <a:schemeClr val="tx1"/>
                  </a:solidFill>
                </a:rPr>
                <a:t>細胞培養</a:t>
              </a:r>
              <a:endParaRPr kumimoji="1" lang="en-US" altLang="ja-JP" sz="700" dirty="0">
                <a:solidFill>
                  <a:schemeClr val="tx1"/>
                </a:solidFill>
              </a:endParaRPr>
            </a:p>
            <a:p>
              <a:pPr algn="ctr"/>
              <a:r>
                <a:rPr kumimoji="1" lang="ja-JP" altLang="en-US" sz="700" dirty="0">
                  <a:solidFill>
                    <a:schemeClr val="tx1"/>
                  </a:solidFill>
                </a:rPr>
                <a:t>発酵</a:t>
              </a:r>
              <a:endParaRPr kumimoji="1" lang="en-US" altLang="ja-JP" sz="700" dirty="0">
                <a:solidFill>
                  <a:schemeClr val="tx1"/>
                </a:solidFill>
              </a:endParaRPr>
            </a:p>
          </p:txBody>
        </p:sp>
        <p:sp>
          <p:nvSpPr>
            <p:cNvPr id="24" name="角丸四角形 17">
              <a:extLst>
                <a:ext uri="{FF2B5EF4-FFF2-40B4-BE49-F238E27FC236}">
                  <a16:creationId xmlns:a16="http://schemas.microsoft.com/office/drawing/2014/main" id="{9E4D3687-C45E-4353-BD61-92699F2BFFE0}"/>
                </a:ext>
              </a:extLst>
            </p:cNvPr>
            <p:cNvSpPr/>
            <p:nvPr/>
          </p:nvSpPr>
          <p:spPr>
            <a:xfrm>
              <a:off x="10074532" y="4855340"/>
              <a:ext cx="599411" cy="401091"/>
            </a:xfrm>
            <a:prstGeom prst="roundRect">
              <a:avLst/>
            </a:prstGeom>
            <a:solidFill>
              <a:srgbClr val="92D05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700" dirty="0">
                  <a:solidFill>
                    <a:schemeClr val="tx1"/>
                  </a:solidFill>
                </a:rPr>
                <a:t>化学品中間体の製造</a:t>
              </a:r>
              <a:endParaRPr kumimoji="1" lang="en-US" altLang="ja-JP" sz="700" dirty="0">
                <a:solidFill>
                  <a:schemeClr val="tx1"/>
                </a:solidFill>
              </a:endParaRPr>
            </a:p>
          </p:txBody>
        </p:sp>
        <p:sp>
          <p:nvSpPr>
            <p:cNvPr id="25" name="角丸四角形 17">
              <a:extLst>
                <a:ext uri="{FF2B5EF4-FFF2-40B4-BE49-F238E27FC236}">
                  <a16:creationId xmlns:a16="http://schemas.microsoft.com/office/drawing/2014/main" id="{40E99CF6-B6EC-4172-B7F3-B7FF00EBCAA6}"/>
                </a:ext>
              </a:extLst>
            </p:cNvPr>
            <p:cNvSpPr/>
            <p:nvPr/>
          </p:nvSpPr>
          <p:spPr>
            <a:xfrm>
              <a:off x="11305251" y="4856606"/>
              <a:ext cx="599411" cy="401091"/>
            </a:xfrm>
            <a:prstGeom prst="roundRect">
              <a:avLst/>
            </a:prstGeom>
            <a:solidFill>
              <a:srgbClr val="92D05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700" dirty="0">
                  <a:solidFill>
                    <a:schemeClr val="tx1"/>
                  </a:solidFill>
                </a:rPr>
                <a:t>機能性製品の製造</a:t>
              </a:r>
              <a:endParaRPr kumimoji="1" lang="en-US" altLang="ja-JP" sz="700" dirty="0">
                <a:solidFill>
                  <a:schemeClr val="tx1"/>
                </a:solidFill>
              </a:endParaRPr>
            </a:p>
          </p:txBody>
        </p:sp>
        <p:sp>
          <p:nvSpPr>
            <p:cNvPr id="26" name="角丸四角形 17">
              <a:extLst>
                <a:ext uri="{FF2B5EF4-FFF2-40B4-BE49-F238E27FC236}">
                  <a16:creationId xmlns:a16="http://schemas.microsoft.com/office/drawing/2014/main" id="{73331E0B-687A-47B1-950E-3391AFF471E6}"/>
                </a:ext>
              </a:extLst>
            </p:cNvPr>
            <p:cNvSpPr/>
            <p:nvPr/>
          </p:nvSpPr>
          <p:spPr>
            <a:xfrm>
              <a:off x="6428567" y="4855337"/>
              <a:ext cx="599411" cy="401091"/>
            </a:xfrm>
            <a:prstGeom prst="roundRect">
              <a:avLst/>
            </a:prstGeom>
            <a:solidFill>
              <a:srgbClr val="92D05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700" dirty="0">
                  <a:solidFill>
                    <a:schemeClr val="tx1"/>
                  </a:solidFill>
                </a:rPr>
                <a:t>分子設計</a:t>
              </a:r>
              <a:endParaRPr kumimoji="1" lang="en-US" altLang="ja-JP" sz="700" dirty="0">
                <a:solidFill>
                  <a:schemeClr val="tx1"/>
                </a:solidFill>
              </a:endParaRPr>
            </a:p>
          </p:txBody>
        </p:sp>
        <p:cxnSp>
          <p:nvCxnSpPr>
            <p:cNvPr id="27" name="直線矢印コネクタ 26">
              <a:extLst>
                <a:ext uri="{FF2B5EF4-FFF2-40B4-BE49-F238E27FC236}">
                  <a16:creationId xmlns:a16="http://schemas.microsoft.com/office/drawing/2014/main" id="{CE2E80EE-FC28-4E4A-B6E7-14A6E50E3E88}"/>
                </a:ext>
              </a:extLst>
            </p:cNvPr>
            <p:cNvCxnSpPr>
              <a:cxnSpLocks/>
              <a:stCxn id="26" idx="3"/>
              <a:endCxn id="53" idx="2"/>
            </p:cNvCxnSpPr>
            <p:nvPr/>
          </p:nvCxnSpPr>
          <p:spPr>
            <a:xfrm flipV="1">
              <a:off x="7027978" y="5054663"/>
              <a:ext cx="181213" cy="122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27588DFC-9FCA-499A-A29B-7CA7B7CD97E2}"/>
                </a:ext>
              </a:extLst>
            </p:cNvPr>
            <p:cNvCxnSpPr>
              <a:cxnSpLocks/>
              <a:stCxn id="22" idx="3"/>
            </p:cNvCxnSpPr>
            <p:nvPr/>
          </p:nvCxnSpPr>
          <p:spPr>
            <a:xfrm flipV="1">
              <a:off x="8242392" y="5048278"/>
              <a:ext cx="172400" cy="7606"/>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3EA438FF-A458-4252-AAC8-D62917243F12}"/>
                </a:ext>
              </a:extLst>
            </p:cNvPr>
            <p:cNvCxnSpPr>
              <a:cxnSpLocks/>
              <a:stCxn id="23" idx="3"/>
            </p:cNvCxnSpPr>
            <p:nvPr/>
          </p:nvCxnSpPr>
          <p:spPr>
            <a:xfrm>
              <a:off x="9442471" y="5058081"/>
              <a:ext cx="167128"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0BE66F75-994C-4BC4-A119-0B4E535C40CB}"/>
                </a:ext>
              </a:extLst>
            </p:cNvPr>
            <p:cNvCxnSpPr>
              <a:cxnSpLocks/>
              <a:stCxn id="24" idx="3"/>
              <a:endCxn id="62" idx="2"/>
            </p:cNvCxnSpPr>
            <p:nvPr/>
          </p:nvCxnSpPr>
          <p:spPr>
            <a:xfrm>
              <a:off x="10673943" y="5055886"/>
              <a:ext cx="180433"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2" name="角丸四角形 17">
              <a:extLst>
                <a:ext uri="{FF2B5EF4-FFF2-40B4-BE49-F238E27FC236}">
                  <a16:creationId xmlns:a16="http://schemas.microsoft.com/office/drawing/2014/main" id="{3BC7B2D0-F730-4E60-8AEF-644C8902EFA4}"/>
                </a:ext>
              </a:extLst>
            </p:cNvPr>
            <p:cNvSpPr/>
            <p:nvPr/>
          </p:nvSpPr>
          <p:spPr>
            <a:xfrm>
              <a:off x="7909694" y="3331332"/>
              <a:ext cx="599411" cy="401091"/>
            </a:xfrm>
            <a:prstGeom prst="roundRect">
              <a:avLst/>
            </a:prstGeom>
            <a:solidFill>
              <a:srgbClr val="92D05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700" dirty="0">
                  <a:solidFill>
                    <a:schemeClr val="tx1"/>
                  </a:solidFill>
                </a:rPr>
                <a:t>バイオマス前処理</a:t>
              </a:r>
              <a:endParaRPr kumimoji="1" lang="en-US" altLang="ja-JP" sz="700" dirty="0">
                <a:solidFill>
                  <a:schemeClr val="tx1"/>
                </a:solidFill>
              </a:endParaRPr>
            </a:p>
          </p:txBody>
        </p:sp>
        <p:cxnSp>
          <p:nvCxnSpPr>
            <p:cNvPr id="34" name="直線矢印コネクタ 33">
              <a:extLst>
                <a:ext uri="{FF2B5EF4-FFF2-40B4-BE49-F238E27FC236}">
                  <a16:creationId xmlns:a16="http://schemas.microsoft.com/office/drawing/2014/main" id="{23F1A896-EDCF-4940-8FD6-D1FEF0D0B764}"/>
                </a:ext>
              </a:extLst>
            </p:cNvPr>
            <p:cNvCxnSpPr>
              <a:cxnSpLocks/>
              <a:stCxn id="41" idx="3"/>
              <a:endCxn id="32" idx="1"/>
            </p:cNvCxnSpPr>
            <p:nvPr/>
          </p:nvCxnSpPr>
          <p:spPr>
            <a:xfrm>
              <a:off x="7727062" y="3529788"/>
              <a:ext cx="182632" cy="209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5" name="円/楕円 23">
              <a:extLst>
                <a:ext uri="{FF2B5EF4-FFF2-40B4-BE49-F238E27FC236}">
                  <a16:creationId xmlns:a16="http://schemas.microsoft.com/office/drawing/2014/main" id="{A806333B-77E4-442F-B72F-809146C8114D}"/>
                </a:ext>
              </a:extLst>
            </p:cNvPr>
            <p:cNvSpPr/>
            <p:nvPr/>
          </p:nvSpPr>
          <p:spPr>
            <a:xfrm>
              <a:off x="8685339" y="3377262"/>
              <a:ext cx="311426" cy="307467"/>
            </a:xfrm>
            <a:prstGeom prst="ellipse">
              <a:avLst/>
            </a:prstGeom>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700" dirty="0">
                  <a:solidFill>
                    <a:schemeClr val="tx1"/>
                  </a:solidFill>
                </a:rPr>
                <a:t>前処理済</a:t>
              </a:r>
              <a:endParaRPr kumimoji="1" lang="en-US" altLang="ja-JP" sz="700" dirty="0">
                <a:solidFill>
                  <a:schemeClr val="tx1"/>
                </a:solidFill>
              </a:endParaRPr>
            </a:p>
            <a:p>
              <a:pPr algn="ctr"/>
              <a:r>
                <a:rPr kumimoji="1" lang="ja-JP" altLang="en-US" sz="700" dirty="0">
                  <a:solidFill>
                    <a:schemeClr val="tx1"/>
                  </a:solidFill>
                </a:rPr>
                <a:t>バイオマス</a:t>
              </a:r>
              <a:endParaRPr kumimoji="1" lang="en-US" altLang="ja-JP" sz="700" dirty="0">
                <a:solidFill>
                  <a:schemeClr val="tx1"/>
                </a:solidFill>
              </a:endParaRPr>
            </a:p>
          </p:txBody>
        </p:sp>
        <p:cxnSp>
          <p:nvCxnSpPr>
            <p:cNvPr id="38" name="直線矢印コネクタ 37">
              <a:extLst>
                <a:ext uri="{FF2B5EF4-FFF2-40B4-BE49-F238E27FC236}">
                  <a16:creationId xmlns:a16="http://schemas.microsoft.com/office/drawing/2014/main" id="{9F6F7F36-A5E0-4ED5-B432-85B78165540D}"/>
                </a:ext>
              </a:extLst>
            </p:cNvPr>
            <p:cNvCxnSpPr>
              <a:cxnSpLocks/>
              <a:stCxn id="32" idx="3"/>
              <a:endCxn id="35" idx="2"/>
            </p:cNvCxnSpPr>
            <p:nvPr/>
          </p:nvCxnSpPr>
          <p:spPr>
            <a:xfrm flipV="1">
              <a:off x="8509105" y="3530996"/>
              <a:ext cx="176234" cy="882"/>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87B0B4F1-867D-4F85-9A94-A1AB9BF1560F}"/>
                </a:ext>
              </a:extLst>
            </p:cNvPr>
            <p:cNvSpPr txBox="1"/>
            <p:nvPr/>
          </p:nvSpPr>
          <p:spPr>
            <a:xfrm>
              <a:off x="5549284" y="3105919"/>
              <a:ext cx="2177778" cy="847738"/>
            </a:xfrm>
            <a:prstGeom prst="rect">
              <a:avLst/>
            </a:prstGeom>
            <a:solidFill>
              <a:schemeClr val="bg1">
                <a:lumMod val="95000"/>
              </a:schemeClr>
            </a:solidFill>
            <a:ln w="9525">
              <a:noFill/>
              <a:prstDash val="dash"/>
            </a:ln>
          </p:spPr>
          <p:txBody>
            <a:bodyPr wrap="square" rtlCol="0">
              <a:noAutofit/>
            </a:bodyPr>
            <a:lstStyle/>
            <a:p>
              <a:pPr algn="ctr"/>
              <a:r>
                <a:rPr lang="ja-JP" altLang="en-US" sz="800" dirty="0"/>
                <a:t>バイオマス原料</a:t>
              </a:r>
              <a:endParaRPr lang="en-US" altLang="ja-JP" sz="800" dirty="0"/>
            </a:p>
            <a:p>
              <a:endParaRPr lang="en-US" altLang="ja-JP" sz="700" dirty="0">
                <a:solidFill>
                  <a:schemeClr val="tx2">
                    <a:lumMod val="60000"/>
                    <a:lumOff val="40000"/>
                  </a:schemeClr>
                </a:solidFill>
              </a:endParaRPr>
            </a:p>
          </p:txBody>
        </p:sp>
        <p:sp>
          <p:nvSpPr>
            <p:cNvPr id="43" name="テキスト ボックス 42">
              <a:extLst>
                <a:ext uri="{FF2B5EF4-FFF2-40B4-BE49-F238E27FC236}">
                  <a16:creationId xmlns:a16="http://schemas.microsoft.com/office/drawing/2014/main" id="{21218242-B4B0-44CE-A943-CC020F4419F5}"/>
                </a:ext>
              </a:extLst>
            </p:cNvPr>
            <p:cNvSpPr txBox="1"/>
            <p:nvPr/>
          </p:nvSpPr>
          <p:spPr>
            <a:xfrm>
              <a:off x="7224090" y="4271569"/>
              <a:ext cx="1437193" cy="415177"/>
            </a:xfrm>
            <a:prstGeom prst="rect">
              <a:avLst/>
            </a:prstGeom>
            <a:solidFill>
              <a:schemeClr val="bg1">
                <a:lumMod val="95000"/>
              </a:schemeClr>
            </a:solidFill>
            <a:ln w="9525">
              <a:noFill/>
              <a:prstDash val="dash"/>
            </a:ln>
          </p:spPr>
          <p:txBody>
            <a:bodyPr wrap="square" rtlCol="0">
              <a:noAutofit/>
            </a:bodyPr>
            <a:lstStyle/>
            <a:p>
              <a:pPr algn="ctr"/>
              <a:r>
                <a:rPr lang="ja-JP" altLang="en-US" sz="700" dirty="0"/>
                <a:t>細胞</a:t>
              </a:r>
              <a:endParaRPr lang="en-US" altLang="ja-JP" sz="700" dirty="0"/>
            </a:p>
            <a:p>
              <a:pPr algn="ctr"/>
              <a:r>
                <a:rPr lang="ja-JP" altLang="en-US" sz="600" dirty="0"/>
                <a:t>藻類</a:t>
              </a:r>
              <a:r>
                <a:rPr lang="en-US" altLang="ja-JP" sz="600" dirty="0"/>
                <a:t>, </a:t>
              </a:r>
              <a:r>
                <a:rPr lang="ja-JP" altLang="en-US" sz="600" dirty="0"/>
                <a:t>酵母</a:t>
              </a:r>
              <a:r>
                <a:rPr lang="en-US" altLang="ja-JP" sz="600" dirty="0"/>
                <a:t>, </a:t>
              </a:r>
              <a:r>
                <a:rPr lang="ja-JP" altLang="en-US" sz="600" dirty="0"/>
                <a:t>動物細胞</a:t>
              </a:r>
              <a:endParaRPr lang="zh-TW" altLang="en-US" sz="600" dirty="0"/>
            </a:p>
            <a:p>
              <a:pPr algn="ctr"/>
              <a:r>
                <a:rPr lang="en-US" altLang="ja-JP" sz="600" dirty="0" err="1"/>
                <a:t>iPS</a:t>
              </a:r>
              <a:r>
                <a:rPr lang="ja-JP" altLang="en-US" sz="600" dirty="0"/>
                <a:t>細胞</a:t>
              </a:r>
              <a:r>
                <a:rPr lang="en-US" altLang="zh-TW" sz="600" dirty="0"/>
                <a:t>, </a:t>
              </a:r>
              <a:r>
                <a:rPr lang="ja-JP" altLang="en-US" sz="600" dirty="0"/>
                <a:t>大腸菌</a:t>
              </a:r>
              <a:endParaRPr lang="zh-TW" altLang="en-US" sz="600" dirty="0"/>
            </a:p>
          </p:txBody>
        </p:sp>
        <p:sp>
          <p:nvSpPr>
            <p:cNvPr id="45" name="円/楕円 10">
              <a:extLst>
                <a:ext uri="{FF2B5EF4-FFF2-40B4-BE49-F238E27FC236}">
                  <a16:creationId xmlns:a16="http://schemas.microsoft.com/office/drawing/2014/main" id="{EC3F8091-998A-417D-9869-FF5AB08BAE62}"/>
                </a:ext>
              </a:extLst>
            </p:cNvPr>
            <p:cNvSpPr/>
            <p:nvPr/>
          </p:nvSpPr>
          <p:spPr>
            <a:xfrm>
              <a:off x="8416690" y="4792910"/>
              <a:ext cx="257850" cy="255368"/>
            </a:xfrm>
            <a:prstGeom prst="ellipse">
              <a:avLst/>
            </a:prstGeom>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細胞</a:t>
              </a:r>
            </a:p>
          </p:txBody>
        </p:sp>
        <p:sp>
          <p:nvSpPr>
            <p:cNvPr id="47" name="円/楕円 10">
              <a:extLst>
                <a:ext uri="{FF2B5EF4-FFF2-40B4-BE49-F238E27FC236}">
                  <a16:creationId xmlns:a16="http://schemas.microsoft.com/office/drawing/2014/main" id="{71E795DA-2C5E-4ECB-81B6-84CA35AA8533}"/>
                </a:ext>
              </a:extLst>
            </p:cNvPr>
            <p:cNvSpPr/>
            <p:nvPr/>
          </p:nvSpPr>
          <p:spPr>
            <a:xfrm>
              <a:off x="8416176" y="5092048"/>
              <a:ext cx="257850" cy="255368"/>
            </a:xfrm>
            <a:prstGeom prst="ellipse">
              <a:avLst/>
            </a:prstGeom>
            <a:ln/>
          </p:spPr>
          <p:style>
            <a:lnRef idx="1">
              <a:schemeClr val="accent4"/>
            </a:lnRef>
            <a:fillRef idx="3">
              <a:schemeClr val="accent4"/>
            </a:fillRef>
            <a:effectRef idx="2">
              <a:schemeClr val="accent4"/>
            </a:effectRef>
            <a:fontRef idx="minor">
              <a:schemeClr val="lt1"/>
            </a:fontRef>
          </p:style>
          <p:txBody>
            <a:bodyPr wrap="none" rtlCol="0" anchor="ctr"/>
            <a:lstStyle/>
            <a:p>
              <a:pPr algn="ctr"/>
              <a:r>
                <a:rPr kumimoji="1" lang="ja-JP" altLang="en-US" sz="700" dirty="0">
                  <a:solidFill>
                    <a:schemeClr val="tx1"/>
                  </a:solidFill>
                </a:rPr>
                <a:t>培地</a:t>
              </a:r>
            </a:p>
          </p:txBody>
        </p:sp>
        <p:pic>
          <p:nvPicPr>
            <p:cNvPr id="48" name="コンテンツ プレースホルダー 8" descr="もみの木">
              <a:extLst>
                <a:ext uri="{FF2B5EF4-FFF2-40B4-BE49-F238E27FC236}">
                  <a16:creationId xmlns:a16="http://schemas.microsoft.com/office/drawing/2014/main" id="{24453807-989D-4E5C-9606-AE96A503A79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58450" y="3403231"/>
              <a:ext cx="252000" cy="252000"/>
            </a:xfrm>
            <a:prstGeom prst="rect">
              <a:avLst/>
            </a:prstGeom>
          </p:spPr>
        </p:pic>
        <p:pic>
          <p:nvPicPr>
            <p:cNvPr id="49" name="グラフィックス 48" descr="落葉樹">
              <a:extLst>
                <a:ext uri="{FF2B5EF4-FFF2-40B4-BE49-F238E27FC236}">
                  <a16:creationId xmlns:a16="http://schemas.microsoft.com/office/drawing/2014/main" id="{0966E055-83DF-4167-9A1B-74187DEEFD4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26513" y="3397220"/>
              <a:ext cx="252000" cy="252000"/>
            </a:xfrm>
            <a:prstGeom prst="rect">
              <a:avLst/>
            </a:prstGeom>
          </p:spPr>
        </p:pic>
        <p:pic>
          <p:nvPicPr>
            <p:cNvPr id="50" name="グラフィックス 49" descr="トウモロコシ">
              <a:extLst>
                <a:ext uri="{FF2B5EF4-FFF2-40B4-BE49-F238E27FC236}">
                  <a16:creationId xmlns:a16="http://schemas.microsoft.com/office/drawing/2014/main" id="{EDD59113-3DCD-410B-AE41-5EFCDFE63E7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394859" y="3418263"/>
              <a:ext cx="252000" cy="252000"/>
            </a:xfrm>
            <a:prstGeom prst="rect">
              <a:avLst/>
            </a:prstGeom>
          </p:spPr>
        </p:pic>
        <p:pic>
          <p:nvPicPr>
            <p:cNvPr id="51" name="グラフィックス 50" descr="海藻 単色塗りつぶし">
              <a:extLst>
                <a:ext uri="{FF2B5EF4-FFF2-40B4-BE49-F238E27FC236}">
                  <a16:creationId xmlns:a16="http://schemas.microsoft.com/office/drawing/2014/main" id="{AD6243F5-B70A-44F1-AD09-9D47B9BB99E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078891" y="3421632"/>
              <a:ext cx="288000" cy="288000"/>
            </a:xfrm>
            <a:prstGeom prst="rect">
              <a:avLst/>
            </a:prstGeom>
          </p:spPr>
        </p:pic>
        <p:cxnSp>
          <p:nvCxnSpPr>
            <p:cNvPr id="52" name="直線矢印コネクタ 51">
              <a:extLst>
                <a:ext uri="{FF2B5EF4-FFF2-40B4-BE49-F238E27FC236}">
                  <a16:creationId xmlns:a16="http://schemas.microsoft.com/office/drawing/2014/main" id="{BA0E808F-DA1C-44AE-A0CC-F50A86E6E74C}"/>
                </a:ext>
              </a:extLst>
            </p:cNvPr>
            <p:cNvCxnSpPr>
              <a:cxnSpLocks/>
              <a:endCxn id="23" idx="1"/>
            </p:cNvCxnSpPr>
            <p:nvPr/>
          </p:nvCxnSpPr>
          <p:spPr>
            <a:xfrm>
              <a:off x="8660502" y="5058081"/>
              <a:ext cx="182558"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3" name="円/楕円 10">
              <a:extLst>
                <a:ext uri="{FF2B5EF4-FFF2-40B4-BE49-F238E27FC236}">
                  <a16:creationId xmlns:a16="http://schemas.microsoft.com/office/drawing/2014/main" id="{058D55C7-4302-420C-B0EB-6EC3CFEDD88A}"/>
                </a:ext>
              </a:extLst>
            </p:cNvPr>
            <p:cNvSpPr/>
            <p:nvPr/>
          </p:nvSpPr>
          <p:spPr>
            <a:xfrm>
              <a:off x="7209191" y="4926979"/>
              <a:ext cx="257850" cy="255368"/>
            </a:xfrm>
            <a:prstGeom prst="ellipse">
              <a:avLst/>
            </a:prstGeom>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分子</a:t>
              </a:r>
              <a:endParaRPr kumimoji="1" lang="en-US" altLang="ja-JP" sz="700" dirty="0">
                <a:solidFill>
                  <a:schemeClr val="tx1"/>
                </a:solidFill>
              </a:endParaRPr>
            </a:p>
            <a:p>
              <a:pPr algn="ctr"/>
              <a:r>
                <a:rPr kumimoji="1" lang="ja-JP" altLang="en-US" sz="700" dirty="0">
                  <a:solidFill>
                    <a:schemeClr val="tx1"/>
                  </a:solidFill>
                </a:rPr>
                <a:t>情報</a:t>
              </a:r>
            </a:p>
          </p:txBody>
        </p:sp>
        <p:cxnSp>
          <p:nvCxnSpPr>
            <p:cNvPr id="57" name="直線矢印コネクタ 56">
              <a:extLst>
                <a:ext uri="{FF2B5EF4-FFF2-40B4-BE49-F238E27FC236}">
                  <a16:creationId xmlns:a16="http://schemas.microsoft.com/office/drawing/2014/main" id="{C78F205A-5027-415F-9BEE-F001B85C1222}"/>
                </a:ext>
              </a:extLst>
            </p:cNvPr>
            <p:cNvCxnSpPr>
              <a:cxnSpLocks/>
              <a:stCxn id="53" idx="6"/>
              <a:endCxn id="22" idx="1"/>
            </p:cNvCxnSpPr>
            <p:nvPr/>
          </p:nvCxnSpPr>
          <p:spPr>
            <a:xfrm>
              <a:off x="7467041" y="5054663"/>
              <a:ext cx="175940" cy="1221"/>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58" name="グループ化 57">
              <a:extLst>
                <a:ext uri="{FF2B5EF4-FFF2-40B4-BE49-F238E27FC236}">
                  <a16:creationId xmlns:a16="http://schemas.microsoft.com/office/drawing/2014/main" id="{CDAC0170-39E3-44A4-8726-29218885E6A0}"/>
                </a:ext>
              </a:extLst>
            </p:cNvPr>
            <p:cNvGrpSpPr/>
            <p:nvPr/>
          </p:nvGrpSpPr>
          <p:grpSpPr>
            <a:xfrm>
              <a:off x="9628892" y="4787141"/>
              <a:ext cx="272263" cy="589216"/>
              <a:chOff x="4476266" y="4259239"/>
              <a:chExt cx="272263" cy="589216"/>
            </a:xfrm>
          </p:grpSpPr>
          <p:sp>
            <p:nvSpPr>
              <p:cNvPr id="75" name="円/楕円 23">
                <a:extLst>
                  <a:ext uri="{FF2B5EF4-FFF2-40B4-BE49-F238E27FC236}">
                    <a16:creationId xmlns:a16="http://schemas.microsoft.com/office/drawing/2014/main" id="{9843DB65-6967-436A-ABB5-75801FF43EF3}"/>
                  </a:ext>
                </a:extLst>
              </p:cNvPr>
              <p:cNvSpPr/>
              <p:nvPr/>
            </p:nvSpPr>
            <p:spPr>
              <a:xfrm>
                <a:off x="4476266" y="4579654"/>
                <a:ext cx="272263" cy="268801"/>
              </a:xfrm>
              <a:prstGeom prst="ellipse">
                <a:avLst/>
              </a:prstGeom>
              <a:ln/>
            </p:spPr>
            <p:style>
              <a:lnRef idx="1">
                <a:schemeClr val="accent2"/>
              </a:lnRef>
              <a:fillRef idx="3">
                <a:schemeClr val="accent2"/>
              </a:fillRef>
              <a:effectRef idx="2">
                <a:schemeClr val="accent2"/>
              </a:effectRef>
              <a:fontRef idx="minor">
                <a:schemeClr val="lt1"/>
              </a:fontRef>
            </p:style>
            <p:txBody>
              <a:bodyPr wrap="none" rtlCol="0" anchor="ctr"/>
              <a:lstStyle/>
              <a:p>
                <a:pPr algn="ctr"/>
                <a:r>
                  <a:rPr lang="ja-JP" altLang="en-US" sz="700" dirty="0">
                    <a:solidFill>
                      <a:schemeClr val="tx1"/>
                    </a:solidFill>
                  </a:rPr>
                  <a:t>バイオ</a:t>
                </a:r>
                <a:endParaRPr lang="en-US" altLang="ja-JP" sz="700" dirty="0">
                  <a:solidFill>
                    <a:schemeClr val="tx1"/>
                  </a:solidFill>
                </a:endParaRPr>
              </a:p>
              <a:p>
                <a:pPr algn="ctr"/>
                <a:r>
                  <a:rPr kumimoji="1" lang="ja-JP" altLang="en-US" sz="700" dirty="0">
                    <a:solidFill>
                      <a:schemeClr val="tx1"/>
                    </a:solidFill>
                  </a:rPr>
                  <a:t>マテリアル</a:t>
                </a:r>
                <a:endParaRPr kumimoji="1" lang="en-US" altLang="ja-JP" sz="700" dirty="0">
                  <a:solidFill>
                    <a:schemeClr val="tx1"/>
                  </a:solidFill>
                </a:endParaRPr>
              </a:p>
            </p:txBody>
          </p:sp>
          <p:sp>
            <p:nvSpPr>
              <p:cNvPr id="76" name="円/楕円 41">
                <a:extLst>
                  <a:ext uri="{FF2B5EF4-FFF2-40B4-BE49-F238E27FC236}">
                    <a16:creationId xmlns:a16="http://schemas.microsoft.com/office/drawing/2014/main" id="{3B041ABC-EEA7-4308-BD5A-E22F754E60E7}"/>
                  </a:ext>
                </a:extLst>
              </p:cNvPr>
              <p:cNvSpPr/>
              <p:nvPr/>
            </p:nvSpPr>
            <p:spPr>
              <a:xfrm>
                <a:off x="4487496" y="4259239"/>
                <a:ext cx="257850" cy="255368"/>
              </a:xfrm>
              <a:prstGeom prst="ellipse">
                <a:avLst/>
              </a:prstGeom>
              <a:ln/>
            </p:spPr>
            <p:style>
              <a:lnRef idx="1">
                <a:schemeClr val="accent3"/>
              </a:lnRef>
              <a:fillRef idx="3">
                <a:schemeClr val="accent3"/>
              </a:fillRef>
              <a:effectRef idx="2">
                <a:schemeClr val="accent3"/>
              </a:effectRef>
              <a:fontRef idx="minor">
                <a:schemeClr val="lt1"/>
              </a:fontRef>
            </p:style>
            <p:txBody>
              <a:bodyPr wrap="none" rtlCol="0" anchor="ctr"/>
              <a:lstStyle/>
              <a:p>
                <a:pPr algn="ctr"/>
                <a:r>
                  <a:rPr kumimoji="1" lang="ja-JP" altLang="en-US" sz="700" dirty="0">
                    <a:solidFill>
                      <a:schemeClr val="tx1"/>
                    </a:solidFill>
                  </a:rPr>
                  <a:t>酵素</a:t>
                </a:r>
                <a:endParaRPr kumimoji="1" lang="ja-JP" altLang="en-US" sz="200" dirty="0">
                  <a:solidFill>
                    <a:schemeClr val="tx1"/>
                  </a:solidFill>
                </a:endParaRPr>
              </a:p>
            </p:txBody>
          </p:sp>
        </p:grpSp>
        <p:cxnSp>
          <p:nvCxnSpPr>
            <p:cNvPr id="61" name="直線矢印コネクタ 60">
              <a:extLst>
                <a:ext uri="{FF2B5EF4-FFF2-40B4-BE49-F238E27FC236}">
                  <a16:creationId xmlns:a16="http://schemas.microsoft.com/office/drawing/2014/main" id="{D960A9E2-0C2B-465A-914A-DF843DA5DACA}"/>
                </a:ext>
              </a:extLst>
            </p:cNvPr>
            <p:cNvCxnSpPr>
              <a:cxnSpLocks/>
              <a:endCxn id="24" idx="1"/>
            </p:cNvCxnSpPr>
            <p:nvPr/>
          </p:nvCxnSpPr>
          <p:spPr>
            <a:xfrm flipV="1">
              <a:off x="9964635" y="5055886"/>
              <a:ext cx="109897" cy="3775"/>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2" name="円/楕円 23">
              <a:extLst>
                <a:ext uri="{FF2B5EF4-FFF2-40B4-BE49-F238E27FC236}">
                  <a16:creationId xmlns:a16="http://schemas.microsoft.com/office/drawing/2014/main" id="{4B4F922B-3ED3-4BF5-8B04-E7151547F657}"/>
                </a:ext>
              </a:extLst>
            </p:cNvPr>
            <p:cNvSpPr/>
            <p:nvPr/>
          </p:nvSpPr>
          <p:spPr>
            <a:xfrm>
              <a:off x="10854376" y="4921485"/>
              <a:ext cx="272263" cy="268801"/>
            </a:xfrm>
            <a:prstGeom prst="ellipse">
              <a:avLst/>
            </a:prstGeom>
            <a:ln/>
          </p:spPr>
          <p:style>
            <a:lnRef idx="1">
              <a:schemeClr val="accent2"/>
            </a:lnRef>
            <a:fillRef idx="3">
              <a:schemeClr val="accent2"/>
            </a:fillRef>
            <a:effectRef idx="2">
              <a:schemeClr val="accent2"/>
            </a:effectRef>
            <a:fontRef idx="minor">
              <a:schemeClr val="lt1"/>
            </a:fontRef>
          </p:style>
          <p:txBody>
            <a:bodyPr wrap="none" rtlCol="0" anchor="ctr"/>
            <a:lstStyle/>
            <a:p>
              <a:pPr algn="ctr"/>
              <a:r>
                <a:rPr lang="ja-JP" altLang="en-US" sz="700" dirty="0">
                  <a:solidFill>
                    <a:schemeClr val="tx1"/>
                  </a:solidFill>
                </a:rPr>
                <a:t>バイオ</a:t>
              </a:r>
              <a:endParaRPr lang="en-US" altLang="ja-JP" sz="700" dirty="0">
                <a:solidFill>
                  <a:schemeClr val="tx1"/>
                </a:solidFill>
              </a:endParaRPr>
            </a:p>
            <a:p>
              <a:pPr algn="ctr"/>
              <a:r>
                <a:rPr kumimoji="1" lang="ja-JP" altLang="en-US" sz="700" dirty="0">
                  <a:solidFill>
                    <a:schemeClr val="tx1"/>
                  </a:solidFill>
                </a:rPr>
                <a:t>マテリアル</a:t>
              </a:r>
              <a:endParaRPr kumimoji="1" lang="en-US" altLang="ja-JP" sz="700" dirty="0">
                <a:solidFill>
                  <a:schemeClr val="tx1"/>
                </a:solidFill>
              </a:endParaRPr>
            </a:p>
          </p:txBody>
        </p:sp>
        <p:cxnSp>
          <p:nvCxnSpPr>
            <p:cNvPr id="63" name="直線矢印コネクタ 62">
              <a:extLst>
                <a:ext uri="{FF2B5EF4-FFF2-40B4-BE49-F238E27FC236}">
                  <a16:creationId xmlns:a16="http://schemas.microsoft.com/office/drawing/2014/main" id="{08396E06-C364-42B1-BFEB-A78C7D283955}"/>
                </a:ext>
              </a:extLst>
            </p:cNvPr>
            <p:cNvCxnSpPr>
              <a:cxnSpLocks/>
              <a:stCxn id="62" idx="6"/>
              <a:endCxn id="25" idx="1"/>
            </p:cNvCxnSpPr>
            <p:nvPr/>
          </p:nvCxnSpPr>
          <p:spPr>
            <a:xfrm>
              <a:off x="11126639" y="5055886"/>
              <a:ext cx="178612" cy="1266"/>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4" name="コネクタ: カギ線 63">
              <a:extLst>
                <a:ext uri="{FF2B5EF4-FFF2-40B4-BE49-F238E27FC236}">
                  <a16:creationId xmlns:a16="http://schemas.microsoft.com/office/drawing/2014/main" id="{AA8FAAF7-AF25-40F3-93C7-1B0E05328BBB}"/>
                </a:ext>
              </a:extLst>
            </p:cNvPr>
            <p:cNvCxnSpPr>
              <a:cxnSpLocks/>
              <a:stCxn id="35" idx="6"/>
              <a:endCxn id="24" idx="0"/>
            </p:cNvCxnSpPr>
            <p:nvPr/>
          </p:nvCxnSpPr>
          <p:spPr>
            <a:xfrm>
              <a:off x="8996765" y="3530996"/>
              <a:ext cx="1377473" cy="1324344"/>
            </a:xfrm>
            <a:prstGeom prst="bentConnector2">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5" name="コネクタ: カギ線 64">
              <a:extLst>
                <a:ext uri="{FF2B5EF4-FFF2-40B4-BE49-F238E27FC236}">
                  <a16:creationId xmlns:a16="http://schemas.microsoft.com/office/drawing/2014/main" id="{CBB1D476-BA7C-4AA4-A53C-B249A9E6BB7B}"/>
                </a:ext>
              </a:extLst>
            </p:cNvPr>
            <p:cNvCxnSpPr>
              <a:cxnSpLocks/>
              <a:stCxn id="35" idx="4"/>
              <a:endCxn id="23" idx="0"/>
            </p:cNvCxnSpPr>
            <p:nvPr/>
          </p:nvCxnSpPr>
          <p:spPr>
            <a:xfrm rot="16200000" flipH="1">
              <a:off x="8405506" y="4120275"/>
              <a:ext cx="1172806" cy="301714"/>
            </a:xfrm>
            <a:prstGeom prst="bentConnector3">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6" name="直線矢印コネクタ 65">
              <a:extLst>
                <a:ext uri="{FF2B5EF4-FFF2-40B4-BE49-F238E27FC236}">
                  <a16:creationId xmlns:a16="http://schemas.microsoft.com/office/drawing/2014/main" id="{09224E74-C481-4171-AF51-0E523D433190}"/>
                </a:ext>
              </a:extLst>
            </p:cNvPr>
            <p:cNvCxnSpPr>
              <a:cxnSpLocks/>
              <a:stCxn id="43" idx="2"/>
              <a:endCxn id="22" idx="0"/>
            </p:cNvCxnSpPr>
            <p:nvPr/>
          </p:nvCxnSpPr>
          <p:spPr>
            <a:xfrm>
              <a:off x="7942687" y="4686746"/>
              <a:ext cx="0" cy="168592"/>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7" name="テキスト ボックス 66">
              <a:extLst>
                <a:ext uri="{FF2B5EF4-FFF2-40B4-BE49-F238E27FC236}">
                  <a16:creationId xmlns:a16="http://schemas.microsoft.com/office/drawing/2014/main" id="{955AAB26-287E-4A9F-9E68-B2D2B41664D5}"/>
                </a:ext>
              </a:extLst>
            </p:cNvPr>
            <p:cNvSpPr txBox="1"/>
            <p:nvPr/>
          </p:nvSpPr>
          <p:spPr>
            <a:xfrm>
              <a:off x="6245695" y="3660956"/>
              <a:ext cx="550151" cy="200055"/>
            </a:xfrm>
            <a:prstGeom prst="rect">
              <a:avLst/>
            </a:prstGeom>
            <a:noFill/>
          </p:spPr>
          <p:txBody>
            <a:bodyPr wrap="none" rtlCol="0">
              <a:spAutoFit/>
            </a:bodyPr>
            <a:lstStyle/>
            <a:p>
              <a:r>
                <a:rPr lang="ja-JP" altLang="en-US" sz="700" dirty="0"/>
                <a:t>デンプン系</a:t>
              </a:r>
              <a:endParaRPr kumimoji="1" lang="ja-JP" altLang="en-US" sz="700" dirty="0"/>
            </a:p>
          </p:txBody>
        </p:sp>
        <p:sp>
          <p:nvSpPr>
            <p:cNvPr id="68" name="テキスト ボックス 67">
              <a:extLst>
                <a:ext uri="{FF2B5EF4-FFF2-40B4-BE49-F238E27FC236}">
                  <a16:creationId xmlns:a16="http://schemas.microsoft.com/office/drawing/2014/main" id="{677A7DB7-2DF1-4350-84B3-13F4E7B0C50C}"/>
                </a:ext>
              </a:extLst>
            </p:cNvPr>
            <p:cNvSpPr txBox="1"/>
            <p:nvPr/>
          </p:nvSpPr>
          <p:spPr>
            <a:xfrm>
              <a:off x="5609353" y="3660585"/>
              <a:ext cx="628698" cy="200055"/>
            </a:xfrm>
            <a:prstGeom prst="rect">
              <a:avLst/>
            </a:prstGeom>
            <a:noFill/>
          </p:spPr>
          <p:txBody>
            <a:bodyPr wrap="none" rtlCol="0">
              <a:spAutoFit/>
            </a:bodyPr>
            <a:lstStyle/>
            <a:p>
              <a:r>
                <a:rPr kumimoji="1" lang="ja-JP" altLang="en-US" sz="700" dirty="0"/>
                <a:t>セルロース系</a:t>
              </a:r>
            </a:p>
          </p:txBody>
        </p:sp>
        <p:sp>
          <p:nvSpPr>
            <p:cNvPr id="69" name="テキスト ボックス 68">
              <a:extLst>
                <a:ext uri="{FF2B5EF4-FFF2-40B4-BE49-F238E27FC236}">
                  <a16:creationId xmlns:a16="http://schemas.microsoft.com/office/drawing/2014/main" id="{EE9855A2-09D3-41B5-82FD-DA4AEA82D5F9}"/>
                </a:ext>
              </a:extLst>
            </p:cNvPr>
            <p:cNvSpPr txBox="1"/>
            <p:nvPr/>
          </p:nvSpPr>
          <p:spPr>
            <a:xfrm>
              <a:off x="6735637" y="3655928"/>
              <a:ext cx="1003801" cy="200055"/>
            </a:xfrm>
            <a:prstGeom prst="rect">
              <a:avLst/>
            </a:prstGeom>
            <a:noFill/>
          </p:spPr>
          <p:txBody>
            <a:bodyPr wrap="none" rtlCol="0">
              <a:spAutoFit/>
            </a:bodyPr>
            <a:lstStyle/>
            <a:p>
              <a:r>
                <a:rPr kumimoji="1" lang="ja-JP" altLang="en-US" sz="700" dirty="0"/>
                <a:t>藻類、植物プランクトン</a:t>
              </a:r>
            </a:p>
          </p:txBody>
        </p:sp>
        <p:sp>
          <p:nvSpPr>
            <p:cNvPr id="70" name="フローチャート: 磁気ディスク 69">
              <a:extLst>
                <a:ext uri="{FF2B5EF4-FFF2-40B4-BE49-F238E27FC236}">
                  <a16:creationId xmlns:a16="http://schemas.microsoft.com/office/drawing/2014/main" id="{82B4FE51-AF4D-48B2-A767-7E9CE69184FB}"/>
                </a:ext>
              </a:extLst>
            </p:cNvPr>
            <p:cNvSpPr/>
            <p:nvPr/>
          </p:nvSpPr>
          <p:spPr>
            <a:xfrm>
              <a:off x="5678154" y="4498076"/>
              <a:ext cx="477493" cy="330999"/>
            </a:xfrm>
            <a:prstGeom prst="flowChartMagneticDisk">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500" dirty="0">
                  <a:solidFill>
                    <a:schemeClr val="tx1"/>
                  </a:solidFill>
                </a:rPr>
                <a:t>配列</a:t>
              </a:r>
              <a:r>
                <a:rPr kumimoji="1" lang="en-US" altLang="ja-JP" sz="500" dirty="0">
                  <a:solidFill>
                    <a:schemeClr val="tx1"/>
                  </a:solidFill>
                </a:rPr>
                <a:t>DB</a:t>
              </a:r>
            </a:p>
          </p:txBody>
        </p:sp>
        <p:cxnSp>
          <p:nvCxnSpPr>
            <p:cNvPr id="71" name="直線矢印コネクタ 70">
              <a:extLst>
                <a:ext uri="{FF2B5EF4-FFF2-40B4-BE49-F238E27FC236}">
                  <a16:creationId xmlns:a16="http://schemas.microsoft.com/office/drawing/2014/main" id="{497AC056-5698-431D-B6FD-3F8F165F275A}"/>
                </a:ext>
              </a:extLst>
            </p:cNvPr>
            <p:cNvCxnSpPr>
              <a:cxnSpLocks/>
              <a:stCxn id="21" idx="3"/>
              <a:endCxn id="26" idx="1"/>
            </p:cNvCxnSpPr>
            <p:nvPr/>
          </p:nvCxnSpPr>
          <p:spPr>
            <a:xfrm>
              <a:off x="6252886" y="5055505"/>
              <a:ext cx="175681" cy="378"/>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2" name="フローチャート: 磁気ディスク 71">
              <a:extLst>
                <a:ext uri="{FF2B5EF4-FFF2-40B4-BE49-F238E27FC236}">
                  <a16:creationId xmlns:a16="http://schemas.microsoft.com/office/drawing/2014/main" id="{F93035BC-0A7C-4252-B63C-7F301E3C5BD4}"/>
                </a:ext>
              </a:extLst>
            </p:cNvPr>
            <p:cNvSpPr/>
            <p:nvPr/>
          </p:nvSpPr>
          <p:spPr>
            <a:xfrm>
              <a:off x="5678154" y="4891630"/>
              <a:ext cx="477494" cy="330999"/>
            </a:xfrm>
            <a:prstGeom prst="flowChartMagneticDisk">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500" dirty="0">
                  <a:solidFill>
                    <a:schemeClr val="tx1"/>
                  </a:solidFill>
                </a:rPr>
                <a:t>立体構造</a:t>
              </a:r>
              <a:endParaRPr kumimoji="1" lang="en-US" altLang="ja-JP" sz="500" dirty="0">
                <a:solidFill>
                  <a:schemeClr val="tx1"/>
                </a:solidFill>
              </a:endParaRPr>
            </a:p>
            <a:p>
              <a:pPr algn="ctr"/>
              <a:r>
                <a:rPr kumimoji="1" lang="en-US" altLang="ja-JP" sz="500" dirty="0">
                  <a:solidFill>
                    <a:schemeClr val="tx1"/>
                  </a:solidFill>
                </a:rPr>
                <a:t>DB</a:t>
              </a:r>
            </a:p>
          </p:txBody>
        </p:sp>
        <p:sp>
          <p:nvSpPr>
            <p:cNvPr id="73" name="フローチャート: 磁気ディスク 72">
              <a:extLst>
                <a:ext uri="{FF2B5EF4-FFF2-40B4-BE49-F238E27FC236}">
                  <a16:creationId xmlns:a16="http://schemas.microsoft.com/office/drawing/2014/main" id="{CFB3EA18-9C8D-4A9D-AF27-67593217B68D}"/>
                </a:ext>
              </a:extLst>
            </p:cNvPr>
            <p:cNvSpPr/>
            <p:nvPr/>
          </p:nvSpPr>
          <p:spPr>
            <a:xfrm>
              <a:off x="5678153" y="5287389"/>
              <a:ext cx="477494" cy="330999"/>
            </a:xfrm>
            <a:prstGeom prst="flowChartMagneticDisk">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500" dirty="0">
                  <a:solidFill>
                    <a:schemeClr val="tx1"/>
                  </a:solidFill>
                </a:rPr>
                <a:t>物理化学的性質</a:t>
              </a:r>
              <a:endParaRPr kumimoji="1" lang="en-US" altLang="ja-JP" sz="500" dirty="0">
                <a:solidFill>
                  <a:schemeClr val="tx1"/>
                </a:solidFill>
              </a:endParaRPr>
            </a:p>
            <a:p>
              <a:pPr algn="ctr"/>
              <a:r>
                <a:rPr kumimoji="1" lang="en-US" altLang="ja-JP" sz="500" dirty="0">
                  <a:solidFill>
                    <a:schemeClr val="tx1"/>
                  </a:solidFill>
                </a:rPr>
                <a:t>DB</a:t>
              </a:r>
            </a:p>
          </p:txBody>
        </p:sp>
        <p:sp>
          <p:nvSpPr>
            <p:cNvPr id="74" name="テキスト ボックス 73">
              <a:extLst>
                <a:ext uri="{FF2B5EF4-FFF2-40B4-BE49-F238E27FC236}">
                  <a16:creationId xmlns:a16="http://schemas.microsoft.com/office/drawing/2014/main" id="{0462D07F-DD6F-4098-8D0E-13EA28750F86}"/>
                </a:ext>
              </a:extLst>
            </p:cNvPr>
            <p:cNvSpPr txBox="1"/>
            <p:nvPr/>
          </p:nvSpPr>
          <p:spPr>
            <a:xfrm>
              <a:off x="5426061" y="4159043"/>
              <a:ext cx="4538573" cy="1691229"/>
            </a:xfrm>
            <a:prstGeom prst="rect">
              <a:avLst/>
            </a:prstGeom>
            <a:noFill/>
            <a:ln w="12700">
              <a:solidFill>
                <a:srgbClr val="C00000"/>
              </a:solidFill>
              <a:prstDash val="sysDot"/>
            </a:ln>
          </p:spPr>
          <p:txBody>
            <a:bodyPr wrap="square" rtlCol="0">
              <a:noAutofit/>
            </a:bodyPr>
            <a:lstStyle/>
            <a:p>
              <a:pPr algn="ctr"/>
              <a:endParaRPr lang="zh-TW" altLang="en-US" sz="600" dirty="0"/>
            </a:p>
          </p:txBody>
        </p:sp>
      </p:grpSp>
      <p:pic>
        <p:nvPicPr>
          <p:cNvPr id="77" name="図 76">
            <a:extLst>
              <a:ext uri="{FF2B5EF4-FFF2-40B4-BE49-F238E27FC236}">
                <a16:creationId xmlns:a16="http://schemas.microsoft.com/office/drawing/2014/main" id="{D60DD19C-F442-4282-992F-77ACF715DBB7}"/>
              </a:ext>
            </a:extLst>
          </p:cNvPr>
          <p:cNvPicPr>
            <a:picLocks noChangeAspect="1"/>
          </p:cNvPicPr>
          <p:nvPr/>
        </p:nvPicPr>
        <p:blipFill>
          <a:blip r:embed="rId11"/>
          <a:stretch>
            <a:fillRect/>
          </a:stretch>
        </p:blipFill>
        <p:spPr>
          <a:xfrm>
            <a:off x="225701" y="3899729"/>
            <a:ext cx="3832660" cy="2155871"/>
          </a:xfrm>
          <a:prstGeom prst="rect">
            <a:avLst/>
          </a:prstGeom>
        </p:spPr>
      </p:pic>
      <p:sp>
        <p:nvSpPr>
          <p:cNvPr id="78" name="二等辺三角形 77">
            <a:extLst>
              <a:ext uri="{FF2B5EF4-FFF2-40B4-BE49-F238E27FC236}">
                <a16:creationId xmlns:a16="http://schemas.microsoft.com/office/drawing/2014/main" id="{34F509C9-71D0-4470-B27A-C12C93413B53}"/>
              </a:ext>
            </a:extLst>
          </p:cNvPr>
          <p:cNvSpPr/>
          <p:nvPr/>
        </p:nvSpPr>
        <p:spPr>
          <a:xfrm rot="16200000" flipV="1">
            <a:off x="4396674" y="3944936"/>
            <a:ext cx="927976" cy="281861"/>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9" name="テキスト ボックス 78">
            <a:extLst>
              <a:ext uri="{FF2B5EF4-FFF2-40B4-BE49-F238E27FC236}">
                <a16:creationId xmlns:a16="http://schemas.microsoft.com/office/drawing/2014/main" id="{802A47B7-4D5A-49E4-8E2B-60FD477A189E}"/>
              </a:ext>
            </a:extLst>
          </p:cNvPr>
          <p:cNvSpPr txBox="1"/>
          <p:nvPr/>
        </p:nvSpPr>
        <p:spPr>
          <a:xfrm>
            <a:off x="4051197" y="2832466"/>
            <a:ext cx="1629031" cy="646331"/>
          </a:xfrm>
          <a:prstGeom prst="rect">
            <a:avLst/>
          </a:prstGeom>
          <a:noFill/>
        </p:spPr>
        <p:txBody>
          <a:bodyPr wrap="square" rtlCol="0">
            <a:spAutoFit/>
          </a:bodyPr>
          <a:lstStyle/>
          <a:p>
            <a:r>
              <a:rPr kumimoji="1" lang="ja-JP" altLang="en-US" b="1" dirty="0">
                <a:solidFill>
                  <a:schemeClr val="accent1"/>
                </a:solidFill>
              </a:rPr>
              <a:t>適用する上での共通プロセス</a:t>
            </a:r>
          </a:p>
        </p:txBody>
      </p:sp>
      <p:sp>
        <p:nvSpPr>
          <p:cNvPr id="80" name="テキスト ボックス 79">
            <a:extLst>
              <a:ext uri="{FF2B5EF4-FFF2-40B4-BE49-F238E27FC236}">
                <a16:creationId xmlns:a16="http://schemas.microsoft.com/office/drawing/2014/main" id="{16F6CA51-9A98-4E34-9D41-E5A2892CADFA}"/>
              </a:ext>
            </a:extLst>
          </p:cNvPr>
          <p:cNvSpPr txBox="1"/>
          <p:nvPr/>
        </p:nvSpPr>
        <p:spPr>
          <a:xfrm>
            <a:off x="7111446" y="2387464"/>
            <a:ext cx="2909771" cy="307777"/>
          </a:xfrm>
          <a:prstGeom prst="rect">
            <a:avLst/>
          </a:prstGeom>
          <a:noFill/>
        </p:spPr>
        <p:txBody>
          <a:bodyPr wrap="none" rtlCol="0">
            <a:spAutoFit/>
          </a:bodyPr>
          <a:lstStyle/>
          <a:p>
            <a:r>
              <a:rPr kumimoji="1" lang="ja-JP" altLang="en-US" sz="1400" b="1" dirty="0"/>
              <a:t>バイオ系物質生産のバリューチェーン</a:t>
            </a:r>
          </a:p>
        </p:txBody>
      </p:sp>
      <p:sp>
        <p:nvSpPr>
          <p:cNvPr id="82" name="テキスト ボックス 81">
            <a:extLst>
              <a:ext uri="{FF2B5EF4-FFF2-40B4-BE49-F238E27FC236}">
                <a16:creationId xmlns:a16="http://schemas.microsoft.com/office/drawing/2014/main" id="{2AD6EF98-BF58-41FD-94A6-5F35F4432329}"/>
              </a:ext>
            </a:extLst>
          </p:cNvPr>
          <p:cNvSpPr txBox="1"/>
          <p:nvPr/>
        </p:nvSpPr>
        <p:spPr>
          <a:xfrm>
            <a:off x="71670" y="2181799"/>
            <a:ext cx="4070345" cy="1323439"/>
          </a:xfrm>
          <a:prstGeom prst="rect">
            <a:avLst/>
          </a:prstGeom>
          <a:noFill/>
        </p:spPr>
        <p:txBody>
          <a:bodyPr wrap="none" rtlCol="0">
            <a:spAutoFit/>
          </a:bodyPr>
          <a:lstStyle/>
          <a:p>
            <a:pPr marL="285750" indent="-285750">
              <a:buFont typeface="Wingdings" panose="05000000000000000000" pitchFamily="2" charset="2"/>
              <a:buChar char="u"/>
            </a:pPr>
            <a:r>
              <a:rPr kumimoji="1" lang="ja-JP" altLang="en-US" sz="1600" dirty="0"/>
              <a:t>有用なタンパク質の生産</a:t>
            </a:r>
            <a:endParaRPr kumimoji="1" lang="en-US" altLang="ja-JP" sz="1600" dirty="0"/>
          </a:p>
          <a:p>
            <a:pPr marL="742950" lvl="1" indent="-285750">
              <a:buFont typeface="Wingdings" panose="05000000000000000000" pitchFamily="2" charset="2"/>
              <a:buChar char="Ø"/>
            </a:pPr>
            <a:r>
              <a:rPr kumimoji="1" lang="ja-JP" altLang="en-US" sz="1600" dirty="0"/>
              <a:t>抗体医薬品製造、酵素生産</a:t>
            </a:r>
            <a:endParaRPr kumimoji="1" lang="en-US" altLang="ja-JP" sz="1600" dirty="0"/>
          </a:p>
          <a:p>
            <a:pPr marL="285750" indent="-285750">
              <a:buFont typeface="Wingdings" panose="05000000000000000000" pitchFamily="2" charset="2"/>
              <a:buChar char="u"/>
            </a:pPr>
            <a:r>
              <a:rPr kumimoji="1" lang="ja-JP" altLang="en-US" sz="1600" dirty="0"/>
              <a:t>有用な目的化合物の生産</a:t>
            </a:r>
            <a:endParaRPr kumimoji="1" lang="en-US" altLang="ja-JP" sz="1600" dirty="0"/>
          </a:p>
          <a:p>
            <a:pPr marL="742950" lvl="1" indent="-285750">
              <a:buFont typeface="Wingdings" panose="05000000000000000000" pitchFamily="2" charset="2"/>
              <a:buChar char="Ø"/>
            </a:pPr>
            <a:r>
              <a:rPr kumimoji="1" lang="ja-JP" altLang="en-US" sz="1600" dirty="0"/>
              <a:t>微細藻類によるアスタキサンチンの合成</a:t>
            </a:r>
            <a:endParaRPr kumimoji="1" lang="en-US" altLang="ja-JP" sz="1600" dirty="0"/>
          </a:p>
          <a:p>
            <a:pPr marL="742950" lvl="1" indent="-285750">
              <a:buFont typeface="Wingdings" panose="05000000000000000000" pitchFamily="2" charset="2"/>
              <a:buChar char="Ø"/>
            </a:pPr>
            <a:r>
              <a:rPr kumimoji="1" lang="ja-JP" altLang="en-US" sz="1600" dirty="0"/>
              <a:t>バイオメタネーション</a:t>
            </a:r>
            <a:endParaRPr kumimoji="1" lang="en-US" altLang="ja-JP" sz="1600" dirty="0"/>
          </a:p>
        </p:txBody>
      </p:sp>
      <p:sp>
        <p:nvSpPr>
          <p:cNvPr id="83" name="テキスト ボックス 82">
            <a:extLst>
              <a:ext uri="{FF2B5EF4-FFF2-40B4-BE49-F238E27FC236}">
                <a16:creationId xmlns:a16="http://schemas.microsoft.com/office/drawing/2014/main" id="{AAFEB118-01C9-46F3-8E9F-0046713EFEAB}"/>
              </a:ext>
            </a:extLst>
          </p:cNvPr>
          <p:cNvSpPr txBox="1"/>
          <p:nvPr/>
        </p:nvSpPr>
        <p:spPr>
          <a:xfrm>
            <a:off x="362772" y="3548098"/>
            <a:ext cx="3504486" cy="338554"/>
          </a:xfrm>
          <a:prstGeom prst="rect">
            <a:avLst/>
          </a:prstGeom>
          <a:noFill/>
        </p:spPr>
        <p:txBody>
          <a:bodyPr wrap="none" rtlCol="0">
            <a:spAutoFit/>
          </a:bodyPr>
          <a:lstStyle/>
          <a:p>
            <a:r>
              <a:rPr kumimoji="1" lang="ja-JP" altLang="en-US" sz="1600" b="1" dirty="0"/>
              <a:t>社内の関連テーマ</a:t>
            </a:r>
            <a:r>
              <a:rPr kumimoji="1" lang="ja-JP" altLang="en-US" sz="1400" b="1" dirty="0"/>
              <a:t>（詳細は補足スライド）</a:t>
            </a:r>
            <a:endParaRPr kumimoji="1" lang="ja-JP" altLang="en-US" sz="1600" b="1" dirty="0"/>
          </a:p>
        </p:txBody>
      </p:sp>
    </p:spTree>
    <p:extLst>
      <p:ext uri="{BB962C8B-B14F-4D97-AF65-F5344CB8AC3E}">
        <p14:creationId xmlns:p14="http://schemas.microsoft.com/office/powerpoint/2010/main" val="7253367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normAutofit fontScale="90000"/>
          </a:bodyPr>
          <a:lstStyle/>
          <a:p>
            <a:r>
              <a:rPr lang="ja-JP" altLang="en-US" sz="1800" dirty="0"/>
              <a:t>調査活動③ー２</a:t>
            </a:r>
            <a:br>
              <a:rPr kumimoji="1" lang="en-US" altLang="ja-JP" sz="2700" dirty="0"/>
            </a:br>
            <a:r>
              <a:rPr kumimoji="1" lang="ja-JP" altLang="en-US" sz="2700" dirty="0"/>
              <a:t>バイオ系物質生産における要素技術調査</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21</a:t>
            </a:fld>
            <a:endParaRPr kumimoji="1" lang="ja-JP" altLang="en-US"/>
          </a:p>
        </p:txBody>
      </p:sp>
      <p:sp>
        <p:nvSpPr>
          <p:cNvPr id="7" name="テキスト プレースホルダー 3">
            <a:extLst>
              <a:ext uri="{FF2B5EF4-FFF2-40B4-BE49-F238E27FC236}">
                <a16:creationId xmlns:a16="http://schemas.microsoft.com/office/drawing/2014/main" id="{291F981B-B4AE-4FD4-9296-21C8B50480E4}"/>
              </a:ext>
            </a:extLst>
          </p:cNvPr>
          <p:cNvSpPr>
            <a:spLocks noGrp="1"/>
          </p:cNvSpPr>
          <p:nvPr>
            <p:ph type="body" sz="quarter" idx="11"/>
          </p:nvPr>
        </p:nvSpPr>
        <p:spPr>
          <a:xfrm>
            <a:off x="517056" y="1071368"/>
            <a:ext cx="11170120" cy="575888"/>
          </a:xfrm>
        </p:spPr>
        <p:txBody>
          <a:bodyPr/>
          <a:lstStyle/>
          <a:p>
            <a:pPr marL="457200" indent="-457200">
              <a:buFont typeface="Wingdings" panose="05000000000000000000" pitchFamily="2" charset="2"/>
              <a:buChar char="n"/>
            </a:pPr>
            <a:r>
              <a:rPr kumimoji="1" lang="ja-JP" altLang="en-US" sz="2800" dirty="0">
                <a:solidFill>
                  <a:schemeClr val="accent1"/>
                </a:solidFill>
              </a:rPr>
              <a:t>共通プロセスにおける必要な技術候補を調査する。</a:t>
            </a:r>
            <a:endParaRPr kumimoji="1" lang="en-US" altLang="ja-JP" dirty="0"/>
          </a:p>
          <a:p>
            <a:pPr marL="457200" indent="-457200"/>
            <a:endParaRPr kumimoji="1" lang="en-US" altLang="ja-JP" sz="2800" dirty="0">
              <a:solidFill>
                <a:schemeClr val="accent1"/>
              </a:solidFill>
            </a:endParaRPr>
          </a:p>
        </p:txBody>
      </p:sp>
      <p:pic>
        <p:nvPicPr>
          <p:cNvPr id="54" name="図 53">
            <a:extLst>
              <a:ext uri="{FF2B5EF4-FFF2-40B4-BE49-F238E27FC236}">
                <a16:creationId xmlns:a16="http://schemas.microsoft.com/office/drawing/2014/main" id="{8B3F9E59-DD2B-49A4-A045-64BC5B08ABCD}"/>
              </a:ext>
            </a:extLst>
          </p:cNvPr>
          <p:cNvPicPr>
            <a:picLocks noChangeAspect="1"/>
          </p:cNvPicPr>
          <p:nvPr/>
        </p:nvPicPr>
        <p:blipFill>
          <a:blip r:embed="rId3"/>
          <a:stretch>
            <a:fillRect/>
          </a:stretch>
        </p:blipFill>
        <p:spPr>
          <a:xfrm>
            <a:off x="517055" y="2421183"/>
            <a:ext cx="5305689" cy="2984450"/>
          </a:xfrm>
          <a:prstGeom prst="rect">
            <a:avLst/>
          </a:prstGeom>
        </p:spPr>
      </p:pic>
      <p:pic>
        <p:nvPicPr>
          <p:cNvPr id="55" name="図 54">
            <a:extLst>
              <a:ext uri="{FF2B5EF4-FFF2-40B4-BE49-F238E27FC236}">
                <a16:creationId xmlns:a16="http://schemas.microsoft.com/office/drawing/2014/main" id="{F03A3C8F-52DB-43CE-B581-BBB67677A879}"/>
              </a:ext>
            </a:extLst>
          </p:cNvPr>
          <p:cNvPicPr>
            <a:picLocks noChangeAspect="1"/>
          </p:cNvPicPr>
          <p:nvPr/>
        </p:nvPicPr>
        <p:blipFill>
          <a:blip r:embed="rId4"/>
          <a:stretch>
            <a:fillRect/>
          </a:stretch>
        </p:blipFill>
        <p:spPr>
          <a:xfrm>
            <a:off x="6096000" y="2421183"/>
            <a:ext cx="5305689" cy="2984450"/>
          </a:xfrm>
          <a:prstGeom prst="rect">
            <a:avLst/>
          </a:prstGeom>
        </p:spPr>
      </p:pic>
      <p:sp>
        <p:nvSpPr>
          <p:cNvPr id="56" name="テキスト ボックス 55">
            <a:extLst>
              <a:ext uri="{FF2B5EF4-FFF2-40B4-BE49-F238E27FC236}">
                <a16:creationId xmlns:a16="http://schemas.microsoft.com/office/drawing/2014/main" id="{04FEC480-0620-4062-8BE9-63432B200949}"/>
              </a:ext>
            </a:extLst>
          </p:cNvPr>
          <p:cNvSpPr txBox="1"/>
          <p:nvPr/>
        </p:nvSpPr>
        <p:spPr>
          <a:xfrm>
            <a:off x="1154636" y="1712301"/>
            <a:ext cx="3758325" cy="646331"/>
          </a:xfrm>
          <a:prstGeom prst="rect">
            <a:avLst/>
          </a:prstGeom>
          <a:noFill/>
        </p:spPr>
        <p:txBody>
          <a:bodyPr wrap="square" rtlCol="0">
            <a:spAutoFit/>
          </a:bodyPr>
          <a:lstStyle/>
          <a:p>
            <a:pPr algn="ctr"/>
            <a:r>
              <a:rPr kumimoji="1" lang="ja-JP" altLang="en-US" dirty="0"/>
              <a:t>生物触媒・酵素製剤を見据えたときの設計アプローチの価値・位置づけ</a:t>
            </a:r>
          </a:p>
        </p:txBody>
      </p:sp>
      <p:sp>
        <p:nvSpPr>
          <p:cNvPr id="59" name="テキスト ボックス 58">
            <a:extLst>
              <a:ext uri="{FF2B5EF4-FFF2-40B4-BE49-F238E27FC236}">
                <a16:creationId xmlns:a16="http://schemas.microsoft.com/office/drawing/2014/main" id="{FB18C19E-9435-4656-AEE9-63828AEFC369}"/>
              </a:ext>
            </a:extLst>
          </p:cNvPr>
          <p:cNvSpPr txBox="1"/>
          <p:nvPr/>
        </p:nvSpPr>
        <p:spPr>
          <a:xfrm>
            <a:off x="6382833" y="1925485"/>
            <a:ext cx="4732022" cy="369332"/>
          </a:xfrm>
          <a:prstGeom prst="rect">
            <a:avLst/>
          </a:prstGeom>
          <a:noFill/>
        </p:spPr>
        <p:txBody>
          <a:bodyPr wrap="square" rtlCol="0">
            <a:spAutoFit/>
          </a:bodyPr>
          <a:lstStyle/>
          <a:p>
            <a:pPr algn="ctr"/>
            <a:r>
              <a:rPr kumimoji="1" lang="ja-JP" altLang="en-US" dirty="0"/>
              <a:t>より高い視座から見た時の構成技術の整理</a:t>
            </a:r>
          </a:p>
        </p:txBody>
      </p:sp>
      <p:sp>
        <p:nvSpPr>
          <p:cNvPr id="60" name="テキスト ボックス 59">
            <a:extLst>
              <a:ext uri="{FF2B5EF4-FFF2-40B4-BE49-F238E27FC236}">
                <a16:creationId xmlns:a16="http://schemas.microsoft.com/office/drawing/2014/main" id="{CD4FF690-8347-4E61-9725-1DD2E2EFAC6F}"/>
              </a:ext>
            </a:extLst>
          </p:cNvPr>
          <p:cNvSpPr txBox="1"/>
          <p:nvPr/>
        </p:nvSpPr>
        <p:spPr>
          <a:xfrm>
            <a:off x="6442453" y="5482517"/>
            <a:ext cx="4800599" cy="646331"/>
          </a:xfrm>
          <a:prstGeom prst="rect">
            <a:avLst/>
          </a:prstGeom>
          <a:noFill/>
        </p:spPr>
        <p:txBody>
          <a:bodyPr wrap="square" rtlCol="0">
            <a:spAutoFit/>
          </a:bodyPr>
          <a:lstStyle/>
          <a:p>
            <a:r>
              <a:rPr kumimoji="1" lang="ja-JP" altLang="en-US" dirty="0"/>
              <a:t>例：反応経路・酵素遺伝子の未知／既知状況に適した技術の使い分けなど</a:t>
            </a:r>
          </a:p>
        </p:txBody>
      </p:sp>
    </p:spTree>
    <p:extLst>
      <p:ext uri="{BB962C8B-B14F-4D97-AF65-F5344CB8AC3E}">
        <p14:creationId xmlns:p14="http://schemas.microsoft.com/office/powerpoint/2010/main" val="6014656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0CCB07-85C1-4BA2-A45F-AA9C0DE6167C}"/>
              </a:ext>
            </a:extLst>
          </p:cNvPr>
          <p:cNvSpPr>
            <a:spLocks noGrp="1"/>
          </p:cNvSpPr>
          <p:nvPr>
            <p:ph type="title"/>
          </p:nvPr>
        </p:nvSpPr>
        <p:spPr>
          <a:xfrm>
            <a:off x="517055" y="124922"/>
            <a:ext cx="11400125" cy="518094"/>
          </a:xfrm>
        </p:spPr>
        <p:txBody>
          <a:bodyPr>
            <a:normAutofit fontScale="90000"/>
          </a:bodyPr>
          <a:lstStyle/>
          <a:p>
            <a:r>
              <a:rPr lang="ja-JP" altLang="en-US" sz="1800" dirty="0"/>
              <a:t>調査活動</a:t>
            </a:r>
            <a:br>
              <a:rPr kumimoji="1" lang="en-US" altLang="ja-JP" sz="3100" dirty="0"/>
            </a:br>
            <a:r>
              <a:rPr kumimoji="1" lang="ja-JP" altLang="en-US" sz="2700" dirty="0"/>
              <a:t>まとめ</a:t>
            </a:r>
          </a:p>
        </p:txBody>
      </p:sp>
      <p:sp>
        <p:nvSpPr>
          <p:cNvPr id="3" name="スライド番号プレースホルダー 2">
            <a:extLst>
              <a:ext uri="{FF2B5EF4-FFF2-40B4-BE49-F238E27FC236}">
                <a16:creationId xmlns:a16="http://schemas.microsoft.com/office/drawing/2014/main" id="{92809E23-A051-43A9-A913-B162C8E5A528}"/>
              </a:ext>
            </a:extLst>
          </p:cNvPr>
          <p:cNvSpPr>
            <a:spLocks noGrp="1"/>
          </p:cNvSpPr>
          <p:nvPr>
            <p:ph type="sldNum" sz="quarter" idx="10"/>
          </p:nvPr>
        </p:nvSpPr>
        <p:spPr/>
        <p:txBody>
          <a:bodyPr/>
          <a:lstStyle/>
          <a:p>
            <a:fld id="{584EAAFE-CFE5-40AD-8E95-5BFF290DC5CF}" type="slidenum">
              <a:rPr kumimoji="1" lang="ja-JP" altLang="en-US" smtClean="0"/>
              <a:pPr/>
              <a:t>22</a:t>
            </a:fld>
            <a:endParaRPr kumimoji="1" lang="ja-JP" altLang="en-US"/>
          </a:p>
        </p:txBody>
      </p:sp>
      <p:sp>
        <p:nvSpPr>
          <p:cNvPr id="24" name="テキスト プレースホルダー 3">
            <a:extLst>
              <a:ext uri="{FF2B5EF4-FFF2-40B4-BE49-F238E27FC236}">
                <a16:creationId xmlns:a16="http://schemas.microsoft.com/office/drawing/2014/main" id="{1F69291D-9480-4DFC-B003-61E45F564295}"/>
              </a:ext>
            </a:extLst>
          </p:cNvPr>
          <p:cNvSpPr>
            <a:spLocks noGrp="1"/>
          </p:cNvSpPr>
          <p:nvPr>
            <p:ph type="body" sz="quarter" idx="11"/>
          </p:nvPr>
        </p:nvSpPr>
        <p:spPr>
          <a:xfrm>
            <a:off x="517056" y="1071367"/>
            <a:ext cx="11170120" cy="793551"/>
          </a:xfrm>
        </p:spPr>
        <p:txBody>
          <a:bodyPr/>
          <a:lstStyle/>
          <a:p>
            <a:pPr marL="457200" indent="-457200">
              <a:buFont typeface="Wingdings" panose="05000000000000000000" pitchFamily="2" charset="2"/>
              <a:buChar char="n"/>
            </a:pPr>
            <a:r>
              <a:rPr kumimoji="1" lang="ja-JP" altLang="en-US" sz="2800" dirty="0"/>
              <a:t>下期の調査は、当初計画より内容を縮小して実施する。</a:t>
            </a:r>
            <a:endParaRPr kumimoji="1" lang="en-US" altLang="ja-JP" sz="2800" dirty="0"/>
          </a:p>
          <a:p>
            <a:pPr marL="709613" lvl="1" indent="-457200">
              <a:buClr>
                <a:schemeClr val="bg1">
                  <a:lumMod val="75000"/>
                </a:schemeClr>
              </a:buClr>
              <a:buFont typeface="Wingdings" panose="05000000000000000000" pitchFamily="2" charset="2"/>
              <a:buChar char="u"/>
            </a:pPr>
            <a:r>
              <a:rPr lang="ja-JP" altLang="en-US" sz="2400" dirty="0"/>
              <a:t>来期に残件を引き継ぐ</a:t>
            </a:r>
            <a:endParaRPr kumimoji="1" lang="en-US" altLang="ja-JP" sz="2800" dirty="0"/>
          </a:p>
          <a:p>
            <a:pPr marL="457200" indent="-457200">
              <a:buFont typeface="Wingdings" panose="05000000000000000000" pitchFamily="2" charset="2"/>
              <a:buChar char="n"/>
            </a:pPr>
            <a:r>
              <a:rPr kumimoji="1" lang="ja-JP" altLang="en-US" sz="2800" dirty="0"/>
              <a:t>「セルラーゼの合成・評価の可能性検証」と「セルラーゼ製剤にフォーカスした技術調査」をメインとする。</a:t>
            </a:r>
            <a:endParaRPr lang="en-US" altLang="ja-JP" sz="2800" dirty="0"/>
          </a:p>
          <a:p>
            <a:pPr marL="457200" indent="-457200">
              <a:buFont typeface="Wingdings" panose="05000000000000000000" pitchFamily="2" charset="2"/>
              <a:buChar char="n"/>
            </a:pPr>
            <a:r>
              <a:rPr lang="ja-JP" altLang="en-US" sz="2800" dirty="0"/>
              <a:t>また、次期テーマを見据え、「バイオマス物質生産における要素技術調査」も、可能な範囲で実施する。</a:t>
            </a:r>
            <a:endParaRPr lang="en-US" altLang="ja-JP" sz="2800" dirty="0"/>
          </a:p>
          <a:p>
            <a:pPr marL="709613" lvl="1" indent="-457200">
              <a:buClr>
                <a:schemeClr val="bg1">
                  <a:lumMod val="75000"/>
                </a:schemeClr>
              </a:buClr>
              <a:buFont typeface="Wingdings" panose="05000000000000000000" pitchFamily="2" charset="2"/>
              <a:buChar char="u"/>
            </a:pPr>
            <a:r>
              <a:rPr lang="ja-JP" altLang="en-US" sz="2400" dirty="0"/>
              <a:t>イノベの別テーマのメンバーや他部署にもヒアリングすることを視野に入れる</a:t>
            </a:r>
            <a:endParaRPr lang="en-US" altLang="ja-JP" sz="2400" dirty="0"/>
          </a:p>
        </p:txBody>
      </p:sp>
    </p:spTree>
    <p:extLst>
      <p:ext uri="{BB962C8B-B14F-4D97-AF65-F5344CB8AC3E}">
        <p14:creationId xmlns:p14="http://schemas.microsoft.com/office/powerpoint/2010/main" val="24281709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08E2352E-0249-4DBF-90F1-E0F886995814}"/>
              </a:ext>
            </a:extLst>
          </p:cNvPr>
          <p:cNvSpPr>
            <a:spLocks noGrp="1"/>
          </p:cNvSpPr>
          <p:nvPr>
            <p:ph type="sldNum" sz="quarter" idx="11"/>
          </p:nvPr>
        </p:nvSpPr>
        <p:spPr/>
        <p:txBody>
          <a:bodyPr/>
          <a:lstStyle/>
          <a:p>
            <a:fld id="{584EAAFE-CFE5-40AD-8E95-5BFF290DC5CF}" type="slidenum">
              <a:rPr kumimoji="1" lang="ja-JP" altLang="en-US" smtClean="0"/>
              <a:pPr/>
              <a:t>23</a:t>
            </a:fld>
            <a:endParaRPr kumimoji="1" lang="ja-JP" altLang="en-US"/>
          </a:p>
        </p:txBody>
      </p:sp>
      <p:sp>
        <p:nvSpPr>
          <p:cNvPr id="5" name="テキスト プレースホルダー 4">
            <a:extLst>
              <a:ext uri="{FF2B5EF4-FFF2-40B4-BE49-F238E27FC236}">
                <a16:creationId xmlns:a16="http://schemas.microsoft.com/office/drawing/2014/main" id="{7132759D-D5A2-40F1-9C9C-E541C056B1ED}"/>
              </a:ext>
            </a:extLst>
          </p:cNvPr>
          <p:cNvSpPr>
            <a:spLocks noGrp="1"/>
          </p:cNvSpPr>
          <p:nvPr>
            <p:ph type="body" sz="quarter" idx="12"/>
          </p:nvPr>
        </p:nvSpPr>
        <p:spPr/>
        <p:txBody>
          <a:bodyPr/>
          <a:lstStyle/>
          <a:p>
            <a:endParaRPr lang="ja-JP" altLang="en-US"/>
          </a:p>
        </p:txBody>
      </p:sp>
    </p:spTree>
    <p:extLst>
      <p:ext uri="{BB962C8B-B14F-4D97-AF65-F5344CB8AC3E}">
        <p14:creationId xmlns:p14="http://schemas.microsoft.com/office/powerpoint/2010/main" val="17167241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7F24D12-2AB9-4949-8CC9-98033E397A63}"/>
              </a:ext>
            </a:extLst>
          </p:cNvPr>
          <p:cNvSpPr>
            <a:spLocks noGrp="1"/>
          </p:cNvSpPr>
          <p:nvPr>
            <p:ph type="title"/>
          </p:nvPr>
        </p:nvSpPr>
        <p:spPr/>
        <p:txBody>
          <a:bodyPr>
            <a:normAutofit fontScale="90000"/>
          </a:bodyPr>
          <a:lstStyle/>
          <a:p>
            <a:r>
              <a:rPr lang="ja-JP" altLang="en-US" sz="1800" dirty="0"/>
              <a:t>補足：</a:t>
            </a:r>
            <a:r>
              <a:rPr kumimoji="1" lang="ja-JP" altLang="en-US" sz="1800" dirty="0"/>
              <a:t>対象②</a:t>
            </a:r>
            <a:r>
              <a:rPr kumimoji="1" lang="en-US" altLang="ja-JP" sz="1800" dirty="0"/>
              <a:t> TeCel7A-TrCBM1</a:t>
            </a:r>
            <a:br>
              <a:rPr kumimoji="1" lang="en-US" altLang="ja-JP" dirty="0"/>
            </a:br>
            <a:r>
              <a:rPr kumimoji="1" lang="en-US" altLang="ja-JP" dirty="0"/>
              <a:t> </a:t>
            </a:r>
            <a:r>
              <a:rPr lang="ja-JP" altLang="en-US" dirty="0"/>
              <a:t>設計</a:t>
            </a:r>
            <a:r>
              <a:rPr lang="en-US" altLang="ja-JP" dirty="0"/>
              <a:t>CBD</a:t>
            </a:r>
            <a:r>
              <a:rPr lang="ja-JP" altLang="en-US" dirty="0"/>
              <a:t>入れ替え 詳細</a:t>
            </a:r>
            <a:endParaRPr kumimoji="1" lang="ja-JP" altLang="en-US" dirty="0"/>
          </a:p>
        </p:txBody>
      </p:sp>
      <p:sp>
        <p:nvSpPr>
          <p:cNvPr id="3" name="スライド番号プレースホルダー 2">
            <a:extLst>
              <a:ext uri="{FF2B5EF4-FFF2-40B4-BE49-F238E27FC236}">
                <a16:creationId xmlns:a16="http://schemas.microsoft.com/office/drawing/2014/main" id="{FD06ACD6-6251-43CB-8A27-927623A0E7D6}"/>
              </a:ext>
            </a:extLst>
          </p:cNvPr>
          <p:cNvSpPr>
            <a:spLocks noGrp="1"/>
          </p:cNvSpPr>
          <p:nvPr>
            <p:ph type="sldNum" sz="quarter" idx="10"/>
          </p:nvPr>
        </p:nvSpPr>
        <p:spPr>
          <a:xfrm>
            <a:off x="11518222" y="6362781"/>
            <a:ext cx="398958" cy="365125"/>
          </a:xfrm>
        </p:spPr>
        <p:txBody>
          <a:bodyPr/>
          <a:lstStyle/>
          <a:p>
            <a:fld id="{584EAAFE-CFE5-40AD-8E95-5BFF290DC5CF}" type="slidenum">
              <a:rPr kumimoji="1" lang="ja-JP" altLang="en-US" smtClean="0"/>
              <a:pPr/>
              <a:t>24</a:t>
            </a:fld>
            <a:endParaRPr kumimoji="1" lang="ja-JP" altLang="en-US" dirty="0"/>
          </a:p>
        </p:txBody>
      </p:sp>
      <p:pic>
        <p:nvPicPr>
          <p:cNvPr id="13" name="図 12">
            <a:extLst>
              <a:ext uri="{FF2B5EF4-FFF2-40B4-BE49-F238E27FC236}">
                <a16:creationId xmlns:a16="http://schemas.microsoft.com/office/drawing/2014/main" id="{4B0050DF-FC8B-4112-9DA5-52039B41352D}"/>
              </a:ext>
            </a:extLst>
          </p:cNvPr>
          <p:cNvPicPr>
            <a:picLocks noChangeAspect="1"/>
          </p:cNvPicPr>
          <p:nvPr/>
        </p:nvPicPr>
        <p:blipFill>
          <a:blip r:embed="rId2"/>
          <a:stretch>
            <a:fillRect/>
          </a:stretch>
        </p:blipFill>
        <p:spPr>
          <a:xfrm>
            <a:off x="1329635" y="1593128"/>
            <a:ext cx="9141942" cy="4524659"/>
          </a:xfrm>
          <a:prstGeom prst="rect">
            <a:avLst/>
          </a:prstGeom>
          <a:ln>
            <a:solidFill>
              <a:schemeClr val="tx1"/>
            </a:solidFill>
          </a:ln>
        </p:spPr>
      </p:pic>
      <p:sp>
        <p:nvSpPr>
          <p:cNvPr id="69" name="テキスト ボックス 68">
            <a:extLst>
              <a:ext uri="{FF2B5EF4-FFF2-40B4-BE49-F238E27FC236}">
                <a16:creationId xmlns:a16="http://schemas.microsoft.com/office/drawing/2014/main" id="{FA505C86-928D-4902-B154-A2F6238FA4F7}"/>
              </a:ext>
            </a:extLst>
          </p:cNvPr>
          <p:cNvSpPr txBox="1"/>
          <p:nvPr/>
        </p:nvSpPr>
        <p:spPr>
          <a:xfrm>
            <a:off x="0" y="801837"/>
            <a:ext cx="12192000" cy="707886"/>
          </a:xfrm>
          <a:prstGeom prst="rect">
            <a:avLst/>
          </a:prstGeom>
          <a:noFill/>
        </p:spPr>
        <p:txBody>
          <a:bodyPr wrap="square" rtlCol="0">
            <a:spAutoFit/>
          </a:bodyPr>
          <a:lstStyle/>
          <a:p>
            <a:pPr algn="ctr"/>
            <a:r>
              <a:rPr kumimoji="1" lang="ja-JP" altLang="en-US" sz="2000" b="1" dirty="0">
                <a:solidFill>
                  <a:schemeClr val="accent1"/>
                </a:solidFill>
              </a:rPr>
              <a:t>作成したプラスミドの遺伝子配列を</a:t>
            </a:r>
            <a:r>
              <a:rPr kumimoji="1" lang="en-US" altLang="ja-JP" sz="2000" b="1" dirty="0">
                <a:solidFill>
                  <a:schemeClr val="accent1"/>
                </a:solidFill>
              </a:rPr>
              <a:t>DNA</a:t>
            </a:r>
            <a:r>
              <a:rPr kumimoji="1" lang="ja-JP" altLang="en-US" sz="2000" b="1" dirty="0">
                <a:solidFill>
                  <a:schemeClr val="accent1"/>
                </a:solidFill>
              </a:rPr>
              <a:t>シーケンスで確認した。</a:t>
            </a:r>
            <a:endParaRPr kumimoji="1" lang="en-US" altLang="ja-JP" sz="2000" b="1" dirty="0">
              <a:solidFill>
                <a:schemeClr val="accent1"/>
              </a:solidFill>
            </a:endParaRPr>
          </a:p>
          <a:p>
            <a:pPr algn="ctr"/>
            <a:r>
              <a:rPr kumimoji="1" lang="ja-JP" altLang="en-US" sz="2000" b="1" dirty="0">
                <a:solidFill>
                  <a:schemeClr val="accent1"/>
                </a:solidFill>
              </a:rPr>
              <a:t>→</a:t>
            </a:r>
            <a:r>
              <a:rPr kumimoji="1" lang="en-US" altLang="ja-JP" sz="2000" b="1" dirty="0">
                <a:solidFill>
                  <a:schemeClr val="accent1"/>
                </a:solidFill>
              </a:rPr>
              <a:t>24</a:t>
            </a:r>
            <a:r>
              <a:rPr kumimoji="1" lang="ja-JP" altLang="en-US" sz="2000" b="1" dirty="0">
                <a:solidFill>
                  <a:schemeClr val="accent1"/>
                </a:solidFill>
              </a:rPr>
              <a:t>種類すべての設計</a:t>
            </a:r>
            <a:r>
              <a:rPr kumimoji="1" lang="en-US" altLang="ja-JP" sz="2000" b="1" dirty="0">
                <a:solidFill>
                  <a:schemeClr val="accent1"/>
                </a:solidFill>
              </a:rPr>
              <a:t>CBD</a:t>
            </a:r>
            <a:r>
              <a:rPr kumimoji="1" lang="ja-JP" altLang="en-US" sz="2000" b="1" dirty="0">
                <a:solidFill>
                  <a:schemeClr val="accent1"/>
                </a:solidFill>
              </a:rPr>
              <a:t>で想定通りの配列だった。</a:t>
            </a:r>
            <a:endParaRPr kumimoji="1" lang="en-US" altLang="ja-JP" sz="2000" b="1" dirty="0">
              <a:solidFill>
                <a:schemeClr val="accent1"/>
              </a:solidFill>
            </a:endParaRPr>
          </a:p>
        </p:txBody>
      </p:sp>
      <p:cxnSp>
        <p:nvCxnSpPr>
          <p:cNvPr id="16" name="直線コネクタ 15">
            <a:extLst>
              <a:ext uri="{FF2B5EF4-FFF2-40B4-BE49-F238E27FC236}">
                <a16:creationId xmlns:a16="http://schemas.microsoft.com/office/drawing/2014/main" id="{8872CF01-C4DB-4E7F-BF95-DBA8C4D636C8}"/>
              </a:ext>
            </a:extLst>
          </p:cNvPr>
          <p:cNvCxnSpPr/>
          <p:nvPr/>
        </p:nvCxnSpPr>
        <p:spPr>
          <a:xfrm>
            <a:off x="9429220" y="4400208"/>
            <a:ext cx="0" cy="556181"/>
          </a:xfrm>
          <a:prstGeom prst="line">
            <a:avLst/>
          </a:prstGeom>
          <a:ln>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65A3E21F-CB65-41B7-A478-CDF8ABC15BB2}"/>
              </a:ext>
            </a:extLst>
          </p:cNvPr>
          <p:cNvCxnSpPr>
            <a:cxnSpLocks/>
          </p:cNvCxnSpPr>
          <p:nvPr/>
        </p:nvCxnSpPr>
        <p:spPr>
          <a:xfrm flipH="1">
            <a:off x="8950023" y="4956389"/>
            <a:ext cx="479197" cy="0"/>
          </a:xfrm>
          <a:prstGeom prst="line">
            <a:avLst/>
          </a:prstGeom>
          <a:ln>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359CAB54-5983-4F3F-BCC7-61D5C894F302}"/>
              </a:ext>
            </a:extLst>
          </p:cNvPr>
          <p:cNvSpPr txBox="1"/>
          <p:nvPr/>
        </p:nvSpPr>
        <p:spPr>
          <a:xfrm>
            <a:off x="9447696" y="4617835"/>
            <a:ext cx="1005403" cy="338554"/>
          </a:xfrm>
          <a:prstGeom prst="rect">
            <a:avLst/>
          </a:prstGeom>
          <a:noFill/>
        </p:spPr>
        <p:txBody>
          <a:bodyPr wrap="none" rtlCol="0">
            <a:spAutoFit/>
          </a:bodyPr>
          <a:lstStyle/>
          <a:p>
            <a:r>
              <a:rPr kumimoji="1" lang="ja-JP" altLang="en-US" sz="1600" b="1" dirty="0">
                <a:solidFill>
                  <a:srgbClr val="FF0000"/>
                </a:solidFill>
              </a:rPr>
              <a:t>先月実施</a:t>
            </a:r>
          </a:p>
        </p:txBody>
      </p:sp>
      <p:sp>
        <p:nvSpPr>
          <p:cNvPr id="85" name="テキスト ボックス 84">
            <a:extLst>
              <a:ext uri="{FF2B5EF4-FFF2-40B4-BE49-F238E27FC236}">
                <a16:creationId xmlns:a16="http://schemas.microsoft.com/office/drawing/2014/main" id="{2E627DB6-E0A1-473A-A4EF-27F238316B54}"/>
              </a:ext>
            </a:extLst>
          </p:cNvPr>
          <p:cNvSpPr txBox="1"/>
          <p:nvPr/>
        </p:nvSpPr>
        <p:spPr>
          <a:xfrm>
            <a:off x="9447696" y="5095595"/>
            <a:ext cx="1005403" cy="338554"/>
          </a:xfrm>
          <a:prstGeom prst="rect">
            <a:avLst/>
          </a:prstGeom>
          <a:noFill/>
        </p:spPr>
        <p:txBody>
          <a:bodyPr wrap="none" rtlCol="0">
            <a:spAutoFit/>
          </a:bodyPr>
          <a:lstStyle/>
          <a:p>
            <a:r>
              <a:rPr kumimoji="1" lang="ja-JP" altLang="en-US" sz="1600" b="1" dirty="0">
                <a:solidFill>
                  <a:srgbClr val="FF0000"/>
                </a:solidFill>
              </a:rPr>
              <a:t>今月実施</a:t>
            </a:r>
          </a:p>
        </p:txBody>
      </p:sp>
    </p:spTree>
    <p:extLst>
      <p:ext uri="{BB962C8B-B14F-4D97-AF65-F5344CB8AC3E}">
        <p14:creationId xmlns:p14="http://schemas.microsoft.com/office/powerpoint/2010/main" val="38976028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0297E5-50B2-4587-8017-9D5D5C4E3E86}"/>
              </a:ext>
            </a:extLst>
          </p:cNvPr>
          <p:cNvSpPr>
            <a:spLocks noGrp="1"/>
          </p:cNvSpPr>
          <p:nvPr>
            <p:ph type="title"/>
          </p:nvPr>
        </p:nvSpPr>
        <p:spPr/>
        <p:txBody>
          <a:bodyPr>
            <a:normAutofit fontScale="90000"/>
          </a:bodyPr>
          <a:lstStyle/>
          <a:p>
            <a:r>
              <a:rPr lang="ja-JP" altLang="en-US" sz="1800" dirty="0"/>
              <a:t>補足：対象</a:t>
            </a:r>
            <a:r>
              <a:rPr kumimoji="1" lang="ja-JP" altLang="en-US" sz="1800" dirty="0"/>
              <a:t>② </a:t>
            </a:r>
            <a:r>
              <a:rPr kumimoji="1" lang="en-US" altLang="ja-JP" sz="1800" dirty="0"/>
              <a:t>TeCel7A-TrCBM1 </a:t>
            </a:r>
            <a:br>
              <a:rPr lang="en-US" altLang="ja-JP" dirty="0"/>
            </a:br>
            <a:r>
              <a:rPr lang="ja-JP" altLang="en-US" dirty="0"/>
              <a:t>　</a:t>
            </a:r>
            <a:r>
              <a:rPr kumimoji="1" lang="ja-JP" altLang="en-US" dirty="0"/>
              <a:t>設計</a:t>
            </a:r>
            <a:r>
              <a:rPr kumimoji="1" lang="en-US" altLang="ja-JP" dirty="0"/>
              <a:t>CBD</a:t>
            </a:r>
            <a:endParaRPr kumimoji="1" lang="ja-JP" altLang="en-US" dirty="0"/>
          </a:p>
        </p:txBody>
      </p:sp>
      <p:sp>
        <p:nvSpPr>
          <p:cNvPr id="3" name="スライド番号プレースホルダー 2">
            <a:extLst>
              <a:ext uri="{FF2B5EF4-FFF2-40B4-BE49-F238E27FC236}">
                <a16:creationId xmlns:a16="http://schemas.microsoft.com/office/drawing/2014/main" id="{924917E2-8743-4347-97EC-33CD810EF415}"/>
              </a:ext>
            </a:extLst>
          </p:cNvPr>
          <p:cNvSpPr>
            <a:spLocks noGrp="1"/>
          </p:cNvSpPr>
          <p:nvPr>
            <p:ph type="sldNum" sz="quarter" idx="10"/>
          </p:nvPr>
        </p:nvSpPr>
        <p:spPr/>
        <p:txBody>
          <a:bodyPr/>
          <a:lstStyle/>
          <a:p>
            <a:fld id="{584EAAFE-CFE5-40AD-8E95-5BFF290DC5CF}" type="slidenum">
              <a:rPr kumimoji="1" lang="ja-JP" altLang="en-US" smtClean="0"/>
              <a:pPr/>
              <a:t>25</a:t>
            </a:fld>
            <a:endParaRPr kumimoji="1" lang="ja-JP" altLang="en-US"/>
          </a:p>
        </p:txBody>
      </p:sp>
      <p:sp>
        <p:nvSpPr>
          <p:cNvPr id="8" name="テキスト ボックス 7">
            <a:extLst>
              <a:ext uri="{FF2B5EF4-FFF2-40B4-BE49-F238E27FC236}">
                <a16:creationId xmlns:a16="http://schemas.microsoft.com/office/drawing/2014/main" id="{C559F372-CF15-42CF-AF4F-9B40D3B418B3}"/>
              </a:ext>
            </a:extLst>
          </p:cNvPr>
          <p:cNvSpPr txBox="1"/>
          <p:nvPr/>
        </p:nvSpPr>
        <p:spPr>
          <a:xfrm>
            <a:off x="233349" y="782643"/>
            <a:ext cx="4851008" cy="369332"/>
          </a:xfrm>
          <a:prstGeom prst="rect">
            <a:avLst/>
          </a:prstGeom>
          <a:noFill/>
        </p:spPr>
        <p:txBody>
          <a:bodyPr wrap="none" rtlCol="0">
            <a:spAutoFit/>
          </a:bodyPr>
          <a:lstStyle/>
          <a:p>
            <a:r>
              <a:rPr kumimoji="1" lang="ja-JP" altLang="en-US" dirty="0"/>
              <a:t>対象：結合率評価で使用した設計</a:t>
            </a:r>
            <a:r>
              <a:rPr kumimoji="1" lang="en-US" altLang="ja-JP" dirty="0"/>
              <a:t>CBD</a:t>
            </a:r>
            <a:r>
              <a:rPr kumimoji="1" lang="ja-JP" altLang="en-US" dirty="0"/>
              <a:t>　</a:t>
            </a:r>
            <a:r>
              <a:rPr kumimoji="1" lang="en-US" altLang="ja-JP" dirty="0"/>
              <a:t>24</a:t>
            </a:r>
            <a:r>
              <a:rPr kumimoji="1" lang="ja-JP" altLang="en-US" dirty="0"/>
              <a:t>種類</a:t>
            </a:r>
            <a:endParaRPr kumimoji="1" lang="en-US" altLang="ja-JP" dirty="0"/>
          </a:p>
        </p:txBody>
      </p:sp>
      <p:pic>
        <p:nvPicPr>
          <p:cNvPr id="14" name="図 13">
            <a:extLst>
              <a:ext uri="{FF2B5EF4-FFF2-40B4-BE49-F238E27FC236}">
                <a16:creationId xmlns:a16="http://schemas.microsoft.com/office/drawing/2014/main" id="{3AB450B8-B32A-4174-969B-B87359607CA5}"/>
              </a:ext>
            </a:extLst>
          </p:cNvPr>
          <p:cNvPicPr>
            <a:picLocks noChangeAspect="1"/>
          </p:cNvPicPr>
          <p:nvPr/>
        </p:nvPicPr>
        <p:blipFill>
          <a:blip r:embed="rId2"/>
          <a:stretch>
            <a:fillRect/>
          </a:stretch>
        </p:blipFill>
        <p:spPr>
          <a:xfrm>
            <a:off x="3722696" y="1151975"/>
            <a:ext cx="4988842" cy="5000720"/>
          </a:xfrm>
          <a:prstGeom prst="rect">
            <a:avLst/>
          </a:prstGeom>
          <a:solidFill>
            <a:schemeClr val="bg1"/>
          </a:solidFill>
        </p:spPr>
      </p:pic>
    </p:spTree>
    <p:extLst>
      <p:ext uri="{BB962C8B-B14F-4D97-AF65-F5344CB8AC3E}">
        <p14:creationId xmlns:p14="http://schemas.microsoft.com/office/powerpoint/2010/main" val="5212730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p:txBody>
          <a:bodyPr>
            <a:normAutofit fontScale="90000"/>
          </a:bodyPr>
          <a:lstStyle/>
          <a:p>
            <a:r>
              <a:rPr lang="ja-JP" altLang="en-US" sz="1800" dirty="0"/>
              <a:t>補足：対象② </a:t>
            </a:r>
            <a:r>
              <a:rPr lang="en-US" altLang="ja-JP" sz="1800" dirty="0"/>
              <a:t>TeCel7A-</a:t>
            </a:r>
            <a:r>
              <a:rPr lang="ja-JP" altLang="en-US" sz="1800" dirty="0"/>
              <a:t>設計</a:t>
            </a:r>
            <a:r>
              <a:rPr lang="en-US" altLang="ja-JP" sz="1800" dirty="0"/>
              <a:t>CBD</a:t>
            </a:r>
            <a:br>
              <a:rPr lang="en-US" altLang="ja-JP" dirty="0"/>
            </a:br>
            <a:r>
              <a:rPr lang="ja-JP" altLang="en-US" dirty="0"/>
              <a:t> タンパク質合成方法</a:t>
            </a:r>
            <a:endParaRPr lang="en-US" dirty="0"/>
          </a:p>
        </p:txBody>
      </p:sp>
      <p:sp>
        <p:nvSpPr>
          <p:cNvPr id="28" name="テキスト ボックス 27">
            <a:extLst>
              <a:ext uri="{FF2B5EF4-FFF2-40B4-BE49-F238E27FC236}">
                <a16:creationId xmlns:a16="http://schemas.microsoft.com/office/drawing/2014/main" id="{6CC3C60F-F177-494F-A6B6-57501FC28F87}"/>
              </a:ext>
            </a:extLst>
          </p:cNvPr>
          <p:cNvSpPr txBox="1"/>
          <p:nvPr/>
        </p:nvSpPr>
        <p:spPr>
          <a:xfrm>
            <a:off x="0" y="886040"/>
            <a:ext cx="12192000" cy="400110"/>
          </a:xfrm>
          <a:prstGeom prst="rect">
            <a:avLst/>
          </a:prstGeom>
          <a:noFill/>
        </p:spPr>
        <p:txBody>
          <a:bodyPr wrap="square" rtlCol="0">
            <a:spAutoFit/>
          </a:bodyPr>
          <a:lstStyle/>
          <a:p>
            <a:pPr algn="ctr"/>
            <a:r>
              <a:rPr kumimoji="1" lang="en-US" altLang="ja-JP" sz="2000" b="1" dirty="0">
                <a:solidFill>
                  <a:schemeClr val="accent1"/>
                </a:solidFill>
              </a:rPr>
              <a:t>96-deep well plate</a:t>
            </a:r>
            <a:r>
              <a:rPr kumimoji="1" lang="ja-JP" altLang="en-US" sz="2000" b="1" dirty="0">
                <a:solidFill>
                  <a:schemeClr val="accent1"/>
                </a:solidFill>
              </a:rPr>
              <a:t>で計</a:t>
            </a:r>
            <a:r>
              <a:rPr kumimoji="1" lang="en-US" altLang="ja-JP" sz="2000" b="1" dirty="0">
                <a:solidFill>
                  <a:schemeClr val="accent1"/>
                </a:solidFill>
              </a:rPr>
              <a:t>26</a:t>
            </a:r>
            <a:r>
              <a:rPr kumimoji="1" lang="ja-JP" altLang="en-US" sz="2000" b="1" dirty="0">
                <a:solidFill>
                  <a:schemeClr val="accent1"/>
                </a:solidFill>
              </a:rPr>
              <a:t>種類　のタンパク質の発現を誘導した。</a:t>
            </a:r>
          </a:p>
        </p:txBody>
      </p:sp>
      <p:sp>
        <p:nvSpPr>
          <p:cNvPr id="10" name="正方形/長方形 9">
            <a:extLst>
              <a:ext uri="{FF2B5EF4-FFF2-40B4-BE49-F238E27FC236}">
                <a16:creationId xmlns:a16="http://schemas.microsoft.com/office/drawing/2014/main" id="{B4498A54-B814-4F03-BBE0-0CEF76B81954}"/>
              </a:ext>
            </a:extLst>
          </p:cNvPr>
          <p:cNvSpPr/>
          <p:nvPr/>
        </p:nvSpPr>
        <p:spPr>
          <a:xfrm>
            <a:off x="812800" y="1361441"/>
            <a:ext cx="10559626" cy="46105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4" name="図 3">
            <a:extLst>
              <a:ext uri="{FF2B5EF4-FFF2-40B4-BE49-F238E27FC236}">
                <a16:creationId xmlns:a16="http://schemas.microsoft.com/office/drawing/2014/main" id="{743059A2-A7A7-47B6-912D-5015A22F6E0B}"/>
              </a:ext>
            </a:extLst>
          </p:cNvPr>
          <p:cNvPicPr>
            <a:picLocks noChangeAspect="1"/>
          </p:cNvPicPr>
          <p:nvPr/>
        </p:nvPicPr>
        <p:blipFill>
          <a:blip r:embed="rId3"/>
          <a:stretch>
            <a:fillRect/>
          </a:stretch>
        </p:blipFill>
        <p:spPr>
          <a:xfrm>
            <a:off x="1314026" y="1509663"/>
            <a:ext cx="9667748" cy="4314075"/>
          </a:xfrm>
          <a:prstGeom prst="rect">
            <a:avLst/>
          </a:prstGeom>
        </p:spPr>
      </p:pic>
      <p:sp>
        <p:nvSpPr>
          <p:cNvPr id="13" name="テキスト ボックス 12">
            <a:extLst>
              <a:ext uri="{FF2B5EF4-FFF2-40B4-BE49-F238E27FC236}">
                <a16:creationId xmlns:a16="http://schemas.microsoft.com/office/drawing/2014/main" id="{139D2464-C035-4D65-AA36-C73697179297}"/>
              </a:ext>
            </a:extLst>
          </p:cNvPr>
          <p:cNvSpPr txBox="1"/>
          <p:nvPr/>
        </p:nvSpPr>
        <p:spPr>
          <a:xfrm>
            <a:off x="5969252" y="887146"/>
            <a:ext cx="397934" cy="307777"/>
          </a:xfrm>
          <a:prstGeom prst="rect">
            <a:avLst/>
          </a:prstGeom>
          <a:noFill/>
        </p:spPr>
        <p:txBody>
          <a:bodyPr wrap="square">
            <a:spAutoFit/>
          </a:bodyPr>
          <a:lstStyle/>
          <a:p>
            <a:r>
              <a:rPr kumimoji="1" lang="en-US" altLang="ja-JP" sz="1400" b="1" dirty="0">
                <a:solidFill>
                  <a:schemeClr val="accent1"/>
                </a:solidFill>
              </a:rPr>
              <a:t>※</a:t>
            </a:r>
            <a:endParaRPr lang="ja-JP" altLang="en-US" sz="1400" b="1" dirty="0">
              <a:solidFill>
                <a:schemeClr val="accent1"/>
              </a:solidFill>
            </a:endParaRPr>
          </a:p>
        </p:txBody>
      </p:sp>
      <p:sp>
        <p:nvSpPr>
          <p:cNvPr id="14" name="テキスト ボックス 13">
            <a:extLst>
              <a:ext uri="{FF2B5EF4-FFF2-40B4-BE49-F238E27FC236}">
                <a16:creationId xmlns:a16="http://schemas.microsoft.com/office/drawing/2014/main" id="{E7FA2D45-5F1C-433F-ACFD-CB59B91F5A66}"/>
              </a:ext>
            </a:extLst>
          </p:cNvPr>
          <p:cNvSpPr txBox="1"/>
          <p:nvPr/>
        </p:nvSpPr>
        <p:spPr>
          <a:xfrm>
            <a:off x="4723900" y="6003513"/>
            <a:ext cx="7193280" cy="523220"/>
          </a:xfrm>
          <a:prstGeom prst="rect">
            <a:avLst/>
          </a:prstGeom>
          <a:solidFill>
            <a:schemeClr val="bg1"/>
          </a:solidFill>
        </p:spPr>
        <p:txBody>
          <a:bodyPr wrap="square">
            <a:spAutoFit/>
          </a:bodyPr>
          <a:lstStyle/>
          <a:p>
            <a:r>
              <a:rPr kumimoji="1" lang="en-US" altLang="ja-JP" sz="1400" dirty="0"/>
              <a:t>※</a:t>
            </a:r>
            <a:r>
              <a:rPr kumimoji="1" lang="en-US" altLang="ja-JP" sz="1400" dirty="0">
                <a:solidFill>
                  <a:schemeClr val="accent4"/>
                </a:solidFill>
              </a:rPr>
              <a:t>TeCel7A</a:t>
            </a:r>
            <a:r>
              <a:rPr kumimoji="1" lang="en-US" altLang="ja-JP" sz="1400" dirty="0"/>
              <a:t>-</a:t>
            </a:r>
            <a:r>
              <a:rPr kumimoji="1" lang="en-US" altLang="ja-JP" sz="1400" dirty="0">
                <a:solidFill>
                  <a:srgbClr val="00CCFF"/>
                </a:solidFill>
              </a:rPr>
              <a:t>TrCBM1</a:t>
            </a:r>
            <a:r>
              <a:rPr kumimoji="1" lang="ja-JP" altLang="en-US" sz="1400" dirty="0"/>
              <a:t>（ポジティブコントロール）</a:t>
            </a:r>
            <a:r>
              <a:rPr kumimoji="1" lang="en-US" altLang="ja-JP" sz="1400" dirty="0"/>
              <a:t>,</a:t>
            </a:r>
            <a:r>
              <a:rPr kumimoji="1" lang="ja-JP" altLang="en-US" sz="1400" dirty="0"/>
              <a:t> </a:t>
            </a:r>
            <a:r>
              <a:rPr kumimoji="1" lang="en-US" altLang="ja-JP" sz="1400" dirty="0">
                <a:solidFill>
                  <a:schemeClr val="accent4"/>
                </a:solidFill>
              </a:rPr>
              <a:t>TeCel7A</a:t>
            </a:r>
            <a:r>
              <a:rPr kumimoji="1" lang="en-US" altLang="ja-JP" sz="1400" dirty="0"/>
              <a:t>-</a:t>
            </a:r>
            <a:r>
              <a:rPr kumimoji="1" lang="ja-JP" altLang="en-US" sz="1400" dirty="0">
                <a:solidFill>
                  <a:schemeClr val="accent1"/>
                </a:solidFill>
              </a:rPr>
              <a:t>設計</a:t>
            </a:r>
            <a:r>
              <a:rPr kumimoji="1" lang="en-US" altLang="ja-JP" sz="1400" dirty="0">
                <a:solidFill>
                  <a:schemeClr val="accent1"/>
                </a:solidFill>
              </a:rPr>
              <a:t>CBD</a:t>
            </a:r>
            <a:r>
              <a:rPr kumimoji="1" lang="en-US" altLang="ja-JP" sz="1400" dirty="0"/>
              <a:t>24</a:t>
            </a:r>
            <a:r>
              <a:rPr kumimoji="1" lang="ja-JP" altLang="en-US" sz="1400" dirty="0"/>
              <a:t>種類</a:t>
            </a:r>
            <a:r>
              <a:rPr kumimoji="1" lang="en-US" altLang="ja-JP" sz="1400" dirty="0"/>
              <a:t>, </a:t>
            </a:r>
          </a:p>
          <a:p>
            <a:r>
              <a:rPr kumimoji="1" lang="ja-JP" altLang="en-US" sz="1400" dirty="0"/>
              <a:t>　 空ベクター（ネガティブコントロール、目的遺伝子を含まないプラスミドを酵母に形質転換したもの）</a:t>
            </a:r>
            <a:endParaRPr kumimoji="1" lang="en-US" altLang="ja-JP" sz="1400" dirty="0"/>
          </a:p>
        </p:txBody>
      </p:sp>
      <p:sp>
        <p:nvSpPr>
          <p:cNvPr id="17" name="テキスト ボックス 16">
            <a:extLst>
              <a:ext uri="{FF2B5EF4-FFF2-40B4-BE49-F238E27FC236}">
                <a16:creationId xmlns:a16="http://schemas.microsoft.com/office/drawing/2014/main" id="{933570C0-1EF3-41BE-ABA9-0F2ADA006575}"/>
              </a:ext>
            </a:extLst>
          </p:cNvPr>
          <p:cNvSpPr txBox="1"/>
          <p:nvPr/>
        </p:nvSpPr>
        <p:spPr>
          <a:xfrm>
            <a:off x="10393559" y="3163344"/>
            <a:ext cx="655949" cy="461665"/>
          </a:xfrm>
          <a:prstGeom prst="rect">
            <a:avLst/>
          </a:prstGeom>
          <a:noFill/>
        </p:spPr>
        <p:txBody>
          <a:bodyPr wrap="none" rtlCol="0">
            <a:spAutoFit/>
          </a:bodyPr>
          <a:lstStyle/>
          <a:p>
            <a:pPr algn="ctr"/>
            <a:r>
              <a:rPr kumimoji="1" lang="ja-JP" altLang="en-US" sz="1200" dirty="0"/>
              <a:t>培地量</a:t>
            </a:r>
            <a:endParaRPr kumimoji="1" lang="en-US" altLang="ja-JP" sz="1200" dirty="0"/>
          </a:p>
          <a:p>
            <a:pPr algn="ctr"/>
            <a:r>
              <a:rPr kumimoji="1" lang="en-US" altLang="ja-JP" sz="1200" dirty="0"/>
              <a:t>400 µL</a:t>
            </a:r>
            <a:endParaRPr kumimoji="1" lang="ja-JP" altLang="en-US" sz="1200"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26</a:t>
            </a:fld>
            <a:endParaRPr kumimoji="1" lang="ja-JP" altLang="en-US"/>
          </a:p>
        </p:txBody>
      </p:sp>
    </p:spTree>
    <p:extLst>
      <p:ext uri="{BB962C8B-B14F-4D97-AF65-F5344CB8AC3E}">
        <p14:creationId xmlns:p14="http://schemas.microsoft.com/office/powerpoint/2010/main" val="29765373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p:txBody>
          <a:bodyPr>
            <a:normAutofit fontScale="90000"/>
          </a:bodyPr>
          <a:lstStyle/>
          <a:p>
            <a:r>
              <a:rPr lang="ja-JP" altLang="en-US" sz="1800" dirty="0"/>
              <a:t>補足：対象④ </a:t>
            </a:r>
            <a:r>
              <a:rPr lang="en-US" altLang="ja-JP" sz="1800" dirty="0"/>
              <a:t>TrCel7A</a:t>
            </a:r>
            <a:br>
              <a:rPr lang="en-US" altLang="ja-JP" dirty="0"/>
            </a:br>
            <a:r>
              <a:rPr lang="en-US" altLang="ja-JP" dirty="0"/>
              <a:t> </a:t>
            </a:r>
            <a:r>
              <a:rPr lang="ja-JP" altLang="en-US" dirty="0"/>
              <a:t>タンパク質合成方法、タンパク質濃度結果</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27</a:t>
            </a:fld>
            <a:endParaRPr kumimoji="1" lang="ja-JP" altLang="en-US"/>
          </a:p>
        </p:txBody>
      </p:sp>
      <p:sp>
        <p:nvSpPr>
          <p:cNvPr id="28" name="テキスト ボックス 27">
            <a:extLst>
              <a:ext uri="{FF2B5EF4-FFF2-40B4-BE49-F238E27FC236}">
                <a16:creationId xmlns:a16="http://schemas.microsoft.com/office/drawing/2014/main" id="{6CC3C60F-F177-494F-A6B6-57501FC28F87}"/>
              </a:ext>
            </a:extLst>
          </p:cNvPr>
          <p:cNvSpPr txBox="1"/>
          <p:nvPr/>
        </p:nvSpPr>
        <p:spPr>
          <a:xfrm>
            <a:off x="0" y="886040"/>
            <a:ext cx="12192000" cy="400110"/>
          </a:xfrm>
          <a:prstGeom prst="rect">
            <a:avLst/>
          </a:prstGeom>
          <a:noFill/>
        </p:spPr>
        <p:txBody>
          <a:bodyPr wrap="square" rtlCol="0">
            <a:spAutoFit/>
          </a:bodyPr>
          <a:lstStyle/>
          <a:p>
            <a:pPr algn="ctr"/>
            <a:r>
              <a:rPr kumimoji="1" lang="en-US" altLang="ja-JP" sz="2000" b="1" dirty="0">
                <a:solidFill>
                  <a:schemeClr val="accent1"/>
                </a:solidFill>
              </a:rPr>
              <a:t>500 mL</a:t>
            </a:r>
            <a:r>
              <a:rPr kumimoji="1" lang="ja-JP" altLang="en-US" sz="2000" b="1" dirty="0">
                <a:solidFill>
                  <a:schemeClr val="accent1"/>
                </a:solidFill>
              </a:rPr>
              <a:t>容フラスコで</a:t>
            </a:r>
            <a:r>
              <a:rPr kumimoji="1" lang="en-US" altLang="ja-JP" sz="2000" b="1" dirty="0">
                <a:solidFill>
                  <a:schemeClr val="accent1"/>
                </a:solidFill>
              </a:rPr>
              <a:t>TrCel7A</a:t>
            </a:r>
            <a:r>
              <a:rPr kumimoji="1" lang="ja-JP" altLang="en-US" sz="2000" b="1" dirty="0">
                <a:solidFill>
                  <a:schemeClr val="accent1"/>
                </a:solidFill>
              </a:rPr>
              <a:t>の発現を誘導した。</a:t>
            </a:r>
          </a:p>
        </p:txBody>
      </p:sp>
      <p:pic>
        <p:nvPicPr>
          <p:cNvPr id="4" name="図 3">
            <a:extLst>
              <a:ext uri="{FF2B5EF4-FFF2-40B4-BE49-F238E27FC236}">
                <a16:creationId xmlns:a16="http://schemas.microsoft.com/office/drawing/2014/main" id="{B85BBDAE-B660-4618-87F7-3D78F60848D3}"/>
              </a:ext>
            </a:extLst>
          </p:cNvPr>
          <p:cNvPicPr>
            <a:picLocks noChangeAspect="1"/>
          </p:cNvPicPr>
          <p:nvPr/>
        </p:nvPicPr>
        <p:blipFill>
          <a:blip r:embed="rId3"/>
          <a:stretch>
            <a:fillRect/>
          </a:stretch>
        </p:blipFill>
        <p:spPr>
          <a:xfrm>
            <a:off x="1001744" y="1414634"/>
            <a:ext cx="10159812" cy="4557326"/>
          </a:xfrm>
          <a:prstGeom prst="rect">
            <a:avLst/>
          </a:prstGeom>
        </p:spPr>
      </p:pic>
      <p:sp>
        <p:nvSpPr>
          <p:cNvPr id="5" name="正方形/長方形 4">
            <a:extLst>
              <a:ext uri="{FF2B5EF4-FFF2-40B4-BE49-F238E27FC236}">
                <a16:creationId xmlns:a16="http://schemas.microsoft.com/office/drawing/2014/main" id="{45389E07-09BD-4658-BA5A-9C20EF24C5E3}"/>
              </a:ext>
            </a:extLst>
          </p:cNvPr>
          <p:cNvSpPr/>
          <p:nvPr/>
        </p:nvSpPr>
        <p:spPr>
          <a:xfrm>
            <a:off x="812800" y="1361441"/>
            <a:ext cx="10559626" cy="46105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9" name="図 8" descr="グラフィカル ユーザー インターフェイス&#10;&#10;中程度の精度で自動的に生成された説明">
            <a:extLst>
              <a:ext uri="{FF2B5EF4-FFF2-40B4-BE49-F238E27FC236}">
                <a16:creationId xmlns:a16="http://schemas.microsoft.com/office/drawing/2014/main" id="{4841D573-9544-424D-975D-4398834BC582}"/>
              </a:ext>
            </a:extLst>
          </p:cNvPr>
          <p:cNvPicPr>
            <a:picLocks noChangeAspect="1"/>
          </p:cNvPicPr>
          <p:nvPr/>
        </p:nvPicPr>
        <p:blipFill rotWithShape="1">
          <a:blip r:embed="rId4">
            <a:extLst>
              <a:ext uri="{28A0092B-C50C-407E-A947-70E740481C1C}">
                <a14:useLocalDpi xmlns:a14="http://schemas.microsoft.com/office/drawing/2010/main" val="0"/>
              </a:ext>
            </a:extLst>
          </a:blip>
          <a:srcRect l="-669" t="13165" r="47466" b="-995"/>
          <a:stretch/>
        </p:blipFill>
        <p:spPr>
          <a:xfrm>
            <a:off x="4152535" y="4566733"/>
            <a:ext cx="2349865" cy="1228621"/>
          </a:xfrm>
          <a:prstGeom prst="rect">
            <a:avLst/>
          </a:prstGeom>
        </p:spPr>
      </p:pic>
      <p:sp>
        <p:nvSpPr>
          <p:cNvPr id="10" name="テキスト ボックス 9">
            <a:extLst>
              <a:ext uri="{FF2B5EF4-FFF2-40B4-BE49-F238E27FC236}">
                <a16:creationId xmlns:a16="http://schemas.microsoft.com/office/drawing/2014/main" id="{BC612108-02F9-40C2-AB7B-5E3EEC23A9C4}"/>
              </a:ext>
            </a:extLst>
          </p:cNvPr>
          <p:cNvSpPr txBox="1"/>
          <p:nvPr/>
        </p:nvSpPr>
        <p:spPr>
          <a:xfrm>
            <a:off x="4691348" y="4295074"/>
            <a:ext cx="1664238" cy="261610"/>
          </a:xfrm>
          <a:prstGeom prst="rect">
            <a:avLst/>
          </a:prstGeom>
          <a:noFill/>
        </p:spPr>
        <p:txBody>
          <a:bodyPr wrap="none" rtlCol="0">
            <a:spAutoFit/>
          </a:bodyPr>
          <a:lstStyle/>
          <a:p>
            <a:r>
              <a:rPr kumimoji="1" lang="en-US" altLang="ja-JP" sz="1100" dirty="0">
                <a:latin typeface="Arial"/>
                <a:ea typeface="Meiryo UI"/>
              </a:rPr>
              <a:t>TrCel7A</a:t>
            </a:r>
            <a:r>
              <a:rPr kumimoji="1" lang="ja-JP" altLang="en-US" sz="1100" dirty="0">
                <a:latin typeface="Arial"/>
                <a:ea typeface="Meiryo UI"/>
              </a:rPr>
              <a:t>のタンパク質濃度</a:t>
            </a:r>
          </a:p>
        </p:txBody>
      </p:sp>
      <p:sp>
        <p:nvSpPr>
          <p:cNvPr id="7" name="テキスト ボックス 6">
            <a:extLst>
              <a:ext uri="{FF2B5EF4-FFF2-40B4-BE49-F238E27FC236}">
                <a16:creationId xmlns:a16="http://schemas.microsoft.com/office/drawing/2014/main" id="{46F06AAE-7D4A-4964-A2F8-BD9CC11815E4}"/>
              </a:ext>
            </a:extLst>
          </p:cNvPr>
          <p:cNvSpPr txBox="1"/>
          <p:nvPr/>
        </p:nvSpPr>
        <p:spPr>
          <a:xfrm>
            <a:off x="4224554" y="4303576"/>
            <a:ext cx="466794" cy="261610"/>
          </a:xfrm>
          <a:prstGeom prst="rect">
            <a:avLst/>
          </a:prstGeom>
          <a:solidFill>
            <a:schemeClr val="accent4"/>
          </a:solidFill>
        </p:spPr>
        <p:txBody>
          <a:bodyPr wrap="none" rtlCol="0">
            <a:spAutoFit/>
          </a:bodyPr>
          <a:lstStyle/>
          <a:p>
            <a:r>
              <a:rPr kumimoji="1" lang="ja-JP" altLang="en-US" sz="1100" dirty="0">
                <a:solidFill>
                  <a:schemeClr val="bg1"/>
                </a:solidFill>
              </a:rPr>
              <a:t>結果</a:t>
            </a:r>
          </a:p>
        </p:txBody>
      </p:sp>
      <p:sp>
        <p:nvSpPr>
          <p:cNvPr id="15" name="吹き出し: 角を丸めた四角形 14">
            <a:extLst>
              <a:ext uri="{FF2B5EF4-FFF2-40B4-BE49-F238E27FC236}">
                <a16:creationId xmlns:a16="http://schemas.microsoft.com/office/drawing/2014/main" id="{F3FB64AB-7EF5-4438-9F82-4049C04E826A}"/>
              </a:ext>
            </a:extLst>
          </p:cNvPr>
          <p:cNvSpPr/>
          <p:nvPr/>
        </p:nvSpPr>
        <p:spPr>
          <a:xfrm>
            <a:off x="3962400" y="4169754"/>
            <a:ext cx="2809126" cy="1682406"/>
          </a:xfrm>
          <a:prstGeom prst="wedgeRoundRectCallout">
            <a:avLst>
              <a:gd name="adj1" fmla="val 54066"/>
              <a:gd name="adj2" fmla="val -16062"/>
              <a:gd name="adj3" fmla="val 16667"/>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正方形/長方形 17">
            <a:extLst>
              <a:ext uri="{FF2B5EF4-FFF2-40B4-BE49-F238E27FC236}">
                <a16:creationId xmlns:a16="http://schemas.microsoft.com/office/drawing/2014/main" id="{F1D7DA7C-371A-42D4-9672-748E1C452201}"/>
              </a:ext>
            </a:extLst>
          </p:cNvPr>
          <p:cNvSpPr/>
          <p:nvPr/>
        </p:nvSpPr>
        <p:spPr>
          <a:xfrm>
            <a:off x="3793067" y="3693297"/>
            <a:ext cx="1368213" cy="4664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17" name="図 16">
            <a:extLst>
              <a:ext uri="{FF2B5EF4-FFF2-40B4-BE49-F238E27FC236}">
                <a16:creationId xmlns:a16="http://schemas.microsoft.com/office/drawing/2014/main" id="{EAF794D4-95F4-4005-8AB4-9A482463A440}"/>
              </a:ext>
            </a:extLst>
          </p:cNvPr>
          <p:cNvPicPr>
            <a:picLocks noChangeAspect="1"/>
          </p:cNvPicPr>
          <p:nvPr/>
        </p:nvPicPr>
        <p:blipFill>
          <a:blip r:embed="rId5"/>
          <a:stretch>
            <a:fillRect/>
          </a:stretch>
        </p:blipFill>
        <p:spPr>
          <a:xfrm>
            <a:off x="4014358" y="3621739"/>
            <a:ext cx="925630" cy="419531"/>
          </a:xfrm>
          <a:prstGeom prst="rect">
            <a:avLst/>
          </a:prstGeom>
        </p:spPr>
      </p:pic>
      <p:sp>
        <p:nvSpPr>
          <p:cNvPr id="19" name="テキスト ボックス 18">
            <a:extLst>
              <a:ext uri="{FF2B5EF4-FFF2-40B4-BE49-F238E27FC236}">
                <a16:creationId xmlns:a16="http://schemas.microsoft.com/office/drawing/2014/main" id="{99CE8FBA-8917-40BD-938A-C3774A9E7ABA}"/>
              </a:ext>
            </a:extLst>
          </p:cNvPr>
          <p:cNvSpPr txBox="1"/>
          <p:nvPr/>
        </p:nvSpPr>
        <p:spPr>
          <a:xfrm>
            <a:off x="10515225" y="3160074"/>
            <a:ext cx="646331" cy="461665"/>
          </a:xfrm>
          <a:prstGeom prst="rect">
            <a:avLst/>
          </a:prstGeom>
          <a:noFill/>
        </p:spPr>
        <p:txBody>
          <a:bodyPr wrap="none" rtlCol="0">
            <a:spAutoFit/>
          </a:bodyPr>
          <a:lstStyle/>
          <a:p>
            <a:pPr algn="ctr"/>
            <a:r>
              <a:rPr kumimoji="1" lang="ja-JP" altLang="en-US" sz="1200" dirty="0"/>
              <a:t>培地量</a:t>
            </a:r>
            <a:endParaRPr kumimoji="1" lang="en-US" altLang="ja-JP" sz="1200" dirty="0"/>
          </a:p>
          <a:p>
            <a:pPr algn="ctr"/>
            <a:r>
              <a:rPr kumimoji="1" lang="en-US" altLang="ja-JP" sz="1200" dirty="0"/>
              <a:t>40 mL</a:t>
            </a:r>
            <a:endParaRPr kumimoji="1" lang="ja-JP" altLang="en-US" sz="1200" dirty="0"/>
          </a:p>
        </p:txBody>
      </p:sp>
    </p:spTree>
    <p:extLst>
      <p:ext uri="{BB962C8B-B14F-4D97-AF65-F5344CB8AC3E}">
        <p14:creationId xmlns:p14="http://schemas.microsoft.com/office/powerpoint/2010/main" val="30780439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023E9C-3281-46A2-A28D-697ECD8EA2F4}"/>
              </a:ext>
            </a:extLst>
          </p:cNvPr>
          <p:cNvSpPr>
            <a:spLocks noGrp="1"/>
          </p:cNvSpPr>
          <p:nvPr>
            <p:ph type="title"/>
          </p:nvPr>
        </p:nvSpPr>
        <p:spPr/>
        <p:txBody>
          <a:bodyPr>
            <a:normAutofit fontScale="90000"/>
          </a:bodyPr>
          <a:lstStyle/>
          <a:p>
            <a:r>
              <a:rPr kumimoji="1" lang="ja-JP" altLang="en-US" sz="1800" dirty="0"/>
              <a:t>補足：対象② </a:t>
            </a:r>
            <a:r>
              <a:rPr kumimoji="1" lang="en-US" altLang="ja-JP" sz="1800" dirty="0"/>
              <a:t>TeCel7A-</a:t>
            </a:r>
            <a:r>
              <a:rPr kumimoji="1" lang="ja-JP" altLang="en-US" sz="1800" dirty="0"/>
              <a:t>設計</a:t>
            </a:r>
            <a:r>
              <a:rPr kumimoji="1" lang="en-US" altLang="ja-JP" sz="1800" dirty="0"/>
              <a:t>CBD, </a:t>
            </a:r>
            <a:r>
              <a:rPr kumimoji="1" lang="ja-JP" altLang="en-US" sz="1800" dirty="0"/>
              <a:t>対象④ </a:t>
            </a:r>
            <a:r>
              <a:rPr kumimoji="1" lang="en-US" altLang="ja-JP" sz="1800" dirty="0"/>
              <a:t>TrCel7A</a:t>
            </a:r>
            <a:br>
              <a:rPr kumimoji="1" lang="en-US" altLang="ja-JP" dirty="0"/>
            </a:br>
            <a:r>
              <a:rPr kumimoji="1" lang="ja-JP" altLang="en-US" dirty="0"/>
              <a:t> すべての</a:t>
            </a:r>
            <a:r>
              <a:rPr lang="en-US" altLang="ja-JP" dirty="0"/>
              <a:t>SDS-PAGE</a:t>
            </a:r>
            <a:r>
              <a:rPr lang="ja-JP" altLang="en-US" dirty="0"/>
              <a:t>結果</a:t>
            </a:r>
            <a:endParaRPr kumimoji="1" lang="ja-JP" altLang="en-US" dirty="0"/>
          </a:p>
        </p:txBody>
      </p:sp>
      <p:sp>
        <p:nvSpPr>
          <p:cNvPr id="3" name="スライド番号プレースホルダー 2">
            <a:extLst>
              <a:ext uri="{FF2B5EF4-FFF2-40B4-BE49-F238E27FC236}">
                <a16:creationId xmlns:a16="http://schemas.microsoft.com/office/drawing/2014/main" id="{E290DFD4-C06C-4A66-AFA6-5D80A45A5291}"/>
              </a:ext>
            </a:extLst>
          </p:cNvPr>
          <p:cNvSpPr>
            <a:spLocks noGrp="1"/>
          </p:cNvSpPr>
          <p:nvPr>
            <p:ph type="sldNum" sz="quarter" idx="10"/>
          </p:nvPr>
        </p:nvSpPr>
        <p:spPr/>
        <p:txBody>
          <a:bodyPr/>
          <a:lstStyle/>
          <a:p>
            <a:fld id="{584EAAFE-CFE5-40AD-8E95-5BFF290DC5CF}" type="slidenum">
              <a:rPr kumimoji="1" lang="ja-JP" altLang="en-US" smtClean="0"/>
              <a:pPr/>
              <a:t>28</a:t>
            </a:fld>
            <a:endParaRPr kumimoji="1" lang="ja-JP" altLang="en-US"/>
          </a:p>
        </p:txBody>
      </p:sp>
      <p:pic>
        <p:nvPicPr>
          <p:cNvPr id="5" name="図 4">
            <a:extLst>
              <a:ext uri="{FF2B5EF4-FFF2-40B4-BE49-F238E27FC236}">
                <a16:creationId xmlns:a16="http://schemas.microsoft.com/office/drawing/2014/main" id="{9E7368BE-E815-446A-B040-06D09617A550}"/>
              </a:ext>
            </a:extLst>
          </p:cNvPr>
          <p:cNvPicPr>
            <a:picLocks noChangeAspect="1"/>
          </p:cNvPicPr>
          <p:nvPr/>
        </p:nvPicPr>
        <p:blipFill>
          <a:blip r:embed="rId3"/>
          <a:stretch>
            <a:fillRect/>
          </a:stretch>
        </p:blipFill>
        <p:spPr>
          <a:xfrm>
            <a:off x="1645534" y="954382"/>
            <a:ext cx="4450466" cy="5090601"/>
          </a:xfrm>
          <a:prstGeom prst="rect">
            <a:avLst/>
          </a:prstGeom>
        </p:spPr>
      </p:pic>
      <p:pic>
        <p:nvPicPr>
          <p:cNvPr id="6" name="図 5">
            <a:extLst>
              <a:ext uri="{FF2B5EF4-FFF2-40B4-BE49-F238E27FC236}">
                <a16:creationId xmlns:a16="http://schemas.microsoft.com/office/drawing/2014/main" id="{CF27A89A-3116-4428-9332-B7AE76A24B88}"/>
              </a:ext>
            </a:extLst>
          </p:cNvPr>
          <p:cNvPicPr>
            <a:picLocks noChangeAspect="1"/>
          </p:cNvPicPr>
          <p:nvPr/>
        </p:nvPicPr>
        <p:blipFill>
          <a:blip r:embed="rId4"/>
          <a:stretch>
            <a:fillRect/>
          </a:stretch>
        </p:blipFill>
        <p:spPr>
          <a:xfrm>
            <a:off x="6217117" y="954382"/>
            <a:ext cx="4035902" cy="3340898"/>
          </a:xfrm>
          <a:prstGeom prst="rect">
            <a:avLst/>
          </a:prstGeom>
        </p:spPr>
      </p:pic>
    </p:spTree>
    <p:extLst>
      <p:ext uri="{BB962C8B-B14F-4D97-AF65-F5344CB8AC3E}">
        <p14:creationId xmlns:p14="http://schemas.microsoft.com/office/powerpoint/2010/main" val="42078397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C2628C-4CC9-4256-8DFB-F1E7C09F825E}"/>
              </a:ext>
            </a:extLst>
          </p:cNvPr>
          <p:cNvSpPr>
            <a:spLocks noGrp="1"/>
          </p:cNvSpPr>
          <p:nvPr>
            <p:ph type="title"/>
          </p:nvPr>
        </p:nvSpPr>
        <p:spPr/>
        <p:txBody>
          <a:bodyPr>
            <a:normAutofit fontScale="90000"/>
          </a:bodyPr>
          <a:lstStyle/>
          <a:p>
            <a:r>
              <a:rPr lang="ja-JP" altLang="en-US" sz="1800" dirty="0"/>
              <a:t>補足：調査活動</a:t>
            </a:r>
            <a:br>
              <a:rPr lang="en-US" altLang="ja-JP" sz="1800" dirty="0"/>
            </a:br>
            <a:r>
              <a:rPr lang="ja-JP" altLang="en-US" sz="2700" dirty="0"/>
              <a:t>バイオマス分解酵素の課題</a:t>
            </a:r>
            <a:endParaRPr kumimoji="1" lang="ja-JP" altLang="en-US" sz="2700" dirty="0"/>
          </a:p>
        </p:txBody>
      </p:sp>
      <p:sp>
        <p:nvSpPr>
          <p:cNvPr id="3" name="スライド番号プレースホルダー 2">
            <a:extLst>
              <a:ext uri="{FF2B5EF4-FFF2-40B4-BE49-F238E27FC236}">
                <a16:creationId xmlns:a16="http://schemas.microsoft.com/office/drawing/2014/main" id="{0E61104E-1FD7-45D1-A053-5FD19097C58F}"/>
              </a:ext>
            </a:extLst>
          </p:cNvPr>
          <p:cNvSpPr>
            <a:spLocks noGrp="1"/>
          </p:cNvSpPr>
          <p:nvPr>
            <p:ph type="sldNum" sz="quarter" idx="10"/>
          </p:nvPr>
        </p:nvSpPr>
        <p:spPr/>
        <p:txBody>
          <a:bodyPr/>
          <a:lstStyle/>
          <a:p>
            <a:fld id="{584EAAFE-CFE5-40AD-8E95-5BFF290DC5CF}" type="slidenum">
              <a:rPr kumimoji="1" lang="ja-JP" altLang="en-US" smtClean="0"/>
              <a:pPr/>
              <a:t>29</a:t>
            </a:fld>
            <a:endParaRPr kumimoji="1" lang="ja-JP" altLang="en-US"/>
          </a:p>
        </p:txBody>
      </p:sp>
      <p:sp>
        <p:nvSpPr>
          <p:cNvPr id="4" name="テキスト プレースホルダー 3">
            <a:extLst>
              <a:ext uri="{FF2B5EF4-FFF2-40B4-BE49-F238E27FC236}">
                <a16:creationId xmlns:a16="http://schemas.microsoft.com/office/drawing/2014/main" id="{8B9F1CF0-70BE-4E09-9D53-CE18FEF32B48}"/>
              </a:ext>
            </a:extLst>
          </p:cNvPr>
          <p:cNvSpPr>
            <a:spLocks noGrp="1"/>
          </p:cNvSpPr>
          <p:nvPr>
            <p:ph type="body" sz="quarter" idx="11"/>
          </p:nvPr>
        </p:nvSpPr>
        <p:spPr/>
        <p:txBody>
          <a:bodyPr/>
          <a:lstStyle/>
          <a:p>
            <a:pPr marL="342900" indent="-342900">
              <a:buFont typeface="Wingdings" panose="05000000000000000000" pitchFamily="2" charset="2"/>
              <a:buChar char="n"/>
            </a:pPr>
            <a:r>
              <a:rPr lang="ja-JP" altLang="en-US" sz="2000" dirty="0"/>
              <a:t>リグノセルロース系バイオマスからの燃料や化学品原料の変換過程では、バイオマスを加水分解して糖を得る糖化工程がボトルネック</a:t>
            </a:r>
            <a:endParaRPr lang="en-US" altLang="ja-JP" sz="2000" dirty="0"/>
          </a:p>
          <a:p>
            <a:pPr marL="1062038" lvl="1" indent="-342900">
              <a:buFont typeface="Wingdings" panose="05000000000000000000" pitchFamily="2" charset="2"/>
              <a:buChar char="Ø"/>
            </a:pPr>
            <a:r>
              <a:rPr lang="ja-JP" altLang="en-US" sz="1400" dirty="0"/>
              <a:t>原料によって化学組成が若干異なる、高結晶性・重合性などの特徴から、難分解性</a:t>
            </a:r>
            <a:endParaRPr lang="en-US" altLang="ja-JP" sz="1400" dirty="0"/>
          </a:p>
          <a:p>
            <a:pPr marL="1062038" lvl="1" indent="-342900">
              <a:buFont typeface="Wingdings" panose="05000000000000000000" pitchFamily="2" charset="2"/>
              <a:buChar char="Ø"/>
            </a:pPr>
            <a:r>
              <a:rPr lang="ja-JP" altLang="en-US" sz="1400" dirty="0"/>
              <a:t>完全に糖化するためには複数種の酵素が必要で、酵素製剤はそれらのカクテル</a:t>
            </a:r>
            <a:endParaRPr lang="en-US" altLang="ja-JP" sz="1400" dirty="0"/>
          </a:p>
          <a:p>
            <a:pPr marL="1062038" lvl="1" indent="-342900">
              <a:buFont typeface="Wingdings" panose="05000000000000000000" pitchFamily="2" charset="2"/>
              <a:buChar char="Ø"/>
            </a:pPr>
            <a:r>
              <a:rPr lang="ja-JP" altLang="en-US" sz="1400" dirty="0"/>
              <a:t>加水分解の効率は個々の酵素の特性と酵素カクテルの混合比率に依存</a:t>
            </a:r>
            <a:endParaRPr lang="en-US" altLang="ja-JP" sz="1400" dirty="0"/>
          </a:p>
          <a:p>
            <a:pPr marL="1062038" lvl="1" indent="-342900">
              <a:buFont typeface="Wingdings" panose="05000000000000000000" pitchFamily="2" charset="2"/>
              <a:buChar char="Ø"/>
            </a:pPr>
            <a:r>
              <a:rPr lang="ja-JP" altLang="en-US" sz="1400" dirty="0"/>
              <a:t>物理的・化学的処理を前処理として施す</a:t>
            </a:r>
            <a:endParaRPr lang="en-US" altLang="ja-JP" sz="1400" dirty="0"/>
          </a:p>
          <a:p>
            <a:pPr marL="342900" indent="-342900">
              <a:buFont typeface="Wingdings" panose="05000000000000000000" pitchFamily="2" charset="2"/>
              <a:buChar char="n"/>
            </a:pPr>
            <a:r>
              <a:rPr lang="ja-JP" altLang="en-US" sz="2000" dirty="0"/>
              <a:t>酵素による糖化の課題</a:t>
            </a:r>
            <a:endParaRPr lang="en-US" altLang="ja-JP" sz="1400" dirty="0"/>
          </a:p>
          <a:p>
            <a:pPr marL="1062038" lvl="1" indent="-342900">
              <a:buFont typeface="Wingdings" panose="05000000000000000000" pitchFamily="2" charset="2"/>
              <a:buChar char="Ø"/>
            </a:pPr>
            <a:r>
              <a:rPr lang="ja-JP" altLang="en-US" sz="1400" dirty="0"/>
              <a:t>既存の酵素のままでは、スケールを大きくしようとすると大量の酵素が必要となる</a:t>
            </a:r>
            <a:endParaRPr lang="en-US" altLang="ja-JP" sz="1400" dirty="0"/>
          </a:p>
          <a:p>
            <a:pPr marL="1062038" lvl="1" indent="-342900">
              <a:buFont typeface="Wingdings" panose="05000000000000000000" pitchFamily="2" charset="2"/>
              <a:buChar char="Ø"/>
            </a:pPr>
            <a:r>
              <a:rPr lang="ja-JP" altLang="en-US" sz="1400" dirty="0"/>
              <a:t>基質への非特異的吸着により酵素が阻害されたり、酵素の再利用が困難となる</a:t>
            </a:r>
            <a:endParaRPr lang="en-US" altLang="ja-JP" sz="1400" dirty="0"/>
          </a:p>
          <a:p>
            <a:pPr marL="1062038" lvl="1" indent="-342900">
              <a:buFont typeface="Wingdings" panose="05000000000000000000" pitchFamily="2" charset="2"/>
              <a:buChar char="Ø"/>
            </a:pPr>
            <a:r>
              <a:rPr lang="ja-JP" altLang="en-US" sz="1400" dirty="0"/>
              <a:t>基質が固体であり、酵素のアクセスが制限され、反応効率が上がらない</a:t>
            </a:r>
            <a:endParaRPr lang="en-US" altLang="ja-JP" sz="1400" dirty="0"/>
          </a:p>
          <a:p>
            <a:pPr marL="1062038" lvl="1" indent="-342900">
              <a:buFont typeface="Wingdings" panose="05000000000000000000" pitchFamily="2" charset="2"/>
              <a:buChar char="Ø"/>
            </a:pPr>
            <a:r>
              <a:rPr lang="ja-JP" altLang="en-US" sz="1400" dirty="0"/>
              <a:t>酵素濃度に対して反応速度が飽和し、反応効率が上がらない</a:t>
            </a:r>
            <a:endParaRPr lang="en-US" altLang="ja-JP" sz="1400" dirty="0"/>
          </a:p>
          <a:p>
            <a:pPr marL="342900" indent="-342900">
              <a:buFont typeface="Wingdings" panose="05000000000000000000" pitchFamily="2" charset="2"/>
              <a:buChar char="n"/>
            </a:pPr>
            <a:r>
              <a:rPr lang="ja-JP" altLang="en-US" sz="2000" dirty="0"/>
              <a:t>酵素カクテルで使用されている個々の酵素の機能向上を設計目標とする</a:t>
            </a:r>
            <a:endParaRPr lang="en-US" altLang="ja-JP" sz="2000" dirty="0"/>
          </a:p>
          <a:p>
            <a:pPr marL="1062038" lvl="1" indent="-342900">
              <a:buFont typeface="Wingdings" panose="05000000000000000000" pitchFamily="2" charset="2"/>
              <a:buChar char="Ø"/>
            </a:pPr>
            <a:r>
              <a:rPr lang="ja-JP" altLang="en-US" sz="1600" dirty="0"/>
              <a:t>触媒ドメインではなく、結合ドメインの改良や代替分子（ペプチド、</a:t>
            </a:r>
            <a:r>
              <a:rPr lang="en-US" altLang="ja-JP" sz="1600" dirty="0"/>
              <a:t>DNA</a:t>
            </a:r>
            <a:r>
              <a:rPr lang="ja-JP" altLang="en-US" sz="1600" dirty="0"/>
              <a:t>アプタマー）の設計・探索もいくつか例がある</a:t>
            </a:r>
            <a:endParaRPr lang="en-US" altLang="ja-JP" sz="1600" dirty="0"/>
          </a:p>
          <a:p>
            <a:pPr marL="1062038" lvl="1" indent="-342900">
              <a:buFont typeface="Wingdings" panose="05000000000000000000" pitchFamily="2" charset="2"/>
              <a:buChar char="Ø"/>
            </a:pPr>
            <a:endParaRPr lang="en-US" altLang="ja-JP" sz="1600" dirty="0"/>
          </a:p>
          <a:p>
            <a:endParaRPr kumimoji="1" lang="ja-JP" altLang="en-US" dirty="0"/>
          </a:p>
        </p:txBody>
      </p:sp>
    </p:spTree>
    <p:extLst>
      <p:ext uri="{BB962C8B-B14F-4D97-AF65-F5344CB8AC3E}">
        <p14:creationId xmlns:p14="http://schemas.microsoft.com/office/powerpoint/2010/main" val="2969160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949A1B-4EC9-46F0-B82B-FA915887559B}"/>
              </a:ext>
            </a:extLst>
          </p:cNvPr>
          <p:cNvSpPr>
            <a:spLocks noGrp="1"/>
          </p:cNvSpPr>
          <p:nvPr>
            <p:ph type="title"/>
          </p:nvPr>
        </p:nvSpPr>
        <p:spPr>
          <a:ln>
            <a:noFill/>
          </a:ln>
        </p:spPr>
        <p:txBody>
          <a:bodyPr/>
          <a:lstStyle/>
          <a:p>
            <a:r>
              <a:rPr lang="en-US" altLang="ja-JP" dirty="0"/>
              <a:t>2022</a:t>
            </a:r>
            <a:r>
              <a:rPr lang="ja-JP" altLang="en-US" dirty="0"/>
              <a:t>年</a:t>
            </a:r>
            <a:r>
              <a:rPr lang="en-US" altLang="ja-JP" dirty="0"/>
              <a:t>12</a:t>
            </a:r>
            <a:r>
              <a:rPr lang="ja-JP" altLang="en-US" dirty="0"/>
              <a:t>月次</a:t>
            </a:r>
            <a:r>
              <a:rPr lang="zh-TW" altLang="en-US" dirty="0"/>
              <a:t>報告</a:t>
            </a:r>
            <a:r>
              <a:rPr lang="ja-JP" altLang="en-US" dirty="0"/>
              <a:t>＜人工酵素設計</a:t>
            </a:r>
            <a:r>
              <a:rPr lang="zh-TW" altLang="en-US" dirty="0"/>
              <a:t>＞</a:t>
            </a:r>
            <a:endParaRPr kumimoji="1" lang="ja-JP" altLang="en-US" dirty="0"/>
          </a:p>
        </p:txBody>
      </p:sp>
      <p:sp>
        <p:nvSpPr>
          <p:cNvPr id="3" name="スライド番号プレースホルダー 2">
            <a:extLst>
              <a:ext uri="{FF2B5EF4-FFF2-40B4-BE49-F238E27FC236}">
                <a16:creationId xmlns:a16="http://schemas.microsoft.com/office/drawing/2014/main" id="{6CC9BA05-DA39-46A1-81DB-8FBC19AD1FBE}"/>
              </a:ext>
            </a:extLst>
          </p:cNvPr>
          <p:cNvSpPr>
            <a:spLocks noGrp="1"/>
          </p:cNvSpPr>
          <p:nvPr>
            <p:ph type="sldNum" sz="quarter" idx="10"/>
          </p:nvPr>
        </p:nvSpPr>
        <p:spPr/>
        <p:txBody>
          <a:bodyPr/>
          <a:lstStyle/>
          <a:p>
            <a:fld id="{336047B0-28A3-4E6B-B788-3893CBF6298A}" type="slidenum">
              <a:rPr lang="ja-JP" altLang="en-US" smtClean="0"/>
              <a:pPr/>
              <a:t>3</a:t>
            </a:fld>
            <a:endParaRPr lang="ja-JP" altLang="en-US"/>
          </a:p>
        </p:txBody>
      </p:sp>
      <p:graphicFrame>
        <p:nvGraphicFramePr>
          <p:cNvPr id="15" name="表 5">
            <a:extLst>
              <a:ext uri="{FF2B5EF4-FFF2-40B4-BE49-F238E27FC236}">
                <a16:creationId xmlns:a16="http://schemas.microsoft.com/office/drawing/2014/main" id="{2BFA6FB4-E607-47A4-9BE5-89D5719034D1}"/>
              </a:ext>
            </a:extLst>
          </p:cNvPr>
          <p:cNvGraphicFramePr>
            <a:graphicFrameLocks noGrp="1"/>
          </p:cNvGraphicFramePr>
          <p:nvPr>
            <p:extLst>
              <p:ext uri="{D42A27DB-BD31-4B8C-83A1-F6EECF244321}">
                <p14:modId xmlns:p14="http://schemas.microsoft.com/office/powerpoint/2010/main" val="1739742918"/>
              </p:ext>
            </p:extLst>
          </p:nvPr>
        </p:nvGraphicFramePr>
        <p:xfrm>
          <a:off x="334330" y="2522270"/>
          <a:ext cx="11582850" cy="3701029"/>
        </p:xfrm>
        <a:graphic>
          <a:graphicData uri="http://schemas.openxmlformats.org/drawingml/2006/table">
            <a:tbl>
              <a:tblPr firstRow="1" bandRow="1">
                <a:tableStyleId>{5C22544A-7EE6-4342-B048-85BDC9FD1C3A}</a:tableStyleId>
              </a:tblPr>
              <a:tblGrid>
                <a:gridCol w="3233623">
                  <a:extLst>
                    <a:ext uri="{9D8B030D-6E8A-4147-A177-3AD203B41FA5}">
                      <a16:colId xmlns:a16="http://schemas.microsoft.com/office/drawing/2014/main" val="3132965093"/>
                    </a:ext>
                  </a:extLst>
                </a:gridCol>
                <a:gridCol w="1386463">
                  <a:extLst>
                    <a:ext uri="{9D8B030D-6E8A-4147-A177-3AD203B41FA5}">
                      <a16:colId xmlns:a16="http://schemas.microsoft.com/office/drawing/2014/main" val="3355639984"/>
                    </a:ext>
                  </a:extLst>
                </a:gridCol>
                <a:gridCol w="2260933">
                  <a:extLst>
                    <a:ext uri="{9D8B030D-6E8A-4147-A177-3AD203B41FA5}">
                      <a16:colId xmlns:a16="http://schemas.microsoft.com/office/drawing/2014/main" val="1683457742"/>
                    </a:ext>
                  </a:extLst>
                </a:gridCol>
                <a:gridCol w="2102400">
                  <a:extLst>
                    <a:ext uri="{9D8B030D-6E8A-4147-A177-3AD203B41FA5}">
                      <a16:colId xmlns:a16="http://schemas.microsoft.com/office/drawing/2014/main" val="3542154825"/>
                    </a:ext>
                  </a:extLst>
                </a:gridCol>
                <a:gridCol w="2599431">
                  <a:extLst>
                    <a:ext uri="{9D8B030D-6E8A-4147-A177-3AD203B41FA5}">
                      <a16:colId xmlns:a16="http://schemas.microsoft.com/office/drawing/2014/main" val="2564520005"/>
                    </a:ext>
                  </a:extLst>
                </a:gridCol>
              </a:tblGrid>
              <a:tr h="239268">
                <a:tc>
                  <a:txBody>
                    <a:bodyPr/>
                    <a:lstStyle/>
                    <a:p>
                      <a:pPr algn="ctr"/>
                      <a:r>
                        <a:rPr kumimoji="1" lang="ja-JP" altLang="en-US" dirty="0"/>
                        <a:t>マイルストン</a:t>
                      </a:r>
                    </a:p>
                  </a:txBody>
                  <a:tcPr/>
                </a:tc>
                <a:tc>
                  <a:txBody>
                    <a:bodyPr/>
                    <a:lstStyle/>
                    <a:p>
                      <a:r>
                        <a:rPr kumimoji="1" lang="ja-JP" altLang="en-US" dirty="0"/>
                        <a:t>進捗率</a:t>
                      </a:r>
                    </a:p>
                  </a:txBody>
                  <a:tcPr/>
                </a:tc>
                <a:tc>
                  <a:txBody>
                    <a:bodyPr/>
                    <a:lstStyle/>
                    <a:p>
                      <a:r>
                        <a:rPr kumimoji="1" lang="ja-JP" altLang="en-US" dirty="0"/>
                        <a:t>今月の進捗</a:t>
                      </a:r>
                    </a:p>
                  </a:txBody>
                  <a:tcPr/>
                </a:tc>
                <a:tc>
                  <a:txBody>
                    <a:bodyPr/>
                    <a:lstStyle/>
                    <a:p>
                      <a:r>
                        <a:rPr kumimoji="1" lang="ja-JP" altLang="en-US" dirty="0"/>
                        <a:t>課題</a:t>
                      </a:r>
                    </a:p>
                  </a:txBody>
                  <a:tcPr/>
                </a:tc>
                <a:tc>
                  <a:txBody>
                    <a:bodyPr/>
                    <a:lstStyle/>
                    <a:p>
                      <a:r>
                        <a:rPr kumimoji="1" lang="ja-JP" altLang="en-US" dirty="0"/>
                        <a:t>来月の予定</a:t>
                      </a:r>
                    </a:p>
                  </a:txBody>
                  <a:tcPr/>
                </a:tc>
                <a:extLst>
                  <a:ext uri="{0D108BD9-81ED-4DB2-BD59-A6C34878D82A}">
                    <a16:rowId xmlns:a16="http://schemas.microsoft.com/office/drawing/2014/main" val="1715714061"/>
                  </a:ext>
                </a:extLst>
              </a:tr>
              <a:tr h="3482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dirty="0">
                          <a:solidFill>
                            <a:schemeClr val="tx1"/>
                          </a:solidFill>
                          <a:latin typeface="+mn-ea"/>
                        </a:rPr>
                        <a:t>Phase2</a:t>
                      </a:r>
                      <a:r>
                        <a:rPr lang="ja-JP" altLang="en-US" sz="1200" dirty="0">
                          <a:solidFill>
                            <a:schemeClr val="tx1"/>
                          </a:solidFill>
                          <a:latin typeface="+mn-ea"/>
                        </a:rPr>
                        <a:t>残件の完了（</a:t>
                      </a:r>
                      <a:r>
                        <a:rPr lang="en-US" altLang="ja-JP" sz="1200" dirty="0">
                          <a:solidFill>
                            <a:schemeClr val="tx1"/>
                          </a:solidFill>
                          <a:latin typeface="+mn-ea"/>
                        </a:rPr>
                        <a:t>Wet</a:t>
                      </a:r>
                      <a:r>
                        <a:rPr lang="ja-JP" altLang="en-US" sz="1200" dirty="0">
                          <a:solidFill>
                            <a:schemeClr val="tx1"/>
                          </a:solidFill>
                          <a:latin typeface="+mn-ea"/>
                        </a:rPr>
                        <a:t>評価）</a:t>
                      </a:r>
                      <a:endParaRPr lang="en-GB" altLang="ja-JP" sz="1200" dirty="0">
                        <a:solidFill>
                          <a:schemeClr val="tx1"/>
                        </a:solidFill>
                        <a:latin typeface="+mn-ea"/>
                      </a:endParaRPr>
                    </a:p>
                  </a:txBody>
                  <a:tcPr/>
                </a:tc>
                <a:tc>
                  <a:txBody>
                    <a:bodyPr/>
                    <a:lstStyle/>
                    <a:p>
                      <a:r>
                        <a:rPr kumimoji="1" lang="en-US" altLang="ja-JP" sz="1600" b="1" dirty="0">
                          <a:solidFill>
                            <a:schemeClr val="tx1"/>
                          </a:solidFill>
                        </a:rPr>
                        <a:t>100%</a:t>
                      </a:r>
                    </a:p>
                  </a:txBody>
                  <a:tcPr/>
                </a:tc>
                <a:tc>
                  <a:txBody>
                    <a:bodyPr/>
                    <a:lstStyle/>
                    <a:p>
                      <a:r>
                        <a:rPr kumimoji="1" lang="ja-JP" altLang="en-US" sz="1200" dirty="0">
                          <a:solidFill>
                            <a:schemeClr val="tx1"/>
                          </a:solidFill>
                        </a:rPr>
                        <a:t>なし</a:t>
                      </a:r>
                      <a:endParaRPr kumimoji="1" lang="en-US" altLang="ja-JP" sz="1200" dirty="0">
                        <a:solidFill>
                          <a:schemeClr val="tx1"/>
                        </a:solidFill>
                      </a:endParaRPr>
                    </a:p>
                  </a:txBody>
                  <a:tcPr/>
                </a:tc>
                <a:tc>
                  <a:txBody>
                    <a:bodyPr/>
                    <a:lstStyle/>
                    <a:p>
                      <a:r>
                        <a:rPr kumimoji="1" lang="ja-JP" altLang="en-US" sz="1200" dirty="0"/>
                        <a:t>なし</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dk1"/>
                          </a:solidFill>
                          <a:effectLst/>
                          <a:latin typeface="+mn-lt"/>
                          <a:ea typeface="+mn-ea"/>
                          <a:cs typeface="+mn-cs"/>
                        </a:rPr>
                        <a:t>なし</a:t>
                      </a:r>
                      <a:endParaRPr kumimoji="1" lang="en-US" altLang="ja-JP" sz="1200" kern="1200" dirty="0">
                        <a:solidFill>
                          <a:schemeClr val="dk1"/>
                        </a:solidFill>
                        <a:effectLst/>
                        <a:latin typeface="+mn-lt"/>
                        <a:ea typeface="+mn-ea"/>
                        <a:cs typeface="+mn-cs"/>
                      </a:endParaRPr>
                    </a:p>
                  </a:txBody>
                  <a:tcPr/>
                </a:tc>
                <a:extLst>
                  <a:ext uri="{0D108BD9-81ED-4DB2-BD59-A6C34878D82A}">
                    <a16:rowId xmlns:a16="http://schemas.microsoft.com/office/drawing/2014/main" val="2518797161"/>
                  </a:ext>
                </a:extLst>
              </a:tr>
              <a:tr h="29224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dirty="0">
                          <a:solidFill>
                            <a:schemeClr val="tx1"/>
                          </a:solidFill>
                          <a:latin typeface="+mn-ea"/>
                        </a:rPr>
                        <a:t>LR2</a:t>
                      </a:r>
                      <a:r>
                        <a:rPr lang="ja-JP" altLang="en-US" sz="1200" dirty="0">
                          <a:solidFill>
                            <a:schemeClr val="tx1"/>
                          </a:solidFill>
                          <a:latin typeface="+mn-ea"/>
                        </a:rPr>
                        <a:t>審査開催・準備</a:t>
                      </a:r>
                      <a:endParaRPr lang="en-US" altLang="ja-JP" sz="1200" dirty="0">
                        <a:solidFill>
                          <a:schemeClr val="tx1"/>
                        </a:solidFill>
                        <a:latin typeface="+mn-ea"/>
                      </a:endParaRPr>
                    </a:p>
                  </a:txBody>
                  <a:tcPr/>
                </a:tc>
                <a:tc>
                  <a:txBody>
                    <a:bodyPr/>
                    <a:lstStyle/>
                    <a:p>
                      <a:r>
                        <a:rPr kumimoji="1" lang="en-US" altLang="ja-JP" sz="1600" b="1" dirty="0">
                          <a:solidFill>
                            <a:schemeClr val="tx1"/>
                          </a:solidFill>
                        </a:rPr>
                        <a:t>100%</a:t>
                      </a:r>
                    </a:p>
                  </a:txBody>
                  <a:tcPr/>
                </a:tc>
                <a:tc>
                  <a:txBody>
                    <a:bodyPr/>
                    <a:lstStyle/>
                    <a:p>
                      <a:r>
                        <a:rPr kumimoji="1" lang="ja-JP" altLang="en-US" sz="1200" dirty="0">
                          <a:solidFill>
                            <a:schemeClr val="tx1"/>
                          </a:solidFill>
                        </a:rPr>
                        <a:t>なし</a:t>
                      </a:r>
                      <a:endParaRPr kumimoji="1" lang="en-US" altLang="ja-JP" sz="1200" dirty="0">
                        <a:solidFill>
                          <a:schemeClr val="tx1"/>
                        </a:solidFill>
                      </a:endParaRPr>
                    </a:p>
                  </a:txBody>
                  <a:tcPr/>
                </a:tc>
                <a:tc>
                  <a:txBody>
                    <a:bodyPr/>
                    <a:lstStyle/>
                    <a:p>
                      <a:r>
                        <a:rPr kumimoji="1" lang="ja-JP" altLang="en-US" sz="1200" dirty="0"/>
                        <a:t>なし</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dk1"/>
                          </a:solidFill>
                          <a:effectLst/>
                          <a:latin typeface="+mn-lt"/>
                          <a:ea typeface="+mn-ea"/>
                          <a:cs typeface="+mn-cs"/>
                        </a:rPr>
                        <a:t>なし</a:t>
                      </a:r>
                      <a:endParaRPr kumimoji="1" lang="en-US" altLang="ja-JP" sz="1200" kern="1200" dirty="0">
                        <a:solidFill>
                          <a:schemeClr val="dk1"/>
                        </a:solidFill>
                        <a:effectLst/>
                        <a:latin typeface="+mn-lt"/>
                        <a:ea typeface="+mn-ea"/>
                        <a:cs typeface="+mn-cs"/>
                      </a:endParaRPr>
                    </a:p>
                  </a:txBody>
                  <a:tcPr/>
                </a:tc>
                <a:extLst>
                  <a:ext uri="{0D108BD9-81ED-4DB2-BD59-A6C34878D82A}">
                    <a16:rowId xmlns:a16="http://schemas.microsoft.com/office/drawing/2014/main" val="2922232791"/>
                  </a:ext>
                </a:extLst>
              </a:tr>
              <a:tr h="4229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solidFill>
                            <a:schemeClr val="tx1"/>
                          </a:solidFill>
                          <a:latin typeface="+mn-ea"/>
                        </a:rPr>
                        <a:t>研究開発報告書作成・文書登録</a:t>
                      </a:r>
                      <a:endParaRPr lang="en-US" altLang="ja-JP" sz="1200" dirty="0">
                        <a:solidFill>
                          <a:schemeClr val="tx1"/>
                        </a:solidFill>
                        <a:latin typeface="+mn-ea"/>
                      </a:endParaRPr>
                    </a:p>
                  </a:txBody>
                  <a:tcPr/>
                </a:tc>
                <a:tc>
                  <a:txBody>
                    <a:bodyPr/>
                    <a:lstStyle/>
                    <a:p>
                      <a:r>
                        <a:rPr kumimoji="1" lang="en-US" altLang="ja-JP" sz="1600" b="1" dirty="0">
                          <a:solidFill>
                            <a:schemeClr val="tx1"/>
                          </a:solidFill>
                        </a:rPr>
                        <a:t>100%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以下、作成・文書登録完了</a:t>
                      </a:r>
                      <a:endParaRPr kumimoji="1" lang="en-US" altLang="ja-JP" sz="1200" dirty="0">
                        <a:solidFill>
                          <a:schemeClr val="tx1"/>
                        </a:solidFill>
                      </a:endParaRPr>
                    </a:p>
                    <a:p>
                      <a:r>
                        <a:rPr kumimoji="1" lang="ja-JP" altLang="en-US" sz="1200" dirty="0">
                          <a:solidFill>
                            <a:schemeClr val="tx1"/>
                          </a:solidFill>
                        </a:rPr>
                        <a:t>・テーマ全体の報告書</a:t>
                      </a:r>
                      <a:endParaRPr kumimoji="1" lang="en-US" altLang="ja-JP"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・個別技術の報告書（橋本さん担当分１件）</a:t>
                      </a:r>
                      <a:endParaRPr kumimoji="1" lang="en-US" altLang="ja-JP" sz="1200" dirty="0">
                        <a:solidFill>
                          <a:schemeClr val="tx1"/>
                        </a:solidFill>
                      </a:endParaRPr>
                    </a:p>
                  </a:txBody>
                  <a:tcPr/>
                </a:tc>
                <a:tc>
                  <a:txBody>
                    <a:bodyPr/>
                    <a:lstStyle/>
                    <a:p>
                      <a:r>
                        <a:rPr kumimoji="1" lang="ja-JP" altLang="en-US" sz="1200" dirty="0"/>
                        <a:t>なし</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なし</a:t>
                      </a:r>
                    </a:p>
                  </a:txBody>
                  <a:tcPr/>
                </a:tc>
                <a:extLst>
                  <a:ext uri="{0D108BD9-81ED-4DB2-BD59-A6C34878D82A}">
                    <a16:rowId xmlns:a16="http://schemas.microsoft.com/office/drawing/2014/main" val="2167423098"/>
                  </a:ext>
                </a:extLst>
              </a:tr>
              <a:tr h="4259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solidFill>
                            <a:schemeClr val="tx1"/>
                          </a:solidFill>
                          <a:latin typeface="+mn-ea"/>
                        </a:rPr>
                        <a:t>東京大学共同研究契約（</a:t>
                      </a:r>
                      <a:r>
                        <a:rPr lang="en-US" altLang="ja-JP" sz="1200" dirty="0">
                          <a:solidFill>
                            <a:schemeClr val="tx1"/>
                          </a:solidFill>
                          <a:latin typeface="+mn-ea"/>
                        </a:rPr>
                        <a:t>- 2023/3/E</a:t>
                      </a:r>
                      <a:r>
                        <a:rPr lang="ja-JP" altLang="en-US" sz="1200" dirty="0">
                          <a:solidFill>
                            <a:schemeClr val="tx1"/>
                          </a:solidFill>
                          <a:latin typeface="+mn-ea"/>
                        </a:rPr>
                        <a:t>）</a:t>
                      </a:r>
                      <a:endParaRPr lang="en-US" altLang="ja-JP" sz="1200" dirty="0">
                        <a:solidFill>
                          <a:schemeClr val="tx1"/>
                        </a:solidFill>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dirty="0">
                          <a:solidFill>
                            <a:schemeClr val="tx1"/>
                          </a:solidFill>
                          <a:latin typeface="+mn-ea"/>
                        </a:rPr>
                        <a:t>FY20-22</a:t>
                      </a:r>
                      <a:r>
                        <a:rPr lang="ja-JP" altLang="en-US" sz="1200" dirty="0">
                          <a:solidFill>
                            <a:schemeClr val="tx1"/>
                          </a:solidFill>
                          <a:latin typeface="+mn-ea"/>
                        </a:rPr>
                        <a:t>活動報告書作成・レビュー</a:t>
                      </a:r>
                      <a:endParaRPr lang="en-US" altLang="ja-JP" sz="1200" dirty="0">
                        <a:solidFill>
                          <a:schemeClr val="tx1"/>
                        </a:solidFill>
                        <a:latin typeface="+mn-ea"/>
                      </a:endParaRPr>
                    </a:p>
                  </a:txBody>
                  <a:tcPr/>
                </a:tc>
                <a:tc>
                  <a:txBody>
                    <a:bodyPr/>
                    <a:lstStyle/>
                    <a:p>
                      <a:r>
                        <a:rPr kumimoji="1" lang="en-US" altLang="ja-JP" sz="1600" b="1" dirty="0">
                          <a:solidFill>
                            <a:schemeClr val="tx1"/>
                          </a:solidFill>
                        </a:rPr>
                        <a:t>90%</a:t>
                      </a:r>
                    </a:p>
                  </a:txBody>
                  <a:tcPr/>
                </a:tc>
                <a:tc>
                  <a:txBody>
                    <a:bodyPr/>
                    <a:lstStyle/>
                    <a:p>
                      <a:r>
                        <a:rPr kumimoji="1" lang="ja-JP" altLang="en-US" sz="1200" dirty="0">
                          <a:solidFill>
                            <a:schemeClr val="tx1"/>
                          </a:solidFill>
                        </a:rPr>
                        <a:t>なし</a:t>
                      </a:r>
                      <a:endParaRPr kumimoji="1" lang="en-US" altLang="ja-JP" sz="1200" dirty="0">
                        <a:solidFill>
                          <a:schemeClr val="tx1"/>
                        </a:solidFill>
                      </a:endParaRPr>
                    </a:p>
                  </a:txBody>
                  <a:tcPr/>
                </a:tc>
                <a:tc>
                  <a:txBody>
                    <a:bodyPr/>
                    <a:lstStyle/>
                    <a:p>
                      <a:r>
                        <a:rPr kumimoji="1" lang="en-US" altLang="ja-JP" sz="1200" dirty="0"/>
                        <a:t>2023/03</a:t>
                      </a:r>
                      <a:r>
                        <a:rPr kumimoji="1" lang="ja-JP" altLang="en-US" sz="1200" dirty="0"/>
                        <a:t>時点で調査活動内容を追記し、最終版を提出</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dk1"/>
                          </a:solidFill>
                          <a:effectLst/>
                          <a:latin typeface="+mn-lt"/>
                          <a:ea typeface="+mn-ea"/>
                          <a:cs typeface="+mn-cs"/>
                        </a:rPr>
                        <a:t>なし</a:t>
                      </a:r>
                      <a:endParaRPr kumimoji="1" lang="en-US" altLang="ja-JP" sz="1200"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dk1"/>
                          </a:solidFill>
                          <a:effectLst/>
                          <a:latin typeface="+mn-lt"/>
                          <a:ea typeface="+mn-ea"/>
                          <a:cs typeface="+mn-cs"/>
                        </a:rPr>
                        <a:t>（</a:t>
                      </a:r>
                      <a:r>
                        <a:rPr kumimoji="1" lang="en-US" altLang="ja-JP" sz="1200" kern="1200" dirty="0">
                          <a:solidFill>
                            <a:schemeClr val="dk1"/>
                          </a:solidFill>
                          <a:effectLst/>
                          <a:latin typeface="+mn-lt"/>
                          <a:ea typeface="+mn-ea"/>
                          <a:cs typeface="+mn-cs"/>
                        </a:rPr>
                        <a:t>2023/03</a:t>
                      </a:r>
                      <a:r>
                        <a:rPr kumimoji="1" lang="ja-JP" altLang="en-US" sz="1200" kern="1200" dirty="0">
                          <a:solidFill>
                            <a:schemeClr val="dk1"/>
                          </a:solidFill>
                          <a:effectLst/>
                          <a:latin typeface="+mn-lt"/>
                          <a:ea typeface="+mn-ea"/>
                          <a:cs typeface="+mn-cs"/>
                        </a:rPr>
                        <a:t>に最終版を提出予定）</a:t>
                      </a:r>
                      <a:endParaRPr kumimoji="1" lang="en-US" altLang="ja-JP" sz="1200" kern="1200" dirty="0">
                        <a:solidFill>
                          <a:schemeClr val="dk1"/>
                        </a:solidFill>
                        <a:effectLst/>
                        <a:latin typeface="+mn-lt"/>
                        <a:ea typeface="+mn-ea"/>
                        <a:cs typeface="+mn-cs"/>
                      </a:endParaRPr>
                    </a:p>
                  </a:txBody>
                  <a:tcPr/>
                </a:tc>
                <a:extLst>
                  <a:ext uri="{0D108BD9-81ED-4DB2-BD59-A6C34878D82A}">
                    <a16:rowId xmlns:a16="http://schemas.microsoft.com/office/drawing/2014/main" val="4265703668"/>
                  </a:ext>
                </a:extLst>
              </a:tr>
              <a:tr h="4428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solidFill>
                            <a:schemeClr val="tx1"/>
                          </a:solidFill>
                          <a:latin typeface="+mn-ea"/>
                        </a:rPr>
                        <a:t>次期テーマに向けた調査活動</a:t>
                      </a:r>
                      <a:endParaRPr lang="en-US" altLang="ja-JP" sz="1200" dirty="0">
                        <a:solidFill>
                          <a:schemeClr val="tx1"/>
                        </a:solidFill>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solidFill>
                            <a:schemeClr val="tx1"/>
                          </a:solidFill>
                          <a:latin typeface="+mn-ea"/>
                        </a:rPr>
                        <a:t>セルロース分解酵素の合成・評価</a:t>
                      </a:r>
                      <a:endParaRPr lang="en-GB" altLang="ja-JP" sz="1200" dirty="0">
                        <a:solidFill>
                          <a:schemeClr val="tx1"/>
                        </a:solidFill>
                        <a:latin typeface="+mn-ea"/>
                      </a:endParaRPr>
                    </a:p>
                  </a:txBody>
                  <a:tcPr/>
                </a:tc>
                <a:tc>
                  <a:txBody>
                    <a:bodyPr/>
                    <a:lstStyle/>
                    <a:p>
                      <a:r>
                        <a:rPr kumimoji="1" lang="en-US" altLang="ja-JP" sz="1600" b="1" dirty="0">
                          <a:solidFill>
                            <a:schemeClr val="tx1"/>
                          </a:solidFill>
                        </a:rPr>
                        <a:t>40</a:t>
                      </a:r>
                      <a:r>
                        <a:rPr kumimoji="1" lang="ja-JP" altLang="en-US" sz="1600" b="1" dirty="0">
                          <a:solidFill>
                            <a:schemeClr val="tx1"/>
                          </a:solidFill>
                        </a:rPr>
                        <a:t>→</a:t>
                      </a:r>
                      <a:r>
                        <a:rPr kumimoji="1" lang="en-US" altLang="ja-JP" sz="1600" b="1" dirty="0">
                          <a:solidFill>
                            <a:schemeClr val="tx1"/>
                          </a:solidFill>
                        </a:rPr>
                        <a:t>70%</a:t>
                      </a:r>
                      <a:endParaRPr kumimoji="1" lang="ja-JP" altLang="en-US" sz="1600" b="1" dirty="0">
                        <a:solidFill>
                          <a:schemeClr val="tx1"/>
                        </a:solidFill>
                      </a:endParaRPr>
                    </a:p>
                  </a:txBody>
                  <a:tcPr/>
                </a:tc>
                <a:tc>
                  <a:txBody>
                    <a:bodyPr/>
                    <a:lstStyle/>
                    <a:p>
                      <a:r>
                        <a:rPr kumimoji="1" lang="ja-JP" altLang="en-US" sz="1200" b="0" i="0" u="none" strike="noStrike" kern="1200" cap="none" spc="0" normalizeH="0" baseline="0" noProof="0" dirty="0">
                          <a:ln>
                            <a:noFill/>
                          </a:ln>
                          <a:solidFill>
                            <a:prstClr val="black"/>
                          </a:solidFill>
                          <a:effectLst/>
                          <a:uLnTx/>
                          <a:uFillTx/>
                          <a:latin typeface="+mn-lt"/>
                          <a:ea typeface="+mn-ea"/>
                          <a:cs typeface="+mn-cs"/>
                        </a:rPr>
                        <a:t>対象②、④について発現確認（変異体含め）</a:t>
                      </a:r>
                      <a:endParaRPr kumimoji="1" lang="en-US" altLang="ja-JP" sz="1200" dirty="0">
                        <a:solidFill>
                          <a:schemeClr val="tx1"/>
                        </a:solidFill>
                      </a:endParaRPr>
                    </a:p>
                  </a:txBody>
                  <a:tcPr/>
                </a:tc>
                <a:tc>
                  <a:txBody>
                    <a:bodyPr/>
                    <a:lstStyle/>
                    <a:p>
                      <a:r>
                        <a:rPr kumimoji="1" lang="ja-JP" altLang="en-US" sz="1200" dirty="0"/>
                        <a:t>なし</a:t>
                      </a:r>
                      <a:endParaRPr kumimoji="1" lang="en-US" altLang="ja-JP"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dk1"/>
                          </a:solidFill>
                          <a:effectLst/>
                          <a:latin typeface="+mn-lt"/>
                          <a:ea typeface="+mn-ea"/>
                          <a:cs typeface="+mn-cs"/>
                        </a:rPr>
                        <a:t>対象②、④の活性確認</a:t>
                      </a:r>
                      <a:endParaRPr kumimoji="1" lang="en-US" altLang="ja-JP" sz="1200"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dk1"/>
                          </a:solidFill>
                          <a:effectLst/>
                          <a:latin typeface="+mn-lt"/>
                          <a:ea typeface="+mn-ea"/>
                          <a:cs typeface="+mn-cs"/>
                        </a:rPr>
                        <a:t>対象③の評価実験着手</a:t>
                      </a:r>
                    </a:p>
                  </a:txBody>
                  <a:tcPr/>
                </a:tc>
                <a:extLst>
                  <a:ext uri="{0D108BD9-81ED-4DB2-BD59-A6C34878D82A}">
                    <a16:rowId xmlns:a16="http://schemas.microsoft.com/office/drawing/2014/main" val="4294496935"/>
                  </a:ext>
                </a:extLst>
              </a:tr>
              <a:tr h="4139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solidFill>
                            <a:schemeClr val="tx1"/>
                          </a:solidFill>
                          <a:latin typeface="+mn-ea"/>
                        </a:rPr>
                        <a:t>次期テーマに向けた調査活動</a:t>
                      </a:r>
                      <a:endParaRPr lang="en-US" altLang="ja-JP" sz="1200" dirty="0">
                        <a:solidFill>
                          <a:schemeClr val="tx1"/>
                        </a:solidFill>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solidFill>
                            <a:schemeClr val="tx1"/>
                          </a:solidFill>
                          <a:latin typeface="+mn-ea"/>
                        </a:rPr>
                        <a:t>機能性タンパク質設計技術調査</a:t>
                      </a:r>
                      <a:endParaRPr lang="en-GB" altLang="ja-JP" sz="1200" dirty="0">
                        <a:solidFill>
                          <a:schemeClr val="tx1"/>
                        </a:solidFill>
                        <a:latin typeface="+mn-ea"/>
                      </a:endParaRPr>
                    </a:p>
                  </a:txBody>
                  <a:tcPr/>
                </a:tc>
                <a:tc>
                  <a:txBody>
                    <a:bodyPr/>
                    <a:lstStyle/>
                    <a:p>
                      <a:r>
                        <a:rPr kumimoji="1" lang="en-US" altLang="ja-JP" sz="1600" b="1" dirty="0">
                          <a:solidFill>
                            <a:schemeClr val="tx1"/>
                          </a:solidFill>
                        </a:rPr>
                        <a:t>10%</a:t>
                      </a:r>
                      <a:endParaRPr kumimoji="1" lang="ja-JP" altLang="en-US" sz="1600" b="1" dirty="0">
                        <a:solidFill>
                          <a:schemeClr val="tx1"/>
                        </a:solidFill>
                      </a:endParaRPr>
                    </a:p>
                  </a:txBody>
                  <a:tcPr/>
                </a:tc>
                <a:tc>
                  <a:txBody>
                    <a:bodyPr/>
                    <a:lstStyle/>
                    <a:p>
                      <a:r>
                        <a:rPr kumimoji="1" lang="ja-JP" altLang="en-US" sz="1200" dirty="0">
                          <a:solidFill>
                            <a:srgbClr val="FF0000"/>
                          </a:solidFill>
                        </a:rPr>
                        <a:t>調査計画修正に伴い、今期計画から削除した（</a:t>
                      </a:r>
                      <a:r>
                        <a:rPr kumimoji="1" lang="en-US" altLang="ja-JP" sz="1200" dirty="0">
                          <a:solidFill>
                            <a:srgbClr val="FF0000"/>
                          </a:solidFill>
                        </a:rPr>
                        <a:t>12/15</a:t>
                      </a:r>
                      <a:r>
                        <a:rPr kumimoji="1" lang="ja-JP" altLang="en-US" sz="1200" dirty="0">
                          <a:solidFill>
                            <a:srgbClr val="FF0000"/>
                          </a:solidFill>
                        </a:rPr>
                        <a:t>）</a:t>
                      </a:r>
                    </a:p>
                  </a:txBody>
                  <a:tcPr/>
                </a:tc>
                <a:tc>
                  <a:txBody>
                    <a:bodyPr/>
                    <a:lstStyle/>
                    <a:p>
                      <a:r>
                        <a:rPr kumimoji="1" lang="ja-JP" altLang="en-US" sz="1200" dirty="0"/>
                        <a:t>なし</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dk1"/>
                          </a:solidFill>
                          <a:effectLst/>
                          <a:latin typeface="+mn-lt"/>
                          <a:ea typeface="+mn-ea"/>
                          <a:cs typeface="+mn-cs"/>
                        </a:rPr>
                        <a:t>なし</a:t>
                      </a:r>
                      <a:endParaRPr kumimoji="1" lang="ja-JP" altLang="ja-JP" sz="1200" kern="1200" dirty="0">
                        <a:solidFill>
                          <a:schemeClr val="dk1"/>
                        </a:solidFill>
                        <a:effectLst/>
                        <a:latin typeface="+mn-lt"/>
                        <a:ea typeface="+mn-ea"/>
                        <a:cs typeface="+mn-cs"/>
                      </a:endParaRPr>
                    </a:p>
                  </a:txBody>
                  <a:tcPr/>
                </a:tc>
                <a:extLst>
                  <a:ext uri="{0D108BD9-81ED-4DB2-BD59-A6C34878D82A}">
                    <a16:rowId xmlns:a16="http://schemas.microsoft.com/office/drawing/2014/main" val="718279547"/>
                  </a:ext>
                </a:extLst>
              </a:tr>
              <a:tr h="4139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solidFill>
                            <a:schemeClr val="tx1"/>
                          </a:solidFill>
                          <a:latin typeface="+mn-ea"/>
                        </a:rPr>
                        <a:t>次期テーマ向けた調査活動</a:t>
                      </a:r>
                      <a:endParaRPr lang="en-US" altLang="ja-JP" sz="1200" dirty="0">
                        <a:solidFill>
                          <a:schemeClr val="tx1"/>
                        </a:solidFill>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solidFill>
                            <a:schemeClr val="tx1"/>
                          </a:solidFill>
                          <a:latin typeface="+mn-ea"/>
                        </a:rPr>
                        <a:t>アプリケーション・周辺技術調査</a:t>
                      </a:r>
                      <a:endParaRPr lang="en-GB" altLang="ja-JP" sz="1200" dirty="0">
                        <a:solidFill>
                          <a:schemeClr val="tx1"/>
                        </a:solidFill>
                        <a:latin typeface="+mn-ea"/>
                      </a:endParaRPr>
                    </a:p>
                  </a:txBody>
                  <a:tcPr/>
                </a:tc>
                <a:tc>
                  <a:txBody>
                    <a:bodyPr/>
                    <a:lstStyle/>
                    <a:p>
                      <a:r>
                        <a:rPr kumimoji="1" lang="en-US" altLang="ja-JP" sz="1600" b="1" dirty="0">
                          <a:solidFill>
                            <a:schemeClr val="tx1"/>
                          </a:solidFill>
                        </a:rPr>
                        <a:t>10</a:t>
                      </a:r>
                      <a:r>
                        <a:rPr kumimoji="1" lang="ja-JP" altLang="en-US" sz="1600" b="1" dirty="0">
                          <a:solidFill>
                            <a:schemeClr val="tx1"/>
                          </a:solidFill>
                        </a:rPr>
                        <a:t>→</a:t>
                      </a:r>
                      <a:r>
                        <a:rPr kumimoji="1" lang="en-US" altLang="ja-JP" sz="1600" b="1" dirty="0">
                          <a:solidFill>
                            <a:schemeClr val="tx1"/>
                          </a:solidFill>
                        </a:rPr>
                        <a:t>15%</a:t>
                      </a:r>
                      <a:endParaRPr kumimoji="1" lang="ja-JP" altLang="en-US" sz="1600" b="1" dirty="0">
                        <a:solidFill>
                          <a:schemeClr val="tx1"/>
                        </a:solidFill>
                      </a:endParaRPr>
                    </a:p>
                  </a:txBody>
                  <a:tcPr/>
                </a:tc>
                <a:tc>
                  <a:txBody>
                    <a:bodyPr/>
                    <a:lstStyle/>
                    <a:p>
                      <a:r>
                        <a:rPr kumimoji="1" lang="ja-JP" altLang="en-US" sz="1200" dirty="0">
                          <a:solidFill>
                            <a:srgbClr val="FF0000"/>
                          </a:solidFill>
                        </a:rPr>
                        <a:t>調査計画修正に伴い、一部変更（</a:t>
                      </a:r>
                      <a:r>
                        <a:rPr kumimoji="1" lang="en-US" altLang="ja-JP" sz="1200" dirty="0">
                          <a:solidFill>
                            <a:srgbClr val="FF0000"/>
                          </a:solidFill>
                        </a:rPr>
                        <a:t>12/15</a:t>
                      </a:r>
                      <a:r>
                        <a:rPr kumimoji="1" lang="ja-JP" altLang="en-US" sz="1200" dirty="0">
                          <a:solidFill>
                            <a:srgbClr val="FF0000"/>
                          </a:solidFill>
                        </a:rPr>
                        <a:t>）</a:t>
                      </a:r>
                    </a:p>
                  </a:txBody>
                  <a:tcPr/>
                </a:tc>
                <a:tc>
                  <a:txBody>
                    <a:bodyPr/>
                    <a:lstStyle/>
                    <a:p>
                      <a:r>
                        <a:rPr kumimoji="1" lang="ja-JP" altLang="en-US" sz="1200" dirty="0"/>
                        <a:t>なし</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dk1"/>
                          </a:solidFill>
                          <a:effectLst/>
                          <a:latin typeface="+mn-lt"/>
                          <a:ea typeface="+mn-ea"/>
                          <a:cs typeface="+mn-cs"/>
                        </a:rPr>
                        <a:t>セルラーゼ製剤開発にフォーカスした</a:t>
                      </a:r>
                      <a:endParaRPr kumimoji="1" lang="en-US" altLang="ja-JP" sz="1200"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dk1"/>
                          </a:solidFill>
                          <a:effectLst/>
                          <a:latin typeface="+mn-lt"/>
                          <a:ea typeface="+mn-ea"/>
                          <a:cs typeface="+mn-cs"/>
                        </a:rPr>
                        <a:t>技術調査</a:t>
                      </a:r>
                      <a:endParaRPr kumimoji="1" lang="en-US" altLang="ja-JP" sz="1200" kern="1200" dirty="0">
                        <a:solidFill>
                          <a:schemeClr val="dk1"/>
                        </a:solidFill>
                        <a:effectLst/>
                        <a:latin typeface="+mn-lt"/>
                        <a:ea typeface="+mn-ea"/>
                        <a:cs typeface="+mn-cs"/>
                      </a:endParaRPr>
                    </a:p>
                  </a:txBody>
                  <a:tcPr/>
                </a:tc>
                <a:extLst>
                  <a:ext uri="{0D108BD9-81ED-4DB2-BD59-A6C34878D82A}">
                    <a16:rowId xmlns:a16="http://schemas.microsoft.com/office/drawing/2014/main" val="1978811703"/>
                  </a:ext>
                </a:extLst>
              </a:tr>
            </a:tbl>
          </a:graphicData>
        </a:graphic>
      </p:graphicFrame>
      <p:sp>
        <p:nvSpPr>
          <p:cNvPr id="23" name="四角形: 角を丸くする 22">
            <a:extLst>
              <a:ext uri="{FF2B5EF4-FFF2-40B4-BE49-F238E27FC236}">
                <a16:creationId xmlns:a16="http://schemas.microsoft.com/office/drawing/2014/main" id="{C2F42008-E841-45EC-AF6D-DC78854EEF7B}"/>
              </a:ext>
            </a:extLst>
          </p:cNvPr>
          <p:cNvSpPr/>
          <p:nvPr/>
        </p:nvSpPr>
        <p:spPr>
          <a:xfrm>
            <a:off x="747006" y="1349409"/>
            <a:ext cx="1955782" cy="287177"/>
          </a:xfrm>
          <a:prstGeom prst="roundRect">
            <a:avLst>
              <a:gd name="adj" fmla="val 9970"/>
            </a:avLst>
          </a:prstGeom>
          <a:ln>
            <a:noFill/>
          </a:ln>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lang="ja-JP" altLang="en-US" sz="1400" dirty="0">
                <a:solidFill>
                  <a:schemeClr val="tx1"/>
                </a:solidFill>
                <a:latin typeface="+mn-ea"/>
              </a:rPr>
              <a:t>１</a:t>
            </a:r>
            <a:r>
              <a:rPr lang="en-US" altLang="ja-JP" sz="1400" dirty="0">
                <a:solidFill>
                  <a:schemeClr val="tx1"/>
                </a:solidFill>
                <a:latin typeface="+mn-ea"/>
              </a:rPr>
              <a:t>Q</a:t>
            </a:r>
            <a:endParaRPr kumimoji="1" lang="ja-JP" altLang="en-US" sz="1400" dirty="0">
              <a:solidFill>
                <a:schemeClr val="tx1"/>
              </a:solidFill>
              <a:latin typeface="+mn-ea"/>
            </a:endParaRPr>
          </a:p>
        </p:txBody>
      </p:sp>
      <p:sp>
        <p:nvSpPr>
          <p:cNvPr id="24" name="四角形: 角を丸くする 23">
            <a:extLst>
              <a:ext uri="{FF2B5EF4-FFF2-40B4-BE49-F238E27FC236}">
                <a16:creationId xmlns:a16="http://schemas.microsoft.com/office/drawing/2014/main" id="{6C696969-4DC2-4D00-9E1F-0D2BAFE624C2}"/>
              </a:ext>
            </a:extLst>
          </p:cNvPr>
          <p:cNvSpPr/>
          <p:nvPr/>
        </p:nvSpPr>
        <p:spPr>
          <a:xfrm>
            <a:off x="3651101" y="1344942"/>
            <a:ext cx="1955782" cy="287177"/>
          </a:xfrm>
          <a:prstGeom prst="roundRect">
            <a:avLst>
              <a:gd name="adj" fmla="val 7458"/>
            </a:avLst>
          </a:prstGeom>
          <a:ln>
            <a:noFill/>
          </a:ln>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kumimoji="1" lang="en-US" altLang="ja-JP" sz="1400" dirty="0">
                <a:solidFill>
                  <a:schemeClr val="tx1"/>
                </a:solidFill>
                <a:latin typeface="+mn-ea"/>
              </a:rPr>
              <a:t>2Q</a:t>
            </a:r>
            <a:endParaRPr kumimoji="1" lang="ja-JP" altLang="en-US" sz="1400" dirty="0">
              <a:solidFill>
                <a:schemeClr val="tx1"/>
              </a:solidFill>
              <a:latin typeface="+mn-ea"/>
            </a:endParaRPr>
          </a:p>
        </p:txBody>
      </p:sp>
      <p:sp>
        <p:nvSpPr>
          <p:cNvPr id="25" name="四角形: 角を丸くする 24">
            <a:extLst>
              <a:ext uri="{FF2B5EF4-FFF2-40B4-BE49-F238E27FC236}">
                <a16:creationId xmlns:a16="http://schemas.microsoft.com/office/drawing/2014/main" id="{45818BB3-884E-49BE-9E54-8214C8514D6A}"/>
              </a:ext>
            </a:extLst>
          </p:cNvPr>
          <p:cNvSpPr/>
          <p:nvPr/>
        </p:nvSpPr>
        <p:spPr>
          <a:xfrm>
            <a:off x="6585119" y="1344942"/>
            <a:ext cx="1955782" cy="287177"/>
          </a:xfrm>
          <a:prstGeom prst="roundRect">
            <a:avLst>
              <a:gd name="adj" fmla="val 6621"/>
            </a:avLst>
          </a:prstGeom>
          <a:ln>
            <a:noFill/>
          </a:ln>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kumimoji="1" lang="en-US" altLang="ja-JP" sz="1400" dirty="0">
                <a:solidFill>
                  <a:schemeClr val="tx1"/>
                </a:solidFill>
                <a:latin typeface="+mn-ea"/>
              </a:rPr>
              <a:t>3Q</a:t>
            </a:r>
          </a:p>
        </p:txBody>
      </p:sp>
      <p:sp>
        <p:nvSpPr>
          <p:cNvPr id="26" name="四角形: 角を丸くする 25">
            <a:extLst>
              <a:ext uri="{FF2B5EF4-FFF2-40B4-BE49-F238E27FC236}">
                <a16:creationId xmlns:a16="http://schemas.microsoft.com/office/drawing/2014/main" id="{FDCDF4E2-FF6D-4634-9291-E6AA41AE9F4A}"/>
              </a:ext>
            </a:extLst>
          </p:cNvPr>
          <p:cNvSpPr/>
          <p:nvPr/>
        </p:nvSpPr>
        <p:spPr>
          <a:xfrm>
            <a:off x="9495418" y="1355340"/>
            <a:ext cx="1955782" cy="287177"/>
          </a:xfrm>
          <a:prstGeom prst="roundRect">
            <a:avLst>
              <a:gd name="adj" fmla="val 4946"/>
            </a:avLst>
          </a:prstGeom>
          <a:ln>
            <a:noFill/>
          </a:ln>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lang="en-US" altLang="ja-JP" sz="1400" dirty="0">
                <a:solidFill>
                  <a:schemeClr val="tx1"/>
                </a:solidFill>
                <a:latin typeface="+mn-ea"/>
              </a:rPr>
              <a:t>4Q</a:t>
            </a:r>
            <a:endParaRPr kumimoji="1" lang="en-US" altLang="ja-JP" sz="1400" dirty="0">
              <a:solidFill>
                <a:schemeClr val="tx1"/>
              </a:solidFill>
              <a:latin typeface="+mn-ea"/>
            </a:endParaRPr>
          </a:p>
        </p:txBody>
      </p:sp>
      <p:sp>
        <p:nvSpPr>
          <p:cNvPr id="34" name="四角形: 角を丸くする 33">
            <a:extLst>
              <a:ext uri="{FF2B5EF4-FFF2-40B4-BE49-F238E27FC236}">
                <a16:creationId xmlns:a16="http://schemas.microsoft.com/office/drawing/2014/main" id="{77C6E15D-5AF8-4B58-9040-E0889CFDEE19}"/>
              </a:ext>
            </a:extLst>
          </p:cNvPr>
          <p:cNvSpPr/>
          <p:nvPr/>
        </p:nvSpPr>
        <p:spPr>
          <a:xfrm>
            <a:off x="334329" y="1638757"/>
            <a:ext cx="2781137" cy="806732"/>
          </a:xfrm>
          <a:prstGeom prst="roundRect">
            <a:avLst>
              <a:gd name="adj" fmla="val 9970"/>
            </a:avLst>
          </a:prstGeom>
          <a:solidFill>
            <a:schemeClr val="bg1">
              <a:lumMod val="85000"/>
            </a:schemeClr>
          </a:solidFill>
          <a:ln>
            <a:solidFill>
              <a:schemeClr val="tx1"/>
            </a:solidFill>
          </a:ln>
        </p:spPr>
        <p:style>
          <a:lnRef idx="2">
            <a:schemeClr val="accent3"/>
          </a:lnRef>
          <a:fillRef idx="1">
            <a:schemeClr val="lt1"/>
          </a:fillRef>
          <a:effectRef idx="0">
            <a:schemeClr val="accent3"/>
          </a:effectRef>
          <a:fontRef idx="minor">
            <a:schemeClr val="dk1"/>
          </a:fontRef>
        </p:style>
        <p:txBody>
          <a:bodyPr lIns="36000" tIns="0" rIns="0" bIns="0" rtlCol="0" anchor="ctr"/>
          <a:lstStyle/>
          <a:p>
            <a:r>
              <a:rPr lang="ja-JP" altLang="en-US" sz="1200" dirty="0">
                <a:solidFill>
                  <a:schemeClr val="tx1"/>
                </a:solidFill>
                <a:latin typeface="+mn-ea"/>
              </a:rPr>
              <a:t>・</a:t>
            </a:r>
            <a:r>
              <a:rPr lang="en-US" altLang="ja-JP" sz="1200" dirty="0">
                <a:solidFill>
                  <a:schemeClr val="tx1"/>
                </a:solidFill>
                <a:latin typeface="+mn-ea"/>
              </a:rPr>
              <a:t>Phase2</a:t>
            </a:r>
            <a:r>
              <a:rPr lang="ja-JP" altLang="en-US" sz="1200" dirty="0">
                <a:solidFill>
                  <a:schemeClr val="tx1"/>
                </a:solidFill>
                <a:latin typeface="+mn-ea"/>
              </a:rPr>
              <a:t>残件　完了</a:t>
            </a:r>
            <a:endParaRPr lang="en-US" altLang="ja-JP" sz="1200" dirty="0">
              <a:solidFill>
                <a:schemeClr val="tx1"/>
              </a:solidFill>
              <a:latin typeface="+mn-ea"/>
            </a:endParaRPr>
          </a:p>
          <a:p>
            <a:r>
              <a:rPr lang="ja-JP" altLang="en-US" sz="1200" dirty="0">
                <a:solidFill>
                  <a:schemeClr val="tx1"/>
                </a:solidFill>
                <a:latin typeface="+mn-ea"/>
              </a:rPr>
              <a:t>・ドキュメント作成　完了</a:t>
            </a:r>
            <a:endParaRPr lang="en-US" altLang="ja-JP" sz="1200" dirty="0">
              <a:solidFill>
                <a:schemeClr val="tx1"/>
              </a:solidFill>
              <a:latin typeface="+mn-ea"/>
            </a:endParaRPr>
          </a:p>
          <a:p>
            <a:r>
              <a:rPr lang="ja-JP" altLang="en-US" sz="1200" dirty="0">
                <a:solidFill>
                  <a:schemeClr val="tx1"/>
                </a:solidFill>
                <a:latin typeface="+mn-ea"/>
              </a:rPr>
              <a:t>・次期テーマに向けた調査活動実施</a:t>
            </a:r>
          </a:p>
        </p:txBody>
      </p:sp>
      <p:sp>
        <p:nvSpPr>
          <p:cNvPr id="35" name="四角形: 角を丸くする 34">
            <a:extLst>
              <a:ext uri="{FF2B5EF4-FFF2-40B4-BE49-F238E27FC236}">
                <a16:creationId xmlns:a16="http://schemas.microsoft.com/office/drawing/2014/main" id="{D1A9255F-2813-4A15-8FEB-56CD73EB0885}"/>
              </a:ext>
            </a:extLst>
          </p:cNvPr>
          <p:cNvSpPr/>
          <p:nvPr/>
        </p:nvSpPr>
        <p:spPr>
          <a:xfrm>
            <a:off x="3250466" y="1638757"/>
            <a:ext cx="2781137" cy="806732"/>
          </a:xfrm>
          <a:prstGeom prst="roundRect">
            <a:avLst>
              <a:gd name="adj" fmla="val 7458"/>
            </a:avLst>
          </a:prstGeom>
          <a:solidFill>
            <a:schemeClr val="bg1">
              <a:lumMod val="85000"/>
            </a:schemeClr>
          </a:solidFill>
          <a:ln>
            <a:solidFill>
              <a:schemeClr val="tx1"/>
            </a:solidFill>
          </a:ln>
        </p:spPr>
        <p:style>
          <a:lnRef idx="2">
            <a:schemeClr val="accent3"/>
          </a:lnRef>
          <a:fillRef idx="1">
            <a:schemeClr val="lt1"/>
          </a:fillRef>
          <a:effectRef idx="0">
            <a:schemeClr val="accent3"/>
          </a:effectRef>
          <a:fontRef idx="minor">
            <a:schemeClr val="dk1"/>
          </a:fontRef>
        </p:style>
        <p:txBody>
          <a:bodyPr lIns="36000" tIns="0" rIns="0" bIns="0" rtlCol="0" anchor="ctr"/>
          <a:lstStyle/>
          <a:p>
            <a:r>
              <a:rPr lang="ja-JP" altLang="en-US" sz="1200" dirty="0">
                <a:solidFill>
                  <a:schemeClr val="tx1"/>
                </a:solidFill>
                <a:latin typeface="+mn-ea"/>
              </a:rPr>
              <a:t>・</a:t>
            </a:r>
            <a:r>
              <a:rPr lang="en-US" altLang="ja-JP" sz="1200" dirty="0">
                <a:solidFill>
                  <a:schemeClr val="tx1"/>
                </a:solidFill>
                <a:latin typeface="+mn-ea"/>
              </a:rPr>
              <a:t>LR2</a:t>
            </a:r>
            <a:r>
              <a:rPr lang="ja-JP" altLang="en-US" sz="1200" dirty="0">
                <a:solidFill>
                  <a:schemeClr val="tx1"/>
                </a:solidFill>
                <a:latin typeface="+mn-ea"/>
              </a:rPr>
              <a:t>開催（テーマの中止）</a:t>
            </a:r>
            <a:endParaRPr lang="en-US" altLang="ja-JP" sz="1200" dirty="0">
              <a:solidFill>
                <a:schemeClr val="tx1"/>
              </a:solidFill>
              <a:latin typeface="+mn-ea"/>
            </a:endParaRPr>
          </a:p>
          <a:p>
            <a:r>
              <a:rPr lang="ja-JP" altLang="en-US" sz="1200" dirty="0">
                <a:solidFill>
                  <a:schemeClr val="tx1"/>
                </a:solidFill>
                <a:latin typeface="+mn-ea"/>
              </a:rPr>
              <a:t>・次期テーマに向けた調査活動実施</a:t>
            </a:r>
          </a:p>
        </p:txBody>
      </p:sp>
      <p:sp>
        <p:nvSpPr>
          <p:cNvPr id="36" name="四角形: 角を丸くする 35">
            <a:extLst>
              <a:ext uri="{FF2B5EF4-FFF2-40B4-BE49-F238E27FC236}">
                <a16:creationId xmlns:a16="http://schemas.microsoft.com/office/drawing/2014/main" id="{75352B7F-64E6-4E36-B917-CE6799A1901B}"/>
              </a:ext>
            </a:extLst>
          </p:cNvPr>
          <p:cNvSpPr/>
          <p:nvPr/>
        </p:nvSpPr>
        <p:spPr>
          <a:xfrm>
            <a:off x="6166603" y="1638756"/>
            <a:ext cx="2781137" cy="806732"/>
          </a:xfrm>
          <a:prstGeom prst="roundRect">
            <a:avLst>
              <a:gd name="adj" fmla="val 6621"/>
            </a:avLst>
          </a:prstGeom>
          <a:solidFill>
            <a:schemeClr val="accent2">
              <a:lumMod val="20000"/>
              <a:lumOff val="80000"/>
            </a:schemeClr>
          </a:solidFill>
          <a:ln>
            <a:solidFill>
              <a:schemeClr val="tx1"/>
            </a:solidFill>
          </a:ln>
        </p:spPr>
        <p:style>
          <a:lnRef idx="2">
            <a:schemeClr val="accent3"/>
          </a:lnRef>
          <a:fillRef idx="1">
            <a:schemeClr val="lt1"/>
          </a:fillRef>
          <a:effectRef idx="0">
            <a:schemeClr val="accent3"/>
          </a:effectRef>
          <a:fontRef idx="minor">
            <a:schemeClr val="dk1"/>
          </a:fontRef>
        </p:style>
        <p:txBody>
          <a:bodyPr lIns="36000" tIns="0" rIns="0" bIns="0" rtlCol="0" anchor="ctr"/>
          <a:lstStyle/>
          <a:p>
            <a:r>
              <a:rPr lang="ja-JP" altLang="en-US" sz="1200" dirty="0">
                <a:solidFill>
                  <a:schemeClr val="tx1"/>
                </a:solidFill>
                <a:latin typeface="+mn-ea"/>
              </a:rPr>
              <a:t>次期テーマに向けた調査活動実施</a:t>
            </a:r>
            <a:endParaRPr lang="en-US" altLang="ja-JP" sz="1200" dirty="0">
              <a:solidFill>
                <a:schemeClr val="tx1"/>
              </a:solidFill>
              <a:latin typeface="+mn-ea"/>
            </a:endParaRPr>
          </a:p>
        </p:txBody>
      </p:sp>
      <p:sp>
        <p:nvSpPr>
          <p:cNvPr id="37" name="四角形: 角を丸くする 36">
            <a:extLst>
              <a:ext uri="{FF2B5EF4-FFF2-40B4-BE49-F238E27FC236}">
                <a16:creationId xmlns:a16="http://schemas.microsoft.com/office/drawing/2014/main" id="{2C50AF44-5B5F-4DB6-88BE-4BB214360E2E}"/>
              </a:ext>
            </a:extLst>
          </p:cNvPr>
          <p:cNvSpPr/>
          <p:nvPr/>
        </p:nvSpPr>
        <p:spPr>
          <a:xfrm>
            <a:off x="9082740" y="1638756"/>
            <a:ext cx="2781137" cy="806732"/>
          </a:xfrm>
          <a:prstGeom prst="roundRect">
            <a:avLst>
              <a:gd name="adj" fmla="val 4946"/>
            </a:avLst>
          </a:prstGeom>
          <a:noFill/>
          <a:ln>
            <a:solidFill>
              <a:schemeClr val="tx1"/>
            </a:solidFill>
          </a:ln>
        </p:spPr>
        <p:style>
          <a:lnRef idx="2">
            <a:schemeClr val="accent3"/>
          </a:lnRef>
          <a:fillRef idx="1">
            <a:schemeClr val="lt1"/>
          </a:fillRef>
          <a:effectRef idx="0">
            <a:schemeClr val="accent3"/>
          </a:effectRef>
          <a:fontRef idx="minor">
            <a:schemeClr val="dk1"/>
          </a:fontRef>
        </p:style>
        <p:txBody>
          <a:bodyPr lIns="36000" tIns="0" rIns="0" bIns="0" rtlCol="0" anchor="ctr"/>
          <a:lstStyle/>
          <a:p>
            <a:r>
              <a:rPr lang="ja-JP" altLang="en-US" sz="1200" dirty="0">
                <a:solidFill>
                  <a:schemeClr val="tx1"/>
                </a:solidFill>
                <a:latin typeface="+mn-ea"/>
              </a:rPr>
              <a:t>次期テーマに向けた調査活動実施</a:t>
            </a:r>
            <a:endParaRPr lang="en-GB" altLang="ja-JP" sz="1200" dirty="0">
              <a:solidFill>
                <a:schemeClr val="tx1"/>
              </a:solidFill>
              <a:latin typeface="+mn-ea"/>
            </a:endParaRPr>
          </a:p>
        </p:txBody>
      </p:sp>
      <p:sp>
        <p:nvSpPr>
          <p:cNvPr id="38" name="テキスト ボックス 37">
            <a:extLst>
              <a:ext uri="{FF2B5EF4-FFF2-40B4-BE49-F238E27FC236}">
                <a16:creationId xmlns:a16="http://schemas.microsoft.com/office/drawing/2014/main" id="{6CD434B1-80CF-4127-B6E3-ACF91AFEB9DE}"/>
              </a:ext>
            </a:extLst>
          </p:cNvPr>
          <p:cNvSpPr txBox="1"/>
          <p:nvPr/>
        </p:nvSpPr>
        <p:spPr>
          <a:xfrm>
            <a:off x="517055" y="812911"/>
            <a:ext cx="11263815" cy="584775"/>
          </a:xfrm>
          <a:prstGeom prst="rect">
            <a:avLst/>
          </a:prstGeom>
          <a:noFill/>
        </p:spPr>
        <p:txBody>
          <a:bodyPr wrap="square" rtlCol="0">
            <a:spAutoFit/>
          </a:bodyPr>
          <a:lstStyle/>
          <a:p>
            <a:r>
              <a:rPr lang="en-US" altLang="ja-JP" b="1" dirty="0">
                <a:latin typeface="+mn-ea"/>
              </a:rPr>
              <a:t>【</a:t>
            </a:r>
            <a:r>
              <a:rPr kumimoji="1" lang="en-US" altLang="ja-JP" b="1" dirty="0">
                <a:latin typeface="+mn-ea"/>
              </a:rPr>
              <a:t>FY22</a:t>
            </a:r>
            <a:r>
              <a:rPr kumimoji="1" lang="ja-JP" altLang="en-US" b="1" dirty="0">
                <a:latin typeface="+mn-ea"/>
              </a:rPr>
              <a:t>目標</a:t>
            </a:r>
            <a:r>
              <a:rPr kumimoji="1" lang="en-US" altLang="ja-JP" b="1" dirty="0">
                <a:latin typeface="+mn-ea"/>
              </a:rPr>
              <a:t>】</a:t>
            </a:r>
          </a:p>
          <a:p>
            <a:r>
              <a:rPr kumimoji="1" lang="en-US" altLang="ja-JP" sz="1400" u="sng" dirty="0">
                <a:latin typeface="+mn-ea"/>
              </a:rPr>
              <a:t>LR2</a:t>
            </a:r>
            <a:r>
              <a:rPr kumimoji="1" lang="ja-JP" altLang="en-US" sz="1400" u="sng" dirty="0">
                <a:latin typeface="+mn-ea"/>
              </a:rPr>
              <a:t>実施、次期テーマの起動</a:t>
            </a:r>
            <a:endParaRPr kumimoji="1" lang="en-US" altLang="ja-JP" u="sng" dirty="0">
              <a:latin typeface="+mn-ea"/>
            </a:endParaRPr>
          </a:p>
        </p:txBody>
      </p:sp>
      <p:sp>
        <p:nvSpPr>
          <p:cNvPr id="39" name="正方形/長方形 38">
            <a:extLst>
              <a:ext uri="{FF2B5EF4-FFF2-40B4-BE49-F238E27FC236}">
                <a16:creationId xmlns:a16="http://schemas.microsoft.com/office/drawing/2014/main" id="{BF8E0B7F-F5B1-418C-9DAC-020FD915CD7F}"/>
              </a:ext>
            </a:extLst>
          </p:cNvPr>
          <p:cNvSpPr/>
          <p:nvPr/>
        </p:nvSpPr>
        <p:spPr>
          <a:xfrm>
            <a:off x="8015717" y="822530"/>
            <a:ext cx="4077507" cy="307777"/>
          </a:xfrm>
          <a:prstGeom prst="rect">
            <a:avLst/>
          </a:prstGeom>
        </p:spPr>
        <p:txBody>
          <a:bodyPr wrap="square">
            <a:spAutoFit/>
          </a:bodyPr>
          <a:lstStyle/>
          <a:p>
            <a:r>
              <a:rPr lang="ja-JP" altLang="en-US" sz="1400" b="1" dirty="0"/>
              <a:t>黒字</a:t>
            </a:r>
            <a:r>
              <a:rPr lang="ja-JP" altLang="en-US" sz="1400" dirty="0"/>
              <a:t>：予定通り　</a:t>
            </a:r>
            <a:r>
              <a:rPr lang="ja-JP" altLang="en-US" sz="1400" b="1" dirty="0">
                <a:solidFill>
                  <a:srgbClr val="FF0000"/>
                </a:solidFill>
              </a:rPr>
              <a:t>赤字</a:t>
            </a:r>
            <a:r>
              <a:rPr lang="ja-JP" altLang="en-US" sz="1400" dirty="0">
                <a:solidFill>
                  <a:srgbClr val="FF0000"/>
                </a:solidFill>
              </a:rPr>
              <a:t>：遅れあり　</a:t>
            </a:r>
            <a:r>
              <a:rPr lang="ja-JP" altLang="en-US" sz="1400" b="1" dirty="0">
                <a:solidFill>
                  <a:srgbClr val="0000FF"/>
                </a:solidFill>
              </a:rPr>
              <a:t>青字</a:t>
            </a:r>
            <a:r>
              <a:rPr lang="ja-JP" altLang="en-US" sz="1400" dirty="0">
                <a:solidFill>
                  <a:srgbClr val="0000FF"/>
                </a:solidFill>
              </a:rPr>
              <a:t>：前倒し　</a:t>
            </a:r>
          </a:p>
        </p:txBody>
      </p:sp>
      <p:sp>
        <p:nvSpPr>
          <p:cNvPr id="4" name="楕円 3">
            <a:extLst>
              <a:ext uri="{FF2B5EF4-FFF2-40B4-BE49-F238E27FC236}">
                <a16:creationId xmlns:a16="http://schemas.microsoft.com/office/drawing/2014/main" id="{FFB2DFEE-2A50-49C6-BF12-227313650257}"/>
              </a:ext>
            </a:extLst>
          </p:cNvPr>
          <p:cNvSpPr>
            <a:spLocks noChangeAspect="1"/>
          </p:cNvSpPr>
          <p:nvPr/>
        </p:nvSpPr>
        <p:spPr>
          <a:xfrm>
            <a:off x="2642966" y="1697657"/>
            <a:ext cx="360000" cy="360000"/>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rgbClr val="C00000"/>
                </a:solidFill>
              </a:rPr>
              <a:t>済</a:t>
            </a:r>
          </a:p>
        </p:txBody>
      </p:sp>
      <p:sp>
        <p:nvSpPr>
          <p:cNvPr id="16" name="楕円 15">
            <a:extLst>
              <a:ext uri="{FF2B5EF4-FFF2-40B4-BE49-F238E27FC236}">
                <a16:creationId xmlns:a16="http://schemas.microsoft.com/office/drawing/2014/main" id="{0EB4DFFA-169B-4BBE-94C0-315D2A067316}"/>
              </a:ext>
            </a:extLst>
          </p:cNvPr>
          <p:cNvSpPr>
            <a:spLocks noChangeAspect="1"/>
          </p:cNvSpPr>
          <p:nvPr/>
        </p:nvSpPr>
        <p:spPr>
          <a:xfrm>
            <a:off x="5567825" y="1697657"/>
            <a:ext cx="360000" cy="360000"/>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rgbClr val="C00000"/>
                </a:solidFill>
              </a:rPr>
              <a:t>済</a:t>
            </a:r>
          </a:p>
        </p:txBody>
      </p:sp>
      <p:sp>
        <p:nvSpPr>
          <p:cNvPr id="17" name="楕円 16">
            <a:extLst>
              <a:ext uri="{FF2B5EF4-FFF2-40B4-BE49-F238E27FC236}">
                <a16:creationId xmlns:a16="http://schemas.microsoft.com/office/drawing/2014/main" id="{5E7ED576-DB88-4519-B42C-FF90A8E47689}"/>
              </a:ext>
            </a:extLst>
          </p:cNvPr>
          <p:cNvSpPr>
            <a:spLocks noChangeAspect="1"/>
          </p:cNvSpPr>
          <p:nvPr/>
        </p:nvSpPr>
        <p:spPr>
          <a:xfrm>
            <a:off x="4600242" y="2909673"/>
            <a:ext cx="282608" cy="282608"/>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a:solidFill>
                  <a:srgbClr val="C00000"/>
                </a:solidFill>
              </a:rPr>
              <a:t>済</a:t>
            </a:r>
            <a:endParaRPr kumimoji="1" lang="ja-JP" altLang="en-US" sz="1600" b="1" dirty="0">
              <a:solidFill>
                <a:srgbClr val="C00000"/>
              </a:solidFill>
            </a:endParaRPr>
          </a:p>
        </p:txBody>
      </p:sp>
      <p:sp>
        <p:nvSpPr>
          <p:cNvPr id="21" name="楕円 20">
            <a:extLst>
              <a:ext uri="{FF2B5EF4-FFF2-40B4-BE49-F238E27FC236}">
                <a16:creationId xmlns:a16="http://schemas.microsoft.com/office/drawing/2014/main" id="{EE844C28-097E-4AA3-9877-01509657D8B8}"/>
              </a:ext>
            </a:extLst>
          </p:cNvPr>
          <p:cNvSpPr>
            <a:spLocks noChangeAspect="1"/>
          </p:cNvSpPr>
          <p:nvPr/>
        </p:nvSpPr>
        <p:spPr>
          <a:xfrm>
            <a:off x="4600242" y="3259298"/>
            <a:ext cx="282608" cy="282608"/>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solidFill>
                  <a:srgbClr val="C00000"/>
                </a:solidFill>
              </a:rPr>
              <a:t>済</a:t>
            </a:r>
          </a:p>
        </p:txBody>
      </p:sp>
      <p:sp>
        <p:nvSpPr>
          <p:cNvPr id="19" name="楕円 18">
            <a:extLst>
              <a:ext uri="{FF2B5EF4-FFF2-40B4-BE49-F238E27FC236}">
                <a16:creationId xmlns:a16="http://schemas.microsoft.com/office/drawing/2014/main" id="{8D8572A9-DE04-4017-A15F-E3D95E94D932}"/>
              </a:ext>
            </a:extLst>
          </p:cNvPr>
          <p:cNvSpPr>
            <a:spLocks noChangeAspect="1"/>
          </p:cNvSpPr>
          <p:nvPr/>
        </p:nvSpPr>
        <p:spPr>
          <a:xfrm>
            <a:off x="4600242" y="3579865"/>
            <a:ext cx="282608" cy="282608"/>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solidFill>
                  <a:srgbClr val="C00000"/>
                </a:solidFill>
              </a:rPr>
              <a:t>済</a:t>
            </a:r>
          </a:p>
        </p:txBody>
      </p:sp>
    </p:spTree>
    <p:extLst>
      <p:ext uri="{BB962C8B-B14F-4D97-AF65-F5344CB8AC3E}">
        <p14:creationId xmlns:p14="http://schemas.microsoft.com/office/powerpoint/2010/main" val="16715434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905819-C16B-4E3B-8EED-D7720664A133}"/>
              </a:ext>
            </a:extLst>
          </p:cNvPr>
          <p:cNvSpPr>
            <a:spLocks noGrp="1"/>
          </p:cNvSpPr>
          <p:nvPr>
            <p:ph type="title"/>
          </p:nvPr>
        </p:nvSpPr>
        <p:spPr/>
        <p:txBody>
          <a:bodyPr>
            <a:normAutofit fontScale="90000"/>
          </a:bodyPr>
          <a:lstStyle/>
          <a:p>
            <a:r>
              <a:rPr lang="ja-JP" altLang="en-US" sz="1800" dirty="0"/>
              <a:t>補足：調査活動</a:t>
            </a:r>
            <a:br>
              <a:rPr kumimoji="1" lang="en-US" altLang="ja-JP" sz="1800" dirty="0"/>
            </a:br>
            <a:r>
              <a:rPr kumimoji="1" lang="ja-JP" altLang="en-US" sz="2700" dirty="0"/>
              <a:t>バイオマスリファイナリ</a:t>
            </a:r>
            <a:r>
              <a:rPr lang="ja-JP" altLang="en-US" sz="2700" dirty="0"/>
              <a:t>の課題</a:t>
            </a:r>
            <a:endParaRPr kumimoji="1" lang="ja-JP" altLang="en-US" sz="2700" dirty="0"/>
          </a:p>
        </p:txBody>
      </p:sp>
      <p:sp>
        <p:nvSpPr>
          <p:cNvPr id="3" name="スライド番号プレースホルダー 2">
            <a:extLst>
              <a:ext uri="{FF2B5EF4-FFF2-40B4-BE49-F238E27FC236}">
                <a16:creationId xmlns:a16="http://schemas.microsoft.com/office/drawing/2014/main" id="{B1211C50-0582-47DF-96D1-9BFFDE60C858}"/>
              </a:ext>
            </a:extLst>
          </p:cNvPr>
          <p:cNvSpPr>
            <a:spLocks noGrp="1"/>
          </p:cNvSpPr>
          <p:nvPr>
            <p:ph type="sldNum" sz="quarter" idx="10"/>
          </p:nvPr>
        </p:nvSpPr>
        <p:spPr/>
        <p:txBody>
          <a:bodyPr/>
          <a:lstStyle/>
          <a:p>
            <a:fld id="{584EAAFE-CFE5-40AD-8E95-5BFF290DC5CF}" type="slidenum">
              <a:rPr kumimoji="1" lang="ja-JP" altLang="en-US" smtClean="0"/>
              <a:pPr/>
              <a:t>30</a:t>
            </a:fld>
            <a:endParaRPr kumimoji="1" lang="ja-JP" altLang="en-US"/>
          </a:p>
        </p:txBody>
      </p:sp>
      <p:sp>
        <p:nvSpPr>
          <p:cNvPr id="4" name="テキスト プレースホルダー 3">
            <a:extLst>
              <a:ext uri="{FF2B5EF4-FFF2-40B4-BE49-F238E27FC236}">
                <a16:creationId xmlns:a16="http://schemas.microsoft.com/office/drawing/2014/main" id="{882E65D7-64D6-43C0-AA08-3D32B68CA4A2}"/>
              </a:ext>
            </a:extLst>
          </p:cNvPr>
          <p:cNvSpPr>
            <a:spLocks noGrp="1"/>
          </p:cNvSpPr>
          <p:nvPr>
            <p:ph type="body" sz="quarter" idx="11"/>
          </p:nvPr>
        </p:nvSpPr>
        <p:spPr>
          <a:xfrm>
            <a:off x="517055" y="921902"/>
            <a:ext cx="11341887" cy="4985963"/>
          </a:xfrm>
        </p:spPr>
        <p:txBody>
          <a:bodyPr/>
          <a:lstStyle/>
          <a:p>
            <a:pPr marL="342900" indent="-342900">
              <a:buFont typeface="Wingdings" panose="05000000000000000000" pitchFamily="2" charset="2"/>
              <a:buChar char="n"/>
            </a:pPr>
            <a:r>
              <a:rPr kumimoji="1" lang="ja-JP" altLang="en-US" dirty="0"/>
              <a:t>リグノセルロース系バイオマス</a:t>
            </a:r>
            <a:r>
              <a:rPr kumimoji="1" lang="en-US" altLang="ja-JP" dirty="0"/>
              <a:t>*</a:t>
            </a:r>
          </a:p>
          <a:p>
            <a:pPr marL="1062038" lvl="1" indent="-342900">
              <a:buFont typeface="Wingdings" panose="05000000000000000000" pitchFamily="2" charset="2"/>
              <a:buChar char="Ø"/>
            </a:pPr>
            <a:r>
              <a:rPr kumimoji="1" lang="ja-JP" altLang="en-US" dirty="0"/>
              <a:t>原料が大規模調達の可能性がありそうな農業残渣や木材</a:t>
            </a:r>
            <a:endParaRPr kumimoji="1" lang="en-US" altLang="ja-JP" dirty="0"/>
          </a:p>
          <a:p>
            <a:pPr marL="1062038" lvl="1" indent="-342900">
              <a:buFont typeface="Wingdings" panose="05000000000000000000" pitchFamily="2" charset="2"/>
              <a:buChar char="Ø"/>
            </a:pPr>
            <a:r>
              <a:rPr kumimoji="1" lang="ja-JP" altLang="en-US" dirty="0"/>
              <a:t>発酵可能な糖への分解がとにかく大変で、現状では採算がとれる明確な見通しがない</a:t>
            </a:r>
            <a:endParaRPr kumimoji="1" lang="en-US" altLang="ja-JP" dirty="0"/>
          </a:p>
          <a:p>
            <a:pPr marL="1062038" lvl="1" indent="-342900">
              <a:buFont typeface="Wingdings" panose="05000000000000000000" pitchFamily="2" charset="2"/>
              <a:buChar char="Ø"/>
            </a:pPr>
            <a:r>
              <a:rPr kumimoji="1" lang="en-US" altLang="ja-JP" dirty="0"/>
              <a:t>2011</a:t>
            </a:r>
            <a:r>
              <a:rPr kumimoji="1" lang="ja-JP" altLang="en-US" dirty="0"/>
              <a:t>年をピークに投資は大幅に減少</a:t>
            </a:r>
            <a:r>
              <a:rPr lang="ja-JP" altLang="en-US" dirty="0"/>
              <a:t>、ただし低炭素社会実現には欠くことができない</a:t>
            </a:r>
            <a:endParaRPr kumimoji="1" lang="en-US" altLang="ja-JP" dirty="0"/>
          </a:p>
          <a:p>
            <a:pPr marL="1062038" lvl="1" indent="-342900">
              <a:buFont typeface="Wingdings" panose="05000000000000000000" pitchFamily="2" charset="2"/>
              <a:buChar char="Ø"/>
            </a:pPr>
            <a:r>
              <a:rPr lang="ja-JP" altLang="en-US" dirty="0"/>
              <a:t>大きな課題</a:t>
            </a:r>
            <a:endParaRPr lang="en-US" altLang="ja-JP" dirty="0"/>
          </a:p>
          <a:p>
            <a:pPr marL="1543050" lvl="2" indent="-342900">
              <a:buFont typeface="Wingdings" panose="05000000000000000000" pitchFamily="2" charset="2"/>
              <a:buChar char="Ø"/>
            </a:pPr>
            <a:r>
              <a:rPr lang="ja-JP" altLang="en-US" dirty="0"/>
              <a:t>バイオマスの分解でのコスト削減</a:t>
            </a:r>
            <a:endParaRPr lang="en-US" altLang="ja-JP" dirty="0"/>
          </a:p>
          <a:p>
            <a:pPr marL="1657350" lvl="3" indent="-285750">
              <a:buFont typeface="Arial" panose="020B0604020202020204" pitchFamily="34" charset="0"/>
              <a:buChar char="•"/>
            </a:pPr>
            <a:r>
              <a:rPr lang="ja-JP" altLang="en-US" sz="1200" dirty="0"/>
              <a:t>熱・化学的前処理とバイオマス分解酵素の添加について</a:t>
            </a:r>
            <a:endParaRPr lang="en-US" altLang="ja-JP" sz="1200" dirty="0"/>
          </a:p>
          <a:p>
            <a:pPr marL="1657350" lvl="3" indent="-285750">
              <a:buFont typeface="Arial" panose="020B0604020202020204" pitchFamily="34" charset="0"/>
              <a:buChar char="•"/>
            </a:pPr>
            <a:r>
              <a:rPr lang="ja-JP" altLang="en-US" sz="1200" dirty="0"/>
              <a:t>それらに変わる代替プロセスも提案はあるがこれから</a:t>
            </a:r>
            <a:endParaRPr lang="en-US" altLang="ja-JP" sz="1200" dirty="0"/>
          </a:p>
          <a:p>
            <a:pPr marL="1543050" lvl="2" indent="-342900">
              <a:buFont typeface="Wingdings" panose="05000000000000000000" pitchFamily="2" charset="2"/>
              <a:buChar char="Ø"/>
            </a:pPr>
            <a:r>
              <a:rPr lang="ja-JP" altLang="en-US" dirty="0"/>
              <a:t>バイオマスリファイナリに対する需要が見込まれる分子と現時点で容易に生産可能な分子の間のギャップの解消</a:t>
            </a:r>
            <a:endParaRPr lang="en-US" altLang="ja-JP" dirty="0"/>
          </a:p>
          <a:p>
            <a:pPr marL="1714500" lvl="3" indent="-342900">
              <a:buFont typeface="Arial" panose="020B0604020202020204" pitchFamily="34" charset="0"/>
              <a:buChar char="•"/>
            </a:pPr>
            <a:r>
              <a:rPr kumimoji="1" lang="ja-JP" altLang="en-US" sz="1200" dirty="0"/>
              <a:t>小型自動車の電動化により、バイオ燃料の需要は電動化が困難な航空輸送・海運・長距離トラック輸送向けが中心</a:t>
            </a:r>
            <a:endParaRPr kumimoji="1" lang="en-US" altLang="ja-JP" sz="1200" dirty="0"/>
          </a:p>
          <a:p>
            <a:pPr marL="1714500" lvl="3" indent="-342900">
              <a:buFont typeface="Arial" panose="020B0604020202020204" pitchFamily="34" charset="0"/>
              <a:buChar char="•"/>
            </a:pPr>
            <a:r>
              <a:rPr lang="ja-JP" altLang="en-US" sz="1200" dirty="0"/>
              <a:t>リグノセルロース系に限らず生物触媒を介した方法では、それらに適した燃料分子（高分子）の生産は現状容易でない</a:t>
            </a:r>
            <a:endParaRPr lang="en-US" altLang="ja-JP" sz="1200" dirty="0"/>
          </a:p>
          <a:p>
            <a:pPr marL="342900" indent="-342900">
              <a:buFont typeface="Wingdings" panose="05000000000000000000" pitchFamily="2" charset="2"/>
              <a:buChar char="n"/>
            </a:pPr>
            <a:r>
              <a:rPr kumimoji="1" lang="ja-JP" altLang="en-US" sz="2000" dirty="0"/>
              <a:t>その他</a:t>
            </a:r>
            <a:endParaRPr kumimoji="1" lang="en-US" altLang="ja-JP" sz="2000" dirty="0"/>
          </a:p>
          <a:p>
            <a:pPr marL="1062038" lvl="1" indent="-342900">
              <a:buFont typeface="Wingdings" panose="05000000000000000000" pitchFamily="2" charset="2"/>
              <a:buChar char="Ø"/>
            </a:pPr>
            <a:r>
              <a:rPr kumimoji="1" lang="ja-JP" altLang="en-US" sz="1600" dirty="0"/>
              <a:t>穀物・油糧植物由来のバイオマスや海洋性バイオマスの藻類もある</a:t>
            </a:r>
            <a:r>
              <a:rPr lang="ja-JP" altLang="en-US" sz="1600" dirty="0"/>
              <a:t>。</a:t>
            </a:r>
            <a:endParaRPr kumimoji="1" lang="en-US" altLang="ja-JP" sz="1600" dirty="0"/>
          </a:p>
        </p:txBody>
      </p:sp>
      <p:sp>
        <p:nvSpPr>
          <p:cNvPr id="5" name="テキスト ボックス 4">
            <a:extLst>
              <a:ext uri="{FF2B5EF4-FFF2-40B4-BE49-F238E27FC236}">
                <a16:creationId xmlns:a16="http://schemas.microsoft.com/office/drawing/2014/main" id="{1EE8F0DA-C348-4D28-AF1E-20BE16507113}"/>
              </a:ext>
            </a:extLst>
          </p:cNvPr>
          <p:cNvSpPr txBox="1"/>
          <p:nvPr/>
        </p:nvSpPr>
        <p:spPr>
          <a:xfrm>
            <a:off x="3634681" y="5963099"/>
            <a:ext cx="8480207" cy="261610"/>
          </a:xfrm>
          <a:prstGeom prst="rect">
            <a:avLst/>
          </a:prstGeom>
          <a:noFill/>
        </p:spPr>
        <p:txBody>
          <a:bodyPr wrap="none" rtlCol="0">
            <a:spAutoFit/>
          </a:bodyPr>
          <a:lstStyle/>
          <a:p>
            <a:r>
              <a:rPr kumimoji="1" lang="en-US" altLang="ja-JP" sz="1100" dirty="0"/>
              <a:t>* </a:t>
            </a:r>
            <a:r>
              <a:rPr kumimoji="1" lang="ja-JP" altLang="en-US" sz="1100" dirty="0"/>
              <a:t>参考文献　</a:t>
            </a:r>
            <a:r>
              <a:rPr kumimoji="1" lang="en-US" altLang="ja-JP" sz="1100" dirty="0"/>
              <a:t>LR Lynd et al, Toward low-cost biological and hybrid biological/catalytic conversion of cellulosic biomass to fuels (2022)</a:t>
            </a:r>
            <a:endParaRPr kumimoji="1" lang="ja-JP" altLang="en-US" sz="1100" dirty="0"/>
          </a:p>
        </p:txBody>
      </p:sp>
    </p:spTree>
    <p:extLst>
      <p:ext uri="{BB962C8B-B14F-4D97-AF65-F5344CB8AC3E}">
        <p14:creationId xmlns:p14="http://schemas.microsoft.com/office/powerpoint/2010/main" val="11895083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正方形/長方形 77">
            <a:extLst>
              <a:ext uri="{FF2B5EF4-FFF2-40B4-BE49-F238E27FC236}">
                <a16:creationId xmlns:a16="http://schemas.microsoft.com/office/drawing/2014/main" id="{BBF5BBBB-7D00-498A-A192-F5B67D8B5097}"/>
              </a:ext>
            </a:extLst>
          </p:cNvPr>
          <p:cNvSpPr/>
          <p:nvPr/>
        </p:nvSpPr>
        <p:spPr>
          <a:xfrm>
            <a:off x="9024776" y="2770950"/>
            <a:ext cx="2759948" cy="344854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7" name="正方形/長方形 76">
            <a:extLst>
              <a:ext uri="{FF2B5EF4-FFF2-40B4-BE49-F238E27FC236}">
                <a16:creationId xmlns:a16="http://schemas.microsoft.com/office/drawing/2014/main" id="{DEBFFEA5-A515-4E27-80DF-30887F43BB1F}"/>
              </a:ext>
            </a:extLst>
          </p:cNvPr>
          <p:cNvSpPr/>
          <p:nvPr/>
        </p:nvSpPr>
        <p:spPr>
          <a:xfrm>
            <a:off x="1640211" y="2770950"/>
            <a:ext cx="5693153" cy="344854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タイトル 1">
            <a:extLst>
              <a:ext uri="{FF2B5EF4-FFF2-40B4-BE49-F238E27FC236}">
                <a16:creationId xmlns:a16="http://schemas.microsoft.com/office/drawing/2014/main" id="{CD1C5FF8-EF49-4EC8-AFDF-ABB70A0DF4C5}"/>
              </a:ext>
            </a:extLst>
          </p:cNvPr>
          <p:cNvSpPr>
            <a:spLocks noGrp="1"/>
          </p:cNvSpPr>
          <p:nvPr>
            <p:ph type="title"/>
          </p:nvPr>
        </p:nvSpPr>
        <p:spPr/>
        <p:txBody>
          <a:bodyPr>
            <a:normAutofit fontScale="90000"/>
          </a:bodyPr>
          <a:lstStyle/>
          <a:p>
            <a:r>
              <a:rPr lang="ja-JP" altLang="en-US" sz="1800" dirty="0"/>
              <a:t>補足：調査活動</a:t>
            </a:r>
            <a:br>
              <a:rPr lang="en-US" altLang="ja-JP" sz="1800" dirty="0"/>
            </a:br>
            <a:r>
              <a:rPr lang="ja-JP" altLang="en-US" sz="2700" dirty="0"/>
              <a:t>酵素・生物触媒</a:t>
            </a:r>
            <a:endParaRPr kumimoji="1" lang="ja-JP" altLang="en-US" dirty="0"/>
          </a:p>
        </p:txBody>
      </p:sp>
      <p:sp>
        <p:nvSpPr>
          <p:cNvPr id="3" name="スライド番号プレースホルダー 2">
            <a:extLst>
              <a:ext uri="{FF2B5EF4-FFF2-40B4-BE49-F238E27FC236}">
                <a16:creationId xmlns:a16="http://schemas.microsoft.com/office/drawing/2014/main" id="{492D5A56-F0D4-4876-BA4C-4C58665017DE}"/>
              </a:ext>
            </a:extLst>
          </p:cNvPr>
          <p:cNvSpPr>
            <a:spLocks noGrp="1"/>
          </p:cNvSpPr>
          <p:nvPr>
            <p:ph type="sldNum" sz="quarter" idx="10"/>
          </p:nvPr>
        </p:nvSpPr>
        <p:spPr/>
        <p:txBody>
          <a:bodyPr/>
          <a:lstStyle/>
          <a:p>
            <a:fld id="{584EAAFE-CFE5-40AD-8E95-5BFF290DC5CF}" type="slidenum">
              <a:rPr kumimoji="1" lang="ja-JP" altLang="en-US" smtClean="0"/>
              <a:pPr/>
              <a:t>31</a:t>
            </a:fld>
            <a:endParaRPr kumimoji="1" lang="ja-JP" altLang="en-US"/>
          </a:p>
        </p:txBody>
      </p:sp>
      <p:sp>
        <p:nvSpPr>
          <p:cNvPr id="27" name="テキスト プレースホルダー 26">
            <a:extLst>
              <a:ext uri="{FF2B5EF4-FFF2-40B4-BE49-F238E27FC236}">
                <a16:creationId xmlns:a16="http://schemas.microsoft.com/office/drawing/2014/main" id="{47309500-A7A1-48C4-B7DC-00929A3593A6}"/>
              </a:ext>
            </a:extLst>
          </p:cNvPr>
          <p:cNvSpPr>
            <a:spLocks noGrp="1"/>
          </p:cNvSpPr>
          <p:nvPr>
            <p:ph type="body" sz="quarter" idx="11"/>
          </p:nvPr>
        </p:nvSpPr>
        <p:spPr>
          <a:xfrm>
            <a:off x="546173" y="857558"/>
            <a:ext cx="11341887" cy="369332"/>
          </a:xfrm>
        </p:spPr>
        <p:txBody>
          <a:bodyPr/>
          <a:lstStyle/>
          <a:p>
            <a:r>
              <a:rPr lang="ja-JP" altLang="en-US" sz="2000" dirty="0"/>
              <a:t>生産現場で使用される</a:t>
            </a:r>
            <a:r>
              <a:rPr lang="ja-JP" altLang="en-US" sz="2000" dirty="0">
                <a:highlight>
                  <a:srgbClr val="FFFF00"/>
                </a:highlight>
              </a:rPr>
              <a:t>酵素・生物触媒は偶然に頼る探索・改変から人工設計するようになる</a:t>
            </a:r>
            <a:r>
              <a:rPr lang="ja-JP" altLang="en-US" sz="2000" dirty="0"/>
              <a:t>と予想</a:t>
            </a:r>
          </a:p>
        </p:txBody>
      </p:sp>
      <p:sp>
        <p:nvSpPr>
          <p:cNvPr id="55" name="テキスト ボックス 54">
            <a:extLst>
              <a:ext uri="{FF2B5EF4-FFF2-40B4-BE49-F238E27FC236}">
                <a16:creationId xmlns:a16="http://schemas.microsoft.com/office/drawing/2014/main" id="{B10AE7AA-21D5-4173-AFDE-1363D7FE227E}"/>
              </a:ext>
            </a:extLst>
          </p:cNvPr>
          <p:cNvSpPr txBox="1"/>
          <p:nvPr/>
        </p:nvSpPr>
        <p:spPr>
          <a:xfrm>
            <a:off x="202438" y="4078275"/>
            <a:ext cx="1223412" cy="923330"/>
          </a:xfrm>
          <a:prstGeom prst="rect">
            <a:avLst/>
          </a:prstGeom>
          <a:noFill/>
        </p:spPr>
        <p:txBody>
          <a:bodyPr wrap="none" rtlCol="0">
            <a:spAutoFit/>
          </a:bodyPr>
          <a:lstStyle/>
          <a:p>
            <a:r>
              <a:rPr kumimoji="1" lang="ja-JP" altLang="en-US" dirty="0"/>
              <a:t>酵素</a:t>
            </a:r>
            <a:endParaRPr kumimoji="1" lang="en-US" altLang="ja-JP" dirty="0"/>
          </a:p>
          <a:p>
            <a:r>
              <a:rPr kumimoji="1" lang="ja-JP" altLang="en-US" dirty="0"/>
              <a:t>探索・改変</a:t>
            </a:r>
            <a:endParaRPr kumimoji="1" lang="en-US" altLang="ja-JP" dirty="0"/>
          </a:p>
          <a:p>
            <a:r>
              <a:rPr kumimoji="1" lang="ja-JP" altLang="en-US" dirty="0"/>
              <a:t>技術</a:t>
            </a:r>
          </a:p>
        </p:txBody>
      </p:sp>
      <p:sp>
        <p:nvSpPr>
          <p:cNvPr id="56" name="テキスト ボックス 55">
            <a:extLst>
              <a:ext uri="{FF2B5EF4-FFF2-40B4-BE49-F238E27FC236}">
                <a16:creationId xmlns:a16="http://schemas.microsoft.com/office/drawing/2014/main" id="{DF53A2C3-DA04-460C-8E0D-619B0D17D09B}"/>
              </a:ext>
            </a:extLst>
          </p:cNvPr>
          <p:cNvSpPr txBox="1"/>
          <p:nvPr/>
        </p:nvSpPr>
        <p:spPr>
          <a:xfrm>
            <a:off x="473390" y="1603201"/>
            <a:ext cx="646331" cy="923330"/>
          </a:xfrm>
          <a:prstGeom prst="rect">
            <a:avLst/>
          </a:prstGeom>
          <a:noFill/>
        </p:spPr>
        <p:txBody>
          <a:bodyPr wrap="none" rtlCol="0">
            <a:spAutoFit/>
          </a:bodyPr>
          <a:lstStyle/>
          <a:p>
            <a:r>
              <a:rPr kumimoji="1" lang="ja-JP" altLang="en-US" dirty="0"/>
              <a:t>物質</a:t>
            </a:r>
            <a:endParaRPr kumimoji="1" lang="en-US" altLang="ja-JP" dirty="0"/>
          </a:p>
          <a:p>
            <a:r>
              <a:rPr kumimoji="1" lang="ja-JP" altLang="en-US" dirty="0"/>
              <a:t>生産</a:t>
            </a:r>
            <a:endParaRPr kumimoji="1" lang="en-US" altLang="ja-JP" dirty="0"/>
          </a:p>
          <a:p>
            <a:r>
              <a:rPr kumimoji="1" lang="ja-JP" altLang="en-US" dirty="0"/>
              <a:t>技術</a:t>
            </a:r>
          </a:p>
        </p:txBody>
      </p:sp>
      <p:sp>
        <p:nvSpPr>
          <p:cNvPr id="136" name="左中かっこ 135">
            <a:extLst>
              <a:ext uri="{FF2B5EF4-FFF2-40B4-BE49-F238E27FC236}">
                <a16:creationId xmlns:a16="http://schemas.microsoft.com/office/drawing/2014/main" id="{80B31E2E-1DF1-45B2-8525-550141741601}"/>
              </a:ext>
            </a:extLst>
          </p:cNvPr>
          <p:cNvSpPr/>
          <p:nvPr/>
        </p:nvSpPr>
        <p:spPr>
          <a:xfrm>
            <a:off x="1402401" y="1270141"/>
            <a:ext cx="237810" cy="1441560"/>
          </a:xfrm>
          <a:prstGeom prst="leftBrac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7" name="左中かっこ 136">
            <a:extLst>
              <a:ext uri="{FF2B5EF4-FFF2-40B4-BE49-F238E27FC236}">
                <a16:creationId xmlns:a16="http://schemas.microsoft.com/office/drawing/2014/main" id="{0CBD31F6-3773-4BD7-9E74-B7807B55CB16}"/>
              </a:ext>
            </a:extLst>
          </p:cNvPr>
          <p:cNvSpPr/>
          <p:nvPr/>
        </p:nvSpPr>
        <p:spPr>
          <a:xfrm>
            <a:off x="1403396" y="2855676"/>
            <a:ext cx="217192" cy="3295521"/>
          </a:xfrm>
          <a:prstGeom prst="leftBrac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0" name="正方形/長方形 89">
            <a:extLst>
              <a:ext uri="{FF2B5EF4-FFF2-40B4-BE49-F238E27FC236}">
                <a16:creationId xmlns:a16="http://schemas.microsoft.com/office/drawing/2014/main" id="{528AB4E3-7F5B-4844-A721-05703268547C}"/>
              </a:ext>
            </a:extLst>
          </p:cNvPr>
          <p:cNvSpPr/>
          <p:nvPr/>
        </p:nvSpPr>
        <p:spPr>
          <a:xfrm>
            <a:off x="2031085" y="2914810"/>
            <a:ext cx="1524213" cy="1499255"/>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3" name="正方形/長方形 82">
            <a:extLst>
              <a:ext uri="{FF2B5EF4-FFF2-40B4-BE49-F238E27FC236}">
                <a16:creationId xmlns:a16="http://schemas.microsoft.com/office/drawing/2014/main" id="{F62A0301-7414-42AD-BFAF-F6C04F86D26C}"/>
              </a:ext>
            </a:extLst>
          </p:cNvPr>
          <p:cNvSpPr/>
          <p:nvPr/>
        </p:nvSpPr>
        <p:spPr>
          <a:xfrm>
            <a:off x="4046147" y="2898439"/>
            <a:ext cx="3189650" cy="149925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 name="テキスト ボックス 3">
            <a:extLst>
              <a:ext uri="{FF2B5EF4-FFF2-40B4-BE49-F238E27FC236}">
                <a16:creationId xmlns:a16="http://schemas.microsoft.com/office/drawing/2014/main" id="{23041EF1-AACD-416B-AF5E-5B6F1FC95669}"/>
              </a:ext>
            </a:extLst>
          </p:cNvPr>
          <p:cNvSpPr txBox="1"/>
          <p:nvPr/>
        </p:nvSpPr>
        <p:spPr>
          <a:xfrm>
            <a:off x="1588593" y="5768163"/>
            <a:ext cx="569954" cy="369332"/>
          </a:xfrm>
          <a:prstGeom prst="rect">
            <a:avLst/>
          </a:prstGeom>
          <a:noFill/>
        </p:spPr>
        <p:txBody>
          <a:bodyPr wrap="none" rtlCol="0">
            <a:spAutoFit/>
          </a:bodyPr>
          <a:lstStyle/>
          <a:p>
            <a:r>
              <a:rPr kumimoji="1" lang="ja-JP" altLang="en-US" dirty="0"/>
              <a:t>環境</a:t>
            </a:r>
          </a:p>
        </p:txBody>
      </p:sp>
      <p:sp>
        <p:nvSpPr>
          <p:cNvPr id="41" name="テキスト ボックス 40">
            <a:extLst>
              <a:ext uri="{FF2B5EF4-FFF2-40B4-BE49-F238E27FC236}">
                <a16:creationId xmlns:a16="http://schemas.microsoft.com/office/drawing/2014/main" id="{56C9A2F2-EDF3-4193-B59D-944DD767CD95}"/>
              </a:ext>
            </a:extLst>
          </p:cNvPr>
          <p:cNvSpPr txBox="1"/>
          <p:nvPr/>
        </p:nvSpPr>
        <p:spPr>
          <a:xfrm>
            <a:off x="2373845" y="5768163"/>
            <a:ext cx="801781" cy="369332"/>
          </a:xfrm>
          <a:prstGeom prst="rect">
            <a:avLst/>
          </a:prstGeom>
          <a:noFill/>
        </p:spPr>
        <p:txBody>
          <a:bodyPr wrap="none" rtlCol="0">
            <a:spAutoFit/>
          </a:bodyPr>
          <a:lstStyle/>
          <a:p>
            <a:r>
              <a:rPr kumimoji="1" lang="ja-JP" altLang="en-US" dirty="0"/>
              <a:t>サンプル</a:t>
            </a:r>
          </a:p>
        </p:txBody>
      </p:sp>
      <p:sp>
        <p:nvSpPr>
          <p:cNvPr id="42" name="テキスト ボックス 41">
            <a:extLst>
              <a:ext uri="{FF2B5EF4-FFF2-40B4-BE49-F238E27FC236}">
                <a16:creationId xmlns:a16="http://schemas.microsoft.com/office/drawing/2014/main" id="{CF6AEBCB-EFEC-4507-A760-B31505034C91}"/>
              </a:ext>
            </a:extLst>
          </p:cNvPr>
          <p:cNvSpPr txBox="1"/>
          <p:nvPr/>
        </p:nvSpPr>
        <p:spPr>
          <a:xfrm>
            <a:off x="2426007" y="4674693"/>
            <a:ext cx="705658" cy="553998"/>
          </a:xfrm>
          <a:prstGeom prst="rect">
            <a:avLst/>
          </a:prstGeom>
          <a:noFill/>
        </p:spPr>
        <p:txBody>
          <a:bodyPr wrap="none" rtlCol="0">
            <a:spAutoFit/>
          </a:bodyPr>
          <a:lstStyle/>
          <a:p>
            <a:pPr algn="ctr"/>
            <a:r>
              <a:rPr kumimoji="1" lang="ja-JP" altLang="en-US" dirty="0"/>
              <a:t>生物</a:t>
            </a:r>
            <a:endParaRPr kumimoji="1" lang="en-US" altLang="ja-JP" dirty="0"/>
          </a:p>
          <a:p>
            <a:pPr algn="ctr"/>
            <a:r>
              <a:rPr kumimoji="1" lang="ja-JP" altLang="en-US" sz="1200" dirty="0"/>
              <a:t>（単離）</a:t>
            </a:r>
          </a:p>
        </p:txBody>
      </p:sp>
      <p:sp>
        <p:nvSpPr>
          <p:cNvPr id="43" name="テキスト ボックス 42">
            <a:extLst>
              <a:ext uri="{FF2B5EF4-FFF2-40B4-BE49-F238E27FC236}">
                <a16:creationId xmlns:a16="http://schemas.microsoft.com/office/drawing/2014/main" id="{A2699994-B93C-4B8F-A169-8DBB71962199}"/>
              </a:ext>
            </a:extLst>
          </p:cNvPr>
          <p:cNvSpPr txBox="1"/>
          <p:nvPr/>
        </p:nvSpPr>
        <p:spPr>
          <a:xfrm>
            <a:off x="4534679" y="4747698"/>
            <a:ext cx="592572" cy="369332"/>
          </a:xfrm>
          <a:prstGeom prst="rect">
            <a:avLst/>
          </a:prstGeom>
          <a:noFill/>
        </p:spPr>
        <p:txBody>
          <a:bodyPr wrap="none" rtlCol="0">
            <a:spAutoFit/>
          </a:bodyPr>
          <a:lstStyle/>
          <a:p>
            <a:r>
              <a:rPr kumimoji="1" lang="en-US" altLang="ja-JP" dirty="0"/>
              <a:t>DNA</a:t>
            </a:r>
            <a:endParaRPr kumimoji="1" lang="ja-JP" altLang="en-US" dirty="0"/>
          </a:p>
        </p:txBody>
      </p:sp>
      <p:sp>
        <p:nvSpPr>
          <p:cNvPr id="44" name="テキスト ボックス 43">
            <a:extLst>
              <a:ext uri="{FF2B5EF4-FFF2-40B4-BE49-F238E27FC236}">
                <a16:creationId xmlns:a16="http://schemas.microsoft.com/office/drawing/2014/main" id="{123638C6-A93D-450F-9384-743C23DF5207}"/>
              </a:ext>
            </a:extLst>
          </p:cNvPr>
          <p:cNvSpPr txBox="1"/>
          <p:nvPr/>
        </p:nvSpPr>
        <p:spPr>
          <a:xfrm>
            <a:off x="5942150" y="4674693"/>
            <a:ext cx="1108527" cy="553998"/>
          </a:xfrm>
          <a:prstGeom prst="rect">
            <a:avLst/>
          </a:prstGeom>
          <a:noFill/>
        </p:spPr>
        <p:txBody>
          <a:bodyPr wrap="none" rtlCol="0">
            <a:spAutoFit/>
          </a:bodyPr>
          <a:lstStyle/>
          <a:p>
            <a:r>
              <a:rPr kumimoji="1" lang="ja-JP" altLang="en-US" dirty="0"/>
              <a:t>プロテオーム</a:t>
            </a:r>
            <a:endParaRPr kumimoji="1" lang="en-US" altLang="ja-JP" dirty="0"/>
          </a:p>
          <a:p>
            <a:r>
              <a:rPr kumimoji="1" lang="ja-JP" altLang="en-US" sz="1200" dirty="0"/>
              <a:t>（タンパク質）</a:t>
            </a:r>
          </a:p>
        </p:txBody>
      </p:sp>
      <p:sp>
        <p:nvSpPr>
          <p:cNvPr id="45" name="テキスト ボックス 44">
            <a:extLst>
              <a:ext uri="{FF2B5EF4-FFF2-40B4-BE49-F238E27FC236}">
                <a16:creationId xmlns:a16="http://schemas.microsoft.com/office/drawing/2014/main" id="{E1616703-2434-40C9-83EA-76BDD0DC6E4F}"/>
              </a:ext>
            </a:extLst>
          </p:cNvPr>
          <p:cNvSpPr txBox="1"/>
          <p:nvPr/>
        </p:nvSpPr>
        <p:spPr>
          <a:xfrm>
            <a:off x="2013759" y="3569630"/>
            <a:ext cx="1515637" cy="553998"/>
          </a:xfrm>
          <a:prstGeom prst="rect">
            <a:avLst/>
          </a:prstGeom>
          <a:noFill/>
        </p:spPr>
        <p:txBody>
          <a:bodyPr wrap="none" rtlCol="0">
            <a:spAutoFit/>
          </a:bodyPr>
          <a:lstStyle/>
          <a:p>
            <a:pPr algn="ctr"/>
            <a:r>
              <a:rPr kumimoji="1" lang="ja-JP" altLang="en-US" dirty="0"/>
              <a:t>生物触媒</a:t>
            </a:r>
            <a:endParaRPr kumimoji="1" lang="en-US" altLang="ja-JP" dirty="0"/>
          </a:p>
          <a:p>
            <a:pPr algn="ctr"/>
            <a:r>
              <a:rPr kumimoji="1" lang="ja-JP" altLang="en-US" sz="1200" dirty="0"/>
              <a:t>（タンパク質合成以外）</a:t>
            </a:r>
          </a:p>
        </p:txBody>
      </p:sp>
      <p:sp>
        <p:nvSpPr>
          <p:cNvPr id="46" name="テキスト ボックス 45">
            <a:extLst>
              <a:ext uri="{FF2B5EF4-FFF2-40B4-BE49-F238E27FC236}">
                <a16:creationId xmlns:a16="http://schemas.microsoft.com/office/drawing/2014/main" id="{FD84021A-58E6-48AB-841B-8A4205EB27C7}"/>
              </a:ext>
            </a:extLst>
          </p:cNvPr>
          <p:cNvSpPr txBox="1"/>
          <p:nvPr/>
        </p:nvSpPr>
        <p:spPr>
          <a:xfrm>
            <a:off x="4211019" y="3599439"/>
            <a:ext cx="1244231" cy="553998"/>
          </a:xfrm>
          <a:prstGeom prst="rect">
            <a:avLst/>
          </a:prstGeom>
          <a:noFill/>
        </p:spPr>
        <p:txBody>
          <a:bodyPr wrap="none" rtlCol="0">
            <a:spAutoFit/>
          </a:bodyPr>
          <a:lstStyle/>
          <a:p>
            <a:r>
              <a:rPr kumimoji="1" lang="ja-JP" altLang="en-US" dirty="0"/>
              <a:t>生物触媒</a:t>
            </a:r>
            <a:endParaRPr kumimoji="1" lang="en-US" altLang="ja-JP" dirty="0"/>
          </a:p>
          <a:p>
            <a:r>
              <a:rPr kumimoji="1" lang="ja-JP" altLang="en-US" sz="1200" dirty="0"/>
              <a:t>（タンパク質合成）</a:t>
            </a:r>
          </a:p>
        </p:txBody>
      </p:sp>
      <p:sp>
        <p:nvSpPr>
          <p:cNvPr id="48" name="テキスト ボックス 47">
            <a:extLst>
              <a:ext uri="{FF2B5EF4-FFF2-40B4-BE49-F238E27FC236}">
                <a16:creationId xmlns:a16="http://schemas.microsoft.com/office/drawing/2014/main" id="{CA7D575E-D9D5-4057-A28E-D099F1B44FC5}"/>
              </a:ext>
            </a:extLst>
          </p:cNvPr>
          <p:cNvSpPr txBox="1"/>
          <p:nvPr/>
        </p:nvSpPr>
        <p:spPr>
          <a:xfrm>
            <a:off x="6000106" y="3691772"/>
            <a:ext cx="992614" cy="369332"/>
          </a:xfrm>
          <a:prstGeom prst="rect">
            <a:avLst/>
          </a:prstGeom>
          <a:noFill/>
        </p:spPr>
        <p:txBody>
          <a:bodyPr wrap="none" rtlCol="0">
            <a:spAutoFit/>
          </a:bodyPr>
          <a:lstStyle/>
          <a:p>
            <a:r>
              <a:rPr kumimoji="1" lang="ja-JP" altLang="en-US" dirty="0"/>
              <a:t>天然酵素</a:t>
            </a:r>
          </a:p>
        </p:txBody>
      </p:sp>
      <p:sp>
        <p:nvSpPr>
          <p:cNvPr id="51" name="テキスト ボックス 50">
            <a:extLst>
              <a:ext uri="{FF2B5EF4-FFF2-40B4-BE49-F238E27FC236}">
                <a16:creationId xmlns:a16="http://schemas.microsoft.com/office/drawing/2014/main" id="{32ED8A4E-369D-4E93-9860-2379DF3BA699}"/>
              </a:ext>
            </a:extLst>
          </p:cNvPr>
          <p:cNvSpPr txBox="1"/>
          <p:nvPr/>
        </p:nvSpPr>
        <p:spPr>
          <a:xfrm>
            <a:off x="6000106" y="3045442"/>
            <a:ext cx="992614" cy="369332"/>
          </a:xfrm>
          <a:prstGeom prst="rect">
            <a:avLst/>
          </a:prstGeom>
          <a:noFill/>
        </p:spPr>
        <p:txBody>
          <a:bodyPr wrap="none" rtlCol="0">
            <a:spAutoFit/>
          </a:bodyPr>
          <a:lstStyle/>
          <a:p>
            <a:r>
              <a:rPr kumimoji="1" lang="ja-JP" altLang="en-US" dirty="0"/>
              <a:t>改変酵素</a:t>
            </a:r>
          </a:p>
        </p:txBody>
      </p:sp>
      <p:sp>
        <p:nvSpPr>
          <p:cNvPr id="52" name="テキスト ボックス 51">
            <a:extLst>
              <a:ext uri="{FF2B5EF4-FFF2-40B4-BE49-F238E27FC236}">
                <a16:creationId xmlns:a16="http://schemas.microsoft.com/office/drawing/2014/main" id="{26DEBDAB-EA1B-43F6-A2B7-ACD693D26233}"/>
              </a:ext>
            </a:extLst>
          </p:cNvPr>
          <p:cNvSpPr txBox="1"/>
          <p:nvPr/>
        </p:nvSpPr>
        <p:spPr>
          <a:xfrm>
            <a:off x="5445849" y="1441160"/>
            <a:ext cx="569954" cy="369332"/>
          </a:xfrm>
          <a:prstGeom prst="rect">
            <a:avLst/>
          </a:prstGeom>
          <a:noFill/>
        </p:spPr>
        <p:txBody>
          <a:bodyPr wrap="none" rtlCol="0">
            <a:spAutoFit/>
          </a:bodyPr>
          <a:lstStyle/>
          <a:p>
            <a:r>
              <a:rPr kumimoji="1" lang="ja-JP" altLang="en-US" dirty="0"/>
              <a:t>原料</a:t>
            </a:r>
            <a:endParaRPr kumimoji="1" lang="en-US" altLang="ja-JP" dirty="0"/>
          </a:p>
        </p:txBody>
      </p:sp>
      <p:sp>
        <p:nvSpPr>
          <p:cNvPr id="53" name="テキスト ボックス 52">
            <a:extLst>
              <a:ext uri="{FF2B5EF4-FFF2-40B4-BE49-F238E27FC236}">
                <a16:creationId xmlns:a16="http://schemas.microsoft.com/office/drawing/2014/main" id="{A1941638-A35E-4D1B-9BF0-B845FA475CF2}"/>
              </a:ext>
            </a:extLst>
          </p:cNvPr>
          <p:cNvSpPr txBox="1"/>
          <p:nvPr/>
        </p:nvSpPr>
        <p:spPr>
          <a:xfrm>
            <a:off x="4979958" y="1999278"/>
            <a:ext cx="2146742" cy="369332"/>
          </a:xfrm>
          <a:prstGeom prst="rect">
            <a:avLst/>
          </a:prstGeom>
          <a:noFill/>
        </p:spPr>
        <p:txBody>
          <a:bodyPr wrap="none" rtlCol="0">
            <a:spAutoFit/>
          </a:bodyPr>
          <a:lstStyle/>
          <a:p>
            <a:r>
              <a:rPr kumimoji="1" lang="ja-JP" altLang="en-US" dirty="0"/>
              <a:t>酵素製剤・生物触媒</a:t>
            </a:r>
            <a:endParaRPr kumimoji="1" lang="en-US" altLang="ja-JP" dirty="0"/>
          </a:p>
        </p:txBody>
      </p:sp>
      <p:sp>
        <p:nvSpPr>
          <p:cNvPr id="54" name="テキスト ボックス 53">
            <a:extLst>
              <a:ext uri="{FF2B5EF4-FFF2-40B4-BE49-F238E27FC236}">
                <a16:creationId xmlns:a16="http://schemas.microsoft.com/office/drawing/2014/main" id="{0164DA26-ED1C-4F4F-8E61-9F9BEFD43504}"/>
              </a:ext>
            </a:extLst>
          </p:cNvPr>
          <p:cNvSpPr txBox="1"/>
          <p:nvPr/>
        </p:nvSpPr>
        <p:spPr>
          <a:xfrm>
            <a:off x="2106153" y="1367456"/>
            <a:ext cx="977065" cy="369332"/>
          </a:xfrm>
          <a:prstGeom prst="rect">
            <a:avLst/>
          </a:prstGeom>
          <a:noFill/>
        </p:spPr>
        <p:txBody>
          <a:bodyPr wrap="none" rtlCol="0">
            <a:spAutoFit/>
          </a:bodyPr>
          <a:lstStyle/>
          <a:p>
            <a:r>
              <a:rPr kumimoji="1" lang="ja-JP" altLang="en-US" b="1" dirty="0"/>
              <a:t>生産現場</a:t>
            </a:r>
            <a:endParaRPr kumimoji="1" lang="en-US" altLang="ja-JP" b="1" dirty="0"/>
          </a:p>
        </p:txBody>
      </p:sp>
      <p:cxnSp>
        <p:nvCxnSpPr>
          <p:cNvPr id="9" name="直線矢印コネクタ 8">
            <a:extLst>
              <a:ext uri="{FF2B5EF4-FFF2-40B4-BE49-F238E27FC236}">
                <a16:creationId xmlns:a16="http://schemas.microsoft.com/office/drawing/2014/main" id="{5B9B506E-B190-4F9D-871E-1E3BD11307C0}"/>
              </a:ext>
            </a:extLst>
          </p:cNvPr>
          <p:cNvCxnSpPr>
            <a:stCxn id="4" idx="3"/>
            <a:endCxn id="41" idx="1"/>
          </p:cNvCxnSpPr>
          <p:nvPr/>
        </p:nvCxnSpPr>
        <p:spPr>
          <a:xfrm>
            <a:off x="2158547" y="5952829"/>
            <a:ext cx="215298"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a:extLst>
              <a:ext uri="{FF2B5EF4-FFF2-40B4-BE49-F238E27FC236}">
                <a16:creationId xmlns:a16="http://schemas.microsoft.com/office/drawing/2014/main" id="{68615D40-D3EF-48A5-B625-FB6CF7F4364C}"/>
              </a:ext>
            </a:extLst>
          </p:cNvPr>
          <p:cNvCxnSpPr>
            <a:cxnSpLocks/>
            <a:stCxn id="41" idx="0"/>
            <a:endCxn id="42" idx="2"/>
          </p:cNvCxnSpPr>
          <p:nvPr/>
        </p:nvCxnSpPr>
        <p:spPr>
          <a:xfrm flipV="1">
            <a:off x="2774736" y="5228691"/>
            <a:ext cx="4100" cy="539472"/>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9" name="直線矢印コネクタ 58">
            <a:extLst>
              <a:ext uri="{FF2B5EF4-FFF2-40B4-BE49-F238E27FC236}">
                <a16:creationId xmlns:a16="http://schemas.microsoft.com/office/drawing/2014/main" id="{E6AEC3DD-559A-4FBD-BB6B-F5DC5B80DE65}"/>
              </a:ext>
            </a:extLst>
          </p:cNvPr>
          <p:cNvCxnSpPr>
            <a:cxnSpLocks/>
            <a:stCxn id="41" idx="0"/>
            <a:endCxn id="43" idx="2"/>
          </p:cNvCxnSpPr>
          <p:nvPr/>
        </p:nvCxnSpPr>
        <p:spPr>
          <a:xfrm flipV="1">
            <a:off x="2774736" y="5117030"/>
            <a:ext cx="2056229" cy="65113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2" name="直線矢印コネクタ 61">
            <a:extLst>
              <a:ext uri="{FF2B5EF4-FFF2-40B4-BE49-F238E27FC236}">
                <a16:creationId xmlns:a16="http://schemas.microsoft.com/office/drawing/2014/main" id="{11B90702-F81D-4F1F-BFCD-8D597DD593AF}"/>
              </a:ext>
            </a:extLst>
          </p:cNvPr>
          <p:cNvCxnSpPr>
            <a:cxnSpLocks/>
            <a:stCxn id="41" idx="0"/>
            <a:endCxn id="44" idx="2"/>
          </p:cNvCxnSpPr>
          <p:nvPr/>
        </p:nvCxnSpPr>
        <p:spPr>
          <a:xfrm flipV="1">
            <a:off x="2774736" y="5228691"/>
            <a:ext cx="3721678" cy="539472"/>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5" name="直線矢印コネクタ 64">
            <a:extLst>
              <a:ext uri="{FF2B5EF4-FFF2-40B4-BE49-F238E27FC236}">
                <a16:creationId xmlns:a16="http://schemas.microsoft.com/office/drawing/2014/main" id="{65D8CC54-7BF1-47E0-AC0B-4492A233D19C}"/>
              </a:ext>
            </a:extLst>
          </p:cNvPr>
          <p:cNvCxnSpPr>
            <a:cxnSpLocks/>
            <a:stCxn id="42" idx="0"/>
          </p:cNvCxnSpPr>
          <p:nvPr/>
        </p:nvCxnSpPr>
        <p:spPr>
          <a:xfrm flipV="1">
            <a:off x="2778836" y="4120695"/>
            <a:ext cx="0" cy="553998"/>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1" name="直線矢印コネクタ 70">
            <a:extLst>
              <a:ext uri="{FF2B5EF4-FFF2-40B4-BE49-F238E27FC236}">
                <a16:creationId xmlns:a16="http://schemas.microsoft.com/office/drawing/2014/main" id="{77F422D3-C827-4869-8F1E-0B141C47C094}"/>
              </a:ext>
            </a:extLst>
          </p:cNvPr>
          <p:cNvCxnSpPr>
            <a:cxnSpLocks/>
            <a:stCxn id="42" idx="0"/>
            <a:endCxn id="46" idx="2"/>
          </p:cNvCxnSpPr>
          <p:nvPr/>
        </p:nvCxnSpPr>
        <p:spPr>
          <a:xfrm flipV="1">
            <a:off x="2778836" y="4153437"/>
            <a:ext cx="2054299" cy="521256"/>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3" name="直線矢印コネクタ 62">
            <a:extLst>
              <a:ext uri="{FF2B5EF4-FFF2-40B4-BE49-F238E27FC236}">
                <a16:creationId xmlns:a16="http://schemas.microsoft.com/office/drawing/2014/main" id="{1325E13F-3573-48CB-8AB3-AA5356BE9FFF}"/>
              </a:ext>
            </a:extLst>
          </p:cNvPr>
          <p:cNvCxnSpPr>
            <a:stCxn id="42" idx="3"/>
            <a:endCxn id="43" idx="1"/>
          </p:cNvCxnSpPr>
          <p:nvPr/>
        </p:nvCxnSpPr>
        <p:spPr>
          <a:xfrm flipV="1">
            <a:off x="3131664" y="4932364"/>
            <a:ext cx="1403014" cy="19328"/>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6" name="直線矢印コネクタ 65">
            <a:extLst>
              <a:ext uri="{FF2B5EF4-FFF2-40B4-BE49-F238E27FC236}">
                <a16:creationId xmlns:a16="http://schemas.microsoft.com/office/drawing/2014/main" id="{B7237F6F-3392-49BA-8E30-10B93331CC8A}"/>
              </a:ext>
            </a:extLst>
          </p:cNvPr>
          <p:cNvCxnSpPr>
            <a:stCxn id="44" idx="0"/>
            <a:endCxn id="48" idx="2"/>
          </p:cNvCxnSpPr>
          <p:nvPr/>
        </p:nvCxnSpPr>
        <p:spPr>
          <a:xfrm flipH="1" flipV="1">
            <a:off x="6496413" y="4061104"/>
            <a:ext cx="1" cy="613589"/>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2" name="直線矢印コネクタ 71">
            <a:extLst>
              <a:ext uri="{FF2B5EF4-FFF2-40B4-BE49-F238E27FC236}">
                <a16:creationId xmlns:a16="http://schemas.microsoft.com/office/drawing/2014/main" id="{52DE3AD5-B591-4E00-9E3D-2F33E3674264}"/>
              </a:ext>
            </a:extLst>
          </p:cNvPr>
          <p:cNvCxnSpPr>
            <a:stCxn id="43" idx="0"/>
            <a:endCxn id="48" idx="2"/>
          </p:cNvCxnSpPr>
          <p:nvPr/>
        </p:nvCxnSpPr>
        <p:spPr>
          <a:xfrm flipV="1">
            <a:off x="4830965" y="4061104"/>
            <a:ext cx="1665448" cy="686594"/>
          </a:xfrm>
          <a:prstGeom prst="straightConnector1">
            <a:avLst/>
          </a:prstGeom>
          <a:ln>
            <a:headEnd type="triangle" w="med" len="med"/>
            <a:tailEnd type="triangle"/>
          </a:ln>
        </p:spPr>
        <p:style>
          <a:lnRef idx="1">
            <a:schemeClr val="accent1"/>
          </a:lnRef>
          <a:fillRef idx="0">
            <a:schemeClr val="accent1"/>
          </a:fillRef>
          <a:effectRef idx="0">
            <a:schemeClr val="accent1"/>
          </a:effectRef>
          <a:fontRef idx="minor">
            <a:schemeClr val="tx1"/>
          </a:fontRef>
        </p:style>
      </p:cxnSp>
      <p:sp>
        <p:nvSpPr>
          <p:cNvPr id="92" name="テキスト ボックス 91">
            <a:extLst>
              <a:ext uri="{FF2B5EF4-FFF2-40B4-BE49-F238E27FC236}">
                <a16:creationId xmlns:a16="http://schemas.microsoft.com/office/drawing/2014/main" id="{77A1576E-5CD3-40F3-BE3F-4D264E448FFF}"/>
              </a:ext>
            </a:extLst>
          </p:cNvPr>
          <p:cNvSpPr txBox="1"/>
          <p:nvPr/>
        </p:nvSpPr>
        <p:spPr>
          <a:xfrm>
            <a:off x="6804725" y="1435684"/>
            <a:ext cx="773509" cy="369332"/>
          </a:xfrm>
          <a:prstGeom prst="rect">
            <a:avLst/>
          </a:prstGeom>
          <a:noFill/>
        </p:spPr>
        <p:txBody>
          <a:bodyPr wrap="none" rtlCol="0">
            <a:spAutoFit/>
          </a:bodyPr>
          <a:lstStyle/>
          <a:p>
            <a:r>
              <a:rPr kumimoji="1" lang="ja-JP" altLang="en-US" dirty="0"/>
              <a:t>生産物</a:t>
            </a:r>
            <a:endParaRPr kumimoji="1" lang="en-US" altLang="ja-JP" dirty="0"/>
          </a:p>
        </p:txBody>
      </p:sp>
      <p:cxnSp>
        <p:nvCxnSpPr>
          <p:cNvPr id="95" name="直線矢印コネクタ 94">
            <a:extLst>
              <a:ext uri="{FF2B5EF4-FFF2-40B4-BE49-F238E27FC236}">
                <a16:creationId xmlns:a16="http://schemas.microsoft.com/office/drawing/2014/main" id="{6D84FF3F-7488-4D40-827A-5512F468E755}"/>
              </a:ext>
            </a:extLst>
          </p:cNvPr>
          <p:cNvCxnSpPr>
            <a:cxnSpLocks/>
          </p:cNvCxnSpPr>
          <p:nvPr/>
        </p:nvCxnSpPr>
        <p:spPr>
          <a:xfrm flipV="1">
            <a:off x="3203930" y="2380012"/>
            <a:ext cx="2576779" cy="500094"/>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9" name="直線矢印コネクタ 98">
            <a:extLst>
              <a:ext uri="{FF2B5EF4-FFF2-40B4-BE49-F238E27FC236}">
                <a16:creationId xmlns:a16="http://schemas.microsoft.com/office/drawing/2014/main" id="{82A7D2E2-13FD-4DDD-B570-A6D04EEDB485}"/>
              </a:ext>
            </a:extLst>
          </p:cNvPr>
          <p:cNvCxnSpPr>
            <a:cxnSpLocks/>
            <a:endCxn id="53" idx="2"/>
          </p:cNvCxnSpPr>
          <p:nvPr/>
        </p:nvCxnSpPr>
        <p:spPr>
          <a:xfrm flipV="1">
            <a:off x="5588571" y="2368610"/>
            <a:ext cx="464758" cy="51149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7" name="テキスト ボックス 106">
            <a:extLst>
              <a:ext uri="{FF2B5EF4-FFF2-40B4-BE49-F238E27FC236}">
                <a16:creationId xmlns:a16="http://schemas.microsoft.com/office/drawing/2014/main" id="{C61996E6-1373-43A0-B793-486FD465FB34}"/>
              </a:ext>
            </a:extLst>
          </p:cNvPr>
          <p:cNvSpPr txBox="1"/>
          <p:nvPr/>
        </p:nvSpPr>
        <p:spPr>
          <a:xfrm>
            <a:off x="2031085" y="2885699"/>
            <a:ext cx="977065" cy="369332"/>
          </a:xfrm>
          <a:prstGeom prst="rect">
            <a:avLst/>
          </a:prstGeom>
          <a:noFill/>
        </p:spPr>
        <p:txBody>
          <a:bodyPr wrap="none" rtlCol="0">
            <a:spAutoFit/>
          </a:bodyPr>
          <a:lstStyle/>
          <a:p>
            <a:r>
              <a:rPr kumimoji="1" lang="ja-JP" altLang="en-US" b="1" dirty="0"/>
              <a:t>生物触媒</a:t>
            </a:r>
            <a:endParaRPr kumimoji="1" lang="en-US" altLang="ja-JP" b="1" dirty="0"/>
          </a:p>
        </p:txBody>
      </p:sp>
      <p:sp>
        <p:nvSpPr>
          <p:cNvPr id="108" name="テキスト ボックス 107">
            <a:extLst>
              <a:ext uri="{FF2B5EF4-FFF2-40B4-BE49-F238E27FC236}">
                <a16:creationId xmlns:a16="http://schemas.microsoft.com/office/drawing/2014/main" id="{98AAE33F-3473-4CCB-99B8-95F560C44345}"/>
              </a:ext>
            </a:extLst>
          </p:cNvPr>
          <p:cNvSpPr txBox="1"/>
          <p:nvPr/>
        </p:nvSpPr>
        <p:spPr>
          <a:xfrm>
            <a:off x="4046146" y="2880103"/>
            <a:ext cx="977065" cy="369332"/>
          </a:xfrm>
          <a:prstGeom prst="rect">
            <a:avLst/>
          </a:prstGeom>
          <a:noFill/>
        </p:spPr>
        <p:txBody>
          <a:bodyPr wrap="none" rtlCol="0">
            <a:spAutoFit/>
          </a:bodyPr>
          <a:lstStyle/>
          <a:p>
            <a:r>
              <a:rPr kumimoji="1" lang="ja-JP" altLang="en-US" b="1" dirty="0"/>
              <a:t>酵素製剤</a:t>
            </a:r>
            <a:endParaRPr kumimoji="1" lang="en-US" altLang="ja-JP" b="1" dirty="0"/>
          </a:p>
        </p:txBody>
      </p:sp>
      <p:cxnSp>
        <p:nvCxnSpPr>
          <p:cNvPr id="115" name="直線矢印コネクタ 114">
            <a:extLst>
              <a:ext uri="{FF2B5EF4-FFF2-40B4-BE49-F238E27FC236}">
                <a16:creationId xmlns:a16="http://schemas.microsoft.com/office/drawing/2014/main" id="{6B7D4E86-59B5-4547-93B4-C5289DAA1132}"/>
              </a:ext>
            </a:extLst>
          </p:cNvPr>
          <p:cNvCxnSpPr>
            <a:cxnSpLocks/>
            <a:stCxn id="48" idx="0"/>
            <a:endCxn id="51" idx="2"/>
          </p:cNvCxnSpPr>
          <p:nvPr/>
        </p:nvCxnSpPr>
        <p:spPr>
          <a:xfrm flipV="1">
            <a:off x="6496413" y="3414774"/>
            <a:ext cx="0" cy="276998"/>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8" name="矢印: 右 117">
            <a:extLst>
              <a:ext uri="{FF2B5EF4-FFF2-40B4-BE49-F238E27FC236}">
                <a16:creationId xmlns:a16="http://schemas.microsoft.com/office/drawing/2014/main" id="{65535F4D-8E7D-4DBE-9DD4-96599F2A52A6}"/>
              </a:ext>
            </a:extLst>
          </p:cNvPr>
          <p:cNvSpPr/>
          <p:nvPr/>
        </p:nvSpPr>
        <p:spPr>
          <a:xfrm>
            <a:off x="6220368" y="1419127"/>
            <a:ext cx="512078" cy="394980"/>
          </a:xfrm>
          <a:prstGeom prst="rightArrow">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20" name="直線コネクタ 119">
            <a:extLst>
              <a:ext uri="{FF2B5EF4-FFF2-40B4-BE49-F238E27FC236}">
                <a16:creationId xmlns:a16="http://schemas.microsoft.com/office/drawing/2014/main" id="{A2E04820-451B-4CA1-90A4-D8E3D3216B75}"/>
              </a:ext>
            </a:extLst>
          </p:cNvPr>
          <p:cNvCxnSpPr>
            <a:cxnSpLocks/>
            <a:stCxn id="53" idx="0"/>
          </p:cNvCxnSpPr>
          <p:nvPr/>
        </p:nvCxnSpPr>
        <p:spPr>
          <a:xfrm flipV="1">
            <a:off x="6053329" y="1644796"/>
            <a:ext cx="369636" cy="354482"/>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2" name="直線矢印コネクタ 141">
            <a:extLst>
              <a:ext uri="{FF2B5EF4-FFF2-40B4-BE49-F238E27FC236}">
                <a16:creationId xmlns:a16="http://schemas.microsoft.com/office/drawing/2014/main" id="{768A023E-4E1C-4144-89A4-E61002FAEB29}"/>
              </a:ext>
            </a:extLst>
          </p:cNvPr>
          <p:cNvCxnSpPr>
            <a:stCxn id="43" idx="0"/>
            <a:endCxn id="46" idx="2"/>
          </p:cNvCxnSpPr>
          <p:nvPr/>
        </p:nvCxnSpPr>
        <p:spPr>
          <a:xfrm flipV="1">
            <a:off x="4830965" y="4153437"/>
            <a:ext cx="2170" cy="594261"/>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45" name="テキスト ボックス 144">
            <a:extLst>
              <a:ext uri="{FF2B5EF4-FFF2-40B4-BE49-F238E27FC236}">
                <a16:creationId xmlns:a16="http://schemas.microsoft.com/office/drawing/2014/main" id="{A653B416-480E-401A-A4A1-1BF4C800C8EA}"/>
              </a:ext>
            </a:extLst>
          </p:cNvPr>
          <p:cNvSpPr txBox="1"/>
          <p:nvPr/>
        </p:nvSpPr>
        <p:spPr>
          <a:xfrm>
            <a:off x="2051389" y="2110064"/>
            <a:ext cx="2624436" cy="430887"/>
          </a:xfrm>
          <a:prstGeom prst="rect">
            <a:avLst/>
          </a:prstGeom>
          <a:noFill/>
        </p:spPr>
        <p:txBody>
          <a:bodyPr wrap="none" rtlCol="0">
            <a:spAutoFit/>
          </a:bodyPr>
          <a:lstStyle/>
          <a:p>
            <a:r>
              <a:rPr kumimoji="1" lang="ja-JP" altLang="en-US" sz="1100" dirty="0"/>
              <a:t>酵素として生物から精製して触媒として使用</a:t>
            </a:r>
            <a:endParaRPr kumimoji="1" lang="en-US" altLang="ja-JP" sz="1100" dirty="0"/>
          </a:p>
          <a:p>
            <a:r>
              <a:rPr kumimoji="1" lang="en-US" altLang="ja-JP" sz="1100" dirty="0"/>
              <a:t>or </a:t>
            </a:r>
            <a:r>
              <a:rPr kumimoji="1" lang="ja-JP" altLang="en-US" sz="1100" dirty="0"/>
              <a:t>生物をそのまま触媒として使用</a:t>
            </a:r>
            <a:endParaRPr kumimoji="1" lang="en-US" altLang="ja-JP" sz="1100" dirty="0"/>
          </a:p>
        </p:txBody>
      </p:sp>
      <p:sp>
        <p:nvSpPr>
          <p:cNvPr id="5" name="テキスト ボックス 4">
            <a:extLst>
              <a:ext uri="{FF2B5EF4-FFF2-40B4-BE49-F238E27FC236}">
                <a16:creationId xmlns:a16="http://schemas.microsoft.com/office/drawing/2014/main" id="{F0B43D9B-236B-40C6-BD13-529EC364C50A}"/>
              </a:ext>
            </a:extLst>
          </p:cNvPr>
          <p:cNvSpPr txBox="1"/>
          <p:nvPr/>
        </p:nvSpPr>
        <p:spPr>
          <a:xfrm>
            <a:off x="5892930" y="5777051"/>
            <a:ext cx="1343638" cy="400110"/>
          </a:xfrm>
          <a:prstGeom prst="rect">
            <a:avLst/>
          </a:prstGeom>
          <a:noFill/>
        </p:spPr>
        <p:txBody>
          <a:bodyPr wrap="none" rtlCol="0">
            <a:spAutoFit/>
          </a:bodyPr>
          <a:lstStyle/>
          <a:p>
            <a:r>
              <a:rPr kumimoji="1" lang="ja-JP" altLang="en-US" sz="2000" b="1" dirty="0"/>
              <a:t>探索ベース</a:t>
            </a:r>
          </a:p>
        </p:txBody>
      </p:sp>
      <p:cxnSp>
        <p:nvCxnSpPr>
          <p:cNvPr id="47" name="直線矢印コネクタ 46">
            <a:extLst>
              <a:ext uri="{FF2B5EF4-FFF2-40B4-BE49-F238E27FC236}">
                <a16:creationId xmlns:a16="http://schemas.microsoft.com/office/drawing/2014/main" id="{7C18ECF3-196A-4C18-8F21-CDEC74E41C89}"/>
              </a:ext>
            </a:extLst>
          </p:cNvPr>
          <p:cNvCxnSpPr>
            <a:cxnSpLocks/>
            <a:stCxn id="46" idx="3"/>
            <a:endCxn id="48" idx="1"/>
          </p:cNvCxnSpPr>
          <p:nvPr/>
        </p:nvCxnSpPr>
        <p:spPr>
          <a:xfrm>
            <a:off x="5455250" y="3876438"/>
            <a:ext cx="544856"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2" name="フローチャート: 磁気ディスク 11">
            <a:extLst>
              <a:ext uri="{FF2B5EF4-FFF2-40B4-BE49-F238E27FC236}">
                <a16:creationId xmlns:a16="http://schemas.microsoft.com/office/drawing/2014/main" id="{8221D134-1A40-4D48-86D9-30CE344E8EA3}"/>
              </a:ext>
            </a:extLst>
          </p:cNvPr>
          <p:cNvSpPr/>
          <p:nvPr/>
        </p:nvSpPr>
        <p:spPr>
          <a:xfrm>
            <a:off x="7765007" y="3701457"/>
            <a:ext cx="820856" cy="369332"/>
          </a:xfrm>
          <a:prstGeom prst="flowChartMagneticDisk">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a:solidFill>
                  <a:schemeClr val="tx1"/>
                </a:solidFill>
              </a:rPr>
              <a:t>DNA</a:t>
            </a:r>
            <a:endParaRPr kumimoji="1" lang="ja-JP" altLang="en-US" sz="1100" dirty="0">
              <a:solidFill>
                <a:schemeClr val="tx1"/>
              </a:solidFill>
            </a:endParaRPr>
          </a:p>
        </p:txBody>
      </p:sp>
      <p:sp>
        <p:nvSpPr>
          <p:cNvPr id="50" name="フローチャート: 磁気ディスク 49">
            <a:extLst>
              <a:ext uri="{FF2B5EF4-FFF2-40B4-BE49-F238E27FC236}">
                <a16:creationId xmlns:a16="http://schemas.microsoft.com/office/drawing/2014/main" id="{080BFCD9-8A1B-486B-BE84-ED663A6FCB61}"/>
              </a:ext>
            </a:extLst>
          </p:cNvPr>
          <p:cNvSpPr/>
          <p:nvPr/>
        </p:nvSpPr>
        <p:spPr>
          <a:xfrm>
            <a:off x="7766411" y="4192361"/>
            <a:ext cx="820856" cy="369332"/>
          </a:xfrm>
          <a:prstGeom prst="flowChartMagneticDisk">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rPr>
              <a:t>アミノ酸配列</a:t>
            </a:r>
          </a:p>
        </p:txBody>
      </p:sp>
      <p:sp>
        <p:nvSpPr>
          <p:cNvPr id="60" name="フローチャート: 磁気ディスク 59">
            <a:extLst>
              <a:ext uri="{FF2B5EF4-FFF2-40B4-BE49-F238E27FC236}">
                <a16:creationId xmlns:a16="http://schemas.microsoft.com/office/drawing/2014/main" id="{622AF07E-DEA5-4641-9C78-FB53407AF71E}"/>
              </a:ext>
            </a:extLst>
          </p:cNvPr>
          <p:cNvSpPr/>
          <p:nvPr/>
        </p:nvSpPr>
        <p:spPr>
          <a:xfrm>
            <a:off x="7765007" y="4660128"/>
            <a:ext cx="820856" cy="369332"/>
          </a:xfrm>
          <a:prstGeom prst="flowChartMagneticDisk">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rPr>
              <a:t>立体構造</a:t>
            </a:r>
          </a:p>
        </p:txBody>
      </p:sp>
      <p:sp>
        <p:nvSpPr>
          <p:cNvPr id="13" name="テキスト ボックス 12">
            <a:extLst>
              <a:ext uri="{FF2B5EF4-FFF2-40B4-BE49-F238E27FC236}">
                <a16:creationId xmlns:a16="http://schemas.microsoft.com/office/drawing/2014/main" id="{8948786E-C714-4EA1-AE5F-F12D049492DE}"/>
              </a:ext>
            </a:extLst>
          </p:cNvPr>
          <p:cNvSpPr txBox="1"/>
          <p:nvPr/>
        </p:nvSpPr>
        <p:spPr>
          <a:xfrm>
            <a:off x="7450716" y="3178301"/>
            <a:ext cx="1449435" cy="461665"/>
          </a:xfrm>
          <a:prstGeom prst="rect">
            <a:avLst/>
          </a:prstGeom>
          <a:noFill/>
        </p:spPr>
        <p:txBody>
          <a:bodyPr wrap="none" rtlCol="0">
            <a:spAutoFit/>
          </a:bodyPr>
          <a:lstStyle/>
          <a:p>
            <a:pPr algn="ctr"/>
            <a:r>
              <a:rPr kumimoji="1" lang="ja-JP" altLang="en-US" sz="1200" dirty="0"/>
              <a:t>パプリック</a:t>
            </a:r>
            <a:r>
              <a:rPr kumimoji="1" lang="en-US" altLang="ja-JP" sz="1200" dirty="0"/>
              <a:t>/</a:t>
            </a:r>
            <a:r>
              <a:rPr kumimoji="1" lang="ja-JP" altLang="en-US" sz="1200" dirty="0"/>
              <a:t>プライベート</a:t>
            </a:r>
            <a:endParaRPr kumimoji="1" lang="en-US" altLang="ja-JP" sz="1200" dirty="0"/>
          </a:p>
          <a:p>
            <a:pPr algn="ctr"/>
            <a:r>
              <a:rPr kumimoji="1" lang="ja-JP" altLang="en-US" sz="1200" dirty="0"/>
              <a:t>データベース</a:t>
            </a:r>
          </a:p>
        </p:txBody>
      </p:sp>
      <p:sp>
        <p:nvSpPr>
          <p:cNvPr id="14" name="矢印: 右 13">
            <a:extLst>
              <a:ext uri="{FF2B5EF4-FFF2-40B4-BE49-F238E27FC236}">
                <a16:creationId xmlns:a16="http://schemas.microsoft.com/office/drawing/2014/main" id="{790A3F46-B023-4974-A332-06B1AEDFC1D5}"/>
              </a:ext>
            </a:extLst>
          </p:cNvPr>
          <p:cNvSpPr/>
          <p:nvPr/>
        </p:nvSpPr>
        <p:spPr>
          <a:xfrm>
            <a:off x="7390783" y="4183232"/>
            <a:ext cx="251003" cy="461665"/>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1" name="矢印: 右 60">
            <a:extLst>
              <a:ext uri="{FF2B5EF4-FFF2-40B4-BE49-F238E27FC236}">
                <a16:creationId xmlns:a16="http://schemas.microsoft.com/office/drawing/2014/main" id="{40909CDD-84C5-40B1-A8DC-70E90479373A}"/>
              </a:ext>
            </a:extLst>
          </p:cNvPr>
          <p:cNvSpPr/>
          <p:nvPr/>
        </p:nvSpPr>
        <p:spPr>
          <a:xfrm>
            <a:off x="8710488" y="4203954"/>
            <a:ext cx="242007" cy="456174"/>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4" name="正方形/長方形 63">
            <a:extLst>
              <a:ext uri="{FF2B5EF4-FFF2-40B4-BE49-F238E27FC236}">
                <a16:creationId xmlns:a16="http://schemas.microsoft.com/office/drawing/2014/main" id="{A87125DA-3A07-4B98-B025-5F502A4649DE}"/>
              </a:ext>
            </a:extLst>
          </p:cNvPr>
          <p:cNvSpPr/>
          <p:nvPr/>
        </p:nvSpPr>
        <p:spPr>
          <a:xfrm>
            <a:off x="9178134" y="2905146"/>
            <a:ext cx="2430689" cy="1574706"/>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7" name="テキスト ボックス 66">
            <a:extLst>
              <a:ext uri="{FF2B5EF4-FFF2-40B4-BE49-F238E27FC236}">
                <a16:creationId xmlns:a16="http://schemas.microsoft.com/office/drawing/2014/main" id="{27C435F6-A348-4AB9-9019-746A1C3BD9D9}"/>
              </a:ext>
            </a:extLst>
          </p:cNvPr>
          <p:cNvSpPr txBox="1"/>
          <p:nvPr/>
        </p:nvSpPr>
        <p:spPr>
          <a:xfrm>
            <a:off x="7621837" y="5332025"/>
            <a:ext cx="1059906" cy="461665"/>
          </a:xfrm>
          <a:prstGeom prst="rect">
            <a:avLst/>
          </a:prstGeom>
          <a:noFill/>
        </p:spPr>
        <p:txBody>
          <a:bodyPr wrap="none" rtlCol="0">
            <a:spAutoFit/>
          </a:bodyPr>
          <a:lstStyle/>
          <a:p>
            <a:pPr algn="ctr"/>
            <a:r>
              <a:rPr kumimoji="1" lang="ja-JP" altLang="en-US" sz="1200" dirty="0"/>
              <a:t>物理化学</a:t>
            </a:r>
            <a:endParaRPr kumimoji="1" lang="en-US" altLang="ja-JP" sz="1200" dirty="0"/>
          </a:p>
          <a:p>
            <a:pPr algn="ctr"/>
            <a:r>
              <a:rPr kumimoji="1" lang="ja-JP" altLang="en-US" sz="1200" dirty="0"/>
              <a:t>シミュレーション</a:t>
            </a:r>
            <a:endParaRPr kumimoji="1" lang="en-US" altLang="ja-JP" sz="1200" dirty="0"/>
          </a:p>
        </p:txBody>
      </p:sp>
      <p:sp>
        <p:nvSpPr>
          <p:cNvPr id="68" name="矢印: 右 67">
            <a:extLst>
              <a:ext uri="{FF2B5EF4-FFF2-40B4-BE49-F238E27FC236}">
                <a16:creationId xmlns:a16="http://schemas.microsoft.com/office/drawing/2014/main" id="{C3ECCB03-697F-4A96-AA11-CF5709500131}"/>
              </a:ext>
            </a:extLst>
          </p:cNvPr>
          <p:cNvSpPr/>
          <p:nvPr/>
        </p:nvSpPr>
        <p:spPr>
          <a:xfrm rot="20207614">
            <a:off x="8710488" y="5284936"/>
            <a:ext cx="242007" cy="426980"/>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9" name="テキスト ボックス 68">
            <a:extLst>
              <a:ext uri="{FF2B5EF4-FFF2-40B4-BE49-F238E27FC236}">
                <a16:creationId xmlns:a16="http://schemas.microsoft.com/office/drawing/2014/main" id="{C407DB06-3688-4150-BEC6-B9FDF07F39C6}"/>
              </a:ext>
            </a:extLst>
          </p:cNvPr>
          <p:cNvSpPr txBox="1"/>
          <p:nvPr/>
        </p:nvSpPr>
        <p:spPr>
          <a:xfrm>
            <a:off x="9819437" y="3428832"/>
            <a:ext cx="1107996" cy="369332"/>
          </a:xfrm>
          <a:prstGeom prst="rect">
            <a:avLst/>
          </a:prstGeom>
          <a:noFill/>
        </p:spPr>
        <p:txBody>
          <a:bodyPr wrap="none" rtlCol="0">
            <a:spAutoFit/>
          </a:bodyPr>
          <a:lstStyle/>
          <a:p>
            <a:r>
              <a:rPr kumimoji="1" lang="ja-JP" altLang="en-US" dirty="0"/>
              <a:t>人工酵素</a:t>
            </a:r>
          </a:p>
        </p:txBody>
      </p:sp>
      <p:sp>
        <p:nvSpPr>
          <p:cNvPr id="73" name="テキスト ボックス 72">
            <a:extLst>
              <a:ext uri="{FF2B5EF4-FFF2-40B4-BE49-F238E27FC236}">
                <a16:creationId xmlns:a16="http://schemas.microsoft.com/office/drawing/2014/main" id="{13494472-984A-488A-96DB-12AA92BAF84D}"/>
              </a:ext>
            </a:extLst>
          </p:cNvPr>
          <p:cNvSpPr txBox="1"/>
          <p:nvPr/>
        </p:nvSpPr>
        <p:spPr>
          <a:xfrm>
            <a:off x="9201896" y="2915061"/>
            <a:ext cx="2151551" cy="369332"/>
          </a:xfrm>
          <a:prstGeom prst="rect">
            <a:avLst/>
          </a:prstGeom>
          <a:noFill/>
        </p:spPr>
        <p:txBody>
          <a:bodyPr wrap="none" rtlCol="0">
            <a:spAutoFit/>
          </a:bodyPr>
          <a:lstStyle/>
          <a:p>
            <a:r>
              <a:rPr kumimoji="1" lang="ja-JP" altLang="en-US" b="1" dirty="0"/>
              <a:t>生物触媒・酵素製剤</a:t>
            </a:r>
            <a:endParaRPr kumimoji="1" lang="en-US" altLang="ja-JP" b="1" dirty="0"/>
          </a:p>
        </p:txBody>
      </p:sp>
      <p:sp>
        <p:nvSpPr>
          <p:cNvPr id="74" name="テキスト ボックス 73">
            <a:extLst>
              <a:ext uri="{FF2B5EF4-FFF2-40B4-BE49-F238E27FC236}">
                <a16:creationId xmlns:a16="http://schemas.microsoft.com/office/drawing/2014/main" id="{C54975D1-3204-4843-A024-48C0125AA2B4}"/>
              </a:ext>
            </a:extLst>
          </p:cNvPr>
          <p:cNvSpPr txBox="1"/>
          <p:nvPr/>
        </p:nvSpPr>
        <p:spPr>
          <a:xfrm>
            <a:off x="9819437" y="3870278"/>
            <a:ext cx="1107996" cy="369332"/>
          </a:xfrm>
          <a:prstGeom prst="rect">
            <a:avLst/>
          </a:prstGeom>
          <a:noFill/>
        </p:spPr>
        <p:txBody>
          <a:bodyPr wrap="none" rtlCol="0">
            <a:spAutoFit/>
          </a:bodyPr>
          <a:lstStyle/>
          <a:p>
            <a:r>
              <a:rPr kumimoji="1" lang="ja-JP" altLang="en-US" dirty="0"/>
              <a:t>人工細胞</a:t>
            </a:r>
          </a:p>
        </p:txBody>
      </p:sp>
      <p:cxnSp>
        <p:nvCxnSpPr>
          <p:cNvPr id="22" name="直線矢印コネクタ 21">
            <a:extLst>
              <a:ext uri="{FF2B5EF4-FFF2-40B4-BE49-F238E27FC236}">
                <a16:creationId xmlns:a16="http://schemas.microsoft.com/office/drawing/2014/main" id="{CDFBF21B-51AD-4F91-B086-083936CC8B0F}"/>
              </a:ext>
            </a:extLst>
          </p:cNvPr>
          <p:cNvCxnSpPr>
            <a:cxnSpLocks/>
            <a:stCxn id="64" idx="0"/>
          </p:cNvCxnSpPr>
          <p:nvPr/>
        </p:nvCxnSpPr>
        <p:spPr>
          <a:xfrm flipH="1" flipV="1">
            <a:off x="6233167" y="2381386"/>
            <a:ext cx="4160312" cy="52376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5" name="テキスト ボックス 74">
            <a:extLst>
              <a:ext uri="{FF2B5EF4-FFF2-40B4-BE49-F238E27FC236}">
                <a16:creationId xmlns:a16="http://schemas.microsoft.com/office/drawing/2014/main" id="{67650866-AE01-4FAF-B7A3-C4F9099DB77E}"/>
              </a:ext>
            </a:extLst>
          </p:cNvPr>
          <p:cNvSpPr txBox="1"/>
          <p:nvPr/>
        </p:nvSpPr>
        <p:spPr>
          <a:xfrm>
            <a:off x="8129538" y="2115309"/>
            <a:ext cx="3560590" cy="430887"/>
          </a:xfrm>
          <a:prstGeom prst="rect">
            <a:avLst/>
          </a:prstGeom>
          <a:noFill/>
        </p:spPr>
        <p:txBody>
          <a:bodyPr wrap="none" rtlCol="0">
            <a:spAutoFit/>
          </a:bodyPr>
          <a:lstStyle/>
          <a:p>
            <a:r>
              <a:rPr kumimoji="1" lang="ja-JP" altLang="en-US" sz="1100" dirty="0"/>
              <a:t>蓄積したデータや</a:t>
            </a:r>
            <a:r>
              <a:rPr kumimoji="1" lang="en-US" altLang="ja-JP" sz="1100" dirty="0"/>
              <a:t>ML/DL</a:t>
            </a:r>
            <a:r>
              <a:rPr kumimoji="1" lang="ja-JP" altLang="en-US" sz="1100" dirty="0"/>
              <a:t>技術、物理化シミュレーションをもとに</a:t>
            </a:r>
            <a:endParaRPr kumimoji="1" lang="en-US" altLang="ja-JP" sz="1100" dirty="0"/>
          </a:p>
          <a:p>
            <a:r>
              <a:rPr kumimoji="1" lang="ja-JP" altLang="en-US" sz="1100" dirty="0"/>
              <a:t>酵素や生物触媒を人工的に創製し、使用</a:t>
            </a:r>
            <a:endParaRPr kumimoji="1" lang="en-US" altLang="ja-JP" sz="1100" dirty="0"/>
          </a:p>
        </p:txBody>
      </p:sp>
      <p:sp>
        <p:nvSpPr>
          <p:cNvPr id="76" name="テキスト ボックス 75">
            <a:extLst>
              <a:ext uri="{FF2B5EF4-FFF2-40B4-BE49-F238E27FC236}">
                <a16:creationId xmlns:a16="http://schemas.microsoft.com/office/drawing/2014/main" id="{207F9481-3DFF-4D29-B41F-4BBA20F2E4C0}"/>
              </a:ext>
            </a:extLst>
          </p:cNvPr>
          <p:cNvSpPr txBox="1"/>
          <p:nvPr/>
        </p:nvSpPr>
        <p:spPr>
          <a:xfrm>
            <a:off x="9031360" y="5780752"/>
            <a:ext cx="1343638" cy="400110"/>
          </a:xfrm>
          <a:prstGeom prst="rect">
            <a:avLst/>
          </a:prstGeom>
          <a:noFill/>
        </p:spPr>
        <p:txBody>
          <a:bodyPr wrap="none" rtlCol="0">
            <a:spAutoFit/>
          </a:bodyPr>
          <a:lstStyle/>
          <a:p>
            <a:r>
              <a:rPr kumimoji="1" lang="ja-JP" altLang="en-US" sz="2000" b="1" dirty="0"/>
              <a:t>設計ベース</a:t>
            </a:r>
          </a:p>
        </p:txBody>
      </p:sp>
      <p:sp>
        <p:nvSpPr>
          <p:cNvPr id="79" name="テキスト ボックス 78">
            <a:extLst>
              <a:ext uri="{FF2B5EF4-FFF2-40B4-BE49-F238E27FC236}">
                <a16:creationId xmlns:a16="http://schemas.microsoft.com/office/drawing/2014/main" id="{A249AEFE-C513-46B7-A9DD-8251BEAC6AB7}"/>
              </a:ext>
            </a:extLst>
          </p:cNvPr>
          <p:cNvSpPr txBox="1"/>
          <p:nvPr/>
        </p:nvSpPr>
        <p:spPr>
          <a:xfrm>
            <a:off x="7846052" y="5812878"/>
            <a:ext cx="636714" cy="276999"/>
          </a:xfrm>
          <a:prstGeom prst="rect">
            <a:avLst/>
          </a:prstGeom>
          <a:noFill/>
        </p:spPr>
        <p:txBody>
          <a:bodyPr wrap="none" rtlCol="0">
            <a:spAutoFit/>
          </a:bodyPr>
          <a:lstStyle/>
          <a:p>
            <a:pPr algn="ctr"/>
            <a:r>
              <a:rPr kumimoji="1" lang="en-US" altLang="ja-JP" sz="1200" dirty="0"/>
              <a:t>ML/DL</a:t>
            </a:r>
          </a:p>
        </p:txBody>
      </p:sp>
    </p:spTree>
    <p:extLst>
      <p:ext uri="{BB962C8B-B14F-4D97-AF65-F5344CB8AC3E}">
        <p14:creationId xmlns:p14="http://schemas.microsoft.com/office/powerpoint/2010/main" val="27640932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986627-9835-4E31-8B28-05F54D404974}"/>
              </a:ext>
            </a:extLst>
          </p:cNvPr>
          <p:cNvSpPr>
            <a:spLocks noGrp="1"/>
          </p:cNvSpPr>
          <p:nvPr>
            <p:ph type="title"/>
          </p:nvPr>
        </p:nvSpPr>
        <p:spPr/>
        <p:txBody>
          <a:bodyPr>
            <a:normAutofit fontScale="90000"/>
          </a:bodyPr>
          <a:lstStyle/>
          <a:p>
            <a:r>
              <a:rPr lang="ja-JP" altLang="en-US" sz="1800" dirty="0"/>
              <a:t>補足：調査活動</a:t>
            </a:r>
            <a:br>
              <a:rPr lang="en-US" altLang="ja-JP" sz="1800" dirty="0"/>
            </a:br>
            <a:r>
              <a:rPr lang="ja-JP" altLang="en-US" sz="2700" dirty="0"/>
              <a:t>再生可能資源の活用・バイオ系物質生産と</a:t>
            </a:r>
            <a:r>
              <a:rPr lang="en-US" altLang="ja-JP" sz="2700" dirty="0"/>
              <a:t>YOKOGAWA</a:t>
            </a:r>
            <a:r>
              <a:rPr lang="ja-JP" altLang="en-US" sz="2700" dirty="0"/>
              <a:t> </a:t>
            </a:r>
            <a:r>
              <a:rPr lang="en-US" altLang="ja-JP" sz="2700" dirty="0"/>
              <a:t>R&amp;D</a:t>
            </a:r>
            <a:r>
              <a:rPr lang="ja-JP" altLang="en-US" sz="2700" dirty="0"/>
              <a:t>の状況</a:t>
            </a:r>
            <a:endParaRPr kumimoji="1" lang="ja-JP" altLang="en-US" sz="2700" dirty="0"/>
          </a:p>
        </p:txBody>
      </p:sp>
      <p:sp>
        <p:nvSpPr>
          <p:cNvPr id="3" name="スライド番号プレースホルダー 2">
            <a:extLst>
              <a:ext uri="{FF2B5EF4-FFF2-40B4-BE49-F238E27FC236}">
                <a16:creationId xmlns:a16="http://schemas.microsoft.com/office/drawing/2014/main" id="{FC7C12F2-6620-4E43-BAE0-386DA8DC77A8}"/>
              </a:ext>
            </a:extLst>
          </p:cNvPr>
          <p:cNvSpPr>
            <a:spLocks noGrp="1"/>
          </p:cNvSpPr>
          <p:nvPr>
            <p:ph type="sldNum" sz="quarter" idx="10"/>
          </p:nvPr>
        </p:nvSpPr>
        <p:spPr/>
        <p:txBody>
          <a:bodyPr/>
          <a:lstStyle/>
          <a:p>
            <a:fld id="{584EAAFE-CFE5-40AD-8E95-5BFF290DC5CF}" type="slidenum">
              <a:rPr kumimoji="1" lang="ja-JP" altLang="en-US" smtClean="0"/>
              <a:pPr/>
              <a:t>32</a:t>
            </a:fld>
            <a:endParaRPr kumimoji="1" lang="ja-JP" altLang="en-US"/>
          </a:p>
        </p:txBody>
      </p:sp>
      <p:sp>
        <p:nvSpPr>
          <p:cNvPr id="4" name="テキスト プレースホルダー 3">
            <a:extLst>
              <a:ext uri="{FF2B5EF4-FFF2-40B4-BE49-F238E27FC236}">
                <a16:creationId xmlns:a16="http://schemas.microsoft.com/office/drawing/2014/main" id="{2C2D5279-8B3C-452D-AC35-87AFFCD1120C}"/>
              </a:ext>
            </a:extLst>
          </p:cNvPr>
          <p:cNvSpPr>
            <a:spLocks noGrp="1"/>
          </p:cNvSpPr>
          <p:nvPr>
            <p:ph type="body" sz="quarter" idx="11"/>
          </p:nvPr>
        </p:nvSpPr>
        <p:spPr>
          <a:xfrm>
            <a:off x="425056" y="1081623"/>
            <a:ext cx="11341887" cy="5393724"/>
          </a:xfrm>
        </p:spPr>
        <p:txBody>
          <a:bodyPr/>
          <a:lstStyle/>
          <a:p>
            <a:pPr marL="342900" indent="-342900">
              <a:buFont typeface="Wingdings" panose="05000000000000000000" pitchFamily="2" charset="2"/>
              <a:buChar char="n"/>
            </a:pPr>
            <a:r>
              <a:rPr kumimoji="1" lang="ja-JP" altLang="en-US" sz="2000" dirty="0"/>
              <a:t>植物の品種改良、栽培（陸地のバイオマス、林業</a:t>
            </a:r>
            <a:r>
              <a:rPr lang="ja-JP" altLang="en-US" sz="2000" dirty="0"/>
              <a:t>・</a:t>
            </a:r>
            <a:r>
              <a:rPr kumimoji="1" lang="ja-JP" altLang="en-US" sz="2000" dirty="0"/>
              <a:t>農業分野）</a:t>
            </a:r>
            <a:endParaRPr kumimoji="1" lang="en-US" altLang="ja-JP" sz="2000" dirty="0"/>
          </a:p>
          <a:p>
            <a:pPr marL="342900" indent="-342900">
              <a:buFont typeface="Wingdings" panose="05000000000000000000" pitchFamily="2" charset="2"/>
              <a:buChar char="n"/>
            </a:pPr>
            <a:r>
              <a:rPr kumimoji="1" lang="ja-JP" altLang="en-US" sz="2000" dirty="0"/>
              <a:t>再生可能なバイオマスから発酵可能な糖を取り出す</a:t>
            </a:r>
            <a:endParaRPr kumimoji="1" lang="en-US" altLang="ja-JP" sz="2000" dirty="0"/>
          </a:p>
          <a:p>
            <a:pPr marL="1062038" lvl="1" indent="-342900"/>
            <a:r>
              <a:rPr lang="ja-JP" altLang="en-US" sz="1600" dirty="0"/>
              <a:t>陸上の糖・デンプン系、セルロース系バイオマスから糖を取り出す</a:t>
            </a:r>
            <a:endParaRPr lang="en-US" altLang="ja-JP" sz="1600" dirty="0"/>
          </a:p>
          <a:p>
            <a:pPr marL="1062038" lvl="1" indent="-342900"/>
            <a:r>
              <a:rPr kumimoji="1" lang="ja-JP" altLang="en-US" sz="1600" dirty="0"/>
              <a:t>原料により難易度が異なる</a:t>
            </a:r>
            <a:endParaRPr kumimoji="1" lang="en-US" altLang="ja-JP" sz="1600" dirty="0"/>
          </a:p>
          <a:p>
            <a:pPr marL="342900" indent="-342900">
              <a:buFont typeface="Wingdings" panose="05000000000000000000" pitchFamily="2" charset="2"/>
              <a:buChar char="n"/>
            </a:pPr>
            <a:r>
              <a:rPr lang="ja-JP" altLang="en-US" sz="2000" dirty="0"/>
              <a:t>発酵により燃料や化学品（モノマー）を合成する</a:t>
            </a:r>
            <a:endParaRPr lang="en-US" altLang="ja-JP" sz="2000" dirty="0"/>
          </a:p>
          <a:p>
            <a:pPr marL="1062038" lvl="1" indent="-342900"/>
            <a:r>
              <a:rPr lang="ja-JP" altLang="en-US" sz="1600" dirty="0"/>
              <a:t>微生物等を使ってエタノールや化学品の中間体を合成</a:t>
            </a:r>
            <a:endParaRPr lang="en-US" altLang="ja-JP" sz="1600" dirty="0"/>
          </a:p>
          <a:p>
            <a:pPr marL="342900" indent="-342900">
              <a:buFont typeface="Wingdings" panose="05000000000000000000" pitchFamily="2" charset="2"/>
              <a:buChar char="n"/>
            </a:pPr>
            <a:r>
              <a:rPr lang="ja-JP" altLang="en-US" sz="2000" dirty="0"/>
              <a:t>発酵によりポリマーを合成する</a:t>
            </a:r>
            <a:endParaRPr lang="en-US" altLang="ja-JP" sz="2000" dirty="0"/>
          </a:p>
          <a:p>
            <a:pPr marL="1062038" lvl="1" indent="-342900"/>
            <a:r>
              <a:rPr lang="ja-JP" altLang="en-US" sz="1600" dirty="0"/>
              <a:t>糖を原料に微生物等を使ってタンパク質を合成</a:t>
            </a:r>
            <a:endParaRPr lang="en-US" altLang="ja-JP" sz="1600" dirty="0"/>
          </a:p>
          <a:p>
            <a:pPr marL="1062038" lvl="1" indent="-342900"/>
            <a:r>
              <a:rPr lang="ja-JP" altLang="en-US" sz="1600" dirty="0"/>
              <a:t>植物油を原料に微生物を使って生分解性プラスチックを合成</a:t>
            </a:r>
            <a:endParaRPr lang="en-US" altLang="ja-JP" sz="1600" dirty="0"/>
          </a:p>
          <a:p>
            <a:pPr marL="342900" indent="-342900">
              <a:buFont typeface="Wingdings" panose="05000000000000000000" pitchFamily="2" charset="2"/>
              <a:buChar char="n"/>
            </a:pPr>
            <a:r>
              <a:rPr lang="ja-JP" altLang="en-US" sz="2000" dirty="0"/>
              <a:t>藻類の品種改良、栽培（海、陸水のバイオマス）</a:t>
            </a:r>
            <a:endParaRPr lang="en-US" altLang="ja-JP" sz="2000" dirty="0"/>
          </a:p>
          <a:p>
            <a:pPr marL="1062038" lvl="1" indent="-342900"/>
            <a:r>
              <a:rPr lang="ja-JP" altLang="en-US" sz="1600" dirty="0"/>
              <a:t>アスタキサンチンなどの機能性化合物の他、炭化水素を合成する種がいたりもする</a:t>
            </a:r>
            <a:endParaRPr kumimoji="1" lang="en-US" altLang="ja-JP" sz="2000" dirty="0"/>
          </a:p>
          <a:p>
            <a:pPr marL="342900" indent="-342900">
              <a:buFont typeface="Wingdings" panose="05000000000000000000" pitchFamily="2" charset="2"/>
              <a:buChar char="n"/>
            </a:pPr>
            <a:r>
              <a:rPr kumimoji="1" lang="en-US" altLang="ja-JP" sz="2000" dirty="0"/>
              <a:t>PET</a:t>
            </a:r>
            <a:r>
              <a:rPr kumimoji="1" lang="ja-JP" altLang="en-US" sz="2000" dirty="0"/>
              <a:t>などの難分解性のポリマーを回収、分解、再利用する</a:t>
            </a:r>
            <a:endParaRPr lang="en-US" altLang="ja-JP" sz="2000" dirty="0"/>
          </a:p>
          <a:p>
            <a:pPr marL="1062038" lvl="1" indent="-342900"/>
            <a:r>
              <a:rPr lang="ja-JP" altLang="en-US" sz="1600" dirty="0"/>
              <a:t>分解処理が難しかった</a:t>
            </a:r>
            <a:r>
              <a:rPr lang="en-US" altLang="ja-JP" sz="1600" dirty="0"/>
              <a:t>PET</a:t>
            </a:r>
            <a:r>
              <a:rPr lang="ja-JP" altLang="en-US" sz="1600" dirty="0"/>
              <a:t>を分解する微生物・酵素の発見されている</a:t>
            </a:r>
            <a:endParaRPr kumimoji="1" lang="en-US" altLang="ja-JP" sz="1600" dirty="0"/>
          </a:p>
        </p:txBody>
      </p:sp>
      <p:sp>
        <p:nvSpPr>
          <p:cNvPr id="5" name="矢印: 右 4">
            <a:extLst>
              <a:ext uri="{FF2B5EF4-FFF2-40B4-BE49-F238E27FC236}">
                <a16:creationId xmlns:a16="http://schemas.microsoft.com/office/drawing/2014/main" id="{A5588E0D-5BBE-4E6A-BCC8-878BB032E7A0}"/>
              </a:ext>
            </a:extLst>
          </p:cNvPr>
          <p:cNvSpPr/>
          <p:nvPr/>
        </p:nvSpPr>
        <p:spPr>
          <a:xfrm>
            <a:off x="7597951" y="1111010"/>
            <a:ext cx="197069" cy="299545"/>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テキスト ボックス 5">
            <a:extLst>
              <a:ext uri="{FF2B5EF4-FFF2-40B4-BE49-F238E27FC236}">
                <a16:creationId xmlns:a16="http://schemas.microsoft.com/office/drawing/2014/main" id="{4CE10B2D-B612-484A-8D56-879F5E07B025}"/>
              </a:ext>
            </a:extLst>
          </p:cNvPr>
          <p:cNvSpPr txBox="1"/>
          <p:nvPr/>
        </p:nvSpPr>
        <p:spPr>
          <a:xfrm>
            <a:off x="8527515" y="790004"/>
            <a:ext cx="2581989" cy="307777"/>
          </a:xfrm>
          <a:prstGeom prst="rect">
            <a:avLst/>
          </a:prstGeom>
          <a:noFill/>
        </p:spPr>
        <p:txBody>
          <a:bodyPr wrap="none" rtlCol="0">
            <a:spAutoFit/>
          </a:bodyPr>
          <a:lstStyle/>
          <a:p>
            <a:r>
              <a:rPr kumimoji="1" lang="en-US" altLang="ja-JP" sz="1400" dirty="0"/>
              <a:t>YOKOGAWA R&amp;D</a:t>
            </a:r>
            <a:r>
              <a:rPr kumimoji="1" lang="ja-JP" altLang="en-US" sz="1400" dirty="0"/>
              <a:t>での取り組み</a:t>
            </a:r>
          </a:p>
        </p:txBody>
      </p:sp>
      <p:sp>
        <p:nvSpPr>
          <p:cNvPr id="7" name="テキスト ボックス 6">
            <a:extLst>
              <a:ext uri="{FF2B5EF4-FFF2-40B4-BE49-F238E27FC236}">
                <a16:creationId xmlns:a16="http://schemas.microsoft.com/office/drawing/2014/main" id="{4E242493-DE83-46FC-B762-8C87E5106A79}"/>
              </a:ext>
            </a:extLst>
          </p:cNvPr>
          <p:cNvSpPr txBox="1"/>
          <p:nvPr/>
        </p:nvSpPr>
        <p:spPr>
          <a:xfrm>
            <a:off x="8464614" y="1113940"/>
            <a:ext cx="788999" cy="338554"/>
          </a:xfrm>
          <a:prstGeom prst="rect">
            <a:avLst/>
          </a:prstGeom>
          <a:noFill/>
        </p:spPr>
        <p:txBody>
          <a:bodyPr wrap="none" rtlCol="0">
            <a:spAutoFit/>
          </a:bodyPr>
          <a:lstStyle/>
          <a:p>
            <a:r>
              <a:rPr kumimoji="1" lang="en-US" altLang="ja-JP" sz="1600" dirty="0"/>
              <a:t>AI</a:t>
            </a:r>
            <a:r>
              <a:rPr kumimoji="1" lang="ja-JP" altLang="en-US" sz="1600" dirty="0"/>
              <a:t>農業</a:t>
            </a:r>
            <a:endParaRPr kumimoji="1" lang="en-US" altLang="ja-JP" sz="1600" dirty="0"/>
          </a:p>
        </p:txBody>
      </p:sp>
      <p:sp>
        <p:nvSpPr>
          <p:cNvPr id="9" name="矢印: 右 8">
            <a:extLst>
              <a:ext uri="{FF2B5EF4-FFF2-40B4-BE49-F238E27FC236}">
                <a16:creationId xmlns:a16="http://schemas.microsoft.com/office/drawing/2014/main" id="{25579354-557C-42F4-9565-14B5799299EC}"/>
              </a:ext>
            </a:extLst>
          </p:cNvPr>
          <p:cNvSpPr/>
          <p:nvPr/>
        </p:nvSpPr>
        <p:spPr>
          <a:xfrm>
            <a:off x="7600939" y="4755904"/>
            <a:ext cx="197069" cy="299545"/>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テキスト ボックス 9">
            <a:extLst>
              <a:ext uri="{FF2B5EF4-FFF2-40B4-BE49-F238E27FC236}">
                <a16:creationId xmlns:a16="http://schemas.microsoft.com/office/drawing/2014/main" id="{F28A6E47-4FA2-4113-AF26-821EE7BF07B3}"/>
              </a:ext>
            </a:extLst>
          </p:cNvPr>
          <p:cNvSpPr txBox="1"/>
          <p:nvPr/>
        </p:nvSpPr>
        <p:spPr>
          <a:xfrm>
            <a:off x="8447023" y="4736399"/>
            <a:ext cx="3066865" cy="338554"/>
          </a:xfrm>
          <a:prstGeom prst="rect">
            <a:avLst/>
          </a:prstGeom>
          <a:noFill/>
        </p:spPr>
        <p:txBody>
          <a:bodyPr wrap="none" rtlCol="0">
            <a:spAutoFit/>
          </a:bodyPr>
          <a:lstStyle/>
          <a:p>
            <a:r>
              <a:rPr kumimoji="1" lang="en-US" altLang="ja-JP" sz="1600" dirty="0"/>
              <a:t>YIS</a:t>
            </a:r>
            <a:r>
              <a:rPr kumimoji="1" lang="ja-JP" altLang="en-US" sz="1600" dirty="0"/>
              <a:t>微細藻類</a:t>
            </a:r>
            <a:r>
              <a:rPr kumimoji="1" lang="en-US" altLang="ja-JP" sz="1600" dirty="0"/>
              <a:t>PJT</a:t>
            </a:r>
            <a:r>
              <a:rPr kumimoji="1" lang="ja-JP" altLang="en-US" sz="1600" dirty="0"/>
              <a:t>、（海洋牧場）</a:t>
            </a:r>
            <a:endParaRPr kumimoji="1" lang="en-US" altLang="ja-JP" sz="1600" dirty="0"/>
          </a:p>
        </p:txBody>
      </p:sp>
      <p:sp>
        <p:nvSpPr>
          <p:cNvPr id="11" name="矢印: 右 10">
            <a:extLst>
              <a:ext uri="{FF2B5EF4-FFF2-40B4-BE49-F238E27FC236}">
                <a16:creationId xmlns:a16="http://schemas.microsoft.com/office/drawing/2014/main" id="{57DB0E13-F9D9-417A-A840-BFECBB58AAF5}"/>
              </a:ext>
            </a:extLst>
          </p:cNvPr>
          <p:cNvSpPr/>
          <p:nvPr/>
        </p:nvSpPr>
        <p:spPr>
          <a:xfrm>
            <a:off x="7599929" y="2712574"/>
            <a:ext cx="197069" cy="299545"/>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テキスト ボックス 11">
            <a:extLst>
              <a:ext uri="{FF2B5EF4-FFF2-40B4-BE49-F238E27FC236}">
                <a16:creationId xmlns:a16="http://schemas.microsoft.com/office/drawing/2014/main" id="{961828F3-C9DA-4E37-BD83-E96E372E9C06}"/>
              </a:ext>
            </a:extLst>
          </p:cNvPr>
          <p:cNvSpPr txBox="1"/>
          <p:nvPr/>
        </p:nvSpPr>
        <p:spPr>
          <a:xfrm>
            <a:off x="8447023" y="2710984"/>
            <a:ext cx="2199641" cy="338554"/>
          </a:xfrm>
          <a:prstGeom prst="rect">
            <a:avLst/>
          </a:prstGeom>
          <a:noFill/>
        </p:spPr>
        <p:txBody>
          <a:bodyPr wrap="none" rtlCol="0">
            <a:spAutoFit/>
          </a:bodyPr>
          <a:lstStyle/>
          <a:p>
            <a:r>
              <a:rPr kumimoji="1" lang="ja-JP" altLang="en-US" sz="1600" dirty="0"/>
              <a:t>二酸化炭素の有効利用</a:t>
            </a:r>
            <a:endParaRPr kumimoji="1" lang="en-US" altLang="ja-JP" sz="1600" dirty="0"/>
          </a:p>
        </p:txBody>
      </p:sp>
      <p:sp>
        <p:nvSpPr>
          <p:cNvPr id="13" name="矢印: 右 12">
            <a:extLst>
              <a:ext uri="{FF2B5EF4-FFF2-40B4-BE49-F238E27FC236}">
                <a16:creationId xmlns:a16="http://schemas.microsoft.com/office/drawing/2014/main" id="{EE4585B8-AAFC-4F6E-9451-6BB3E55C11F2}"/>
              </a:ext>
            </a:extLst>
          </p:cNvPr>
          <p:cNvSpPr/>
          <p:nvPr/>
        </p:nvSpPr>
        <p:spPr>
          <a:xfrm>
            <a:off x="7597952" y="5725993"/>
            <a:ext cx="197069" cy="299545"/>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テキスト ボックス 13">
            <a:extLst>
              <a:ext uri="{FF2B5EF4-FFF2-40B4-BE49-F238E27FC236}">
                <a16:creationId xmlns:a16="http://schemas.microsoft.com/office/drawing/2014/main" id="{4D00255D-62A7-495D-B236-2410EDD6CEE8}"/>
              </a:ext>
            </a:extLst>
          </p:cNvPr>
          <p:cNvSpPr txBox="1"/>
          <p:nvPr/>
        </p:nvSpPr>
        <p:spPr>
          <a:xfrm>
            <a:off x="8447023" y="5706488"/>
            <a:ext cx="3029997" cy="338554"/>
          </a:xfrm>
          <a:prstGeom prst="rect">
            <a:avLst/>
          </a:prstGeom>
          <a:noFill/>
        </p:spPr>
        <p:txBody>
          <a:bodyPr wrap="none" rtlCol="0">
            <a:spAutoFit/>
          </a:bodyPr>
          <a:lstStyle/>
          <a:p>
            <a:r>
              <a:rPr kumimoji="1" lang="ja-JP" altLang="en-US" sz="1600" dirty="0"/>
              <a:t>リサイクル化学向け適応物理モデル</a:t>
            </a:r>
            <a:endParaRPr kumimoji="1" lang="en-US" altLang="ja-JP" sz="1600" dirty="0"/>
          </a:p>
        </p:txBody>
      </p:sp>
      <p:sp>
        <p:nvSpPr>
          <p:cNvPr id="8" name="テキスト ボックス 7">
            <a:extLst>
              <a:ext uri="{FF2B5EF4-FFF2-40B4-BE49-F238E27FC236}">
                <a16:creationId xmlns:a16="http://schemas.microsoft.com/office/drawing/2014/main" id="{E17B0EE7-094A-4393-A4F7-FB2D5A4863C5}"/>
              </a:ext>
            </a:extLst>
          </p:cNvPr>
          <p:cNvSpPr txBox="1"/>
          <p:nvPr/>
        </p:nvSpPr>
        <p:spPr>
          <a:xfrm>
            <a:off x="8447023" y="3574487"/>
            <a:ext cx="3225563" cy="584775"/>
          </a:xfrm>
          <a:prstGeom prst="rect">
            <a:avLst/>
          </a:prstGeom>
          <a:noFill/>
        </p:spPr>
        <p:txBody>
          <a:bodyPr wrap="none" rtlCol="0">
            <a:spAutoFit/>
          </a:bodyPr>
          <a:lstStyle/>
          <a:p>
            <a:r>
              <a:rPr kumimoji="1" lang="ja-JP" altLang="en-US" sz="1600" dirty="0"/>
              <a:t>抗体生産向けの</a:t>
            </a:r>
            <a:endParaRPr kumimoji="1" lang="en-US" altLang="ja-JP" sz="1600" dirty="0"/>
          </a:p>
          <a:p>
            <a:r>
              <a:rPr kumimoji="1" lang="ja-JP" altLang="en-US" sz="1600" dirty="0"/>
              <a:t>動物細胞培養関連事業、</a:t>
            </a:r>
            <a:r>
              <a:rPr kumimoji="1" lang="en-US" altLang="ja-JP" sz="1600" dirty="0"/>
              <a:t>R&amp;D</a:t>
            </a:r>
            <a:r>
              <a:rPr kumimoji="1" lang="ja-JP" altLang="en-US" sz="1600" dirty="0"/>
              <a:t> </a:t>
            </a:r>
            <a:r>
              <a:rPr kumimoji="1" lang="en-US" altLang="ja-JP" sz="1600" dirty="0"/>
              <a:t>PJT</a:t>
            </a:r>
            <a:endParaRPr kumimoji="1" lang="ja-JP" altLang="en-US" sz="1600" dirty="0"/>
          </a:p>
        </p:txBody>
      </p:sp>
      <p:sp>
        <p:nvSpPr>
          <p:cNvPr id="16" name="矢印: 右 15">
            <a:extLst>
              <a:ext uri="{FF2B5EF4-FFF2-40B4-BE49-F238E27FC236}">
                <a16:creationId xmlns:a16="http://schemas.microsoft.com/office/drawing/2014/main" id="{3DBAAD52-1D61-41C4-BB63-34A7DB4FBEA9}"/>
              </a:ext>
            </a:extLst>
          </p:cNvPr>
          <p:cNvSpPr/>
          <p:nvPr/>
        </p:nvSpPr>
        <p:spPr>
          <a:xfrm>
            <a:off x="7597951" y="3722993"/>
            <a:ext cx="197069" cy="299545"/>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矢印: 右 16">
            <a:extLst>
              <a:ext uri="{FF2B5EF4-FFF2-40B4-BE49-F238E27FC236}">
                <a16:creationId xmlns:a16="http://schemas.microsoft.com/office/drawing/2014/main" id="{10E76BBF-B4FB-4624-8610-295E2F125F1B}"/>
              </a:ext>
            </a:extLst>
          </p:cNvPr>
          <p:cNvSpPr/>
          <p:nvPr/>
        </p:nvSpPr>
        <p:spPr>
          <a:xfrm>
            <a:off x="7597950" y="1927985"/>
            <a:ext cx="197069" cy="299545"/>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5" name="テキスト ボックス 14">
            <a:extLst>
              <a:ext uri="{FF2B5EF4-FFF2-40B4-BE49-F238E27FC236}">
                <a16:creationId xmlns:a16="http://schemas.microsoft.com/office/drawing/2014/main" id="{44C9DDB7-08F7-4851-90E2-EDCC6E6AFC62}"/>
              </a:ext>
            </a:extLst>
          </p:cNvPr>
          <p:cNvSpPr txBox="1"/>
          <p:nvPr/>
        </p:nvSpPr>
        <p:spPr>
          <a:xfrm>
            <a:off x="8464614" y="1837640"/>
            <a:ext cx="2707793" cy="584775"/>
          </a:xfrm>
          <a:prstGeom prst="rect">
            <a:avLst/>
          </a:prstGeom>
          <a:noFill/>
        </p:spPr>
        <p:txBody>
          <a:bodyPr wrap="none" rtlCol="0">
            <a:spAutoFit/>
          </a:bodyPr>
          <a:lstStyle/>
          <a:p>
            <a:r>
              <a:rPr kumimoji="1" lang="ja-JP" altLang="en-US" sz="1600" dirty="0">
                <a:highlight>
                  <a:srgbClr val="FFFF00"/>
                </a:highlight>
              </a:rPr>
              <a:t>人工酵素でお世話になっている</a:t>
            </a:r>
            <a:endParaRPr kumimoji="1" lang="en-US" altLang="ja-JP" sz="1600" dirty="0">
              <a:highlight>
                <a:srgbClr val="FFFF00"/>
              </a:highlight>
            </a:endParaRPr>
          </a:p>
          <a:p>
            <a:r>
              <a:rPr kumimoji="1" lang="ja-JP" altLang="en-US" sz="1600" dirty="0">
                <a:highlight>
                  <a:srgbClr val="FFFF00"/>
                </a:highlight>
              </a:rPr>
              <a:t>東大五十嵐先生の研究領域</a:t>
            </a:r>
          </a:p>
        </p:txBody>
      </p:sp>
    </p:spTree>
    <p:extLst>
      <p:ext uri="{BB962C8B-B14F-4D97-AF65-F5344CB8AC3E}">
        <p14:creationId xmlns:p14="http://schemas.microsoft.com/office/powerpoint/2010/main" val="2502748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1B467B-E8F5-46CD-9887-C3F72AAA3AFA}"/>
              </a:ext>
            </a:extLst>
          </p:cNvPr>
          <p:cNvSpPr>
            <a:spLocks noGrp="1"/>
          </p:cNvSpPr>
          <p:nvPr>
            <p:ph type="title"/>
          </p:nvPr>
        </p:nvSpPr>
        <p:spPr/>
        <p:txBody>
          <a:bodyPr/>
          <a:lstStyle/>
          <a:p>
            <a:r>
              <a:rPr lang="en-US" altLang="ja-JP" dirty="0"/>
              <a:t>FY22</a:t>
            </a:r>
            <a:r>
              <a:rPr lang="ja-JP" altLang="en-US" dirty="0"/>
              <a:t>下期業務計画</a:t>
            </a:r>
            <a:endParaRPr kumimoji="1" lang="ja-JP" altLang="en-US" dirty="0"/>
          </a:p>
        </p:txBody>
      </p:sp>
      <p:graphicFrame>
        <p:nvGraphicFramePr>
          <p:cNvPr id="8" name="表 7">
            <a:extLst>
              <a:ext uri="{FF2B5EF4-FFF2-40B4-BE49-F238E27FC236}">
                <a16:creationId xmlns:a16="http://schemas.microsoft.com/office/drawing/2014/main" id="{6AB381DB-49DE-4623-ADDD-FBF21AB4D812}"/>
              </a:ext>
            </a:extLst>
          </p:cNvPr>
          <p:cNvGraphicFramePr>
            <a:graphicFrameLocks noGrp="1"/>
          </p:cNvGraphicFramePr>
          <p:nvPr>
            <p:extLst>
              <p:ext uri="{D42A27DB-BD31-4B8C-83A1-F6EECF244321}">
                <p14:modId xmlns:p14="http://schemas.microsoft.com/office/powerpoint/2010/main" val="3093224951"/>
              </p:ext>
            </p:extLst>
          </p:nvPr>
        </p:nvGraphicFramePr>
        <p:xfrm>
          <a:off x="184220" y="795390"/>
          <a:ext cx="11823559" cy="5408571"/>
        </p:xfrm>
        <a:graphic>
          <a:graphicData uri="http://schemas.openxmlformats.org/drawingml/2006/table">
            <a:tbl>
              <a:tblPr firstRow="1" bandRow="1">
                <a:tableStyleId>{5C22544A-7EE6-4342-B048-85BDC9FD1C3A}</a:tableStyleId>
              </a:tblPr>
              <a:tblGrid>
                <a:gridCol w="1803607">
                  <a:extLst>
                    <a:ext uri="{9D8B030D-6E8A-4147-A177-3AD203B41FA5}">
                      <a16:colId xmlns:a16="http://schemas.microsoft.com/office/drawing/2014/main" val="2002885420"/>
                    </a:ext>
                  </a:extLst>
                </a:gridCol>
                <a:gridCol w="417498">
                  <a:extLst>
                    <a:ext uri="{9D8B030D-6E8A-4147-A177-3AD203B41FA5}">
                      <a16:colId xmlns:a16="http://schemas.microsoft.com/office/drawing/2014/main" val="3553370455"/>
                    </a:ext>
                  </a:extLst>
                </a:gridCol>
                <a:gridCol w="417498">
                  <a:extLst>
                    <a:ext uri="{9D8B030D-6E8A-4147-A177-3AD203B41FA5}">
                      <a16:colId xmlns:a16="http://schemas.microsoft.com/office/drawing/2014/main" val="4140575065"/>
                    </a:ext>
                  </a:extLst>
                </a:gridCol>
                <a:gridCol w="417498">
                  <a:extLst>
                    <a:ext uri="{9D8B030D-6E8A-4147-A177-3AD203B41FA5}">
                      <a16:colId xmlns:a16="http://schemas.microsoft.com/office/drawing/2014/main" val="880827258"/>
                    </a:ext>
                  </a:extLst>
                </a:gridCol>
                <a:gridCol w="417498">
                  <a:extLst>
                    <a:ext uri="{9D8B030D-6E8A-4147-A177-3AD203B41FA5}">
                      <a16:colId xmlns:a16="http://schemas.microsoft.com/office/drawing/2014/main" val="3769527647"/>
                    </a:ext>
                  </a:extLst>
                </a:gridCol>
                <a:gridCol w="417498">
                  <a:extLst>
                    <a:ext uri="{9D8B030D-6E8A-4147-A177-3AD203B41FA5}">
                      <a16:colId xmlns:a16="http://schemas.microsoft.com/office/drawing/2014/main" val="1610414602"/>
                    </a:ext>
                  </a:extLst>
                </a:gridCol>
                <a:gridCol w="417498">
                  <a:extLst>
                    <a:ext uri="{9D8B030D-6E8A-4147-A177-3AD203B41FA5}">
                      <a16:colId xmlns:a16="http://schemas.microsoft.com/office/drawing/2014/main" val="3818041534"/>
                    </a:ext>
                  </a:extLst>
                </a:gridCol>
                <a:gridCol w="417498">
                  <a:extLst>
                    <a:ext uri="{9D8B030D-6E8A-4147-A177-3AD203B41FA5}">
                      <a16:colId xmlns:a16="http://schemas.microsoft.com/office/drawing/2014/main" val="3407389694"/>
                    </a:ext>
                  </a:extLst>
                </a:gridCol>
                <a:gridCol w="417498">
                  <a:extLst>
                    <a:ext uri="{9D8B030D-6E8A-4147-A177-3AD203B41FA5}">
                      <a16:colId xmlns:a16="http://schemas.microsoft.com/office/drawing/2014/main" val="1825242319"/>
                    </a:ext>
                  </a:extLst>
                </a:gridCol>
                <a:gridCol w="417498">
                  <a:extLst>
                    <a:ext uri="{9D8B030D-6E8A-4147-A177-3AD203B41FA5}">
                      <a16:colId xmlns:a16="http://schemas.microsoft.com/office/drawing/2014/main" val="424151752"/>
                    </a:ext>
                  </a:extLst>
                </a:gridCol>
                <a:gridCol w="417498">
                  <a:extLst>
                    <a:ext uri="{9D8B030D-6E8A-4147-A177-3AD203B41FA5}">
                      <a16:colId xmlns:a16="http://schemas.microsoft.com/office/drawing/2014/main" val="2783556151"/>
                    </a:ext>
                  </a:extLst>
                </a:gridCol>
                <a:gridCol w="417498">
                  <a:extLst>
                    <a:ext uri="{9D8B030D-6E8A-4147-A177-3AD203B41FA5}">
                      <a16:colId xmlns:a16="http://schemas.microsoft.com/office/drawing/2014/main" val="1412915539"/>
                    </a:ext>
                  </a:extLst>
                </a:gridCol>
                <a:gridCol w="417498">
                  <a:extLst>
                    <a:ext uri="{9D8B030D-6E8A-4147-A177-3AD203B41FA5}">
                      <a16:colId xmlns:a16="http://schemas.microsoft.com/office/drawing/2014/main" val="4072715686"/>
                    </a:ext>
                  </a:extLst>
                </a:gridCol>
                <a:gridCol w="417498">
                  <a:extLst>
                    <a:ext uri="{9D8B030D-6E8A-4147-A177-3AD203B41FA5}">
                      <a16:colId xmlns:a16="http://schemas.microsoft.com/office/drawing/2014/main" val="1606740087"/>
                    </a:ext>
                  </a:extLst>
                </a:gridCol>
                <a:gridCol w="417498">
                  <a:extLst>
                    <a:ext uri="{9D8B030D-6E8A-4147-A177-3AD203B41FA5}">
                      <a16:colId xmlns:a16="http://schemas.microsoft.com/office/drawing/2014/main" val="16484658"/>
                    </a:ext>
                  </a:extLst>
                </a:gridCol>
                <a:gridCol w="417498">
                  <a:extLst>
                    <a:ext uri="{9D8B030D-6E8A-4147-A177-3AD203B41FA5}">
                      <a16:colId xmlns:a16="http://schemas.microsoft.com/office/drawing/2014/main" val="646221046"/>
                    </a:ext>
                  </a:extLst>
                </a:gridCol>
                <a:gridCol w="417498">
                  <a:extLst>
                    <a:ext uri="{9D8B030D-6E8A-4147-A177-3AD203B41FA5}">
                      <a16:colId xmlns:a16="http://schemas.microsoft.com/office/drawing/2014/main" val="1419657036"/>
                    </a:ext>
                  </a:extLst>
                </a:gridCol>
                <a:gridCol w="417498">
                  <a:extLst>
                    <a:ext uri="{9D8B030D-6E8A-4147-A177-3AD203B41FA5}">
                      <a16:colId xmlns:a16="http://schemas.microsoft.com/office/drawing/2014/main" val="2055360398"/>
                    </a:ext>
                  </a:extLst>
                </a:gridCol>
                <a:gridCol w="417498">
                  <a:extLst>
                    <a:ext uri="{9D8B030D-6E8A-4147-A177-3AD203B41FA5}">
                      <a16:colId xmlns:a16="http://schemas.microsoft.com/office/drawing/2014/main" val="3877023983"/>
                    </a:ext>
                  </a:extLst>
                </a:gridCol>
                <a:gridCol w="417498">
                  <a:extLst>
                    <a:ext uri="{9D8B030D-6E8A-4147-A177-3AD203B41FA5}">
                      <a16:colId xmlns:a16="http://schemas.microsoft.com/office/drawing/2014/main" val="2006247985"/>
                    </a:ext>
                  </a:extLst>
                </a:gridCol>
                <a:gridCol w="417498">
                  <a:extLst>
                    <a:ext uri="{9D8B030D-6E8A-4147-A177-3AD203B41FA5}">
                      <a16:colId xmlns:a16="http://schemas.microsoft.com/office/drawing/2014/main" val="3467147575"/>
                    </a:ext>
                  </a:extLst>
                </a:gridCol>
                <a:gridCol w="417498">
                  <a:extLst>
                    <a:ext uri="{9D8B030D-6E8A-4147-A177-3AD203B41FA5}">
                      <a16:colId xmlns:a16="http://schemas.microsoft.com/office/drawing/2014/main" val="1778469355"/>
                    </a:ext>
                  </a:extLst>
                </a:gridCol>
                <a:gridCol w="417498">
                  <a:extLst>
                    <a:ext uri="{9D8B030D-6E8A-4147-A177-3AD203B41FA5}">
                      <a16:colId xmlns:a16="http://schemas.microsoft.com/office/drawing/2014/main" val="2135167648"/>
                    </a:ext>
                  </a:extLst>
                </a:gridCol>
                <a:gridCol w="417498">
                  <a:extLst>
                    <a:ext uri="{9D8B030D-6E8A-4147-A177-3AD203B41FA5}">
                      <a16:colId xmlns:a16="http://schemas.microsoft.com/office/drawing/2014/main" val="3113686247"/>
                    </a:ext>
                  </a:extLst>
                </a:gridCol>
                <a:gridCol w="417498">
                  <a:extLst>
                    <a:ext uri="{9D8B030D-6E8A-4147-A177-3AD203B41FA5}">
                      <a16:colId xmlns:a16="http://schemas.microsoft.com/office/drawing/2014/main" val="4211045012"/>
                    </a:ext>
                  </a:extLst>
                </a:gridCol>
              </a:tblGrid>
              <a:tr h="389361">
                <a:tc>
                  <a:txBody>
                    <a:bodyPr/>
                    <a:lstStyle/>
                    <a:p>
                      <a:endParaRPr kumimoji="1" lang="ja-JP" altLang="en-US" dirty="0">
                        <a:latin typeface="+mj-lt"/>
                      </a:endParaRPr>
                    </a:p>
                  </a:txBody>
                  <a:tcPr anchor="ctr"/>
                </a:tc>
                <a:tc gridSpan="12">
                  <a:txBody>
                    <a:bodyPr/>
                    <a:lstStyle/>
                    <a:p>
                      <a:pPr algn="ctr"/>
                      <a:r>
                        <a:rPr kumimoji="1" lang="en-US" altLang="ja-JP" sz="1400" dirty="0">
                          <a:latin typeface="+mj-lt"/>
                        </a:rPr>
                        <a:t>3Q</a:t>
                      </a:r>
                      <a:endParaRPr kumimoji="1" lang="ja-JP" altLang="en-US" sz="1400" dirty="0">
                        <a:latin typeface="+mj-lt"/>
                      </a:endParaRPr>
                    </a:p>
                  </a:txBody>
                  <a:tcPr anchor="ct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pPr algn="ctr"/>
                      <a:endParaRPr kumimoji="1" lang="ja-JP" altLang="en-US" dirty="0"/>
                    </a:p>
                  </a:txBody>
                  <a:tcPr anchor="ct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pPr algn="ctr"/>
                      <a:endParaRPr kumimoji="1" lang="ja-JP" altLang="en-US" sz="1400" dirty="0"/>
                    </a:p>
                  </a:txBody>
                  <a:tcPr anchor="ct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12">
                  <a:txBody>
                    <a:bodyPr/>
                    <a:lstStyle/>
                    <a:p>
                      <a:pPr algn="ctr"/>
                      <a:r>
                        <a:rPr kumimoji="1" lang="en-US" altLang="ja-JP" sz="1400" dirty="0">
                          <a:latin typeface="+mj-lt"/>
                        </a:rPr>
                        <a:t>4Q</a:t>
                      </a:r>
                      <a:endParaRPr kumimoji="1" lang="ja-JP" altLang="en-US" sz="1400" dirty="0">
                        <a:latin typeface="+mj-lt"/>
                      </a:endParaRPr>
                    </a:p>
                  </a:txBody>
                  <a:tcPr anchor="ct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pPr algn="ctr"/>
                      <a:endParaRPr kumimoji="1" lang="ja-JP" altLang="en-US" dirty="0"/>
                    </a:p>
                  </a:txBody>
                  <a:tcPr anchor="ct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pPr algn="ctr"/>
                      <a:endParaRPr kumimoji="1" lang="ja-JP" altLang="en-US" dirty="0"/>
                    </a:p>
                  </a:txBody>
                  <a:tcPr anchor="ct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444567070"/>
                  </a:ext>
                </a:extLst>
              </a:tr>
              <a:tr h="38936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1600" b="1" dirty="0">
                        <a:solidFill>
                          <a:schemeClr val="bg1"/>
                        </a:solidFill>
                        <a:latin typeface="+mj-lt"/>
                      </a:endParaRPr>
                    </a:p>
                  </a:txBody>
                  <a:tcPr anchor="ctr">
                    <a:solidFill>
                      <a:srgbClr val="00316C"/>
                    </a:solidFill>
                  </a:tcPr>
                </a:tc>
                <a:tc gridSpan="4">
                  <a:txBody>
                    <a:bodyPr/>
                    <a:lstStyle/>
                    <a:p>
                      <a:pPr algn="ctr"/>
                      <a:r>
                        <a:rPr kumimoji="1" lang="en-US" altLang="ja-JP" dirty="0">
                          <a:solidFill>
                            <a:schemeClr val="bg1"/>
                          </a:solidFill>
                          <a:latin typeface="+mj-lt"/>
                        </a:rPr>
                        <a:t>10</a:t>
                      </a:r>
                      <a:r>
                        <a:rPr kumimoji="1" lang="ja-JP" altLang="en-US" dirty="0">
                          <a:solidFill>
                            <a:schemeClr val="bg1"/>
                          </a:solidFill>
                          <a:latin typeface="+mj-lt"/>
                        </a:rPr>
                        <a:t>月</a:t>
                      </a:r>
                    </a:p>
                  </a:txBody>
                  <a:tcPr anchor="ctr">
                    <a:solidFill>
                      <a:srgbClr val="00316C"/>
                    </a:solidFill>
                  </a:tcPr>
                </a:tc>
                <a:tc hMerge="1">
                  <a:txBody>
                    <a:bodyPr/>
                    <a:lstStyle/>
                    <a:p>
                      <a:endParaRPr kumimoji="1" lang="ja-JP" altLang="en-US"/>
                    </a:p>
                  </a:txBody>
                  <a:tcPr/>
                </a:tc>
                <a:tc hMerge="1">
                  <a:txBody>
                    <a:bodyPr/>
                    <a:lstStyle/>
                    <a:p>
                      <a:endParaRPr kumimoji="1" lang="ja-JP" altLang="en-US" dirty="0"/>
                    </a:p>
                  </a:txBody>
                  <a:tcPr anchor="ctr"/>
                </a:tc>
                <a:tc hMerge="1">
                  <a:txBody>
                    <a:bodyPr/>
                    <a:lstStyle/>
                    <a:p>
                      <a:endParaRPr kumimoji="1" lang="ja-JP" altLang="en-US"/>
                    </a:p>
                  </a:txBody>
                  <a:tcPr/>
                </a:tc>
                <a:tc gridSpan="4">
                  <a:txBody>
                    <a:bodyPr/>
                    <a:lstStyle/>
                    <a:p>
                      <a:pPr algn="ctr"/>
                      <a:r>
                        <a:rPr kumimoji="1" lang="en-US" altLang="ja-JP" dirty="0">
                          <a:solidFill>
                            <a:schemeClr val="bg1"/>
                          </a:solidFill>
                          <a:latin typeface="+mj-lt"/>
                        </a:rPr>
                        <a:t>11</a:t>
                      </a:r>
                      <a:r>
                        <a:rPr kumimoji="1" lang="ja-JP" altLang="en-US" dirty="0">
                          <a:solidFill>
                            <a:schemeClr val="bg1"/>
                          </a:solidFill>
                          <a:latin typeface="+mj-lt"/>
                        </a:rPr>
                        <a:t>月</a:t>
                      </a:r>
                    </a:p>
                  </a:txBody>
                  <a:tcPr anchor="ctr">
                    <a:solidFill>
                      <a:srgbClr val="00316C"/>
                    </a:solidFill>
                  </a:tcPr>
                </a:tc>
                <a:tc hMerge="1">
                  <a:txBody>
                    <a:bodyPr/>
                    <a:lstStyle/>
                    <a:p>
                      <a:endParaRPr kumimoji="1" lang="ja-JP" altLang="en-US"/>
                    </a:p>
                  </a:txBody>
                  <a:tcPr/>
                </a:tc>
                <a:tc hMerge="1">
                  <a:txBody>
                    <a:bodyPr/>
                    <a:lstStyle/>
                    <a:p>
                      <a:endParaRPr kumimoji="1" lang="ja-JP" altLang="en-US" dirty="0"/>
                    </a:p>
                  </a:txBody>
                  <a:tcPr anchor="ctr"/>
                </a:tc>
                <a:tc hMerge="1">
                  <a:txBody>
                    <a:bodyPr/>
                    <a:lstStyle/>
                    <a:p>
                      <a:endParaRPr kumimoji="1" lang="ja-JP" altLang="en-US"/>
                    </a:p>
                  </a:txBody>
                  <a:tcPr/>
                </a:tc>
                <a:tc gridSpan="4">
                  <a:txBody>
                    <a:bodyPr/>
                    <a:lstStyle/>
                    <a:p>
                      <a:pPr algn="ctr"/>
                      <a:r>
                        <a:rPr kumimoji="1" lang="en-US" altLang="ja-JP" dirty="0">
                          <a:solidFill>
                            <a:schemeClr val="bg1"/>
                          </a:solidFill>
                          <a:latin typeface="+mj-lt"/>
                        </a:rPr>
                        <a:t>12</a:t>
                      </a:r>
                      <a:r>
                        <a:rPr kumimoji="1" lang="ja-JP" altLang="en-US" dirty="0">
                          <a:solidFill>
                            <a:schemeClr val="bg1"/>
                          </a:solidFill>
                          <a:latin typeface="+mj-lt"/>
                        </a:rPr>
                        <a:t>月</a:t>
                      </a:r>
                    </a:p>
                  </a:txBody>
                  <a:tcPr anchor="ctr">
                    <a:solidFill>
                      <a:srgbClr val="00316C"/>
                    </a:solidFill>
                  </a:tcPr>
                </a:tc>
                <a:tc hMerge="1">
                  <a:txBody>
                    <a:bodyPr/>
                    <a:lstStyle/>
                    <a:p>
                      <a:endParaRPr kumimoji="1" lang="ja-JP" altLang="en-US"/>
                    </a:p>
                  </a:txBody>
                  <a:tcPr/>
                </a:tc>
                <a:tc hMerge="1">
                  <a:txBody>
                    <a:bodyPr/>
                    <a:lstStyle/>
                    <a:p>
                      <a:endParaRPr kumimoji="1" lang="ja-JP" altLang="en-US" dirty="0"/>
                    </a:p>
                  </a:txBody>
                  <a:tcPr anchor="ctr"/>
                </a:tc>
                <a:tc hMerge="1">
                  <a:txBody>
                    <a:bodyPr/>
                    <a:lstStyle/>
                    <a:p>
                      <a:endParaRPr kumimoji="1" lang="ja-JP" altLang="en-US"/>
                    </a:p>
                  </a:txBody>
                  <a:tcPr/>
                </a:tc>
                <a:tc gridSpan="4">
                  <a:txBody>
                    <a:bodyPr/>
                    <a:lstStyle/>
                    <a:p>
                      <a:pPr algn="ctr"/>
                      <a:r>
                        <a:rPr kumimoji="1" lang="en-US" altLang="ja-JP" dirty="0">
                          <a:solidFill>
                            <a:schemeClr val="bg1"/>
                          </a:solidFill>
                          <a:latin typeface="+mj-lt"/>
                        </a:rPr>
                        <a:t>1</a:t>
                      </a:r>
                      <a:r>
                        <a:rPr kumimoji="1" lang="ja-JP" altLang="en-US" dirty="0">
                          <a:solidFill>
                            <a:schemeClr val="bg1"/>
                          </a:solidFill>
                          <a:latin typeface="+mj-lt"/>
                        </a:rPr>
                        <a:t>月</a:t>
                      </a:r>
                    </a:p>
                  </a:txBody>
                  <a:tcPr anchor="ctr">
                    <a:solidFill>
                      <a:srgbClr val="00316C"/>
                    </a:solidFill>
                  </a:tcPr>
                </a:tc>
                <a:tc hMerge="1">
                  <a:txBody>
                    <a:bodyPr/>
                    <a:lstStyle/>
                    <a:p>
                      <a:endParaRPr kumimoji="1" lang="ja-JP" altLang="en-US"/>
                    </a:p>
                  </a:txBody>
                  <a:tcPr/>
                </a:tc>
                <a:tc hMerge="1">
                  <a:txBody>
                    <a:bodyPr/>
                    <a:lstStyle/>
                    <a:p>
                      <a:endParaRPr kumimoji="1" lang="ja-JP" altLang="en-US" dirty="0"/>
                    </a:p>
                  </a:txBody>
                  <a:tcPr anchor="ctr"/>
                </a:tc>
                <a:tc hMerge="1">
                  <a:txBody>
                    <a:bodyPr/>
                    <a:lstStyle/>
                    <a:p>
                      <a:endParaRPr kumimoji="1" lang="ja-JP" altLang="en-US"/>
                    </a:p>
                  </a:txBody>
                  <a:tcPr/>
                </a:tc>
                <a:tc gridSpan="4">
                  <a:txBody>
                    <a:bodyPr/>
                    <a:lstStyle/>
                    <a:p>
                      <a:pPr algn="ctr"/>
                      <a:r>
                        <a:rPr kumimoji="1" lang="en-US" altLang="ja-JP" dirty="0">
                          <a:solidFill>
                            <a:schemeClr val="bg1"/>
                          </a:solidFill>
                          <a:latin typeface="+mj-lt"/>
                        </a:rPr>
                        <a:t>2</a:t>
                      </a:r>
                      <a:r>
                        <a:rPr kumimoji="1" lang="ja-JP" altLang="en-US" dirty="0">
                          <a:solidFill>
                            <a:schemeClr val="bg1"/>
                          </a:solidFill>
                          <a:latin typeface="+mj-lt"/>
                        </a:rPr>
                        <a:t>月</a:t>
                      </a:r>
                    </a:p>
                  </a:txBody>
                  <a:tcPr anchor="ctr">
                    <a:solidFill>
                      <a:srgbClr val="00316C"/>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4">
                  <a:txBody>
                    <a:bodyPr/>
                    <a:lstStyle/>
                    <a:p>
                      <a:pPr algn="ctr"/>
                      <a:r>
                        <a:rPr kumimoji="1" lang="en-US" altLang="ja-JP" dirty="0">
                          <a:solidFill>
                            <a:schemeClr val="bg1"/>
                          </a:solidFill>
                          <a:latin typeface="+mj-lt"/>
                        </a:rPr>
                        <a:t>3</a:t>
                      </a:r>
                      <a:r>
                        <a:rPr kumimoji="1" lang="ja-JP" altLang="en-US" dirty="0">
                          <a:solidFill>
                            <a:schemeClr val="bg1"/>
                          </a:solidFill>
                          <a:latin typeface="+mj-lt"/>
                        </a:rPr>
                        <a:t>月</a:t>
                      </a:r>
                    </a:p>
                  </a:txBody>
                  <a:tcPr anchor="ctr">
                    <a:solidFill>
                      <a:srgbClr val="00316C"/>
                    </a:solidFill>
                  </a:tcPr>
                </a:tc>
                <a:tc hMerge="1">
                  <a:txBody>
                    <a:bodyPr/>
                    <a:lstStyle/>
                    <a:p>
                      <a:endParaRPr kumimoji="1" lang="ja-JP" altLang="en-US"/>
                    </a:p>
                  </a:txBody>
                  <a:tcPr/>
                </a:tc>
                <a:tc hMerge="1">
                  <a:txBody>
                    <a:bodyPr/>
                    <a:lstStyle/>
                    <a:p>
                      <a:pPr algn="ctr"/>
                      <a:endParaRPr kumimoji="1" lang="ja-JP" altLang="en-US" dirty="0"/>
                    </a:p>
                  </a:txBody>
                  <a:tcPr anchor="ctr"/>
                </a:tc>
                <a:tc hMerge="1">
                  <a:txBody>
                    <a:bodyPr/>
                    <a:lstStyle/>
                    <a:p>
                      <a:endParaRPr kumimoji="1" lang="ja-JP" altLang="en-US"/>
                    </a:p>
                  </a:txBody>
                  <a:tcPr/>
                </a:tc>
                <a:extLst>
                  <a:ext uri="{0D108BD9-81ED-4DB2-BD59-A6C34878D82A}">
                    <a16:rowId xmlns:a16="http://schemas.microsoft.com/office/drawing/2014/main" val="3383459573"/>
                  </a:ext>
                </a:extLst>
              </a:tr>
              <a:tr h="786681">
                <a:tc>
                  <a:txBody>
                    <a:bodyPr/>
                    <a:lstStyle/>
                    <a:p>
                      <a:pPr algn="ctr"/>
                      <a:r>
                        <a:rPr lang="ja-JP" altLang="en-US" sz="1200" b="1" dirty="0">
                          <a:solidFill>
                            <a:schemeClr val="tx1"/>
                          </a:solidFill>
                          <a:latin typeface="+mn-lt"/>
                        </a:rPr>
                        <a:t>マイルストン</a:t>
                      </a:r>
                      <a:endParaRPr lang="en-US" altLang="ja-JP" sz="1200" b="1" dirty="0">
                        <a:solidFill>
                          <a:schemeClr val="tx1"/>
                        </a:solidFill>
                        <a:latin typeface="+mn-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extLst>
                  <a:ext uri="{0D108BD9-81ED-4DB2-BD59-A6C34878D82A}">
                    <a16:rowId xmlns:a16="http://schemas.microsoft.com/office/drawing/2014/main" val="3496936432"/>
                  </a:ext>
                </a:extLst>
              </a:tr>
              <a:tr h="902360">
                <a:tc>
                  <a:txBody>
                    <a:bodyPr/>
                    <a:lstStyle/>
                    <a:p>
                      <a:pPr algn="ctr"/>
                      <a:r>
                        <a:rPr lang="ja-JP" altLang="en-US" sz="1200" b="1" dirty="0">
                          <a:solidFill>
                            <a:schemeClr val="tx1"/>
                          </a:solidFill>
                          <a:latin typeface="+mn-lt"/>
                        </a:rPr>
                        <a:t>テーマ・共同研究</a:t>
                      </a:r>
                      <a:endParaRPr lang="en-US" altLang="ja-JP" sz="1200" b="1" dirty="0">
                        <a:solidFill>
                          <a:schemeClr val="tx1"/>
                        </a:solidFill>
                        <a:latin typeface="+mn-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extLst>
                  <a:ext uri="{0D108BD9-81ED-4DB2-BD59-A6C34878D82A}">
                    <a16:rowId xmlns:a16="http://schemas.microsoft.com/office/drawing/2014/main" val="125131377"/>
                  </a:ext>
                </a:extLst>
              </a:tr>
              <a:tr h="944282">
                <a:tc>
                  <a:txBody>
                    <a:bodyPr/>
                    <a:lstStyle/>
                    <a:p>
                      <a:pPr algn="ctr"/>
                      <a:r>
                        <a:rPr kumimoji="1" lang="ja-JP" altLang="en-US" sz="1200" b="1" dirty="0">
                          <a:solidFill>
                            <a:schemeClr val="tx1"/>
                          </a:solidFill>
                          <a:latin typeface="+mn-lt"/>
                        </a:rPr>
                        <a:t>次期テーマ向け調査</a:t>
                      </a:r>
                      <a:endParaRPr kumimoji="1" lang="en-US" altLang="ja-JP" sz="1200" b="1" dirty="0">
                        <a:solidFill>
                          <a:schemeClr val="tx1"/>
                        </a:solidFill>
                        <a:latin typeface="+mn-lt"/>
                      </a:endParaRPr>
                    </a:p>
                    <a:p>
                      <a:pPr algn="ctr"/>
                      <a:endParaRPr kumimoji="1" lang="en-US" altLang="ja-JP" sz="1200" b="1" dirty="0">
                        <a:solidFill>
                          <a:schemeClr val="tx1"/>
                        </a:solidFill>
                        <a:latin typeface="+mn-lt"/>
                      </a:endParaRPr>
                    </a:p>
                    <a:p>
                      <a:pPr algn="ctr"/>
                      <a:r>
                        <a:rPr kumimoji="1" lang="ja-JP" altLang="en-US" sz="1200" b="1" dirty="0">
                          <a:solidFill>
                            <a:schemeClr val="tx1"/>
                          </a:solidFill>
                          <a:latin typeface="+mn-lt"/>
                        </a:rPr>
                        <a:t>セルロース分解酵素の合成・評価</a:t>
                      </a:r>
                      <a:endParaRPr kumimoji="1" lang="en-US" altLang="ja-JP" sz="1200" b="1" dirty="0">
                        <a:solidFill>
                          <a:schemeClr val="tx1"/>
                        </a:solidFill>
                        <a:latin typeface="+mn-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extLst>
                  <a:ext uri="{0D108BD9-81ED-4DB2-BD59-A6C34878D82A}">
                    <a16:rowId xmlns:a16="http://schemas.microsoft.com/office/drawing/2014/main" val="4018780013"/>
                  </a:ext>
                </a:extLst>
              </a:tr>
              <a:tr h="977662">
                <a:tc>
                  <a:txBody>
                    <a:bodyPr/>
                    <a:lstStyle/>
                    <a:p>
                      <a:pPr algn="ctr"/>
                      <a:r>
                        <a:rPr kumimoji="1" lang="ja-JP" altLang="en-US" sz="1200" b="1" dirty="0">
                          <a:solidFill>
                            <a:schemeClr val="tx1"/>
                          </a:solidFill>
                          <a:latin typeface="+mn-lt"/>
                        </a:rPr>
                        <a:t>次期テーマ向け調査</a:t>
                      </a:r>
                      <a:endParaRPr kumimoji="1" lang="en-US" altLang="ja-JP" sz="1200" b="1" dirty="0">
                        <a:solidFill>
                          <a:schemeClr val="tx1"/>
                        </a:solidFill>
                        <a:latin typeface="+mn-lt"/>
                      </a:endParaRPr>
                    </a:p>
                    <a:p>
                      <a:pPr algn="ctr"/>
                      <a:endParaRPr kumimoji="1" lang="en-US" altLang="ja-JP" sz="1200" b="1" dirty="0">
                        <a:solidFill>
                          <a:schemeClr val="tx1"/>
                        </a:solidFill>
                        <a:latin typeface="+mn-lt"/>
                      </a:endParaRPr>
                    </a:p>
                    <a:p>
                      <a:pPr algn="ctr"/>
                      <a:r>
                        <a:rPr kumimoji="1" lang="ja-JP" altLang="en-US" sz="1200" b="1" dirty="0">
                          <a:solidFill>
                            <a:schemeClr val="tx1"/>
                          </a:solidFill>
                          <a:latin typeface="+mn-lt"/>
                        </a:rPr>
                        <a:t>機能性タンパク質設計技術の最新動向調査</a:t>
                      </a:r>
                      <a:endParaRPr kumimoji="1" lang="en-US" altLang="ja-JP" sz="1200" b="1" dirty="0">
                        <a:solidFill>
                          <a:schemeClr val="tx1"/>
                        </a:solidFill>
                        <a:latin typeface="+mn-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extLst>
                  <a:ext uri="{0D108BD9-81ED-4DB2-BD59-A6C34878D82A}">
                    <a16:rowId xmlns:a16="http://schemas.microsoft.com/office/drawing/2014/main" val="1771456014"/>
                  </a:ext>
                </a:extLst>
              </a:tr>
              <a:tr h="101886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dirty="0">
                          <a:solidFill>
                            <a:schemeClr val="tx1"/>
                          </a:solidFill>
                          <a:latin typeface="+mn-lt"/>
                        </a:rPr>
                        <a:t>次期テーマ向け調査</a:t>
                      </a:r>
                      <a:endParaRPr kumimoji="1" lang="en-US" altLang="ja-JP" sz="1200" b="1" dirty="0">
                        <a:solidFill>
                          <a:schemeClr val="tx1"/>
                        </a:solidFill>
                        <a:latin typeface="+mn-lt"/>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1200" b="1" dirty="0">
                        <a:solidFill>
                          <a:schemeClr val="tx1"/>
                        </a:solidFill>
                        <a:latin typeface="+mn-lt"/>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dirty="0">
                          <a:solidFill>
                            <a:schemeClr val="tx1"/>
                          </a:solidFill>
                          <a:latin typeface="+mn-lt"/>
                        </a:rPr>
                        <a:t>アプリケーション・周辺技術調査</a:t>
                      </a:r>
                      <a:endParaRPr kumimoji="1" lang="en-US" altLang="ja-JP" sz="1200" b="1" dirty="0">
                        <a:solidFill>
                          <a:schemeClr val="tx1"/>
                        </a:solidFill>
                        <a:latin typeface="+mn-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extLst>
                  <a:ext uri="{0D108BD9-81ED-4DB2-BD59-A6C34878D82A}">
                    <a16:rowId xmlns:a16="http://schemas.microsoft.com/office/drawing/2014/main" val="4043525652"/>
                  </a:ext>
                </a:extLst>
              </a:tr>
            </a:tbl>
          </a:graphicData>
        </a:graphic>
      </p:graphicFrame>
      <p:cxnSp>
        <p:nvCxnSpPr>
          <p:cNvPr id="99" name="直線矢印コネクタ 98">
            <a:extLst>
              <a:ext uri="{FF2B5EF4-FFF2-40B4-BE49-F238E27FC236}">
                <a16:creationId xmlns:a16="http://schemas.microsoft.com/office/drawing/2014/main" id="{6DAEC829-557F-4D19-9397-017685A41A43}"/>
              </a:ext>
            </a:extLst>
          </p:cNvPr>
          <p:cNvCxnSpPr>
            <a:cxnSpLocks/>
          </p:cNvCxnSpPr>
          <p:nvPr/>
        </p:nvCxnSpPr>
        <p:spPr>
          <a:xfrm>
            <a:off x="1985136" y="4030667"/>
            <a:ext cx="6694907"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65" name="テキスト ボックス 64">
            <a:extLst>
              <a:ext uri="{FF2B5EF4-FFF2-40B4-BE49-F238E27FC236}">
                <a16:creationId xmlns:a16="http://schemas.microsoft.com/office/drawing/2014/main" id="{52C3EEC4-018E-48F8-AAA0-362A0823B284}"/>
              </a:ext>
            </a:extLst>
          </p:cNvPr>
          <p:cNvSpPr txBox="1"/>
          <p:nvPr/>
        </p:nvSpPr>
        <p:spPr>
          <a:xfrm>
            <a:off x="2743567" y="1904747"/>
            <a:ext cx="537327" cy="261610"/>
          </a:xfrm>
          <a:prstGeom prst="rect">
            <a:avLst/>
          </a:prstGeom>
          <a:noFill/>
        </p:spPr>
        <p:txBody>
          <a:bodyPr wrap="none" rtlCol="0">
            <a:spAutoFit/>
          </a:bodyPr>
          <a:lstStyle/>
          <a:p>
            <a:r>
              <a:rPr kumimoji="1" lang="en-US" altLang="ja-JP" sz="1100" dirty="0"/>
              <a:t>10/12</a:t>
            </a:r>
          </a:p>
        </p:txBody>
      </p:sp>
      <p:sp>
        <p:nvSpPr>
          <p:cNvPr id="66" name="星: 5 pt 65">
            <a:extLst>
              <a:ext uri="{FF2B5EF4-FFF2-40B4-BE49-F238E27FC236}">
                <a16:creationId xmlns:a16="http://schemas.microsoft.com/office/drawing/2014/main" id="{8F4D717F-9250-42A3-B262-EEA19BBE3486}"/>
              </a:ext>
            </a:extLst>
          </p:cNvPr>
          <p:cNvSpPr>
            <a:spLocks noChangeAspect="1"/>
          </p:cNvSpPr>
          <p:nvPr/>
        </p:nvSpPr>
        <p:spPr>
          <a:xfrm>
            <a:off x="2629231" y="1929688"/>
            <a:ext cx="180000" cy="180000"/>
          </a:xfrm>
          <a:prstGeom prst="star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7" name="直線コネクタ 6">
            <a:extLst>
              <a:ext uri="{FF2B5EF4-FFF2-40B4-BE49-F238E27FC236}">
                <a16:creationId xmlns:a16="http://schemas.microsoft.com/office/drawing/2014/main" id="{877D9682-AAA5-4DF9-BFE1-ED908004A21B}"/>
              </a:ext>
            </a:extLst>
          </p:cNvPr>
          <p:cNvCxnSpPr>
            <a:cxnSpLocks/>
          </p:cNvCxnSpPr>
          <p:nvPr/>
        </p:nvCxnSpPr>
        <p:spPr>
          <a:xfrm>
            <a:off x="6338091" y="1568492"/>
            <a:ext cx="0" cy="4635469"/>
          </a:xfrm>
          <a:prstGeom prst="line">
            <a:avLst/>
          </a:prstGeom>
          <a:ln w="28575">
            <a:solidFill>
              <a:srgbClr val="C00000"/>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2" name="直線矢印コネクタ 101">
            <a:extLst>
              <a:ext uri="{FF2B5EF4-FFF2-40B4-BE49-F238E27FC236}">
                <a16:creationId xmlns:a16="http://schemas.microsoft.com/office/drawing/2014/main" id="{7EE4EE3F-75B7-4769-9BFF-628C5CA47AB3}"/>
              </a:ext>
            </a:extLst>
          </p:cNvPr>
          <p:cNvCxnSpPr>
            <a:cxnSpLocks/>
          </p:cNvCxnSpPr>
          <p:nvPr/>
        </p:nvCxnSpPr>
        <p:spPr>
          <a:xfrm>
            <a:off x="3246052" y="4990353"/>
            <a:ext cx="818648"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103" name="テキスト ボックス 102">
            <a:extLst>
              <a:ext uri="{FF2B5EF4-FFF2-40B4-BE49-F238E27FC236}">
                <a16:creationId xmlns:a16="http://schemas.microsoft.com/office/drawing/2014/main" id="{1370F971-7C71-43FA-9AEE-93435B59322B}"/>
              </a:ext>
            </a:extLst>
          </p:cNvPr>
          <p:cNvSpPr txBox="1"/>
          <p:nvPr/>
        </p:nvSpPr>
        <p:spPr>
          <a:xfrm>
            <a:off x="3812108" y="3744879"/>
            <a:ext cx="3751479" cy="261610"/>
          </a:xfrm>
          <a:prstGeom prst="rect">
            <a:avLst/>
          </a:prstGeom>
          <a:noFill/>
        </p:spPr>
        <p:txBody>
          <a:bodyPr wrap="square" rtlCol="0">
            <a:spAutoFit/>
          </a:bodyPr>
          <a:lstStyle/>
          <a:p>
            <a:r>
              <a:rPr kumimoji="1" lang="ja-JP" altLang="en-US" sz="1100" b="1" dirty="0"/>
              <a:t>セルロース分解酵素合成・評価（</a:t>
            </a:r>
            <a:r>
              <a:rPr kumimoji="1" lang="en-US" altLang="ja-JP" sz="1100" b="1" dirty="0"/>
              <a:t>3</a:t>
            </a:r>
            <a:r>
              <a:rPr kumimoji="1" lang="ja-JP" altLang="en-US" sz="1100" b="1" dirty="0"/>
              <a:t>つの実験を実施予定）</a:t>
            </a:r>
          </a:p>
        </p:txBody>
      </p:sp>
      <p:sp>
        <p:nvSpPr>
          <p:cNvPr id="104" name="テキスト ボックス 103">
            <a:extLst>
              <a:ext uri="{FF2B5EF4-FFF2-40B4-BE49-F238E27FC236}">
                <a16:creationId xmlns:a16="http://schemas.microsoft.com/office/drawing/2014/main" id="{1C8FB9C3-C729-4DD2-861D-4B57EDC8F428}"/>
              </a:ext>
            </a:extLst>
          </p:cNvPr>
          <p:cNvSpPr txBox="1"/>
          <p:nvPr/>
        </p:nvSpPr>
        <p:spPr>
          <a:xfrm>
            <a:off x="8979582" y="3751382"/>
            <a:ext cx="889987" cy="261610"/>
          </a:xfrm>
          <a:prstGeom prst="rect">
            <a:avLst/>
          </a:prstGeom>
          <a:noFill/>
        </p:spPr>
        <p:txBody>
          <a:bodyPr wrap="none" rtlCol="0">
            <a:spAutoFit/>
          </a:bodyPr>
          <a:lstStyle/>
          <a:p>
            <a:r>
              <a:rPr kumimoji="1" lang="ja-JP" altLang="en-US" sz="1100" b="1" dirty="0"/>
              <a:t>報告書作成</a:t>
            </a:r>
          </a:p>
        </p:txBody>
      </p:sp>
      <p:cxnSp>
        <p:nvCxnSpPr>
          <p:cNvPr id="22" name="直線矢印コネクタ 21">
            <a:extLst>
              <a:ext uri="{FF2B5EF4-FFF2-40B4-BE49-F238E27FC236}">
                <a16:creationId xmlns:a16="http://schemas.microsoft.com/office/drawing/2014/main" id="{6C964568-BDE0-49C8-BC29-C4BCA87E422C}"/>
              </a:ext>
            </a:extLst>
          </p:cNvPr>
          <p:cNvCxnSpPr>
            <a:cxnSpLocks/>
          </p:cNvCxnSpPr>
          <p:nvPr/>
        </p:nvCxnSpPr>
        <p:spPr>
          <a:xfrm>
            <a:off x="8680043" y="4030667"/>
            <a:ext cx="1613485"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25" name="テキスト ボックス 24">
            <a:extLst>
              <a:ext uri="{FF2B5EF4-FFF2-40B4-BE49-F238E27FC236}">
                <a16:creationId xmlns:a16="http://schemas.microsoft.com/office/drawing/2014/main" id="{ED35174B-7489-4556-B6DD-4A9CF0F7663B}"/>
              </a:ext>
            </a:extLst>
          </p:cNvPr>
          <p:cNvSpPr txBox="1"/>
          <p:nvPr/>
        </p:nvSpPr>
        <p:spPr>
          <a:xfrm>
            <a:off x="5177534" y="1923689"/>
            <a:ext cx="537327" cy="261610"/>
          </a:xfrm>
          <a:prstGeom prst="rect">
            <a:avLst/>
          </a:prstGeom>
          <a:noFill/>
        </p:spPr>
        <p:txBody>
          <a:bodyPr wrap="none" rtlCol="0">
            <a:spAutoFit/>
          </a:bodyPr>
          <a:lstStyle/>
          <a:p>
            <a:r>
              <a:rPr kumimoji="1" lang="en-US" altLang="ja-JP" sz="1100" dirty="0"/>
              <a:t>11/25</a:t>
            </a:r>
          </a:p>
        </p:txBody>
      </p:sp>
      <p:sp>
        <p:nvSpPr>
          <p:cNvPr id="26" name="星: 5 pt 25">
            <a:extLst>
              <a:ext uri="{FF2B5EF4-FFF2-40B4-BE49-F238E27FC236}">
                <a16:creationId xmlns:a16="http://schemas.microsoft.com/office/drawing/2014/main" id="{C4F3F163-2133-4611-9272-C80C520A8DD9}"/>
              </a:ext>
            </a:extLst>
          </p:cNvPr>
          <p:cNvSpPr>
            <a:spLocks noChangeAspect="1"/>
          </p:cNvSpPr>
          <p:nvPr/>
        </p:nvSpPr>
        <p:spPr>
          <a:xfrm>
            <a:off x="5072124" y="1943967"/>
            <a:ext cx="180000" cy="180000"/>
          </a:xfrm>
          <a:prstGeom prst="star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テキスト ボックス 26">
            <a:extLst>
              <a:ext uri="{FF2B5EF4-FFF2-40B4-BE49-F238E27FC236}">
                <a16:creationId xmlns:a16="http://schemas.microsoft.com/office/drawing/2014/main" id="{7724E443-F279-4F70-9FE6-CE359D2D89E5}"/>
              </a:ext>
            </a:extLst>
          </p:cNvPr>
          <p:cNvSpPr txBox="1"/>
          <p:nvPr/>
        </p:nvSpPr>
        <p:spPr>
          <a:xfrm>
            <a:off x="4325149" y="1666968"/>
            <a:ext cx="1923714" cy="276999"/>
          </a:xfrm>
          <a:prstGeom prst="rect">
            <a:avLst/>
          </a:prstGeom>
          <a:noFill/>
        </p:spPr>
        <p:txBody>
          <a:bodyPr wrap="square" rtlCol="0">
            <a:spAutoFit/>
          </a:bodyPr>
          <a:lstStyle/>
          <a:p>
            <a:pPr algn="ctr"/>
            <a:r>
              <a:rPr kumimoji="1" lang="ja-JP" altLang="en-US" sz="1200" b="1" dirty="0"/>
              <a:t>共同研究　活動レビュー</a:t>
            </a:r>
          </a:p>
        </p:txBody>
      </p:sp>
      <p:sp>
        <p:nvSpPr>
          <p:cNvPr id="30" name="テキスト ボックス 29">
            <a:extLst>
              <a:ext uri="{FF2B5EF4-FFF2-40B4-BE49-F238E27FC236}">
                <a16:creationId xmlns:a16="http://schemas.microsoft.com/office/drawing/2014/main" id="{4087AF69-74AB-47A2-92F2-52A3E5E194A7}"/>
              </a:ext>
            </a:extLst>
          </p:cNvPr>
          <p:cNvSpPr txBox="1"/>
          <p:nvPr/>
        </p:nvSpPr>
        <p:spPr>
          <a:xfrm>
            <a:off x="11072207" y="1773188"/>
            <a:ext cx="418704" cy="261610"/>
          </a:xfrm>
          <a:prstGeom prst="rect">
            <a:avLst/>
          </a:prstGeom>
          <a:noFill/>
        </p:spPr>
        <p:txBody>
          <a:bodyPr wrap="none" rtlCol="0">
            <a:spAutoFit/>
          </a:bodyPr>
          <a:lstStyle/>
          <a:p>
            <a:r>
              <a:rPr kumimoji="1" lang="en-US" altLang="ja-JP" sz="1100" dirty="0"/>
              <a:t>3/M</a:t>
            </a:r>
          </a:p>
        </p:txBody>
      </p:sp>
      <p:sp>
        <p:nvSpPr>
          <p:cNvPr id="31" name="星: 5 pt 30">
            <a:extLst>
              <a:ext uri="{FF2B5EF4-FFF2-40B4-BE49-F238E27FC236}">
                <a16:creationId xmlns:a16="http://schemas.microsoft.com/office/drawing/2014/main" id="{90EBA169-C1A1-4524-AF54-A7944007D9C2}"/>
              </a:ext>
            </a:extLst>
          </p:cNvPr>
          <p:cNvSpPr>
            <a:spLocks noChangeAspect="1"/>
          </p:cNvSpPr>
          <p:nvPr/>
        </p:nvSpPr>
        <p:spPr>
          <a:xfrm>
            <a:off x="10956909" y="1807762"/>
            <a:ext cx="180000" cy="180000"/>
          </a:xfrm>
          <a:prstGeom prst="star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2" name="テキスト ボックス 31">
            <a:extLst>
              <a:ext uri="{FF2B5EF4-FFF2-40B4-BE49-F238E27FC236}">
                <a16:creationId xmlns:a16="http://schemas.microsoft.com/office/drawing/2014/main" id="{CF9E453E-5A2A-424A-BBC3-F303BA3A506E}"/>
              </a:ext>
            </a:extLst>
          </p:cNvPr>
          <p:cNvSpPr txBox="1"/>
          <p:nvPr/>
        </p:nvSpPr>
        <p:spPr>
          <a:xfrm>
            <a:off x="9024430" y="1613460"/>
            <a:ext cx="2124232" cy="276999"/>
          </a:xfrm>
          <a:prstGeom prst="rect">
            <a:avLst/>
          </a:prstGeom>
          <a:noFill/>
        </p:spPr>
        <p:txBody>
          <a:bodyPr wrap="square" rtlCol="0">
            <a:spAutoFit/>
          </a:bodyPr>
          <a:lstStyle/>
          <a:p>
            <a:pPr algn="ctr"/>
            <a:r>
              <a:rPr kumimoji="1" lang="ja-JP" altLang="en-US" sz="1200" b="1" dirty="0"/>
              <a:t>共同研究　活動レビューその</a:t>
            </a:r>
            <a:r>
              <a:rPr kumimoji="1" lang="en-US" altLang="ja-JP" sz="1200" b="1" dirty="0"/>
              <a:t>2</a:t>
            </a:r>
            <a:endParaRPr kumimoji="1" lang="ja-JP" altLang="en-US" sz="1200" b="1" dirty="0"/>
          </a:p>
        </p:txBody>
      </p:sp>
      <p:cxnSp>
        <p:nvCxnSpPr>
          <p:cNvPr id="34" name="直線矢印コネクタ 33">
            <a:extLst>
              <a:ext uri="{FF2B5EF4-FFF2-40B4-BE49-F238E27FC236}">
                <a16:creationId xmlns:a16="http://schemas.microsoft.com/office/drawing/2014/main" id="{87D20E16-13B8-4EA4-8070-A9FF51652C81}"/>
              </a:ext>
            </a:extLst>
          </p:cNvPr>
          <p:cNvCxnSpPr>
            <a:cxnSpLocks/>
          </p:cNvCxnSpPr>
          <p:nvPr/>
        </p:nvCxnSpPr>
        <p:spPr>
          <a:xfrm>
            <a:off x="1985136" y="2658542"/>
            <a:ext cx="824095"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36" name="テキスト ボックス 35">
            <a:extLst>
              <a:ext uri="{FF2B5EF4-FFF2-40B4-BE49-F238E27FC236}">
                <a16:creationId xmlns:a16="http://schemas.microsoft.com/office/drawing/2014/main" id="{04CC50B7-30FD-4CBD-B1B8-72D99D9219A2}"/>
              </a:ext>
            </a:extLst>
          </p:cNvPr>
          <p:cNvSpPr txBox="1"/>
          <p:nvPr/>
        </p:nvSpPr>
        <p:spPr>
          <a:xfrm>
            <a:off x="1864487" y="2347063"/>
            <a:ext cx="1016625" cy="261610"/>
          </a:xfrm>
          <a:prstGeom prst="rect">
            <a:avLst/>
          </a:prstGeom>
          <a:noFill/>
        </p:spPr>
        <p:txBody>
          <a:bodyPr wrap="none" rtlCol="0">
            <a:spAutoFit/>
          </a:bodyPr>
          <a:lstStyle/>
          <a:p>
            <a:r>
              <a:rPr kumimoji="1" lang="en-US" altLang="ja-JP" sz="1100" b="1" dirty="0"/>
              <a:t>LR2</a:t>
            </a:r>
            <a:r>
              <a:rPr kumimoji="1" lang="ja-JP" altLang="en-US" sz="1100" b="1" dirty="0"/>
              <a:t>資料作成</a:t>
            </a:r>
          </a:p>
        </p:txBody>
      </p:sp>
      <p:cxnSp>
        <p:nvCxnSpPr>
          <p:cNvPr id="37" name="直線矢印コネクタ 36">
            <a:extLst>
              <a:ext uri="{FF2B5EF4-FFF2-40B4-BE49-F238E27FC236}">
                <a16:creationId xmlns:a16="http://schemas.microsoft.com/office/drawing/2014/main" id="{6F91BF22-8597-4439-8E4C-951262DBAF31}"/>
              </a:ext>
            </a:extLst>
          </p:cNvPr>
          <p:cNvCxnSpPr>
            <a:cxnSpLocks/>
          </p:cNvCxnSpPr>
          <p:nvPr/>
        </p:nvCxnSpPr>
        <p:spPr>
          <a:xfrm>
            <a:off x="2853695" y="2658542"/>
            <a:ext cx="1192290"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40" name="直線矢印コネクタ 39">
            <a:extLst>
              <a:ext uri="{FF2B5EF4-FFF2-40B4-BE49-F238E27FC236}">
                <a16:creationId xmlns:a16="http://schemas.microsoft.com/office/drawing/2014/main" id="{4785730F-C35B-4F0C-A762-5070AB8D5F66}"/>
              </a:ext>
            </a:extLst>
          </p:cNvPr>
          <p:cNvCxnSpPr>
            <a:cxnSpLocks/>
          </p:cNvCxnSpPr>
          <p:nvPr/>
        </p:nvCxnSpPr>
        <p:spPr>
          <a:xfrm>
            <a:off x="1985136" y="3115579"/>
            <a:ext cx="2064350"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42" name="テキスト ボックス 41">
            <a:extLst>
              <a:ext uri="{FF2B5EF4-FFF2-40B4-BE49-F238E27FC236}">
                <a16:creationId xmlns:a16="http://schemas.microsoft.com/office/drawing/2014/main" id="{0362AD05-BA28-4446-9403-70BD5899FAF5}"/>
              </a:ext>
            </a:extLst>
          </p:cNvPr>
          <p:cNvSpPr txBox="1"/>
          <p:nvPr/>
        </p:nvSpPr>
        <p:spPr>
          <a:xfrm>
            <a:off x="2075735" y="2815372"/>
            <a:ext cx="1736373" cy="261610"/>
          </a:xfrm>
          <a:prstGeom prst="rect">
            <a:avLst/>
          </a:prstGeom>
          <a:noFill/>
        </p:spPr>
        <p:txBody>
          <a:bodyPr wrap="none" rtlCol="0">
            <a:spAutoFit/>
          </a:bodyPr>
          <a:lstStyle/>
          <a:p>
            <a:r>
              <a:rPr kumimoji="1" lang="ja-JP" altLang="en-US" sz="1100" b="1" dirty="0"/>
              <a:t>共同研究活動報告書作成</a:t>
            </a:r>
          </a:p>
        </p:txBody>
      </p:sp>
      <p:cxnSp>
        <p:nvCxnSpPr>
          <p:cNvPr id="43" name="直線矢印コネクタ 42">
            <a:extLst>
              <a:ext uri="{FF2B5EF4-FFF2-40B4-BE49-F238E27FC236}">
                <a16:creationId xmlns:a16="http://schemas.microsoft.com/office/drawing/2014/main" id="{55309BF2-6F65-438F-92A7-81939C3F9E9B}"/>
              </a:ext>
            </a:extLst>
          </p:cNvPr>
          <p:cNvCxnSpPr>
            <a:cxnSpLocks/>
          </p:cNvCxnSpPr>
          <p:nvPr/>
        </p:nvCxnSpPr>
        <p:spPr>
          <a:xfrm>
            <a:off x="4110446" y="3128409"/>
            <a:ext cx="1141678" cy="3278"/>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44" name="テキスト ボックス 43">
            <a:extLst>
              <a:ext uri="{FF2B5EF4-FFF2-40B4-BE49-F238E27FC236}">
                <a16:creationId xmlns:a16="http://schemas.microsoft.com/office/drawing/2014/main" id="{DE62768A-6519-4FB0-8D7B-568AE1C5DEF6}"/>
              </a:ext>
            </a:extLst>
          </p:cNvPr>
          <p:cNvSpPr txBox="1"/>
          <p:nvPr/>
        </p:nvSpPr>
        <p:spPr>
          <a:xfrm>
            <a:off x="4114873" y="2642723"/>
            <a:ext cx="1186543" cy="430887"/>
          </a:xfrm>
          <a:prstGeom prst="rect">
            <a:avLst/>
          </a:prstGeom>
          <a:noFill/>
        </p:spPr>
        <p:txBody>
          <a:bodyPr wrap="none" rtlCol="0">
            <a:spAutoFit/>
          </a:bodyPr>
          <a:lstStyle/>
          <a:p>
            <a:r>
              <a:rPr kumimoji="1" lang="ja-JP" altLang="en-US" sz="1100" b="1" dirty="0"/>
              <a:t>共同研究</a:t>
            </a:r>
            <a:endParaRPr kumimoji="1" lang="en-US" altLang="ja-JP" sz="1100" b="1" dirty="0"/>
          </a:p>
          <a:p>
            <a:r>
              <a:rPr kumimoji="1" lang="ja-JP" altLang="en-US" sz="1100" b="1" dirty="0"/>
              <a:t>レビュー資料作成</a:t>
            </a:r>
          </a:p>
        </p:txBody>
      </p:sp>
      <p:cxnSp>
        <p:nvCxnSpPr>
          <p:cNvPr id="46" name="直線矢印コネクタ 45">
            <a:extLst>
              <a:ext uri="{FF2B5EF4-FFF2-40B4-BE49-F238E27FC236}">
                <a16:creationId xmlns:a16="http://schemas.microsoft.com/office/drawing/2014/main" id="{5D9E461C-692D-4A1A-AC3B-A92D870F634F}"/>
              </a:ext>
            </a:extLst>
          </p:cNvPr>
          <p:cNvCxnSpPr>
            <a:cxnSpLocks/>
          </p:cNvCxnSpPr>
          <p:nvPr/>
        </p:nvCxnSpPr>
        <p:spPr>
          <a:xfrm flipV="1">
            <a:off x="9908522" y="2661760"/>
            <a:ext cx="1228387" cy="9281"/>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48" name="テキスト ボックス 47">
            <a:extLst>
              <a:ext uri="{FF2B5EF4-FFF2-40B4-BE49-F238E27FC236}">
                <a16:creationId xmlns:a16="http://schemas.microsoft.com/office/drawing/2014/main" id="{D55997C9-E284-4C1E-9C3A-535E299FBE5D}"/>
              </a:ext>
            </a:extLst>
          </p:cNvPr>
          <p:cNvSpPr txBox="1"/>
          <p:nvPr/>
        </p:nvSpPr>
        <p:spPr>
          <a:xfrm>
            <a:off x="9517056" y="2355855"/>
            <a:ext cx="1843774" cy="261610"/>
          </a:xfrm>
          <a:prstGeom prst="rect">
            <a:avLst/>
          </a:prstGeom>
          <a:noFill/>
        </p:spPr>
        <p:txBody>
          <a:bodyPr wrap="none" rtlCol="0">
            <a:spAutoFit/>
          </a:bodyPr>
          <a:lstStyle/>
          <a:p>
            <a:r>
              <a:rPr kumimoji="1" lang="ja-JP" altLang="en-US" sz="1100" b="1" dirty="0"/>
              <a:t>共同研究　レビュー資料作成</a:t>
            </a:r>
          </a:p>
        </p:txBody>
      </p:sp>
      <p:sp>
        <p:nvSpPr>
          <p:cNvPr id="49" name="テキスト ボックス 48">
            <a:extLst>
              <a:ext uri="{FF2B5EF4-FFF2-40B4-BE49-F238E27FC236}">
                <a16:creationId xmlns:a16="http://schemas.microsoft.com/office/drawing/2014/main" id="{936929AF-EE36-4DFF-9F4C-6FE4291CF48E}"/>
              </a:ext>
            </a:extLst>
          </p:cNvPr>
          <p:cNvSpPr txBox="1"/>
          <p:nvPr/>
        </p:nvSpPr>
        <p:spPr>
          <a:xfrm>
            <a:off x="8954174" y="4676782"/>
            <a:ext cx="889987" cy="261610"/>
          </a:xfrm>
          <a:prstGeom prst="rect">
            <a:avLst/>
          </a:prstGeom>
          <a:noFill/>
        </p:spPr>
        <p:txBody>
          <a:bodyPr wrap="none" rtlCol="0">
            <a:spAutoFit/>
          </a:bodyPr>
          <a:lstStyle/>
          <a:p>
            <a:r>
              <a:rPr kumimoji="1" lang="ja-JP" altLang="en-US" sz="1100" b="1" dirty="0"/>
              <a:t>報告書作成</a:t>
            </a:r>
          </a:p>
        </p:txBody>
      </p:sp>
      <p:cxnSp>
        <p:nvCxnSpPr>
          <p:cNvPr id="50" name="直線矢印コネクタ 49">
            <a:extLst>
              <a:ext uri="{FF2B5EF4-FFF2-40B4-BE49-F238E27FC236}">
                <a16:creationId xmlns:a16="http://schemas.microsoft.com/office/drawing/2014/main" id="{531C7A1E-64AF-4309-8303-BA1D8A6F5793}"/>
              </a:ext>
            </a:extLst>
          </p:cNvPr>
          <p:cNvCxnSpPr>
            <a:cxnSpLocks/>
          </p:cNvCxnSpPr>
          <p:nvPr/>
        </p:nvCxnSpPr>
        <p:spPr>
          <a:xfrm>
            <a:off x="8680042" y="4990353"/>
            <a:ext cx="1613485"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51" name="テキスト ボックス 50">
            <a:extLst>
              <a:ext uri="{FF2B5EF4-FFF2-40B4-BE49-F238E27FC236}">
                <a16:creationId xmlns:a16="http://schemas.microsoft.com/office/drawing/2014/main" id="{72E75E43-C047-44D7-943D-9137F76FE78D}"/>
              </a:ext>
            </a:extLst>
          </p:cNvPr>
          <p:cNvSpPr txBox="1"/>
          <p:nvPr/>
        </p:nvSpPr>
        <p:spPr>
          <a:xfrm>
            <a:off x="8979584" y="5701250"/>
            <a:ext cx="889987" cy="261610"/>
          </a:xfrm>
          <a:prstGeom prst="rect">
            <a:avLst/>
          </a:prstGeom>
          <a:noFill/>
        </p:spPr>
        <p:txBody>
          <a:bodyPr wrap="none" rtlCol="0">
            <a:spAutoFit/>
          </a:bodyPr>
          <a:lstStyle/>
          <a:p>
            <a:r>
              <a:rPr kumimoji="1" lang="ja-JP" altLang="en-US" sz="1100" b="1" dirty="0"/>
              <a:t>報告書作成</a:t>
            </a:r>
          </a:p>
        </p:txBody>
      </p:sp>
      <p:cxnSp>
        <p:nvCxnSpPr>
          <p:cNvPr id="52" name="直線矢印コネクタ 51">
            <a:extLst>
              <a:ext uri="{FF2B5EF4-FFF2-40B4-BE49-F238E27FC236}">
                <a16:creationId xmlns:a16="http://schemas.microsoft.com/office/drawing/2014/main" id="{FD65834A-53F2-4D07-A1F7-EB912B7316D4}"/>
              </a:ext>
            </a:extLst>
          </p:cNvPr>
          <p:cNvCxnSpPr>
            <a:cxnSpLocks/>
          </p:cNvCxnSpPr>
          <p:nvPr/>
        </p:nvCxnSpPr>
        <p:spPr>
          <a:xfrm>
            <a:off x="8680043" y="5998198"/>
            <a:ext cx="1613485"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55" name="テキスト ボックス 54">
            <a:extLst>
              <a:ext uri="{FF2B5EF4-FFF2-40B4-BE49-F238E27FC236}">
                <a16:creationId xmlns:a16="http://schemas.microsoft.com/office/drawing/2014/main" id="{950E46D4-C31F-4067-B0E3-1B8EA027134A}"/>
              </a:ext>
            </a:extLst>
          </p:cNvPr>
          <p:cNvSpPr txBox="1"/>
          <p:nvPr/>
        </p:nvSpPr>
        <p:spPr>
          <a:xfrm>
            <a:off x="3550948" y="3547328"/>
            <a:ext cx="537327" cy="261610"/>
          </a:xfrm>
          <a:prstGeom prst="rect">
            <a:avLst/>
          </a:prstGeom>
          <a:noFill/>
        </p:spPr>
        <p:txBody>
          <a:bodyPr wrap="none" rtlCol="0">
            <a:spAutoFit/>
          </a:bodyPr>
          <a:lstStyle/>
          <a:p>
            <a:r>
              <a:rPr kumimoji="1" lang="en-US" altLang="ja-JP" sz="1100" dirty="0"/>
              <a:t>10/26</a:t>
            </a:r>
          </a:p>
        </p:txBody>
      </p:sp>
      <p:sp>
        <p:nvSpPr>
          <p:cNvPr id="56" name="星: 5 pt 55">
            <a:extLst>
              <a:ext uri="{FF2B5EF4-FFF2-40B4-BE49-F238E27FC236}">
                <a16:creationId xmlns:a16="http://schemas.microsoft.com/office/drawing/2014/main" id="{31590927-467E-4B95-9E14-613C5CB9BD57}"/>
              </a:ext>
            </a:extLst>
          </p:cNvPr>
          <p:cNvSpPr>
            <a:spLocks noChangeAspect="1"/>
          </p:cNvSpPr>
          <p:nvPr/>
        </p:nvSpPr>
        <p:spPr>
          <a:xfrm>
            <a:off x="3456837" y="3565352"/>
            <a:ext cx="180000" cy="180000"/>
          </a:xfrm>
          <a:prstGeom prst="star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テキスト ボックス 56">
            <a:extLst>
              <a:ext uri="{FF2B5EF4-FFF2-40B4-BE49-F238E27FC236}">
                <a16:creationId xmlns:a16="http://schemas.microsoft.com/office/drawing/2014/main" id="{E0E3B152-C4D6-46E8-B10C-2CF12861FB09}"/>
              </a:ext>
            </a:extLst>
          </p:cNvPr>
          <p:cNvSpPr txBox="1"/>
          <p:nvPr/>
        </p:nvSpPr>
        <p:spPr>
          <a:xfrm>
            <a:off x="2076016" y="3300296"/>
            <a:ext cx="2124232" cy="276999"/>
          </a:xfrm>
          <a:prstGeom prst="rect">
            <a:avLst/>
          </a:prstGeom>
          <a:noFill/>
        </p:spPr>
        <p:txBody>
          <a:bodyPr wrap="square" rtlCol="0">
            <a:spAutoFit/>
          </a:bodyPr>
          <a:lstStyle/>
          <a:p>
            <a:pPr algn="ctr"/>
            <a:r>
              <a:rPr kumimoji="1" lang="ja-JP" altLang="en-US" sz="1200" b="1" dirty="0"/>
              <a:t>下期活動計画レビュー</a:t>
            </a:r>
          </a:p>
        </p:txBody>
      </p:sp>
      <p:sp>
        <p:nvSpPr>
          <p:cNvPr id="60" name="星: 5 pt 59">
            <a:extLst>
              <a:ext uri="{FF2B5EF4-FFF2-40B4-BE49-F238E27FC236}">
                <a16:creationId xmlns:a16="http://schemas.microsoft.com/office/drawing/2014/main" id="{F0CF7087-8B13-49D8-A84E-A4E1ABD9E2E2}"/>
              </a:ext>
            </a:extLst>
          </p:cNvPr>
          <p:cNvSpPr>
            <a:spLocks noChangeAspect="1"/>
          </p:cNvSpPr>
          <p:nvPr/>
        </p:nvSpPr>
        <p:spPr>
          <a:xfrm>
            <a:off x="3955985" y="4472545"/>
            <a:ext cx="180000" cy="180000"/>
          </a:xfrm>
          <a:prstGeom prst="star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1" name="テキスト ボックス 60">
            <a:extLst>
              <a:ext uri="{FF2B5EF4-FFF2-40B4-BE49-F238E27FC236}">
                <a16:creationId xmlns:a16="http://schemas.microsoft.com/office/drawing/2014/main" id="{A5786BA5-5793-4302-BCA6-1C08742EFAB3}"/>
              </a:ext>
            </a:extLst>
          </p:cNvPr>
          <p:cNvSpPr txBox="1"/>
          <p:nvPr/>
        </p:nvSpPr>
        <p:spPr>
          <a:xfrm>
            <a:off x="2377637" y="4235883"/>
            <a:ext cx="2124232" cy="276999"/>
          </a:xfrm>
          <a:prstGeom prst="rect">
            <a:avLst/>
          </a:prstGeom>
          <a:noFill/>
        </p:spPr>
        <p:txBody>
          <a:bodyPr wrap="square" rtlCol="0">
            <a:spAutoFit/>
          </a:bodyPr>
          <a:lstStyle/>
          <a:p>
            <a:pPr algn="ctr"/>
            <a:r>
              <a:rPr kumimoji="1" lang="ja-JP" altLang="en-US" sz="1200" b="1" dirty="0"/>
              <a:t>下期活動計画レビュー</a:t>
            </a:r>
          </a:p>
        </p:txBody>
      </p:sp>
      <p:sp>
        <p:nvSpPr>
          <p:cNvPr id="62" name="テキスト ボックス 61">
            <a:extLst>
              <a:ext uri="{FF2B5EF4-FFF2-40B4-BE49-F238E27FC236}">
                <a16:creationId xmlns:a16="http://schemas.microsoft.com/office/drawing/2014/main" id="{845E1CCB-7E1D-4219-AC96-204354C2898F}"/>
              </a:ext>
            </a:extLst>
          </p:cNvPr>
          <p:cNvSpPr txBox="1"/>
          <p:nvPr/>
        </p:nvSpPr>
        <p:spPr>
          <a:xfrm>
            <a:off x="4064700" y="4406285"/>
            <a:ext cx="474810" cy="261610"/>
          </a:xfrm>
          <a:prstGeom prst="rect">
            <a:avLst/>
          </a:prstGeom>
          <a:noFill/>
        </p:spPr>
        <p:txBody>
          <a:bodyPr wrap="none" rtlCol="0">
            <a:spAutoFit/>
          </a:bodyPr>
          <a:lstStyle/>
          <a:p>
            <a:r>
              <a:rPr kumimoji="1" lang="en-US" altLang="ja-JP" sz="1100" dirty="0"/>
              <a:t>11/B</a:t>
            </a:r>
          </a:p>
        </p:txBody>
      </p:sp>
      <p:cxnSp>
        <p:nvCxnSpPr>
          <p:cNvPr id="63" name="直線矢印コネクタ 62">
            <a:extLst>
              <a:ext uri="{FF2B5EF4-FFF2-40B4-BE49-F238E27FC236}">
                <a16:creationId xmlns:a16="http://schemas.microsoft.com/office/drawing/2014/main" id="{E018CF95-EE58-4B24-A74C-DF8FA3B40D3D}"/>
              </a:ext>
            </a:extLst>
          </p:cNvPr>
          <p:cNvCxnSpPr>
            <a:cxnSpLocks/>
          </p:cNvCxnSpPr>
          <p:nvPr/>
        </p:nvCxnSpPr>
        <p:spPr>
          <a:xfrm>
            <a:off x="3230838" y="5996216"/>
            <a:ext cx="818648"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64" name="星: 5 pt 63">
            <a:extLst>
              <a:ext uri="{FF2B5EF4-FFF2-40B4-BE49-F238E27FC236}">
                <a16:creationId xmlns:a16="http://schemas.microsoft.com/office/drawing/2014/main" id="{AF4408F0-D7BB-40C0-A964-8AA6B1379A05}"/>
              </a:ext>
            </a:extLst>
          </p:cNvPr>
          <p:cNvSpPr>
            <a:spLocks noChangeAspect="1"/>
          </p:cNvSpPr>
          <p:nvPr/>
        </p:nvSpPr>
        <p:spPr>
          <a:xfrm>
            <a:off x="3955985" y="5454396"/>
            <a:ext cx="180000" cy="180000"/>
          </a:xfrm>
          <a:prstGeom prst="star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7" name="テキスト ボックス 66">
            <a:extLst>
              <a:ext uri="{FF2B5EF4-FFF2-40B4-BE49-F238E27FC236}">
                <a16:creationId xmlns:a16="http://schemas.microsoft.com/office/drawing/2014/main" id="{B2E2F2B2-9E69-4144-ADED-014D00DE2550}"/>
              </a:ext>
            </a:extLst>
          </p:cNvPr>
          <p:cNvSpPr txBox="1"/>
          <p:nvPr/>
        </p:nvSpPr>
        <p:spPr>
          <a:xfrm>
            <a:off x="3073869" y="5224784"/>
            <a:ext cx="2124232" cy="276999"/>
          </a:xfrm>
          <a:prstGeom prst="rect">
            <a:avLst/>
          </a:prstGeom>
          <a:noFill/>
        </p:spPr>
        <p:txBody>
          <a:bodyPr wrap="square" rtlCol="0">
            <a:spAutoFit/>
          </a:bodyPr>
          <a:lstStyle/>
          <a:p>
            <a:pPr algn="ctr"/>
            <a:r>
              <a:rPr kumimoji="1" lang="ja-JP" altLang="en-US" sz="1200" b="1" dirty="0"/>
              <a:t>下期活動計画レビュー</a:t>
            </a:r>
          </a:p>
        </p:txBody>
      </p:sp>
      <p:sp>
        <p:nvSpPr>
          <p:cNvPr id="68" name="テキスト ボックス 67">
            <a:extLst>
              <a:ext uri="{FF2B5EF4-FFF2-40B4-BE49-F238E27FC236}">
                <a16:creationId xmlns:a16="http://schemas.microsoft.com/office/drawing/2014/main" id="{CC269DC3-FE0A-4E02-A0B9-C181BEAE02C0}"/>
              </a:ext>
            </a:extLst>
          </p:cNvPr>
          <p:cNvSpPr txBox="1"/>
          <p:nvPr/>
        </p:nvSpPr>
        <p:spPr>
          <a:xfrm>
            <a:off x="4064700" y="5424586"/>
            <a:ext cx="474810" cy="261610"/>
          </a:xfrm>
          <a:prstGeom prst="rect">
            <a:avLst/>
          </a:prstGeom>
          <a:noFill/>
        </p:spPr>
        <p:txBody>
          <a:bodyPr wrap="none" rtlCol="0">
            <a:spAutoFit/>
          </a:bodyPr>
          <a:lstStyle/>
          <a:p>
            <a:r>
              <a:rPr kumimoji="1" lang="en-US" altLang="ja-JP" sz="1100" dirty="0"/>
              <a:t>11/B</a:t>
            </a:r>
          </a:p>
        </p:txBody>
      </p:sp>
      <p:sp>
        <p:nvSpPr>
          <p:cNvPr id="69" name="テキスト ボックス 68">
            <a:extLst>
              <a:ext uri="{FF2B5EF4-FFF2-40B4-BE49-F238E27FC236}">
                <a16:creationId xmlns:a16="http://schemas.microsoft.com/office/drawing/2014/main" id="{B7900DFB-CEF3-47D1-863B-986A5E2B0E2C}"/>
              </a:ext>
            </a:extLst>
          </p:cNvPr>
          <p:cNvSpPr txBox="1"/>
          <p:nvPr/>
        </p:nvSpPr>
        <p:spPr>
          <a:xfrm>
            <a:off x="2887068" y="4676708"/>
            <a:ext cx="1313180" cy="261610"/>
          </a:xfrm>
          <a:prstGeom prst="rect">
            <a:avLst/>
          </a:prstGeom>
          <a:noFill/>
        </p:spPr>
        <p:txBody>
          <a:bodyPr wrap="none" rtlCol="0">
            <a:spAutoFit/>
          </a:bodyPr>
          <a:lstStyle/>
          <a:p>
            <a:r>
              <a:rPr kumimoji="1" lang="ja-JP" altLang="en-US" sz="1100" b="1" dirty="0"/>
              <a:t>下期活動計画検討</a:t>
            </a:r>
          </a:p>
        </p:txBody>
      </p:sp>
      <p:sp>
        <p:nvSpPr>
          <p:cNvPr id="70" name="テキスト ボックス 69">
            <a:extLst>
              <a:ext uri="{FF2B5EF4-FFF2-40B4-BE49-F238E27FC236}">
                <a16:creationId xmlns:a16="http://schemas.microsoft.com/office/drawing/2014/main" id="{92D7CE74-AC26-48A0-964B-7D4281457DE5}"/>
              </a:ext>
            </a:extLst>
          </p:cNvPr>
          <p:cNvSpPr txBox="1"/>
          <p:nvPr/>
        </p:nvSpPr>
        <p:spPr>
          <a:xfrm>
            <a:off x="2853695" y="5658900"/>
            <a:ext cx="1313180" cy="261610"/>
          </a:xfrm>
          <a:prstGeom prst="rect">
            <a:avLst/>
          </a:prstGeom>
          <a:noFill/>
        </p:spPr>
        <p:txBody>
          <a:bodyPr wrap="none" rtlCol="0">
            <a:spAutoFit/>
          </a:bodyPr>
          <a:lstStyle/>
          <a:p>
            <a:r>
              <a:rPr kumimoji="1" lang="ja-JP" altLang="en-US" sz="1100" b="1" dirty="0"/>
              <a:t>下期活動計画検討</a:t>
            </a:r>
          </a:p>
        </p:txBody>
      </p:sp>
      <p:cxnSp>
        <p:nvCxnSpPr>
          <p:cNvPr id="71" name="直線矢印コネクタ 70">
            <a:extLst>
              <a:ext uri="{FF2B5EF4-FFF2-40B4-BE49-F238E27FC236}">
                <a16:creationId xmlns:a16="http://schemas.microsoft.com/office/drawing/2014/main" id="{CF250FE7-208A-436A-9AA9-5681F2789594}"/>
              </a:ext>
            </a:extLst>
          </p:cNvPr>
          <p:cNvCxnSpPr>
            <a:cxnSpLocks/>
          </p:cNvCxnSpPr>
          <p:nvPr/>
        </p:nvCxnSpPr>
        <p:spPr>
          <a:xfrm>
            <a:off x="4088275" y="4990353"/>
            <a:ext cx="4569597"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72" name="直線矢印コネクタ 71">
            <a:extLst>
              <a:ext uri="{FF2B5EF4-FFF2-40B4-BE49-F238E27FC236}">
                <a16:creationId xmlns:a16="http://schemas.microsoft.com/office/drawing/2014/main" id="{C70A7DF1-625D-4E66-A676-8069549A2BF6}"/>
              </a:ext>
            </a:extLst>
          </p:cNvPr>
          <p:cNvCxnSpPr>
            <a:cxnSpLocks/>
          </p:cNvCxnSpPr>
          <p:nvPr/>
        </p:nvCxnSpPr>
        <p:spPr>
          <a:xfrm>
            <a:off x="4095324" y="5998198"/>
            <a:ext cx="4584719"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73" name="テキスト ボックス 72">
            <a:extLst>
              <a:ext uri="{FF2B5EF4-FFF2-40B4-BE49-F238E27FC236}">
                <a16:creationId xmlns:a16="http://schemas.microsoft.com/office/drawing/2014/main" id="{569E7594-7638-4F67-B78B-AF185F8714F1}"/>
              </a:ext>
            </a:extLst>
          </p:cNvPr>
          <p:cNvSpPr txBox="1"/>
          <p:nvPr/>
        </p:nvSpPr>
        <p:spPr>
          <a:xfrm>
            <a:off x="11582739" y="2042884"/>
            <a:ext cx="396262" cy="261610"/>
          </a:xfrm>
          <a:prstGeom prst="rect">
            <a:avLst/>
          </a:prstGeom>
          <a:noFill/>
        </p:spPr>
        <p:txBody>
          <a:bodyPr wrap="none" rtlCol="0">
            <a:spAutoFit/>
          </a:bodyPr>
          <a:lstStyle/>
          <a:p>
            <a:r>
              <a:rPr kumimoji="1" lang="en-US" altLang="ja-JP" sz="1100" dirty="0"/>
              <a:t>3/E</a:t>
            </a:r>
          </a:p>
        </p:txBody>
      </p:sp>
      <p:sp>
        <p:nvSpPr>
          <p:cNvPr id="75" name="星: 5 pt 74">
            <a:extLst>
              <a:ext uri="{FF2B5EF4-FFF2-40B4-BE49-F238E27FC236}">
                <a16:creationId xmlns:a16="http://schemas.microsoft.com/office/drawing/2014/main" id="{EFB27794-FDEB-48F7-9B2C-EEE319501A13}"/>
              </a:ext>
            </a:extLst>
          </p:cNvPr>
          <p:cNvSpPr>
            <a:spLocks noChangeAspect="1"/>
          </p:cNvSpPr>
          <p:nvPr/>
        </p:nvSpPr>
        <p:spPr>
          <a:xfrm>
            <a:off x="11467441" y="2077458"/>
            <a:ext cx="180000" cy="180000"/>
          </a:xfrm>
          <a:prstGeom prst="star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6" name="テキスト ボックス 75">
            <a:extLst>
              <a:ext uri="{FF2B5EF4-FFF2-40B4-BE49-F238E27FC236}">
                <a16:creationId xmlns:a16="http://schemas.microsoft.com/office/drawing/2014/main" id="{C937FD45-29DF-4F33-BE71-F27EA7F7B024}"/>
              </a:ext>
            </a:extLst>
          </p:cNvPr>
          <p:cNvSpPr txBox="1"/>
          <p:nvPr/>
        </p:nvSpPr>
        <p:spPr>
          <a:xfrm>
            <a:off x="10063068" y="2036253"/>
            <a:ext cx="1508034" cy="276999"/>
          </a:xfrm>
          <a:prstGeom prst="rect">
            <a:avLst/>
          </a:prstGeom>
          <a:noFill/>
        </p:spPr>
        <p:txBody>
          <a:bodyPr wrap="square" rtlCol="0">
            <a:spAutoFit/>
          </a:bodyPr>
          <a:lstStyle/>
          <a:p>
            <a:pPr algn="ctr"/>
            <a:r>
              <a:rPr kumimoji="1" lang="ja-JP" altLang="en-US" sz="1200" b="1" dirty="0"/>
              <a:t>調査活動　レビュー</a:t>
            </a:r>
          </a:p>
        </p:txBody>
      </p:sp>
      <p:cxnSp>
        <p:nvCxnSpPr>
          <p:cNvPr id="77" name="直線矢印コネクタ 76">
            <a:extLst>
              <a:ext uri="{FF2B5EF4-FFF2-40B4-BE49-F238E27FC236}">
                <a16:creationId xmlns:a16="http://schemas.microsoft.com/office/drawing/2014/main" id="{7D7155E7-7D13-46FE-AAA0-7FFB31C2588D}"/>
              </a:ext>
            </a:extLst>
          </p:cNvPr>
          <p:cNvCxnSpPr>
            <a:cxnSpLocks/>
          </p:cNvCxnSpPr>
          <p:nvPr/>
        </p:nvCxnSpPr>
        <p:spPr>
          <a:xfrm flipV="1">
            <a:off x="10342715" y="3123754"/>
            <a:ext cx="1228387" cy="9281"/>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78" name="テキスト ボックス 77">
            <a:extLst>
              <a:ext uri="{FF2B5EF4-FFF2-40B4-BE49-F238E27FC236}">
                <a16:creationId xmlns:a16="http://schemas.microsoft.com/office/drawing/2014/main" id="{A9F33B73-0062-40FD-A8EC-503492F0248B}"/>
              </a:ext>
            </a:extLst>
          </p:cNvPr>
          <p:cNvSpPr txBox="1"/>
          <p:nvPr/>
        </p:nvSpPr>
        <p:spPr>
          <a:xfrm>
            <a:off x="10035021" y="2803392"/>
            <a:ext cx="1843774" cy="261610"/>
          </a:xfrm>
          <a:prstGeom prst="rect">
            <a:avLst/>
          </a:prstGeom>
          <a:noFill/>
        </p:spPr>
        <p:txBody>
          <a:bodyPr wrap="none" rtlCol="0">
            <a:spAutoFit/>
          </a:bodyPr>
          <a:lstStyle/>
          <a:p>
            <a:r>
              <a:rPr kumimoji="1" lang="ja-JP" altLang="en-US" sz="1100" b="1" dirty="0"/>
              <a:t>調査活動　レビュー資料作成</a:t>
            </a:r>
          </a:p>
        </p:txBody>
      </p:sp>
      <p:sp>
        <p:nvSpPr>
          <p:cNvPr id="81" name="テキスト ボックス 80">
            <a:extLst>
              <a:ext uri="{FF2B5EF4-FFF2-40B4-BE49-F238E27FC236}">
                <a16:creationId xmlns:a16="http://schemas.microsoft.com/office/drawing/2014/main" id="{64D5DB98-1D41-46F0-A83D-A40FF910A428}"/>
              </a:ext>
            </a:extLst>
          </p:cNvPr>
          <p:cNvSpPr txBox="1"/>
          <p:nvPr/>
        </p:nvSpPr>
        <p:spPr>
          <a:xfrm>
            <a:off x="4858838" y="4693863"/>
            <a:ext cx="3449588" cy="261610"/>
          </a:xfrm>
          <a:prstGeom prst="rect">
            <a:avLst/>
          </a:prstGeom>
          <a:noFill/>
        </p:spPr>
        <p:txBody>
          <a:bodyPr wrap="square" rtlCol="0">
            <a:spAutoFit/>
          </a:bodyPr>
          <a:lstStyle/>
          <a:p>
            <a:r>
              <a:rPr kumimoji="1" lang="ja-JP" altLang="en-US" sz="1100" b="1" dirty="0"/>
              <a:t>新規テーマ企画のための調査活動（今後具体化予定）</a:t>
            </a:r>
          </a:p>
        </p:txBody>
      </p:sp>
      <p:sp>
        <p:nvSpPr>
          <p:cNvPr id="82" name="テキスト ボックス 81">
            <a:extLst>
              <a:ext uri="{FF2B5EF4-FFF2-40B4-BE49-F238E27FC236}">
                <a16:creationId xmlns:a16="http://schemas.microsoft.com/office/drawing/2014/main" id="{9850F5C7-60CC-4998-ADEC-9855C05ACB8C}"/>
              </a:ext>
            </a:extLst>
          </p:cNvPr>
          <p:cNvSpPr txBox="1"/>
          <p:nvPr/>
        </p:nvSpPr>
        <p:spPr>
          <a:xfrm>
            <a:off x="4850958" y="5711392"/>
            <a:ext cx="3583594" cy="261610"/>
          </a:xfrm>
          <a:prstGeom prst="rect">
            <a:avLst/>
          </a:prstGeom>
          <a:noFill/>
        </p:spPr>
        <p:txBody>
          <a:bodyPr wrap="square" rtlCol="0">
            <a:spAutoFit/>
          </a:bodyPr>
          <a:lstStyle/>
          <a:p>
            <a:r>
              <a:rPr kumimoji="1" lang="ja-JP" altLang="en-US" sz="1100" b="1" dirty="0"/>
              <a:t>新規テーマ企画のための調査活動（今後具体化予定）</a:t>
            </a:r>
          </a:p>
        </p:txBody>
      </p:sp>
      <p:sp>
        <p:nvSpPr>
          <p:cNvPr id="74" name="テキスト ボックス 73">
            <a:extLst>
              <a:ext uri="{FF2B5EF4-FFF2-40B4-BE49-F238E27FC236}">
                <a16:creationId xmlns:a16="http://schemas.microsoft.com/office/drawing/2014/main" id="{1B59156C-1D52-4AFB-9669-CD456774F96F}"/>
              </a:ext>
            </a:extLst>
          </p:cNvPr>
          <p:cNvSpPr txBox="1"/>
          <p:nvPr/>
        </p:nvSpPr>
        <p:spPr>
          <a:xfrm>
            <a:off x="2269946" y="1660121"/>
            <a:ext cx="1736373" cy="276999"/>
          </a:xfrm>
          <a:prstGeom prst="rect">
            <a:avLst/>
          </a:prstGeom>
          <a:noFill/>
        </p:spPr>
        <p:txBody>
          <a:bodyPr wrap="square" rtlCol="0">
            <a:spAutoFit/>
          </a:bodyPr>
          <a:lstStyle/>
          <a:p>
            <a:pPr algn="ctr"/>
            <a:r>
              <a:rPr kumimoji="1" lang="en-US" altLang="ja-JP" sz="1200" b="1" dirty="0"/>
              <a:t>LR2</a:t>
            </a:r>
            <a:r>
              <a:rPr kumimoji="1" lang="ja-JP" altLang="en-US" sz="1200" b="1" dirty="0"/>
              <a:t>（テーマ中止）</a:t>
            </a:r>
          </a:p>
        </p:txBody>
      </p:sp>
      <p:sp>
        <p:nvSpPr>
          <p:cNvPr id="39" name="テキスト ボックス 38">
            <a:extLst>
              <a:ext uri="{FF2B5EF4-FFF2-40B4-BE49-F238E27FC236}">
                <a16:creationId xmlns:a16="http://schemas.microsoft.com/office/drawing/2014/main" id="{3EF70BD1-3EA4-4999-B850-68B487BFAE75}"/>
              </a:ext>
            </a:extLst>
          </p:cNvPr>
          <p:cNvSpPr txBox="1"/>
          <p:nvPr/>
        </p:nvSpPr>
        <p:spPr>
          <a:xfrm>
            <a:off x="2901473" y="2343261"/>
            <a:ext cx="1172116" cy="261610"/>
          </a:xfrm>
          <a:prstGeom prst="rect">
            <a:avLst/>
          </a:prstGeom>
          <a:noFill/>
        </p:spPr>
        <p:txBody>
          <a:bodyPr wrap="none" rtlCol="0">
            <a:spAutoFit/>
          </a:bodyPr>
          <a:lstStyle/>
          <a:p>
            <a:r>
              <a:rPr kumimoji="1" lang="ja-JP" altLang="en-US" sz="1100" b="1" dirty="0"/>
              <a:t>研究報告書作成</a:t>
            </a:r>
          </a:p>
        </p:txBody>
      </p:sp>
      <p:sp>
        <p:nvSpPr>
          <p:cNvPr id="54" name="星: 5 pt 53">
            <a:extLst>
              <a:ext uri="{FF2B5EF4-FFF2-40B4-BE49-F238E27FC236}">
                <a16:creationId xmlns:a16="http://schemas.microsoft.com/office/drawing/2014/main" id="{EC381165-A82E-432E-B7A3-A4B9DC5F2622}"/>
              </a:ext>
            </a:extLst>
          </p:cNvPr>
          <p:cNvSpPr>
            <a:spLocks noChangeAspect="1"/>
          </p:cNvSpPr>
          <p:nvPr/>
        </p:nvSpPr>
        <p:spPr>
          <a:xfrm>
            <a:off x="6046601" y="5439382"/>
            <a:ext cx="180000" cy="180000"/>
          </a:xfrm>
          <a:prstGeom prst="star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8" name="テキスト ボックス 57">
            <a:extLst>
              <a:ext uri="{FF2B5EF4-FFF2-40B4-BE49-F238E27FC236}">
                <a16:creationId xmlns:a16="http://schemas.microsoft.com/office/drawing/2014/main" id="{E6E5CEA7-98B1-4B39-A7E3-01A4F5925897}"/>
              </a:ext>
            </a:extLst>
          </p:cNvPr>
          <p:cNvSpPr txBox="1"/>
          <p:nvPr/>
        </p:nvSpPr>
        <p:spPr>
          <a:xfrm>
            <a:off x="5164485" y="5209770"/>
            <a:ext cx="2124232" cy="276999"/>
          </a:xfrm>
          <a:prstGeom prst="rect">
            <a:avLst/>
          </a:prstGeom>
          <a:noFill/>
        </p:spPr>
        <p:txBody>
          <a:bodyPr wrap="square" rtlCol="0">
            <a:spAutoFit/>
          </a:bodyPr>
          <a:lstStyle/>
          <a:p>
            <a:pPr algn="ctr"/>
            <a:r>
              <a:rPr kumimoji="1" lang="ja-JP" altLang="en-US" sz="1200" b="1" dirty="0"/>
              <a:t>活動項目・計画　修正</a:t>
            </a:r>
          </a:p>
        </p:txBody>
      </p:sp>
      <p:sp>
        <p:nvSpPr>
          <p:cNvPr id="59" name="テキスト ボックス 58">
            <a:extLst>
              <a:ext uri="{FF2B5EF4-FFF2-40B4-BE49-F238E27FC236}">
                <a16:creationId xmlns:a16="http://schemas.microsoft.com/office/drawing/2014/main" id="{70C080F1-8E39-4271-9448-E5DFE08494FB}"/>
              </a:ext>
            </a:extLst>
          </p:cNvPr>
          <p:cNvSpPr txBox="1"/>
          <p:nvPr/>
        </p:nvSpPr>
        <p:spPr>
          <a:xfrm>
            <a:off x="6155316" y="5409572"/>
            <a:ext cx="497252" cy="261610"/>
          </a:xfrm>
          <a:prstGeom prst="rect">
            <a:avLst/>
          </a:prstGeom>
          <a:noFill/>
        </p:spPr>
        <p:txBody>
          <a:bodyPr wrap="none" rtlCol="0">
            <a:spAutoFit/>
          </a:bodyPr>
          <a:lstStyle/>
          <a:p>
            <a:r>
              <a:rPr kumimoji="1" lang="en-US" altLang="ja-JP" sz="1100" dirty="0"/>
              <a:t>12/M</a:t>
            </a:r>
          </a:p>
        </p:txBody>
      </p:sp>
    </p:spTree>
    <p:extLst>
      <p:ext uri="{BB962C8B-B14F-4D97-AF65-F5344CB8AC3E}">
        <p14:creationId xmlns:p14="http://schemas.microsoft.com/office/powerpoint/2010/main" val="387889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B51BC0EB-0719-4841-A8A1-3C87C64AB2A3}"/>
              </a:ext>
            </a:extLst>
          </p:cNvPr>
          <p:cNvSpPr>
            <a:spLocks noGrp="1"/>
          </p:cNvSpPr>
          <p:nvPr>
            <p:ph type="title"/>
          </p:nvPr>
        </p:nvSpPr>
        <p:spPr/>
        <p:txBody>
          <a:bodyPr>
            <a:normAutofit/>
          </a:bodyPr>
          <a:lstStyle/>
          <a:p>
            <a:r>
              <a:rPr lang="en-US" altLang="ja-JP" dirty="0"/>
              <a:t>12</a:t>
            </a:r>
            <a:r>
              <a:rPr lang="ja-JP" altLang="en-US" dirty="0"/>
              <a:t>月度の活動概要（伊崎）</a:t>
            </a:r>
          </a:p>
        </p:txBody>
      </p:sp>
      <p:sp>
        <p:nvSpPr>
          <p:cNvPr id="3" name="スライド番号プレースホルダー 2">
            <a:extLst>
              <a:ext uri="{FF2B5EF4-FFF2-40B4-BE49-F238E27FC236}">
                <a16:creationId xmlns:a16="http://schemas.microsoft.com/office/drawing/2014/main" id="{EAE05257-5488-45F6-AFFA-927AB95515AA}"/>
              </a:ext>
            </a:extLst>
          </p:cNvPr>
          <p:cNvSpPr>
            <a:spLocks noGrp="1"/>
          </p:cNvSpPr>
          <p:nvPr>
            <p:ph type="sldNum" sz="quarter" idx="10"/>
          </p:nvPr>
        </p:nvSpPr>
        <p:spPr/>
        <p:txBody>
          <a:bodyPr/>
          <a:lstStyle/>
          <a:p>
            <a:fld id="{584EAAFE-CFE5-40AD-8E95-5BFF290DC5CF}" type="slidenum">
              <a:rPr kumimoji="1" lang="ja-JP" altLang="en-US" smtClean="0"/>
              <a:pPr/>
              <a:t>5</a:t>
            </a:fld>
            <a:endParaRPr kumimoji="1" lang="ja-JP" altLang="en-US"/>
          </a:p>
        </p:txBody>
      </p:sp>
      <p:sp>
        <p:nvSpPr>
          <p:cNvPr id="7" name="テキスト プレースホルダー 6">
            <a:extLst>
              <a:ext uri="{FF2B5EF4-FFF2-40B4-BE49-F238E27FC236}">
                <a16:creationId xmlns:a16="http://schemas.microsoft.com/office/drawing/2014/main" id="{30D573C7-3195-41C8-8416-FCF3699C7A73}"/>
              </a:ext>
            </a:extLst>
          </p:cNvPr>
          <p:cNvSpPr>
            <a:spLocks noGrp="1"/>
          </p:cNvSpPr>
          <p:nvPr>
            <p:ph type="body" sz="quarter" idx="11"/>
          </p:nvPr>
        </p:nvSpPr>
        <p:spPr>
          <a:xfrm>
            <a:off x="517055" y="796160"/>
            <a:ext cx="11341887" cy="5419165"/>
          </a:xfrm>
        </p:spPr>
        <p:txBody>
          <a:bodyPr/>
          <a:lstStyle/>
          <a:p>
            <a:r>
              <a:rPr lang="ja-JP" altLang="en-US" sz="1800" dirty="0"/>
              <a:t>東京大学共同研究　活動レビュー（</a:t>
            </a:r>
            <a:r>
              <a:rPr lang="en-US" altLang="ja-JP" sz="1800" dirty="0"/>
              <a:t>11/25</a:t>
            </a:r>
            <a:r>
              <a:rPr lang="ja-JP" altLang="en-US" sz="1800" dirty="0"/>
              <a:t>）</a:t>
            </a:r>
            <a:endParaRPr lang="en-US" altLang="ja-JP" sz="1800" dirty="0"/>
          </a:p>
          <a:p>
            <a:pPr marL="341313" lvl="1" indent="0">
              <a:buNone/>
            </a:pPr>
            <a:r>
              <a:rPr lang="ja-JP" altLang="en-US" sz="1400" dirty="0"/>
              <a:t>議事録　文書登録　完了　（</a:t>
            </a:r>
            <a:r>
              <a:rPr lang="ja-JP" altLang="en-US" sz="1200" dirty="0"/>
              <a:t>議事録：</a:t>
            </a:r>
            <a:r>
              <a:rPr lang="en-US" altLang="ja-JP" sz="1200" dirty="0"/>
              <a:t>SMM-BD18-INV-10G-019</a:t>
            </a:r>
            <a:r>
              <a:rPr lang="ja-JP" altLang="en-US" sz="1200" dirty="0"/>
              <a:t>）</a:t>
            </a:r>
            <a:endParaRPr lang="en-US" altLang="ja-JP" sz="1800" dirty="0"/>
          </a:p>
          <a:p>
            <a:r>
              <a:rPr lang="ja-JP" altLang="en-US" sz="1800" dirty="0"/>
              <a:t>テーマ「人工酵素設計」の後処理</a:t>
            </a:r>
            <a:endParaRPr lang="en-US" altLang="ja-JP" sz="1800" dirty="0"/>
          </a:p>
          <a:p>
            <a:pPr marL="341313" lvl="1" indent="0">
              <a:buNone/>
            </a:pPr>
            <a:r>
              <a:rPr lang="ja-JP" altLang="en-US" sz="1400" dirty="0"/>
              <a:t>テーマ中止後に予定していた後処理　完了</a:t>
            </a:r>
            <a:endParaRPr lang="en-US" altLang="ja-JP" sz="1400" dirty="0"/>
          </a:p>
          <a:p>
            <a:pPr lvl="1"/>
            <a:r>
              <a:rPr lang="ja-JP" altLang="en-US" sz="1400" dirty="0"/>
              <a:t>研究開発報告書 文書登録　完了（</a:t>
            </a:r>
            <a:r>
              <a:rPr lang="ja-JP" altLang="en-US" sz="1100" dirty="0"/>
              <a:t>報告書：</a:t>
            </a:r>
            <a:r>
              <a:rPr lang="en-US" altLang="ja-JP" sz="1100" dirty="0"/>
              <a:t>SMM-BD18-INV-10K-001</a:t>
            </a:r>
            <a:r>
              <a:rPr lang="ja-JP" altLang="en-US" sz="1100" dirty="0"/>
              <a:t>）</a:t>
            </a:r>
            <a:endParaRPr lang="en-US" altLang="ja-JP" sz="1100" dirty="0"/>
          </a:p>
          <a:p>
            <a:pPr lvl="1"/>
            <a:r>
              <a:rPr lang="ja-JP" altLang="en-US" sz="1400" dirty="0"/>
              <a:t>研究開発報告書 </a:t>
            </a:r>
            <a:r>
              <a:rPr lang="en-US" altLang="ja-JP" sz="1400" dirty="0"/>
              <a:t>1on1</a:t>
            </a:r>
            <a:r>
              <a:rPr lang="ja-JP" altLang="en-US" sz="1400" dirty="0"/>
              <a:t>（</a:t>
            </a:r>
            <a:r>
              <a:rPr lang="en-US" altLang="ja-JP" sz="1400" dirty="0"/>
              <a:t>11/30 </a:t>
            </a:r>
            <a:r>
              <a:rPr lang="ja-JP" altLang="en-US" sz="1400" dirty="0"/>
              <a:t>野口さん）</a:t>
            </a:r>
            <a:endParaRPr lang="en-US" altLang="ja-JP" sz="1400" dirty="0"/>
          </a:p>
          <a:p>
            <a:pPr lvl="1"/>
            <a:r>
              <a:rPr lang="ja-JP" altLang="en-US" sz="1400" dirty="0"/>
              <a:t>研究成果報告書「分子シミュレーションによる機能性の机上評価」（橋本さん作成）　照査</a:t>
            </a:r>
            <a:endParaRPr lang="en-US" altLang="ja-JP" sz="1200" dirty="0"/>
          </a:p>
          <a:p>
            <a:r>
              <a:rPr lang="ja-JP" altLang="en-US" sz="1800" dirty="0"/>
              <a:t>次期テーマに向けた調査活動</a:t>
            </a:r>
            <a:endParaRPr lang="en-US" altLang="ja-JP" sz="1800" dirty="0"/>
          </a:p>
          <a:p>
            <a:pPr lvl="1"/>
            <a:r>
              <a:rPr lang="ja-JP" altLang="en-US" sz="1400" dirty="0"/>
              <a:t>アプリケーションや周辺技術調査に関する調査計画の検討、相談（</a:t>
            </a:r>
            <a:r>
              <a:rPr lang="en-US" altLang="ja-JP" sz="1400" dirty="0"/>
              <a:t>11/30</a:t>
            </a:r>
            <a:r>
              <a:rPr lang="ja-JP" altLang="en-US" sz="1400" dirty="0"/>
              <a:t>、</a:t>
            </a:r>
            <a:r>
              <a:rPr lang="en-US" altLang="ja-JP" sz="1400" dirty="0"/>
              <a:t>12/7</a:t>
            </a:r>
            <a:r>
              <a:rPr lang="ja-JP" altLang="en-US" sz="1400" dirty="0"/>
              <a:t>）</a:t>
            </a:r>
            <a:endParaRPr lang="en-US" altLang="ja-JP" sz="1400" dirty="0"/>
          </a:p>
          <a:p>
            <a:r>
              <a:rPr lang="en-US" altLang="ja-JP" sz="1800" dirty="0"/>
              <a:t>JBA</a:t>
            </a:r>
            <a:r>
              <a:rPr lang="ja-JP" altLang="en-US" sz="1800" dirty="0"/>
              <a:t>セミナー</a:t>
            </a:r>
            <a:endParaRPr lang="en-US" altLang="ja-JP" sz="1800" dirty="0"/>
          </a:p>
          <a:p>
            <a:pPr lvl="1"/>
            <a:r>
              <a:rPr lang="ja-JP" altLang="en-US" sz="1400" dirty="0"/>
              <a:t>「バイオ素材百花繚乱</a:t>
            </a:r>
            <a:r>
              <a:rPr lang="en-US" altLang="ja-JP" sz="1400" dirty="0"/>
              <a:t>17</a:t>
            </a:r>
            <a:r>
              <a:rPr lang="ja-JP" altLang="en-US" sz="1400" dirty="0"/>
              <a:t>～</a:t>
            </a:r>
            <a:r>
              <a:rPr lang="en-US" altLang="ja-JP" sz="1400" dirty="0"/>
              <a:t>SDGs</a:t>
            </a:r>
            <a:r>
              <a:rPr lang="ja-JP" altLang="en-US" sz="1400" dirty="0"/>
              <a:t>への道」（</a:t>
            </a:r>
            <a:r>
              <a:rPr lang="en-US" altLang="ja-JP" sz="1400" dirty="0"/>
              <a:t>11/30</a:t>
            </a:r>
            <a:r>
              <a:rPr lang="ja-JP" altLang="en-US" sz="1400" dirty="0"/>
              <a:t>）</a:t>
            </a:r>
            <a:endParaRPr lang="en-US" altLang="ja-JP" sz="1200" dirty="0"/>
          </a:p>
          <a:p>
            <a:r>
              <a:rPr lang="ja-JP" altLang="en-US" sz="1800" dirty="0"/>
              <a:t>休職前の身辺整理</a:t>
            </a:r>
            <a:endParaRPr lang="en-US" altLang="ja-JP" sz="1800" dirty="0"/>
          </a:p>
          <a:p>
            <a:pPr lvl="1"/>
            <a:r>
              <a:rPr lang="en-US" altLang="ja-JP" sz="1400" dirty="0"/>
              <a:t>Rosetta</a:t>
            </a:r>
            <a:r>
              <a:rPr lang="ja-JP" altLang="en-US" sz="1400" dirty="0"/>
              <a:t>の更新手続き</a:t>
            </a:r>
            <a:endParaRPr lang="en-US" altLang="ja-JP" sz="1400" dirty="0"/>
          </a:p>
          <a:p>
            <a:pPr lvl="1"/>
            <a:r>
              <a:rPr lang="en-US" altLang="ja-JP" sz="1400" dirty="0"/>
              <a:t>Y-amazon</a:t>
            </a:r>
            <a:r>
              <a:rPr lang="ja-JP" altLang="en-US" sz="1400" dirty="0"/>
              <a:t>インスタンス解約手続き</a:t>
            </a:r>
            <a:endParaRPr lang="en-US" altLang="ja-JP" sz="1400" dirty="0"/>
          </a:p>
          <a:p>
            <a:pPr lvl="1"/>
            <a:r>
              <a:rPr lang="ja-JP" altLang="en-US" sz="1400" dirty="0"/>
              <a:t>引継ぎ関連</a:t>
            </a:r>
            <a:endParaRPr lang="en-US" altLang="ja-JP" sz="1400" dirty="0"/>
          </a:p>
        </p:txBody>
      </p:sp>
      <p:sp>
        <p:nvSpPr>
          <p:cNvPr id="6" name="四角形: 角を丸くする 5">
            <a:extLst>
              <a:ext uri="{FF2B5EF4-FFF2-40B4-BE49-F238E27FC236}">
                <a16:creationId xmlns:a16="http://schemas.microsoft.com/office/drawing/2014/main" id="{CE8353A2-D461-44C9-9C58-6C974CA7285D}"/>
              </a:ext>
            </a:extLst>
          </p:cNvPr>
          <p:cNvSpPr/>
          <p:nvPr/>
        </p:nvSpPr>
        <p:spPr>
          <a:xfrm>
            <a:off x="7187074" y="796159"/>
            <a:ext cx="3039492" cy="759371"/>
          </a:xfrm>
          <a:prstGeom prst="roundRect">
            <a:avLst>
              <a:gd name="adj" fmla="val 9970"/>
            </a:avLst>
          </a:prstGeom>
          <a:solidFill>
            <a:schemeClr val="accent2">
              <a:lumMod val="20000"/>
              <a:lumOff val="80000"/>
            </a:schemeClr>
          </a:solidFill>
          <a:ln>
            <a:solidFill>
              <a:schemeClr val="tx1"/>
            </a:solidFill>
          </a:ln>
        </p:spPr>
        <p:style>
          <a:lnRef idx="2">
            <a:schemeClr val="accent3"/>
          </a:lnRef>
          <a:fillRef idx="1">
            <a:schemeClr val="lt1"/>
          </a:fillRef>
          <a:effectRef idx="0">
            <a:schemeClr val="accent3"/>
          </a:effectRef>
          <a:fontRef idx="minor">
            <a:schemeClr val="dk1"/>
          </a:fontRef>
        </p:style>
        <p:txBody>
          <a:bodyPr lIns="36000" tIns="0" rIns="0" bIns="0" rtlCol="0" anchor="ctr"/>
          <a:lstStyle/>
          <a:p>
            <a:r>
              <a:rPr lang="ja-JP" altLang="en-US" sz="1600" dirty="0">
                <a:solidFill>
                  <a:schemeClr val="tx1"/>
                </a:solidFill>
                <a:latin typeface="+mn-ea"/>
              </a:rPr>
              <a:t>育児休暇</a:t>
            </a:r>
            <a:endParaRPr lang="en-US" altLang="ja-JP" sz="1600" dirty="0">
              <a:solidFill>
                <a:schemeClr val="tx1"/>
              </a:solidFill>
              <a:latin typeface="+mn-ea"/>
            </a:endParaRPr>
          </a:p>
          <a:p>
            <a:r>
              <a:rPr lang="en-US" altLang="ja-JP" sz="1600" dirty="0">
                <a:solidFill>
                  <a:schemeClr val="tx1"/>
                </a:solidFill>
                <a:latin typeface="+mn-ea"/>
              </a:rPr>
              <a:t>2022/12/19 – 2023/5/7</a:t>
            </a:r>
            <a:endParaRPr lang="ja-JP" altLang="en-US" sz="1600" dirty="0">
              <a:solidFill>
                <a:schemeClr val="tx1"/>
              </a:solidFill>
              <a:latin typeface="+mn-ea"/>
            </a:endParaRPr>
          </a:p>
        </p:txBody>
      </p:sp>
    </p:spTree>
    <p:extLst>
      <p:ext uri="{BB962C8B-B14F-4D97-AF65-F5344CB8AC3E}">
        <p14:creationId xmlns:p14="http://schemas.microsoft.com/office/powerpoint/2010/main" val="890422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1422C7-53D9-40DC-827A-6F0F394BFC61}"/>
              </a:ext>
            </a:extLst>
          </p:cNvPr>
          <p:cNvSpPr>
            <a:spLocks noGrp="1"/>
          </p:cNvSpPr>
          <p:nvPr>
            <p:ph type="title"/>
          </p:nvPr>
        </p:nvSpPr>
        <p:spPr/>
        <p:txBody>
          <a:bodyPr/>
          <a:lstStyle/>
          <a:p>
            <a:r>
              <a:rPr lang="en-US" altLang="ja-JP" dirty="0"/>
              <a:t>12</a:t>
            </a:r>
            <a:r>
              <a:rPr lang="ja-JP" altLang="en-US" dirty="0"/>
              <a:t>月度の活動概要</a:t>
            </a:r>
            <a:r>
              <a:rPr kumimoji="1" lang="ja-JP" altLang="en-US" dirty="0"/>
              <a:t>（橋本＆熊谷）</a:t>
            </a:r>
          </a:p>
        </p:txBody>
      </p:sp>
      <p:sp>
        <p:nvSpPr>
          <p:cNvPr id="3" name="スライド番号プレースホルダー 2">
            <a:extLst>
              <a:ext uri="{FF2B5EF4-FFF2-40B4-BE49-F238E27FC236}">
                <a16:creationId xmlns:a16="http://schemas.microsoft.com/office/drawing/2014/main" id="{49C42DE7-9132-4E33-ACD8-7D13F7411E9D}"/>
              </a:ext>
            </a:extLst>
          </p:cNvPr>
          <p:cNvSpPr>
            <a:spLocks noGrp="1"/>
          </p:cNvSpPr>
          <p:nvPr>
            <p:ph type="sldNum" sz="quarter" idx="10"/>
          </p:nvPr>
        </p:nvSpPr>
        <p:spPr/>
        <p:txBody>
          <a:bodyPr/>
          <a:lstStyle/>
          <a:p>
            <a:fld id="{584EAAFE-CFE5-40AD-8E95-5BFF290DC5CF}" type="slidenum">
              <a:rPr kumimoji="1" lang="ja-JP" altLang="en-US" smtClean="0"/>
              <a:pPr/>
              <a:t>6</a:t>
            </a:fld>
            <a:endParaRPr kumimoji="1" lang="ja-JP" altLang="en-US"/>
          </a:p>
        </p:txBody>
      </p:sp>
      <p:sp>
        <p:nvSpPr>
          <p:cNvPr id="4" name="テキスト プレースホルダー 3">
            <a:extLst>
              <a:ext uri="{FF2B5EF4-FFF2-40B4-BE49-F238E27FC236}">
                <a16:creationId xmlns:a16="http://schemas.microsoft.com/office/drawing/2014/main" id="{853C7A4D-3855-407C-A03B-1E2587D80AC4}"/>
              </a:ext>
            </a:extLst>
          </p:cNvPr>
          <p:cNvSpPr>
            <a:spLocks noGrp="1"/>
          </p:cNvSpPr>
          <p:nvPr>
            <p:ph type="body" sz="quarter" idx="11"/>
          </p:nvPr>
        </p:nvSpPr>
        <p:spPr/>
        <p:txBody>
          <a:bodyPr/>
          <a:lstStyle/>
          <a:p>
            <a:r>
              <a:rPr kumimoji="1" lang="ja-JP" altLang="en-US" dirty="0"/>
              <a:t>橋本</a:t>
            </a:r>
            <a:endParaRPr kumimoji="1" lang="en-US" altLang="ja-JP" dirty="0"/>
          </a:p>
          <a:p>
            <a:pPr lvl="1"/>
            <a:r>
              <a:rPr kumimoji="1" lang="ja-JP" altLang="en-US" dirty="0"/>
              <a:t>研究テーマ成果報告書 文書登録</a:t>
            </a:r>
            <a:endParaRPr kumimoji="1" lang="en-US" altLang="ja-JP" dirty="0"/>
          </a:p>
          <a:p>
            <a:pPr lvl="2">
              <a:buFont typeface="Wingdings" panose="05000000000000000000" pitchFamily="2" charset="2"/>
              <a:buChar char="Ø"/>
            </a:pPr>
            <a:r>
              <a:rPr lang="ja-JP" altLang="en-US" sz="1800" dirty="0"/>
              <a:t>「</a:t>
            </a:r>
            <a:r>
              <a:rPr kumimoji="1" lang="ja-JP" altLang="en-US" sz="1800" dirty="0"/>
              <a:t>研究成果報告書 分子シミュレーションによる機能性の机上評価</a:t>
            </a:r>
            <a:r>
              <a:rPr lang="ja-JP" altLang="en-US" sz="1800" dirty="0"/>
              <a:t>」を</a:t>
            </a:r>
            <a:r>
              <a:rPr kumimoji="1" lang="ja-JP" altLang="en-US" sz="1800" dirty="0"/>
              <a:t>作成　文書登録完了</a:t>
            </a:r>
            <a:br>
              <a:rPr kumimoji="1" lang="en-US" altLang="ja-JP" sz="1800" dirty="0"/>
            </a:br>
            <a:r>
              <a:rPr kumimoji="1" lang="ja-JP" altLang="en-US" sz="1800" dirty="0"/>
              <a:t>（文書番号：</a:t>
            </a:r>
            <a:r>
              <a:rPr kumimoji="1" lang="en-US" altLang="ja-JP" sz="1800" dirty="0"/>
              <a:t>SMM-BD18-INV-10H-024</a:t>
            </a:r>
            <a:r>
              <a:rPr kumimoji="1" lang="ja-JP" altLang="en-US" sz="1800" dirty="0"/>
              <a:t>）</a:t>
            </a:r>
            <a:endParaRPr kumimoji="1" lang="en-US" altLang="ja-JP" sz="1800" dirty="0"/>
          </a:p>
          <a:p>
            <a:pPr lvl="1"/>
            <a:endParaRPr lang="en-US" altLang="ja-JP" dirty="0"/>
          </a:p>
          <a:p>
            <a:r>
              <a:rPr lang="ja-JP" altLang="en-US" dirty="0"/>
              <a:t>熊谷</a:t>
            </a:r>
            <a:endParaRPr lang="en-US" altLang="ja-JP" dirty="0"/>
          </a:p>
          <a:p>
            <a:pPr lvl="1"/>
            <a:r>
              <a:rPr kumimoji="1" lang="ja-JP" altLang="en-US" dirty="0"/>
              <a:t>伊崎さんから調査活動の引継</a:t>
            </a:r>
            <a:endParaRPr kumimoji="1" lang="en-US" altLang="ja-JP" dirty="0"/>
          </a:p>
          <a:p>
            <a:pPr lvl="1"/>
            <a:r>
              <a:rPr kumimoji="1" lang="ja-JP" altLang="en-US" dirty="0"/>
              <a:t>調査活動</a:t>
            </a:r>
            <a:r>
              <a:rPr lang="ja-JP" altLang="en-US" dirty="0"/>
              <a:t> 項目・計画 修正</a:t>
            </a:r>
            <a:r>
              <a:rPr kumimoji="1" lang="ja-JP" altLang="en-US" dirty="0"/>
              <a:t>（ピックアップ パートに掲載）</a:t>
            </a:r>
            <a:endParaRPr kumimoji="1" lang="en-US" altLang="ja-JP" dirty="0"/>
          </a:p>
        </p:txBody>
      </p:sp>
    </p:spTree>
    <p:extLst>
      <p:ext uri="{BB962C8B-B14F-4D97-AF65-F5344CB8AC3E}">
        <p14:creationId xmlns:p14="http://schemas.microsoft.com/office/powerpoint/2010/main" val="3587111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8FC507-3D5D-467B-AFC3-2377C61D02E0}"/>
              </a:ext>
            </a:extLst>
          </p:cNvPr>
          <p:cNvSpPr>
            <a:spLocks noGrp="1"/>
          </p:cNvSpPr>
          <p:nvPr>
            <p:ph type="title"/>
          </p:nvPr>
        </p:nvSpPr>
        <p:spPr/>
        <p:txBody>
          <a:bodyPr/>
          <a:lstStyle/>
          <a:p>
            <a:r>
              <a:rPr lang="en-US" altLang="ja-JP" dirty="0"/>
              <a:t>12</a:t>
            </a:r>
            <a:r>
              <a:rPr kumimoji="1" lang="ja-JP" altLang="en-US" dirty="0"/>
              <a:t>月度の活動概要（</a:t>
            </a:r>
            <a:r>
              <a:rPr kumimoji="1" lang="en-US" altLang="ja-JP" dirty="0"/>
              <a:t>Wet</a:t>
            </a:r>
            <a:r>
              <a:rPr kumimoji="1" lang="ja-JP" altLang="en-US" dirty="0"/>
              <a:t>実験；原</a:t>
            </a:r>
            <a:r>
              <a:rPr lang="ja-JP" altLang="en-US" sz="1600" dirty="0"/>
              <a:t>茉</a:t>
            </a:r>
            <a:r>
              <a:rPr kumimoji="1" lang="ja-JP" altLang="en-US" dirty="0"/>
              <a:t>）</a:t>
            </a:r>
          </a:p>
        </p:txBody>
      </p:sp>
      <p:sp>
        <p:nvSpPr>
          <p:cNvPr id="3" name="スライド番号プレースホルダー 2">
            <a:extLst>
              <a:ext uri="{FF2B5EF4-FFF2-40B4-BE49-F238E27FC236}">
                <a16:creationId xmlns:a16="http://schemas.microsoft.com/office/drawing/2014/main" id="{5ED3D7E8-6E4F-4B6E-B177-0E62C760FE7F}"/>
              </a:ext>
            </a:extLst>
          </p:cNvPr>
          <p:cNvSpPr>
            <a:spLocks noGrp="1"/>
          </p:cNvSpPr>
          <p:nvPr>
            <p:ph type="sldNum" sz="quarter" idx="10"/>
          </p:nvPr>
        </p:nvSpPr>
        <p:spPr/>
        <p:txBody>
          <a:bodyPr/>
          <a:lstStyle/>
          <a:p>
            <a:fld id="{584EAAFE-CFE5-40AD-8E95-5BFF290DC5CF}" type="slidenum">
              <a:rPr kumimoji="1" lang="ja-JP" altLang="en-US" smtClean="0"/>
              <a:pPr/>
              <a:t>7</a:t>
            </a:fld>
            <a:endParaRPr kumimoji="1" lang="ja-JP" altLang="en-US"/>
          </a:p>
        </p:txBody>
      </p:sp>
      <p:sp>
        <p:nvSpPr>
          <p:cNvPr id="4" name="コンテンツ プレースホルダー 2">
            <a:extLst>
              <a:ext uri="{FF2B5EF4-FFF2-40B4-BE49-F238E27FC236}">
                <a16:creationId xmlns:a16="http://schemas.microsoft.com/office/drawing/2014/main" id="{72841BB7-2AAC-4204-A62D-DD32383062E3}"/>
              </a:ext>
            </a:extLst>
          </p:cNvPr>
          <p:cNvSpPr txBox="1">
            <a:spLocks/>
          </p:cNvSpPr>
          <p:nvPr/>
        </p:nvSpPr>
        <p:spPr>
          <a:xfrm>
            <a:off x="1425918" y="881734"/>
            <a:ext cx="10054882" cy="57057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sz="1800" b="1" dirty="0"/>
              <a:t>FY22</a:t>
            </a:r>
            <a:r>
              <a:rPr lang="ja-JP" altLang="en-US" sz="1800" b="1" dirty="0"/>
              <a:t>目標</a:t>
            </a:r>
            <a:endParaRPr kumimoji="1" lang="en-US" altLang="ja-JP" sz="1400" dirty="0">
              <a:latin typeface="Arial"/>
              <a:ea typeface="Meiryo UI"/>
            </a:endParaRPr>
          </a:p>
          <a:p>
            <a:pPr marL="457200" lvl="1" indent="0" defTabSz="914400">
              <a:buNone/>
            </a:pPr>
            <a:r>
              <a:rPr kumimoji="1" lang="en-US" altLang="ja-JP" sz="1400" dirty="0">
                <a:latin typeface="Arial"/>
                <a:ea typeface="Meiryo UI"/>
              </a:rPr>
              <a:t>1. </a:t>
            </a:r>
            <a:r>
              <a:rPr kumimoji="1" lang="ja-JP" altLang="en-US" sz="1400" dirty="0">
                <a:latin typeface="Arial"/>
                <a:ea typeface="Meiryo UI"/>
              </a:rPr>
              <a:t>設計セルロース結合ドメイン（</a:t>
            </a:r>
            <a:r>
              <a:rPr kumimoji="1" lang="en-US" altLang="ja-JP" sz="1400" dirty="0">
                <a:latin typeface="Arial"/>
                <a:ea typeface="Meiryo UI"/>
              </a:rPr>
              <a:t>CBD</a:t>
            </a:r>
            <a:r>
              <a:rPr kumimoji="1" lang="ja-JP" altLang="en-US" sz="1400" dirty="0">
                <a:latin typeface="Arial"/>
                <a:ea typeface="Meiryo UI"/>
              </a:rPr>
              <a:t>）の合成・評価</a:t>
            </a:r>
            <a:endParaRPr kumimoji="1" lang="en-US" altLang="ja-JP" sz="1400" dirty="0">
              <a:latin typeface="Arial"/>
              <a:ea typeface="Meiryo UI"/>
            </a:endParaRPr>
          </a:p>
          <a:p>
            <a:pPr marL="457200" lvl="1" indent="0" defTabSz="914400">
              <a:buNone/>
            </a:pPr>
            <a:r>
              <a:rPr kumimoji="1" lang="en-US" altLang="ja-JP" sz="1400" dirty="0">
                <a:latin typeface="Arial"/>
                <a:ea typeface="Meiryo UI"/>
              </a:rPr>
              <a:t>2. </a:t>
            </a:r>
            <a:r>
              <a:rPr kumimoji="1" lang="ja-JP" altLang="en-US" sz="1400" dirty="0">
                <a:latin typeface="Arial"/>
                <a:ea typeface="Meiryo UI"/>
              </a:rPr>
              <a:t>セルロース分解酵素の合成・評価</a:t>
            </a:r>
            <a:endParaRPr lang="en-US" altLang="ja-JP" sz="1400" dirty="0"/>
          </a:p>
          <a:p>
            <a:r>
              <a:rPr lang="en-US" altLang="ja-JP" sz="2000" b="1" dirty="0"/>
              <a:t>3Q</a:t>
            </a:r>
            <a:r>
              <a:rPr lang="ja-JP" altLang="en-US" sz="2000" b="1" dirty="0"/>
              <a:t>の目標</a:t>
            </a:r>
            <a:endParaRPr lang="en-US" altLang="ja-JP" sz="2000" b="1" dirty="0"/>
          </a:p>
          <a:p>
            <a:pPr marL="457200" lvl="1" indent="0">
              <a:buNone/>
            </a:pPr>
            <a:r>
              <a:rPr kumimoji="1" lang="en-US" altLang="ja-JP" sz="1400" b="0" i="0" u="none" strike="noStrike" kern="1200" cap="none" spc="0" normalizeH="0" baseline="0" noProof="0" dirty="0">
                <a:ln>
                  <a:noFill/>
                </a:ln>
                <a:effectLst/>
                <a:uLnTx/>
                <a:uFillTx/>
                <a:latin typeface="Arial"/>
                <a:ea typeface="Meiryo UI"/>
                <a:cs typeface="+mn-cs"/>
              </a:rPr>
              <a:t>2-1. </a:t>
            </a:r>
            <a:r>
              <a:rPr kumimoji="1" lang="ja-JP" altLang="en-US" sz="1400" b="0" i="0" u="none" strike="noStrike" kern="1200" cap="none" spc="0" normalizeH="0" baseline="0" noProof="0" dirty="0">
                <a:ln>
                  <a:noFill/>
                </a:ln>
                <a:effectLst/>
                <a:uLnTx/>
                <a:uFillTx/>
                <a:latin typeface="Arial"/>
                <a:ea typeface="Meiryo UI"/>
                <a:cs typeface="+mn-cs"/>
              </a:rPr>
              <a:t>対象②</a:t>
            </a:r>
            <a:r>
              <a:rPr kumimoji="1" lang="en-US" altLang="ja-JP" sz="1400" b="0" i="0" u="none" strike="noStrike" kern="1200" cap="none" spc="0" normalizeH="0" baseline="0" noProof="0" dirty="0">
                <a:ln>
                  <a:noFill/>
                </a:ln>
                <a:effectLst/>
                <a:uLnTx/>
                <a:uFillTx/>
                <a:latin typeface="Arial"/>
                <a:ea typeface="Meiryo UI"/>
                <a:cs typeface="+mn-cs"/>
              </a:rPr>
              <a:t>TeCel7A-TrCBM1</a:t>
            </a:r>
            <a:r>
              <a:rPr kumimoji="1" lang="ja-JP" altLang="en-US" sz="1400" b="0" i="0" u="none" strike="noStrike" kern="1200" cap="none" spc="0" normalizeH="0" baseline="0" noProof="0" dirty="0">
                <a:ln>
                  <a:noFill/>
                </a:ln>
                <a:effectLst/>
                <a:uLnTx/>
                <a:uFillTx/>
                <a:latin typeface="Arial"/>
                <a:ea typeface="Meiryo UI"/>
                <a:cs typeface="+mn-cs"/>
              </a:rPr>
              <a:t>：設計</a:t>
            </a:r>
            <a:r>
              <a:rPr kumimoji="1" lang="en-US" altLang="ja-JP" sz="1400" b="0" i="0" u="none" strike="noStrike" kern="1200" cap="none" spc="0" normalizeH="0" baseline="0" noProof="0" dirty="0">
                <a:ln>
                  <a:noFill/>
                </a:ln>
                <a:effectLst/>
                <a:uLnTx/>
                <a:uFillTx/>
                <a:latin typeface="Arial"/>
                <a:ea typeface="Meiryo UI"/>
                <a:cs typeface="+mn-cs"/>
              </a:rPr>
              <a:t>CBD</a:t>
            </a:r>
            <a:r>
              <a:rPr kumimoji="1" lang="ja-JP" altLang="en-US" sz="1400" b="0" i="0" u="none" strike="noStrike" kern="1200" cap="none" spc="0" normalizeH="0" baseline="0" noProof="0" dirty="0">
                <a:ln>
                  <a:noFill/>
                </a:ln>
                <a:effectLst/>
                <a:uLnTx/>
                <a:uFillTx/>
                <a:latin typeface="Arial"/>
                <a:ea typeface="Meiryo UI"/>
                <a:cs typeface="+mn-cs"/>
              </a:rPr>
              <a:t>を含むセルロース分解酵素を合成・評価</a:t>
            </a:r>
            <a:r>
              <a:rPr kumimoji="1" lang="en-US" altLang="ja-JP" sz="1400" b="0" i="0" u="none" strike="noStrike" kern="1200" cap="none" spc="0" normalizeH="0" baseline="0" noProof="0" dirty="0">
                <a:ln>
                  <a:noFill/>
                </a:ln>
                <a:effectLst/>
                <a:uLnTx/>
                <a:uFillTx/>
                <a:latin typeface="Arial"/>
                <a:ea typeface="Meiryo UI"/>
                <a:cs typeface="+mn-cs"/>
              </a:rPr>
              <a:t>【</a:t>
            </a:r>
            <a:r>
              <a:rPr kumimoji="1" lang="ja-JP" altLang="en-US" sz="1400" b="0" i="0" u="none" strike="noStrike" kern="1200" cap="none" spc="0" normalizeH="0" baseline="0" noProof="0" dirty="0">
                <a:ln>
                  <a:noFill/>
                </a:ln>
                <a:effectLst/>
                <a:uLnTx/>
                <a:uFillTx/>
                <a:latin typeface="Arial"/>
                <a:ea typeface="Meiryo UI"/>
                <a:cs typeface="+mn-cs"/>
              </a:rPr>
              <a:t>進捗：</a:t>
            </a:r>
            <a:r>
              <a:rPr lang="en-US" altLang="ja-JP" sz="1400" dirty="0">
                <a:latin typeface="Arial"/>
                <a:ea typeface="Meiryo UI"/>
              </a:rPr>
              <a:t>40</a:t>
            </a:r>
            <a:r>
              <a:rPr kumimoji="1" lang="en-US" altLang="ja-JP" sz="1400" b="0" i="0" u="none" strike="noStrike" kern="1200" cap="none" spc="0" normalizeH="0" baseline="0" noProof="0" dirty="0">
                <a:ln>
                  <a:noFill/>
                </a:ln>
                <a:effectLst/>
                <a:uLnTx/>
                <a:uFillTx/>
                <a:latin typeface="Arial"/>
                <a:ea typeface="Meiryo UI"/>
                <a:cs typeface="+mn-cs"/>
              </a:rPr>
              <a:t>%→</a:t>
            </a:r>
            <a:r>
              <a:rPr lang="en-US" altLang="ja-JP" sz="1400" dirty="0">
                <a:latin typeface="Arial"/>
                <a:ea typeface="Meiryo UI"/>
              </a:rPr>
              <a:t>80</a:t>
            </a:r>
            <a:r>
              <a:rPr kumimoji="1" lang="en-US" altLang="ja-JP" sz="1400" b="0" i="0" u="none" strike="noStrike" kern="1200" cap="none" spc="0" normalizeH="0" baseline="0" noProof="0" dirty="0">
                <a:ln>
                  <a:noFill/>
                </a:ln>
                <a:effectLst/>
                <a:uLnTx/>
                <a:uFillTx/>
                <a:latin typeface="Arial"/>
                <a:ea typeface="Meiryo UI"/>
                <a:cs typeface="+mn-cs"/>
              </a:rPr>
              <a:t>%</a:t>
            </a:r>
            <a:r>
              <a:rPr kumimoji="1" lang="ja-JP" altLang="en-US" sz="1400" b="0" i="0" u="none" strike="noStrike" kern="1200" cap="none" spc="0" normalizeH="0" baseline="0" noProof="0" dirty="0">
                <a:ln>
                  <a:noFill/>
                </a:ln>
                <a:effectLst/>
                <a:uLnTx/>
                <a:uFillTx/>
                <a:latin typeface="Arial"/>
                <a:ea typeface="Meiryo UI"/>
                <a:cs typeface="+mn-cs"/>
              </a:rPr>
              <a:t> （評価実施中） </a:t>
            </a:r>
            <a:r>
              <a:rPr kumimoji="1" lang="en-US" altLang="ja-JP" sz="1400" b="0" i="0" u="none" strike="noStrike" kern="1200" cap="none" spc="0" normalizeH="0" baseline="0" noProof="0" dirty="0">
                <a:ln>
                  <a:noFill/>
                </a:ln>
                <a:effectLst/>
                <a:uLnTx/>
                <a:uFillTx/>
                <a:latin typeface="Arial"/>
                <a:ea typeface="Meiryo UI"/>
                <a:cs typeface="+mn-cs"/>
              </a:rPr>
              <a:t>】</a:t>
            </a:r>
          </a:p>
          <a:p>
            <a:pPr marL="457200" lvl="1" indent="0">
              <a:buNone/>
            </a:pPr>
            <a:r>
              <a:rPr kumimoji="1" lang="en-US" altLang="ja-JP" sz="1400" b="0" i="0" u="none" strike="noStrike" kern="1200" cap="none" spc="0" normalizeH="0" baseline="0" noProof="0" dirty="0">
                <a:ln>
                  <a:noFill/>
                </a:ln>
                <a:effectLst/>
                <a:uLnTx/>
                <a:uFillTx/>
                <a:latin typeface="Arial"/>
                <a:ea typeface="Meiryo UI"/>
                <a:cs typeface="+mn-cs"/>
              </a:rPr>
              <a:t>2-2. </a:t>
            </a:r>
            <a:r>
              <a:rPr kumimoji="1" lang="ja-JP" altLang="en-US" sz="1400" b="0" i="0" u="none" strike="noStrike" kern="1200" cap="none" spc="0" normalizeH="0" baseline="0" noProof="0" dirty="0">
                <a:ln>
                  <a:noFill/>
                </a:ln>
                <a:effectLst/>
                <a:uLnTx/>
                <a:uFillTx/>
                <a:latin typeface="Arial"/>
                <a:ea typeface="Meiryo UI"/>
                <a:cs typeface="+mn-cs"/>
              </a:rPr>
              <a:t>対象③</a:t>
            </a:r>
            <a:r>
              <a:rPr kumimoji="1" lang="en-US" altLang="ja-JP" sz="1400" b="0" i="0" u="none" strike="noStrike" kern="1200" cap="none" spc="0" normalizeH="0" baseline="0" noProof="0" dirty="0">
                <a:ln>
                  <a:noFill/>
                </a:ln>
                <a:effectLst/>
                <a:uLnTx/>
                <a:uFillTx/>
                <a:latin typeface="Arial"/>
                <a:ea typeface="Meiryo UI"/>
                <a:cs typeface="+mn-cs"/>
              </a:rPr>
              <a:t>PcCel7D</a:t>
            </a:r>
            <a:r>
              <a:rPr kumimoji="1" lang="ja-JP" altLang="en-US" sz="1400" b="0" i="0" u="none" strike="noStrike" kern="1200" cap="none" spc="0" normalizeH="0" baseline="0" noProof="0" dirty="0">
                <a:ln>
                  <a:noFill/>
                </a:ln>
                <a:effectLst/>
                <a:uLnTx/>
                <a:uFillTx/>
                <a:latin typeface="Arial"/>
                <a:ea typeface="Meiryo UI"/>
                <a:cs typeface="+mn-cs"/>
              </a:rPr>
              <a:t>：ファーメンターで合成、活性を再度確認</a:t>
            </a:r>
            <a:r>
              <a:rPr kumimoji="1" lang="en-US" altLang="ja-JP" sz="1400" b="0" i="0" u="none" strike="noStrike" kern="1200" cap="none" spc="0" normalizeH="0" baseline="0" noProof="0" dirty="0">
                <a:ln>
                  <a:noFill/>
                </a:ln>
                <a:effectLst/>
                <a:uLnTx/>
                <a:uFillTx/>
                <a:latin typeface="Arial"/>
                <a:ea typeface="Meiryo UI"/>
                <a:cs typeface="+mn-cs"/>
              </a:rPr>
              <a:t>【</a:t>
            </a:r>
            <a:r>
              <a:rPr kumimoji="1" lang="ja-JP" altLang="en-US" sz="1400" b="0" i="0" u="none" strike="noStrike" kern="1200" cap="none" spc="0" normalizeH="0" baseline="0" noProof="0" dirty="0">
                <a:ln>
                  <a:noFill/>
                </a:ln>
                <a:effectLst/>
                <a:uLnTx/>
                <a:uFillTx/>
                <a:latin typeface="Arial"/>
                <a:ea typeface="Meiryo UI"/>
                <a:cs typeface="+mn-cs"/>
              </a:rPr>
              <a:t>進捗：未着手</a:t>
            </a:r>
            <a:r>
              <a:rPr kumimoji="1" lang="en-US" altLang="ja-JP" sz="1400" b="0" i="0" u="none" strike="noStrike" kern="1200" cap="none" spc="0" normalizeH="0" baseline="0" noProof="0" dirty="0">
                <a:ln>
                  <a:noFill/>
                </a:ln>
                <a:effectLst/>
                <a:uLnTx/>
                <a:uFillTx/>
                <a:latin typeface="Arial"/>
                <a:ea typeface="Meiryo UI"/>
                <a:cs typeface="+mn-cs"/>
              </a:rPr>
              <a:t>】</a:t>
            </a:r>
          </a:p>
          <a:p>
            <a:pPr marL="457200" lvl="1" indent="0">
              <a:buNone/>
            </a:pPr>
            <a:r>
              <a:rPr kumimoji="1" lang="en-US" altLang="ja-JP" sz="1400" b="0" i="0" u="none" strike="noStrike" kern="1200" cap="none" spc="0" normalizeH="0" baseline="0" noProof="0" dirty="0">
                <a:ln>
                  <a:noFill/>
                </a:ln>
                <a:effectLst/>
                <a:uLnTx/>
                <a:uFillTx/>
                <a:latin typeface="Arial"/>
                <a:ea typeface="Meiryo UI"/>
                <a:cs typeface="+mn-cs"/>
              </a:rPr>
              <a:t>2-3. </a:t>
            </a:r>
            <a:r>
              <a:rPr kumimoji="1" lang="ja-JP" altLang="en-US" sz="1400" b="0" i="0" u="none" strike="noStrike" kern="1200" cap="none" spc="0" normalizeH="0" baseline="0" noProof="0" dirty="0">
                <a:ln>
                  <a:noFill/>
                </a:ln>
                <a:effectLst/>
                <a:uLnTx/>
                <a:uFillTx/>
                <a:latin typeface="Arial"/>
                <a:ea typeface="Meiryo UI"/>
                <a:cs typeface="+mn-cs"/>
              </a:rPr>
              <a:t>対象④</a:t>
            </a:r>
            <a:r>
              <a:rPr kumimoji="1" lang="en-US" altLang="ja-JP" sz="1400" b="0" i="0" u="none" strike="noStrike" kern="1200" cap="none" spc="0" normalizeH="0" baseline="0" noProof="0" dirty="0">
                <a:ln>
                  <a:noFill/>
                </a:ln>
                <a:effectLst/>
                <a:uLnTx/>
                <a:uFillTx/>
                <a:latin typeface="Arial"/>
                <a:ea typeface="Meiryo UI"/>
                <a:cs typeface="+mn-cs"/>
              </a:rPr>
              <a:t>TrCel7A</a:t>
            </a:r>
            <a:r>
              <a:rPr kumimoji="1" lang="ja-JP" altLang="en-US" sz="1400" b="0" i="0" u="none" strike="noStrike" kern="1200" cap="none" spc="0" normalizeH="0" baseline="0" noProof="0" dirty="0">
                <a:ln>
                  <a:noFill/>
                </a:ln>
                <a:effectLst/>
                <a:uLnTx/>
                <a:uFillTx/>
                <a:latin typeface="Arial"/>
                <a:ea typeface="Meiryo UI"/>
                <a:cs typeface="+mn-cs"/>
              </a:rPr>
              <a:t>：合成・評価</a:t>
            </a:r>
            <a:r>
              <a:rPr kumimoji="1" lang="en-US" altLang="ja-JP" sz="1400" b="0" i="0" u="none" strike="noStrike" kern="1200" cap="none" spc="0" normalizeH="0" baseline="0" noProof="0" dirty="0">
                <a:ln>
                  <a:noFill/>
                </a:ln>
                <a:effectLst/>
                <a:uLnTx/>
                <a:uFillTx/>
                <a:latin typeface="Arial"/>
                <a:ea typeface="Meiryo UI"/>
                <a:cs typeface="+mn-cs"/>
              </a:rPr>
              <a:t>【</a:t>
            </a:r>
            <a:r>
              <a:rPr kumimoji="1" lang="ja-JP" altLang="en-US" sz="1400" b="0" i="0" u="none" strike="noStrike" kern="1200" cap="none" spc="0" normalizeH="0" baseline="0" noProof="0" dirty="0">
                <a:ln>
                  <a:noFill/>
                </a:ln>
                <a:effectLst/>
                <a:uLnTx/>
                <a:uFillTx/>
                <a:latin typeface="Arial"/>
                <a:ea typeface="Meiryo UI"/>
                <a:cs typeface="+mn-cs"/>
              </a:rPr>
              <a:t>進捗：</a:t>
            </a:r>
            <a:r>
              <a:rPr kumimoji="1" lang="en-US" altLang="ja-JP" sz="1400" b="0" i="0" u="none" strike="noStrike" kern="1200" cap="none" spc="0" normalizeH="0" baseline="0" noProof="0" dirty="0">
                <a:ln>
                  <a:noFill/>
                </a:ln>
                <a:effectLst/>
                <a:uLnTx/>
                <a:uFillTx/>
                <a:latin typeface="Arial"/>
                <a:ea typeface="Meiryo UI"/>
                <a:cs typeface="+mn-cs"/>
              </a:rPr>
              <a:t>40%→</a:t>
            </a:r>
            <a:r>
              <a:rPr lang="en-US" altLang="ja-JP" sz="1400" dirty="0">
                <a:latin typeface="Arial"/>
                <a:ea typeface="Meiryo UI"/>
              </a:rPr>
              <a:t>80</a:t>
            </a:r>
            <a:r>
              <a:rPr kumimoji="1" lang="en-US" altLang="ja-JP" sz="1400" b="0" i="0" u="none" strike="noStrike" kern="1200" cap="none" spc="0" normalizeH="0" baseline="0" noProof="0" dirty="0">
                <a:ln>
                  <a:noFill/>
                </a:ln>
                <a:effectLst/>
                <a:uLnTx/>
                <a:uFillTx/>
                <a:latin typeface="Arial"/>
                <a:ea typeface="Meiryo UI"/>
                <a:cs typeface="+mn-cs"/>
              </a:rPr>
              <a:t>%</a:t>
            </a:r>
            <a:r>
              <a:rPr kumimoji="1" lang="ja-JP" altLang="en-US" sz="1400" b="0" i="0" u="none" strike="noStrike" kern="1200" cap="none" spc="0" normalizeH="0" baseline="0" noProof="0" dirty="0">
                <a:ln>
                  <a:noFill/>
                </a:ln>
                <a:effectLst/>
                <a:uLnTx/>
                <a:uFillTx/>
                <a:latin typeface="Arial"/>
                <a:ea typeface="Meiryo UI"/>
                <a:cs typeface="+mn-cs"/>
              </a:rPr>
              <a:t>（評価実施中） </a:t>
            </a:r>
            <a:r>
              <a:rPr kumimoji="1" lang="en-US" altLang="ja-JP" sz="1400" b="0" i="0" u="none" strike="noStrike" kern="1200" cap="none" spc="0" normalizeH="0" baseline="0" noProof="0" dirty="0">
                <a:ln>
                  <a:noFill/>
                </a:ln>
                <a:effectLst/>
                <a:uLnTx/>
                <a:uFillTx/>
                <a:latin typeface="Arial"/>
                <a:ea typeface="Meiryo UI"/>
                <a:cs typeface="+mn-cs"/>
              </a:rPr>
              <a:t>】</a:t>
            </a:r>
          </a:p>
          <a:p>
            <a:r>
              <a:rPr lang="ja-JP" altLang="en-US" sz="1800" b="1" dirty="0"/>
              <a:t>今月の目標</a:t>
            </a:r>
            <a:endParaRPr lang="en-US" altLang="ja-JP" sz="1400" dirty="0"/>
          </a:p>
          <a:p>
            <a:pPr marL="457200" marR="0" lvl="1" indent="0" algn="l" defTabSz="457200" rtl="0" eaLnBrk="1" fontAlgn="auto" latinLnBrk="0" hangingPunct="1">
              <a:lnSpc>
                <a:spcPct val="100000"/>
              </a:lnSpc>
              <a:spcBef>
                <a:spcPts val="0"/>
              </a:spcBef>
              <a:spcAft>
                <a:spcPts val="0"/>
              </a:spcAft>
              <a:buClrTx/>
              <a:buSzTx/>
              <a:buFontTx/>
              <a:buNone/>
              <a:tabLst/>
              <a:defRPr/>
            </a:pPr>
            <a:r>
              <a:rPr kumimoji="0" lang="en-US" altLang="ja-JP" sz="1400" b="0" i="0" u="none" strike="noStrike" kern="1200" cap="none" spc="0" normalizeH="0" baseline="0" noProof="0" dirty="0">
                <a:ln>
                  <a:noFill/>
                </a:ln>
                <a:effectLst/>
                <a:uLnTx/>
                <a:uFillTx/>
                <a:latin typeface="Arial"/>
                <a:ea typeface="Meiryo UI"/>
                <a:cs typeface="+mn-cs"/>
              </a:rPr>
              <a:t>2-1. </a:t>
            </a:r>
            <a:r>
              <a:rPr kumimoji="0" lang="ja-JP" altLang="en-US" sz="1400" b="0" i="0" u="none" strike="noStrike" kern="1200" cap="none" spc="0" normalizeH="0" baseline="0" noProof="0" dirty="0">
                <a:ln>
                  <a:noFill/>
                </a:ln>
                <a:effectLst/>
                <a:uLnTx/>
                <a:uFillTx/>
                <a:latin typeface="Arial"/>
                <a:ea typeface="Meiryo UI"/>
                <a:cs typeface="+mn-cs"/>
              </a:rPr>
              <a:t>対象②</a:t>
            </a:r>
            <a:r>
              <a:rPr kumimoji="0" lang="en-US" altLang="ja-JP" sz="1400" b="0" i="0" u="none" strike="noStrike" kern="1200" cap="none" spc="0" normalizeH="0" baseline="0" noProof="0" dirty="0">
                <a:ln>
                  <a:noFill/>
                </a:ln>
                <a:effectLst/>
                <a:uLnTx/>
                <a:uFillTx/>
                <a:latin typeface="Arial"/>
                <a:ea typeface="Meiryo UI"/>
                <a:cs typeface="+mn-cs"/>
              </a:rPr>
              <a:t>TeCel7A-TrCBM1</a:t>
            </a:r>
            <a:r>
              <a:rPr kumimoji="0" lang="ja-JP" altLang="en-US" sz="1400" b="0" i="0" u="none" strike="noStrike" kern="1200" cap="none" spc="0" normalizeH="0" baseline="0" noProof="0" dirty="0">
                <a:ln>
                  <a:noFill/>
                </a:ln>
                <a:effectLst/>
                <a:uLnTx/>
                <a:uFillTx/>
                <a:latin typeface="Arial"/>
                <a:ea typeface="Meiryo UI"/>
                <a:cs typeface="+mn-cs"/>
              </a:rPr>
              <a:t>：タンパク質を合成し、発現・活性を確認する。</a:t>
            </a:r>
            <a:r>
              <a:rPr kumimoji="0" lang="en-US" altLang="ja-JP" sz="1400" b="0" i="0" u="none" strike="noStrike" kern="1200" cap="none" spc="0" normalizeH="0" baseline="0" noProof="0" dirty="0">
                <a:ln>
                  <a:noFill/>
                </a:ln>
                <a:effectLst/>
                <a:uLnTx/>
                <a:uFillTx/>
                <a:latin typeface="Arial"/>
                <a:ea typeface="Meiryo UI"/>
                <a:cs typeface="+mn-cs"/>
              </a:rPr>
              <a:t>【</a:t>
            </a:r>
            <a:r>
              <a:rPr kumimoji="0" lang="ja-JP" altLang="en-US" sz="1400" b="0" i="0" u="none" strike="noStrike" kern="1200" cap="none" spc="0" normalizeH="0" baseline="0" noProof="0" dirty="0">
                <a:ln>
                  <a:noFill/>
                </a:ln>
                <a:effectLst/>
                <a:uLnTx/>
                <a:uFillTx/>
                <a:latin typeface="Arial"/>
                <a:ea typeface="Meiryo UI"/>
                <a:cs typeface="+mn-cs"/>
              </a:rPr>
              <a:t>進捗：</a:t>
            </a:r>
            <a:r>
              <a:rPr kumimoji="0" lang="en-US" altLang="ja-JP" sz="1400" b="0" i="0" u="none" strike="noStrike" kern="1200" cap="none" spc="0" normalizeH="0" baseline="0" noProof="0" dirty="0">
                <a:ln>
                  <a:noFill/>
                </a:ln>
                <a:effectLst/>
                <a:uLnTx/>
                <a:uFillTx/>
                <a:latin typeface="Arial"/>
                <a:ea typeface="Meiryo UI"/>
                <a:cs typeface="+mn-cs"/>
              </a:rPr>
              <a:t>70%】</a:t>
            </a:r>
          </a:p>
          <a:p>
            <a:pPr marL="457200" marR="0" lvl="1" indent="0" algn="l" defTabSz="457200" rtl="0" eaLnBrk="1" fontAlgn="auto" latinLnBrk="0" hangingPunct="1">
              <a:lnSpc>
                <a:spcPct val="100000"/>
              </a:lnSpc>
              <a:spcBef>
                <a:spcPts val="0"/>
              </a:spcBef>
              <a:spcAft>
                <a:spcPts val="0"/>
              </a:spcAft>
              <a:buClrTx/>
              <a:buSzTx/>
              <a:buFontTx/>
              <a:buNone/>
              <a:tabLst/>
              <a:defRPr/>
            </a:pPr>
            <a:r>
              <a:rPr kumimoji="0" lang="en-US" altLang="ja-JP" sz="1400" b="0" i="0" u="none" strike="noStrike" kern="1200" cap="none" spc="0" normalizeH="0" baseline="0" noProof="0" dirty="0">
                <a:ln>
                  <a:noFill/>
                </a:ln>
                <a:effectLst/>
                <a:uLnTx/>
                <a:uFillTx/>
                <a:latin typeface="Arial"/>
                <a:ea typeface="Meiryo UI"/>
                <a:cs typeface="+mn-cs"/>
              </a:rPr>
              <a:t>2-3. </a:t>
            </a:r>
            <a:r>
              <a:rPr kumimoji="0" lang="ja-JP" altLang="en-US" sz="1400" b="0" i="0" u="none" strike="noStrike" kern="1200" cap="none" spc="0" normalizeH="0" baseline="0" noProof="0" dirty="0">
                <a:ln>
                  <a:noFill/>
                </a:ln>
                <a:effectLst/>
                <a:uLnTx/>
                <a:uFillTx/>
                <a:latin typeface="Arial"/>
                <a:ea typeface="Meiryo UI"/>
                <a:cs typeface="+mn-cs"/>
              </a:rPr>
              <a:t>対象④</a:t>
            </a:r>
            <a:r>
              <a:rPr kumimoji="0" lang="en-US" altLang="ja-JP" sz="1400" b="0" i="0" u="none" strike="noStrike" kern="1200" cap="none" spc="0" normalizeH="0" baseline="0" noProof="0" dirty="0">
                <a:ln>
                  <a:noFill/>
                </a:ln>
                <a:effectLst/>
                <a:uLnTx/>
                <a:uFillTx/>
                <a:latin typeface="Arial"/>
                <a:ea typeface="Meiryo UI"/>
                <a:cs typeface="+mn-cs"/>
              </a:rPr>
              <a:t>TrCel7A</a:t>
            </a:r>
            <a:r>
              <a:rPr kumimoji="0" lang="ja-JP" altLang="en-US" sz="1400" b="0" i="0" u="none" strike="noStrike" kern="1200" cap="none" spc="0" normalizeH="0" baseline="0" noProof="0" dirty="0">
                <a:ln>
                  <a:noFill/>
                </a:ln>
                <a:effectLst/>
                <a:uLnTx/>
                <a:uFillTx/>
                <a:latin typeface="Arial"/>
                <a:ea typeface="Meiryo UI"/>
                <a:cs typeface="+mn-cs"/>
              </a:rPr>
              <a:t>：タンパク質を合成し、発現・活性を確認する。</a:t>
            </a:r>
            <a:r>
              <a:rPr kumimoji="0" lang="en-US" altLang="ja-JP" sz="1400" b="0" i="0" u="none" strike="noStrike" kern="1200" cap="none" spc="0" normalizeH="0" baseline="0" noProof="0" dirty="0">
                <a:ln>
                  <a:noFill/>
                </a:ln>
                <a:effectLst/>
                <a:uLnTx/>
                <a:uFillTx/>
                <a:latin typeface="Arial"/>
                <a:ea typeface="Meiryo UI"/>
                <a:cs typeface="+mn-cs"/>
              </a:rPr>
              <a:t>【</a:t>
            </a:r>
            <a:r>
              <a:rPr kumimoji="0" lang="ja-JP" altLang="en-US" sz="1400" b="0" i="0" u="none" strike="noStrike" kern="1200" cap="none" spc="0" normalizeH="0" baseline="0" noProof="0" dirty="0">
                <a:ln>
                  <a:noFill/>
                </a:ln>
                <a:effectLst/>
                <a:uLnTx/>
                <a:uFillTx/>
                <a:latin typeface="Arial"/>
                <a:ea typeface="Meiryo UI"/>
                <a:cs typeface="+mn-cs"/>
              </a:rPr>
              <a:t>進捗：</a:t>
            </a:r>
            <a:r>
              <a:rPr kumimoji="0" lang="en-US" altLang="ja-JP" sz="1400" b="0" i="0" u="none" strike="noStrike" kern="1200" cap="none" spc="0" normalizeH="0" baseline="0" noProof="0" dirty="0">
                <a:ln>
                  <a:noFill/>
                </a:ln>
                <a:effectLst/>
                <a:uLnTx/>
                <a:uFillTx/>
                <a:latin typeface="Arial"/>
                <a:ea typeface="Meiryo UI"/>
                <a:cs typeface="+mn-cs"/>
              </a:rPr>
              <a:t>70%】</a:t>
            </a:r>
          </a:p>
          <a:p>
            <a:r>
              <a:rPr lang="ja-JP" altLang="en-US" sz="1800" b="1" dirty="0"/>
              <a:t>今月の報告</a:t>
            </a:r>
            <a:endParaRPr lang="en-US" altLang="ja-JP" sz="1800" b="1" dirty="0"/>
          </a:p>
          <a:p>
            <a:pPr marL="742950" lvl="1" indent="-285750">
              <a:buFont typeface="Arial" panose="020B0604020202020204" pitchFamily="34" charset="0"/>
              <a:buChar char="•"/>
              <a:defRPr/>
            </a:pPr>
            <a:r>
              <a:rPr kumimoji="0" lang="ja-JP" altLang="en-US" sz="1400" dirty="0">
                <a:latin typeface="Arial"/>
                <a:ea typeface="Meiryo UI"/>
              </a:rPr>
              <a:t>東京大学で対象②</a:t>
            </a:r>
            <a:r>
              <a:rPr kumimoji="0" lang="en-US" altLang="ja-JP" sz="1400" dirty="0">
                <a:latin typeface="Arial"/>
                <a:ea typeface="Meiryo UI"/>
              </a:rPr>
              <a:t>TeCel7A</a:t>
            </a:r>
            <a:r>
              <a:rPr kumimoji="0" lang="ja-JP" altLang="en-US" sz="1400" dirty="0">
                <a:latin typeface="Arial"/>
                <a:ea typeface="Meiryo UI"/>
              </a:rPr>
              <a:t>（触媒ドメイン）</a:t>
            </a:r>
            <a:r>
              <a:rPr kumimoji="0" lang="en-US" altLang="ja-JP" sz="1400" dirty="0">
                <a:latin typeface="Arial"/>
                <a:ea typeface="Meiryo UI"/>
              </a:rPr>
              <a:t>-TrCBM1</a:t>
            </a:r>
            <a:r>
              <a:rPr kumimoji="0" lang="ja-JP" altLang="en-US" sz="1400" dirty="0">
                <a:latin typeface="Arial"/>
                <a:ea typeface="Meiryo UI"/>
              </a:rPr>
              <a:t>（結合ドメイン）、対象④</a:t>
            </a:r>
            <a:r>
              <a:rPr kumimoji="0" lang="en-US" altLang="ja-JP" sz="1400" dirty="0">
                <a:latin typeface="Arial"/>
                <a:ea typeface="Meiryo UI"/>
              </a:rPr>
              <a:t>TrCel7A</a:t>
            </a:r>
            <a:r>
              <a:rPr kumimoji="0" lang="ja-JP" altLang="en-US" sz="1400" dirty="0">
                <a:latin typeface="Arial"/>
                <a:ea typeface="Meiryo UI"/>
              </a:rPr>
              <a:t>を用いた実験を進めた。</a:t>
            </a:r>
            <a:endParaRPr kumimoji="0" lang="en-US" altLang="ja-JP" sz="1400" dirty="0">
              <a:latin typeface="Arial"/>
              <a:ea typeface="Meiryo UI"/>
            </a:endParaRPr>
          </a:p>
          <a:p>
            <a:pPr marL="1200150" lvl="2" indent="-285750">
              <a:buFont typeface="Arial" panose="020B0604020202020204" pitchFamily="34" charset="0"/>
              <a:buChar char="•"/>
              <a:defRPr/>
            </a:pPr>
            <a:r>
              <a:rPr lang="ja-JP" altLang="en-US" sz="1400" dirty="0">
                <a:latin typeface="Arial"/>
                <a:ea typeface="Meiryo UI"/>
              </a:rPr>
              <a:t>対象②を用いた実験：</a:t>
            </a:r>
            <a:r>
              <a:rPr lang="en-US" altLang="ja-JP" sz="1400" dirty="0">
                <a:latin typeface="Arial"/>
                <a:ea typeface="Meiryo UI"/>
              </a:rPr>
              <a:t>24</a:t>
            </a:r>
            <a:r>
              <a:rPr lang="ja-JP" altLang="en-US" sz="1400" dirty="0">
                <a:latin typeface="Arial"/>
                <a:ea typeface="Meiryo UI"/>
              </a:rPr>
              <a:t>種類の設計</a:t>
            </a:r>
            <a:r>
              <a:rPr lang="en-US" altLang="ja-JP" sz="1400" dirty="0">
                <a:latin typeface="Arial"/>
                <a:ea typeface="Meiryo UI"/>
              </a:rPr>
              <a:t>CBD</a:t>
            </a:r>
            <a:r>
              <a:rPr lang="ja-JP" altLang="en-US" sz="1400" dirty="0">
                <a:latin typeface="Arial"/>
                <a:ea typeface="Meiryo UI"/>
              </a:rPr>
              <a:t>を含むセルロース分解酵素（</a:t>
            </a:r>
            <a:r>
              <a:rPr lang="en-US" altLang="ja-JP" sz="1400" dirty="0">
                <a:latin typeface="Arial"/>
                <a:ea typeface="Meiryo UI"/>
              </a:rPr>
              <a:t>TeCel7A-</a:t>
            </a:r>
            <a:r>
              <a:rPr lang="ja-JP" altLang="en-US" sz="1400" dirty="0">
                <a:latin typeface="Arial"/>
                <a:ea typeface="Meiryo UI"/>
              </a:rPr>
              <a:t>設計</a:t>
            </a:r>
            <a:r>
              <a:rPr lang="en-US" altLang="ja-JP" sz="1400" dirty="0">
                <a:latin typeface="Arial"/>
                <a:ea typeface="Meiryo UI"/>
              </a:rPr>
              <a:t>CBD</a:t>
            </a:r>
            <a:r>
              <a:rPr lang="ja-JP" altLang="en-US" sz="1400" dirty="0">
                <a:latin typeface="Arial"/>
                <a:ea typeface="Meiryo UI"/>
              </a:rPr>
              <a:t>）を酵母で合成した。</a:t>
            </a:r>
            <a:r>
              <a:rPr lang="en-US" altLang="ja-JP" sz="1400" dirty="0">
                <a:latin typeface="Arial"/>
                <a:ea typeface="Meiryo UI"/>
              </a:rPr>
              <a:t>SDS-PAGE</a:t>
            </a:r>
            <a:r>
              <a:rPr lang="ja-JP" altLang="en-US" sz="1400" dirty="0">
                <a:latin typeface="Arial"/>
                <a:ea typeface="Meiryo UI"/>
              </a:rPr>
              <a:t>では、</a:t>
            </a:r>
            <a:r>
              <a:rPr lang="en-US" altLang="ja-JP" sz="1400" dirty="0">
                <a:latin typeface="Arial"/>
                <a:ea typeface="Meiryo UI"/>
              </a:rPr>
              <a:t>24</a:t>
            </a:r>
            <a:r>
              <a:rPr lang="ja-JP" altLang="en-US" sz="1400" dirty="0">
                <a:latin typeface="Arial"/>
                <a:ea typeface="Meiryo UI"/>
              </a:rPr>
              <a:t>種類のうち</a:t>
            </a:r>
            <a:r>
              <a:rPr lang="en-US" altLang="ja-JP" sz="1400" dirty="0">
                <a:latin typeface="Arial"/>
                <a:ea typeface="Meiryo UI"/>
              </a:rPr>
              <a:t>23</a:t>
            </a:r>
            <a:r>
              <a:rPr lang="ja-JP" altLang="en-US" sz="1400" dirty="0">
                <a:latin typeface="Arial"/>
                <a:ea typeface="Meiryo UI"/>
              </a:rPr>
              <a:t>種類で推定分子量付近にバンドを確認した。</a:t>
            </a:r>
            <a:endParaRPr kumimoji="0" lang="en-US" altLang="ja-JP" sz="1400" b="0" i="0" u="none" strike="noStrike" kern="1200" cap="none" spc="0" normalizeH="0" baseline="0" noProof="0" dirty="0">
              <a:ln>
                <a:noFill/>
              </a:ln>
              <a:effectLst/>
              <a:uLnTx/>
              <a:uFillTx/>
              <a:latin typeface="Arial"/>
              <a:ea typeface="Meiryo UI"/>
              <a:cs typeface="+mn-cs"/>
            </a:endParaRPr>
          </a:p>
          <a:p>
            <a:pPr marL="1200150" lvl="2" indent="-285750">
              <a:buFont typeface="Arial" panose="020B0604020202020204" pitchFamily="34" charset="0"/>
              <a:buChar char="•"/>
              <a:defRPr/>
            </a:pPr>
            <a:r>
              <a:rPr lang="ja-JP" altLang="en-US" sz="1400" dirty="0">
                <a:latin typeface="Arial"/>
                <a:ea typeface="Meiryo UI"/>
              </a:rPr>
              <a:t>対象④を用いた実験：</a:t>
            </a:r>
            <a:r>
              <a:rPr lang="en-US" altLang="ja-JP" sz="1400" dirty="0">
                <a:latin typeface="Arial"/>
                <a:ea typeface="Meiryo UI"/>
              </a:rPr>
              <a:t>TrCel7A</a:t>
            </a:r>
            <a:r>
              <a:rPr lang="ja-JP" altLang="en-US" sz="1400" dirty="0">
                <a:latin typeface="Arial"/>
                <a:ea typeface="Meiryo UI"/>
              </a:rPr>
              <a:t>を酵母で合成した。</a:t>
            </a:r>
            <a:r>
              <a:rPr lang="en-US" altLang="ja-JP" sz="1400" dirty="0">
                <a:latin typeface="Arial"/>
                <a:ea typeface="Meiryo UI"/>
              </a:rPr>
              <a:t>SDS-PAGE</a:t>
            </a:r>
            <a:r>
              <a:rPr lang="ja-JP" altLang="en-US" sz="1400" dirty="0">
                <a:latin typeface="Arial"/>
                <a:ea typeface="Meiryo UI"/>
              </a:rPr>
              <a:t>では、推定分子量付近にバンドを確認した。</a:t>
            </a:r>
            <a:endParaRPr kumimoji="0" lang="en-US" altLang="ja-JP" sz="1400" b="0" i="0" u="none" strike="noStrike" kern="1200" cap="none" spc="0" normalizeH="0" baseline="0" noProof="0" dirty="0">
              <a:ln>
                <a:noFill/>
              </a:ln>
              <a:effectLst/>
              <a:uLnTx/>
              <a:uFillTx/>
              <a:latin typeface="Arial"/>
              <a:ea typeface="Meiryo UI"/>
              <a:cs typeface="+mn-cs"/>
            </a:endParaRPr>
          </a:p>
          <a:p>
            <a:r>
              <a:rPr lang="ja-JP" altLang="en-US" sz="1800" b="1" dirty="0"/>
              <a:t>次月の予定</a:t>
            </a:r>
            <a:endParaRPr lang="en-US" altLang="ja-JP" sz="1800" b="1" dirty="0"/>
          </a:p>
          <a:p>
            <a:pPr marL="457200" marR="0" lvl="1"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effectLst/>
                <a:uLnTx/>
                <a:uFillTx/>
                <a:latin typeface="Arial"/>
                <a:ea typeface="Meiryo UI"/>
                <a:cs typeface="+mn-cs"/>
              </a:rPr>
              <a:t>2-1.</a:t>
            </a:r>
            <a:r>
              <a:rPr kumimoji="1" lang="ja-JP" altLang="en-US" sz="1400" b="0" i="0" u="none" strike="noStrike" kern="1200" cap="none" spc="0" normalizeH="0" baseline="0" noProof="0" dirty="0">
                <a:ln>
                  <a:noFill/>
                </a:ln>
                <a:effectLst/>
                <a:uLnTx/>
                <a:uFillTx/>
                <a:latin typeface="Arial"/>
                <a:ea typeface="Meiryo UI"/>
                <a:cs typeface="+mn-cs"/>
              </a:rPr>
              <a:t> 対象②</a:t>
            </a:r>
            <a:r>
              <a:rPr kumimoji="1" lang="en-US" altLang="ja-JP" sz="1400" b="0" i="0" u="none" strike="noStrike" kern="1200" cap="none" spc="0" normalizeH="0" baseline="0" noProof="0" dirty="0">
                <a:ln>
                  <a:noFill/>
                </a:ln>
                <a:effectLst/>
                <a:uLnTx/>
                <a:uFillTx/>
                <a:latin typeface="Arial"/>
                <a:ea typeface="Meiryo UI"/>
                <a:cs typeface="+mn-cs"/>
              </a:rPr>
              <a:t>TeCel7A-TrCBM1 </a:t>
            </a:r>
            <a:r>
              <a:rPr kumimoji="1" lang="ja-JP" altLang="en-US" sz="1400" b="0" i="0" u="none" strike="noStrike" kern="1200" cap="none" spc="0" normalizeH="0" baseline="0" noProof="0" dirty="0">
                <a:ln>
                  <a:noFill/>
                </a:ln>
                <a:effectLst/>
                <a:uLnTx/>
                <a:uFillTx/>
                <a:latin typeface="Arial"/>
                <a:ea typeface="Meiryo UI"/>
                <a:cs typeface="+mn-cs"/>
              </a:rPr>
              <a:t>：</a:t>
            </a:r>
            <a:r>
              <a:rPr lang="ja-JP" altLang="en-US" sz="1400" dirty="0">
                <a:latin typeface="Arial"/>
                <a:ea typeface="Meiryo UI"/>
              </a:rPr>
              <a:t>粗酵素反応、</a:t>
            </a:r>
            <a:r>
              <a:rPr lang="en-US" altLang="ja-JP" sz="1400" dirty="0">
                <a:latin typeface="Arial"/>
                <a:ea typeface="Meiryo UI"/>
              </a:rPr>
              <a:t>HPLC</a:t>
            </a:r>
            <a:r>
              <a:rPr lang="ja-JP" altLang="en-US" sz="1400" dirty="0">
                <a:latin typeface="Arial"/>
                <a:ea typeface="Meiryo UI"/>
              </a:rPr>
              <a:t>を用いて反応物を分析</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altLang="ja-JP" sz="1400" b="0" i="0" u="none" strike="noStrike" kern="1200" cap="none" spc="0" normalizeH="0" baseline="0" noProof="0" dirty="0">
                <a:ln>
                  <a:noFill/>
                </a:ln>
                <a:effectLst/>
                <a:uLnTx/>
                <a:uFillTx/>
                <a:latin typeface="Arial"/>
                <a:ea typeface="Meiryo UI"/>
                <a:cs typeface="+mn-cs"/>
              </a:rPr>
              <a:t>2-2. </a:t>
            </a:r>
            <a:r>
              <a:rPr kumimoji="0" lang="ja-JP" altLang="en-US" sz="1400" b="0" i="0" u="none" strike="noStrike" kern="1200" cap="none" spc="0" normalizeH="0" baseline="0" noProof="0" dirty="0">
                <a:ln>
                  <a:noFill/>
                </a:ln>
                <a:effectLst/>
                <a:uLnTx/>
                <a:uFillTx/>
                <a:latin typeface="Arial"/>
                <a:ea typeface="Meiryo UI"/>
                <a:cs typeface="+mn-cs"/>
              </a:rPr>
              <a:t>対象③</a:t>
            </a:r>
            <a:r>
              <a:rPr kumimoji="0" lang="en-US" altLang="ja-JP" sz="1400" b="0" i="0" u="none" strike="noStrike" kern="1200" cap="none" spc="0" normalizeH="0" baseline="0" noProof="0" dirty="0">
                <a:ln>
                  <a:noFill/>
                </a:ln>
                <a:effectLst/>
                <a:uLnTx/>
                <a:uFillTx/>
                <a:latin typeface="Arial"/>
                <a:ea typeface="Meiryo UI"/>
                <a:cs typeface="+mn-cs"/>
              </a:rPr>
              <a:t>PcCel7D</a:t>
            </a:r>
            <a:r>
              <a:rPr kumimoji="0" lang="ja-JP" altLang="en-US" sz="1400" b="0" i="0" u="none" strike="noStrike" kern="1200" cap="none" spc="0" normalizeH="0" baseline="0" noProof="0" dirty="0">
                <a:ln>
                  <a:noFill/>
                </a:ln>
                <a:effectLst/>
                <a:uLnTx/>
                <a:uFillTx/>
                <a:latin typeface="Arial"/>
                <a:ea typeface="Meiryo UI"/>
                <a:cs typeface="+mn-cs"/>
              </a:rPr>
              <a:t>：ファーメンターでの合成</a:t>
            </a:r>
            <a:r>
              <a:rPr kumimoji="0" lang="ja-JP" altLang="en-US" sz="1400" dirty="0">
                <a:latin typeface="Arial"/>
                <a:ea typeface="Meiryo UI"/>
              </a:rPr>
              <a:t>準備</a:t>
            </a:r>
            <a:endParaRPr kumimoji="0" lang="en-US" altLang="ja-JP" sz="1400" b="0" i="0" u="none" strike="noStrike" kern="1200" cap="none" spc="0" normalizeH="0" baseline="0" noProof="0" dirty="0">
              <a:ln>
                <a:noFill/>
              </a:ln>
              <a:effectLst/>
              <a:uLnTx/>
              <a:uFillTx/>
              <a:latin typeface="Arial"/>
              <a:ea typeface="Meiryo UI"/>
              <a:cs typeface="+mn-cs"/>
            </a:endParaRPr>
          </a:p>
          <a:p>
            <a:pPr marL="457200" lvl="1" indent="0" defTabSz="914400">
              <a:buNone/>
              <a:defRPr/>
            </a:pPr>
            <a:r>
              <a:rPr kumimoji="1" lang="en-US" altLang="ja-JP" sz="1400" b="0" i="0" u="none" strike="noStrike" kern="1200" cap="none" spc="0" normalizeH="0" baseline="0" noProof="0" dirty="0">
                <a:ln>
                  <a:noFill/>
                </a:ln>
                <a:effectLst/>
                <a:uLnTx/>
                <a:uFillTx/>
                <a:latin typeface="Arial"/>
                <a:ea typeface="Meiryo UI"/>
                <a:cs typeface="+mn-cs"/>
              </a:rPr>
              <a:t>2-3. </a:t>
            </a:r>
            <a:r>
              <a:rPr lang="ja-JP" altLang="en-US" sz="1400" dirty="0">
                <a:latin typeface="Arial"/>
                <a:ea typeface="Meiryo UI"/>
              </a:rPr>
              <a:t>対象④</a:t>
            </a:r>
            <a:r>
              <a:rPr lang="en-US" altLang="ja-JP" sz="1400" dirty="0">
                <a:latin typeface="Arial"/>
                <a:ea typeface="Meiryo UI"/>
              </a:rPr>
              <a:t>TrCel7A</a:t>
            </a:r>
            <a:r>
              <a:rPr lang="ja-JP" altLang="en-US" sz="1400" dirty="0">
                <a:latin typeface="Arial"/>
                <a:ea typeface="Meiryo UI"/>
              </a:rPr>
              <a:t> ：粗酵素反応、</a:t>
            </a:r>
            <a:r>
              <a:rPr lang="en-US" altLang="ja-JP" sz="1400" dirty="0">
                <a:latin typeface="Arial"/>
                <a:ea typeface="Meiryo UI"/>
              </a:rPr>
              <a:t>HPLC</a:t>
            </a:r>
            <a:r>
              <a:rPr lang="ja-JP" altLang="en-US" sz="1400" dirty="0">
                <a:latin typeface="Arial"/>
                <a:ea typeface="Meiryo UI"/>
              </a:rPr>
              <a:t>を用いて反応物を分析</a:t>
            </a:r>
          </a:p>
          <a:p>
            <a:pPr marL="457200" lvl="1" indent="0" defTabSz="914400">
              <a:buNone/>
              <a:defRPr/>
            </a:pPr>
            <a:endParaRPr kumimoji="1" lang="en-US" altLang="ja-JP" sz="1400" b="0" i="0" u="none" strike="noStrike" kern="1200" cap="none" spc="0" normalizeH="0" baseline="0" noProof="0" dirty="0">
              <a:ln>
                <a:noFill/>
              </a:ln>
              <a:effectLst/>
              <a:uLnTx/>
              <a:uFillTx/>
              <a:latin typeface="Arial"/>
              <a:ea typeface="Meiryo UI"/>
              <a:cs typeface="+mn-cs"/>
            </a:endParaRPr>
          </a:p>
        </p:txBody>
      </p:sp>
      <p:sp>
        <p:nvSpPr>
          <p:cNvPr id="7" name="テキスト ボックス 6">
            <a:extLst>
              <a:ext uri="{FF2B5EF4-FFF2-40B4-BE49-F238E27FC236}">
                <a16:creationId xmlns:a16="http://schemas.microsoft.com/office/drawing/2014/main" id="{3F794199-4308-449B-8B9B-EA3A7A36F693}"/>
              </a:ext>
            </a:extLst>
          </p:cNvPr>
          <p:cNvSpPr txBox="1"/>
          <p:nvPr/>
        </p:nvSpPr>
        <p:spPr>
          <a:xfrm>
            <a:off x="9468067" y="825389"/>
            <a:ext cx="2597186" cy="830997"/>
          </a:xfrm>
          <a:prstGeom prst="rect">
            <a:avLst/>
          </a:prstGeom>
          <a:noFill/>
        </p:spPr>
        <p:txBody>
          <a:bodyPr wrap="none" rtlCol="0">
            <a:spAutoFit/>
          </a:bodyPr>
          <a:lstStyle/>
          <a:p>
            <a:r>
              <a:rPr kumimoji="1" lang="ja-JP" altLang="en-US" sz="1200" dirty="0"/>
              <a:t>微生物名</a:t>
            </a:r>
          </a:p>
          <a:p>
            <a:r>
              <a:rPr kumimoji="1" lang="en-US" altLang="ja-JP" sz="1200" dirty="0"/>
              <a:t>Pc</a:t>
            </a:r>
            <a:r>
              <a:rPr kumimoji="1" lang="ja-JP" altLang="en-US" sz="1200" dirty="0"/>
              <a:t>：</a:t>
            </a:r>
            <a:r>
              <a:rPr kumimoji="1" lang="en-US" altLang="ja-JP" sz="1200" i="1" dirty="0" err="1"/>
              <a:t>Phanerochaete</a:t>
            </a:r>
            <a:r>
              <a:rPr kumimoji="1" lang="en-US" altLang="ja-JP" sz="1200" i="1" dirty="0"/>
              <a:t> </a:t>
            </a:r>
            <a:r>
              <a:rPr kumimoji="1" lang="en-US" altLang="ja-JP" sz="1200" i="1" dirty="0" err="1"/>
              <a:t>chrysosporium</a:t>
            </a:r>
            <a:endParaRPr kumimoji="1" lang="en-US" altLang="ja-JP" sz="1200" i="1" dirty="0"/>
          </a:p>
          <a:p>
            <a:r>
              <a:rPr kumimoji="1" lang="en-US" altLang="ja-JP" sz="1200" dirty="0" err="1"/>
              <a:t>Te</a:t>
            </a:r>
            <a:r>
              <a:rPr kumimoji="1" lang="ja-JP" altLang="en-US" sz="1200" dirty="0"/>
              <a:t>：</a:t>
            </a:r>
            <a:r>
              <a:rPr kumimoji="1" lang="en-US" altLang="ja-JP" sz="1200" i="1" dirty="0" err="1"/>
              <a:t>Talaromyces</a:t>
            </a:r>
            <a:r>
              <a:rPr kumimoji="1" lang="en-US" altLang="ja-JP" sz="1200" i="1" dirty="0"/>
              <a:t> </a:t>
            </a:r>
            <a:r>
              <a:rPr kumimoji="1" lang="en-US" altLang="ja-JP" sz="1200" i="1" dirty="0" err="1"/>
              <a:t>emersonii</a:t>
            </a:r>
            <a:endParaRPr kumimoji="1" lang="en-US" altLang="ja-JP" sz="1200" i="1" dirty="0"/>
          </a:p>
          <a:p>
            <a:r>
              <a:rPr kumimoji="1" lang="en-US" altLang="ja-JP" sz="1200" dirty="0"/>
              <a:t>Tr</a:t>
            </a:r>
            <a:r>
              <a:rPr kumimoji="1" lang="ja-JP" altLang="en-US" sz="1200" dirty="0"/>
              <a:t>：</a:t>
            </a:r>
            <a:r>
              <a:rPr kumimoji="1" lang="en-US" altLang="ja-JP" sz="1200" i="1" dirty="0"/>
              <a:t>Trichoderma </a:t>
            </a:r>
            <a:r>
              <a:rPr kumimoji="1" lang="en-US" altLang="ja-JP" sz="1200" i="1" dirty="0" err="1"/>
              <a:t>reesei</a:t>
            </a:r>
            <a:endParaRPr kumimoji="1" lang="en-US" altLang="ja-JP" sz="1200" i="1" dirty="0"/>
          </a:p>
        </p:txBody>
      </p:sp>
    </p:spTree>
    <p:extLst>
      <p:ext uri="{BB962C8B-B14F-4D97-AF65-F5344CB8AC3E}">
        <p14:creationId xmlns:p14="http://schemas.microsoft.com/office/powerpoint/2010/main" val="3779458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770974D9-0004-4B6B-9185-22B072E7F17C}"/>
              </a:ext>
            </a:extLst>
          </p:cNvPr>
          <p:cNvSpPr/>
          <p:nvPr/>
        </p:nvSpPr>
        <p:spPr>
          <a:xfrm>
            <a:off x="119270" y="5950226"/>
            <a:ext cx="11888511" cy="8309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テキスト ボックス 5">
            <a:extLst>
              <a:ext uri="{FF2B5EF4-FFF2-40B4-BE49-F238E27FC236}">
                <a16:creationId xmlns:a16="http://schemas.microsoft.com/office/drawing/2014/main" id="{F1F080B9-7950-4183-991E-4DF03466F34C}"/>
              </a:ext>
            </a:extLst>
          </p:cNvPr>
          <p:cNvSpPr txBox="1"/>
          <p:nvPr/>
        </p:nvSpPr>
        <p:spPr>
          <a:xfrm>
            <a:off x="285632" y="741400"/>
            <a:ext cx="11633096" cy="6340197"/>
          </a:xfrm>
          <a:prstGeom prst="rect">
            <a:avLst/>
          </a:prstGeom>
          <a:noFill/>
        </p:spPr>
        <p:txBody>
          <a:bodyPr wrap="square" rtlCol="0">
            <a:spAutoFit/>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1" lang="en-US" altLang="ja-JP" sz="1400" b="0" i="0" u="none" strike="noStrike" kern="1200" cap="none" spc="0" normalizeH="0" baseline="0" noProof="0" dirty="0">
                <a:ln>
                  <a:noFill/>
                </a:ln>
                <a:effectLst/>
                <a:uLnTx/>
                <a:uFillTx/>
                <a:latin typeface="Arial"/>
                <a:ea typeface="Meiryo UI"/>
                <a:cs typeface="+mn-cs"/>
              </a:rPr>
              <a:t>FY22</a:t>
            </a:r>
            <a:r>
              <a:rPr kumimoji="1" lang="ja-JP" altLang="en-US" sz="1400" b="0" i="0" u="none" strike="noStrike" kern="1200" cap="none" spc="0" normalizeH="0" baseline="0" noProof="0" dirty="0">
                <a:ln>
                  <a:noFill/>
                </a:ln>
                <a:effectLst/>
                <a:uLnTx/>
                <a:uFillTx/>
                <a:latin typeface="Arial"/>
                <a:ea typeface="Meiryo UI"/>
                <a:cs typeface="+mn-cs"/>
              </a:rPr>
              <a:t>目標</a:t>
            </a:r>
            <a:endParaRPr kumimoji="1" lang="en-US" altLang="ja-JP" sz="1400" b="0" i="0" u="none" strike="noStrike" kern="1200" cap="none" spc="0" normalizeH="0" baseline="0" noProof="0" dirty="0">
              <a:ln>
                <a:noFill/>
              </a:ln>
              <a:effectLst/>
              <a:uLnTx/>
              <a:uFillTx/>
              <a:latin typeface="Arial"/>
              <a:ea typeface="Meiryo UI"/>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effectLst/>
                <a:uLnTx/>
                <a:uFillTx/>
                <a:latin typeface="Arial"/>
                <a:ea typeface="Meiryo UI"/>
                <a:cs typeface="+mn-cs"/>
              </a:rPr>
              <a:t>1. </a:t>
            </a:r>
            <a:r>
              <a:rPr kumimoji="1" lang="ja-JP" altLang="en-US" sz="1400" b="0" i="0" u="none" strike="noStrike" kern="1200" cap="none" spc="0" normalizeH="0" baseline="0" noProof="0" dirty="0">
                <a:ln>
                  <a:noFill/>
                </a:ln>
                <a:effectLst/>
                <a:uLnTx/>
                <a:uFillTx/>
                <a:latin typeface="Arial"/>
                <a:ea typeface="Meiryo UI"/>
                <a:cs typeface="+mn-cs"/>
              </a:rPr>
              <a:t>設計セルロース結合ドメイン（</a:t>
            </a:r>
            <a:r>
              <a:rPr kumimoji="1" lang="en-US" altLang="ja-JP" sz="1400" b="0" i="0" u="none" strike="noStrike" kern="1200" cap="none" spc="0" normalizeH="0" baseline="0" noProof="0" dirty="0">
                <a:ln>
                  <a:noFill/>
                </a:ln>
                <a:effectLst/>
                <a:uLnTx/>
                <a:uFillTx/>
                <a:latin typeface="Arial"/>
                <a:ea typeface="Meiryo UI"/>
                <a:cs typeface="+mn-cs"/>
              </a:rPr>
              <a:t>CBD</a:t>
            </a:r>
            <a:r>
              <a:rPr kumimoji="1" lang="ja-JP" altLang="en-US" sz="1400" b="0" i="0" u="none" strike="noStrike" kern="1200" cap="none" spc="0" normalizeH="0" baseline="0" noProof="0" dirty="0">
                <a:ln>
                  <a:noFill/>
                </a:ln>
                <a:effectLst/>
                <a:uLnTx/>
                <a:uFillTx/>
                <a:latin typeface="Arial"/>
                <a:ea typeface="Meiryo UI"/>
                <a:cs typeface="+mn-cs"/>
              </a:rPr>
              <a:t>）の合成・評価</a:t>
            </a:r>
            <a:endParaRPr kumimoji="1" lang="en-US" altLang="ja-JP" sz="1400" b="0" i="0" u="none" strike="noStrike" kern="1200" cap="none" spc="0" normalizeH="0" baseline="0" noProof="0" dirty="0">
              <a:ln>
                <a:noFill/>
              </a:ln>
              <a:effectLst/>
              <a:uLnTx/>
              <a:uFillTx/>
              <a:latin typeface="Arial"/>
              <a:ea typeface="Meiryo UI"/>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effectLst/>
                <a:uLnTx/>
                <a:uFillTx/>
                <a:latin typeface="Arial"/>
                <a:ea typeface="Meiryo UI"/>
                <a:cs typeface="+mn-cs"/>
              </a:rPr>
              <a:t>2. </a:t>
            </a:r>
            <a:r>
              <a:rPr kumimoji="1" lang="ja-JP" altLang="en-US" sz="1400" b="0" i="0" u="none" strike="noStrike" kern="1200" cap="none" spc="0" normalizeH="0" baseline="0" noProof="0" dirty="0">
                <a:ln>
                  <a:noFill/>
                </a:ln>
                <a:effectLst/>
                <a:uLnTx/>
                <a:uFillTx/>
                <a:latin typeface="Arial"/>
                <a:ea typeface="Meiryo UI"/>
                <a:cs typeface="+mn-cs"/>
              </a:rPr>
              <a:t>セルロース分解酵素の合成・評価</a:t>
            </a:r>
            <a:endParaRPr kumimoji="1" lang="en-US" altLang="ja-JP" sz="1400" b="0" i="0" u="none" strike="noStrike" kern="1200" cap="none" spc="0" normalizeH="0" baseline="0" noProof="0" dirty="0">
              <a:ln>
                <a:noFill/>
              </a:ln>
              <a:effectLst/>
              <a:uLnTx/>
              <a:uFillTx/>
              <a:latin typeface="Arial"/>
              <a:ea typeface="Meiryo UI"/>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1" lang="en-US" altLang="ja-JP" sz="1400" b="0" i="0" u="none" strike="noStrike" kern="1200" cap="none" spc="0" normalizeH="0" baseline="0" noProof="0" dirty="0">
                <a:ln>
                  <a:noFill/>
                </a:ln>
                <a:effectLst/>
                <a:uLnTx/>
                <a:uFillTx/>
                <a:latin typeface="Arial"/>
                <a:ea typeface="Meiryo UI"/>
                <a:cs typeface="+mn-cs"/>
              </a:rPr>
              <a:t>3Q</a:t>
            </a:r>
            <a:r>
              <a:rPr kumimoji="1" lang="ja-JP" altLang="en-US" sz="1400" b="0" i="0" u="none" strike="noStrike" kern="1200" cap="none" spc="0" normalizeH="0" baseline="0" noProof="0" dirty="0">
                <a:ln>
                  <a:noFill/>
                </a:ln>
                <a:effectLst/>
                <a:uLnTx/>
                <a:uFillTx/>
                <a:latin typeface="Arial"/>
                <a:ea typeface="Meiryo UI"/>
                <a:cs typeface="+mn-cs"/>
              </a:rPr>
              <a:t>目標</a:t>
            </a:r>
            <a:endParaRPr kumimoji="1" lang="en-US" altLang="ja-JP" sz="1400" b="0" i="0" u="none" strike="noStrike" kern="1200" cap="none" spc="0" normalizeH="0" baseline="0" noProof="0" dirty="0">
              <a:ln>
                <a:noFill/>
              </a:ln>
              <a:effectLst/>
              <a:uLnTx/>
              <a:uFillTx/>
              <a:latin typeface="Arial"/>
              <a:ea typeface="Meiryo UI"/>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effectLst/>
                <a:uLnTx/>
                <a:uFillTx/>
                <a:latin typeface="Arial"/>
                <a:ea typeface="Meiryo UI"/>
                <a:cs typeface="+mn-cs"/>
              </a:rPr>
              <a:t>2-1. </a:t>
            </a:r>
            <a:r>
              <a:rPr lang="ja-JP" altLang="en-US" sz="1400" dirty="0">
                <a:latin typeface="Arial"/>
                <a:ea typeface="Meiryo UI"/>
              </a:rPr>
              <a:t>対象②</a:t>
            </a:r>
            <a:r>
              <a:rPr lang="en-US" altLang="ja-JP" sz="1400" dirty="0">
                <a:latin typeface="Arial"/>
                <a:ea typeface="Meiryo UI"/>
              </a:rPr>
              <a:t>TeCel7A-TrCBM1</a:t>
            </a:r>
            <a:r>
              <a:rPr lang="ja-JP" altLang="en-US" sz="1400" dirty="0">
                <a:latin typeface="Arial"/>
                <a:ea typeface="Meiryo UI"/>
              </a:rPr>
              <a:t>：</a:t>
            </a:r>
            <a:r>
              <a:rPr kumimoji="0" lang="ja-JP" altLang="en-US" sz="1400" b="0" i="0" u="none" strike="noStrike" kern="1200" cap="none" spc="0" normalizeH="0" baseline="0" noProof="0" dirty="0">
                <a:ln>
                  <a:noFill/>
                </a:ln>
                <a:effectLst/>
                <a:uLnTx/>
                <a:uFillTx/>
                <a:latin typeface="Arial"/>
                <a:ea typeface="Meiryo UI"/>
                <a:cs typeface="+mn-cs"/>
              </a:rPr>
              <a:t>設計</a:t>
            </a:r>
            <a:r>
              <a:rPr kumimoji="0" lang="en-US" altLang="ja-JP" sz="1400" b="0" i="0" u="none" strike="noStrike" kern="1200" cap="none" spc="0" normalizeH="0" baseline="0" noProof="0" dirty="0">
                <a:ln>
                  <a:noFill/>
                </a:ln>
                <a:effectLst/>
                <a:uLnTx/>
                <a:uFillTx/>
                <a:latin typeface="Arial"/>
                <a:ea typeface="Meiryo UI"/>
                <a:cs typeface="+mn-cs"/>
              </a:rPr>
              <a:t>CBD</a:t>
            </a:r>
            <a:r>
              <a:rPr kumimoji="0" lang="ja-JP" altLang="en-US" sz="1400" b="0" i="0" u="none" strike="noStrike" kern="1200" cap="none" spc="0" normalizeH="0" baseline="0" noProof="0" dirty="0">
                <a:ln>
                  <a:noFill/>
                </a:ln>
                <a:effectLst/>
                <a:uLnTx/>
                <a:uFillTx/>
                <a:latin typeface="Arial"/>
                <a:ea typeface="Meiryo UI"/>
                <a:cs typeface="+mn-cs"/>
              </a:rPr>
              <a:t>を含むセルロース分解酵素を合成・評価</a:t>
            </a:r>
            <a:r>
              <a:rPr kumimoji="1" lang="en-US" altLang="ja-JP" sz="1400" b="0" i="0" u="none" strike="noStrike" kern="1200" cap="none" spc="0" normalizeH="0" baseline="0" noProof="0" dirty="0">
                <a:ln>
                  <a:noFill/>
                </a:ln>
                <a:effectLst/>
                <a:uLnTx/>
                <a:uFillTx/>
                <a:latin typeface="Arial"/>
                <a:ea typeface="Meiryo UI"/>
                <a:cs typeface="+mn-cs"/>
              </a:rPr>
              <a:t>【</a:t>
            </a:r>
            <a:r>
              <a:rPr kumimoji="1" lang="ja-JP" altLang="en-US" sz="1400" b="0" i="0" u="none" strike="noStrike" kern="1200" cap="none" spc="0" normalizeH="0" baseline="0" noProof="0" dirty="0">
                <a:ln>
                  <a:noFill/>
                </a:ln>
                <a:effectLst/>
                <a:uLnTx/>
                <a:uFillTx/>
                <a:latin typeface="Arial"/>
                <a:ea typeface="Meiryo UI"/>
                <a:cs typeface="+mn-cs"/>
              </a:rPr>
              <a:t>進捗：</a:t>
            </a:r>
            <a:r>
              <a:rPr kumimoji="1" lang="en-US" altLang="ja-JP" sz="1400" b="0" i="0" u="none" strike="noStrike" kern="1200" cap="none" spc="0" normalizeH="0" baseline="0" noProof="0" dirty="0">
                <a:ln>
                  <a:noFill/>
                </a:ln>
                <a:effectLst/>
                <a:uLnTx/>
                <a:uFillTx/>
                <a:latin typeface="Arial"/>
                <a:ea typeface="Meiryo UI"/>
                <a:cs typeface="+mn-cs"/>
              </a:rPr>
              <a:t> 40 %</a:t>
            </a:r>
            <a:r>
              <a:rPr kumimoji="1" lang="ja-JP" altLang="en-US" sz="1400" b="0" i="0" u="none" strike="noStrike" kern="1200" cap="none" spc="0" normalizeH="0" baseline="0" noProof="0" dirty="0">
                <a:ln>
                  <a:noFill/>
                </a:ln>
                <a:effectLst/>
                <a:uLnTx/>
                <a:uFillTx/>
                <a:latin typeface="Arial"/>
                <a:ea typeface="Meiryo UI"/>
                <a:cs typeface="+mn-cs"/>
              </a:rPr>
              <a:t>→</a:t>
            </a:r>
            <a:r>
              <a:rPr kumimoji="1" lang="en-US" altLang="ja-JP" sz="1400" dirty="0">
                <a:latin typeface="Arial"/>
                <a:ea typeface="Meiryo UI"/>
              </a:rPr>
              <a:t>80</a:t>
            </a:r>
            <a:r>
              <a:rPr kumimoji="1" lang="en-US" altLang="ja-JP" sz="1400" b="0" i="0" u="none" strike="noStrike" kern="1200" cap="none" spc="0" normalizeH="0" baseline="0" noProof="0" dirty="0">
                <a:ln>
                  <a:noFill/>
                </a:ln>
                <a:effectLst/>
                <a:uLnTx/>
                <a:uFillTx/>
                <a:latin typeface="Arial"/>
                <a:ea typeface="Meiryo UI"/>
                <a:cs typeface="+mn-cs"/>
              </a:rPr>
              <a:t>%</a:t>
            </a:r>
            <a:r>
              <a:rPr kumimoji="1" lang="ja-JP" altLang="en-US" sz="1400" b="0" i="0" u="none" strike="noStrike" kern="1200" cap="none" spc="0" normalizeH="0" baseline="0" noProof="0" dirty="0">
                <a:ln>
                  <a:noFill/>
                </a:ln>
                <a:effectLst/>
                <a:uLnTx/>
                <a:uFillTx/>
                <a:latin typeface="Arial"/>
                <a:ea typeface="Meiryo UI"/>
                <a:cs typeface="+mn-cs"/>
              </a:rPr>
              <a:t>（評価実施中）</a:t>
            </a:r>
            <a:r>
              <a:rPr kumimoji="1" lang="en-US" altLang="ja-JP" sz="1400" b="0" i="0" u="none" strike="noStrike" kern="1200" cap="none" spc="0" normalizeH="0" baseline="0" noProof="0" dirty="0">
                <a:ln>
                  <a:noFill/>
                </a:ln>
                <a:effectLst/>
                <a:uLnTx/>
                <a:uFillTx/>
                <a:latin typeface="Arial"/>
                <a:ea typeface="Meiryo UI"/>
                <a:cs typeface="+mn-cs"/>
              </a:rPr>
              <a:t>】</a:t>
            </a:r>
          </a:p>
          <a:p>
            <a:pPr lvl="1" defTabSz="914400">
              <a:defRPr/>
            </a:pPr>
            <a:r>
              <a:rPr kumimoji="1" lang="en-US" altLang="ja-JP" sz="1400" b="0" i="0" u="none" strike="noStrike" kern="1200" cap="none" spc="0" normalizeH="0" baseline="0" noProof="0" dirty="0">
                <a:ln>
                  <a:noFill/>
                </a:ln>
                <a:effectLst/>
                <a:uLnTx/>
                <a:uFillTx/>
                <a:latin typeface="Arial"/>
                <a:ea typeface="Meiryo UI"/>
                <a:cs typeface="+mn-cs"/>
              </a:rPr>
              <a:t>2-2. </a:t>
            </a:r>
            <a:r>
              <a:rPr kumimoji="1" lang="ja-JP" altLang="en-US" sz="1400" b="0" i="0" u="none" strike="noStrike" kern="1200" cap="none" spc="0" normalizeH="0" baseline="0" noProof="0" dirty="0">
                <a:ln>
                  <a:noFill/>
                </a:ln>
                <a:effectLst/>
                <a:uLnTx/>
                <a:uFillTx/>
                <a:latin typeface="Arial"/>
                <a:ea typeface="Meiryo UI"/>
                <a:cs typeface="+mn-cs"/>
              </a:rPr>
              <a:t>対象③</a:t>
            </a:r>
            <a:r>
              <a:rPr kumimoji="1" lang="en-US" altLang="ja-JP" sz="1400" b="0" i="0" u="none" strike="noStrike" kern="1200" cap="none" spc="0" normalizeH="0" baseline="0" noProof="0" dirty="0">
                <a:ln>
                  <a:noFill/>
                </a:ln>
                <a:effectLst/>
                <a:uLnTx/>
                <a:uFillTx/>
                <a:latin typeface="Arial"/>
                <a:ea typeface="Meiryo UI"/>
                <a:cs typeface="+mn-cs"/>
              </a:rPr>
              <a:t>PcCel7D</a:t>
            </a:r>
            <a:r>
              <a:rPr kumimoji="1" lang="ja-JP" altLang="en-US" sz="1400" b="0" i="0" u="none" strike="noStrike" kern="1200" cap="none" spc="0" normalizeH="0" baseline="0" noProof="0" dirty="0">
                <a:ln>
                  <a:noFill/>
                </a:ln>
                <a:effectLst/>
                <a:uLnTx/>
                <a:uFillTx/>
                <a:latin typeface="Arial"/>
                <a:ea typeface="Meiryo UI"/>
                <a:cs typeface="+mn-cs"/>
              </a:rPr>
              <a:t>：ファーメンターで合成、活性を再度確認</a:t>
            </a:r>
            <a:r>
              <a:rPr kumimoji="1" lang="en-US" altLang="ja-JP" sz="1400" b="0" i="0" u="none" strike="noStrike" kern="1200" cap="none" spc="0" normalizeH="0" baseline="0" noProof="0" dirty="0">
                <a:ln>
                  <a:noFill/>
                </a:ln>
                <a:effectLst/>
                <a:uLnTx/>
                <a:uFillTx/>
                <a:latin typeface="Arial"/>
                <a:ea typeface="Meiryo UI"/>
                <a:cs typeface="+mn-cs"/>
              </a:rPr>
              <a:t>【</a:t>
            </a:r>
            <a:r>
              <a:rPr kumimoji="1" lang="ja-JP" altLang="en-US" sz="1400" b="0" i="0" u="none" strike="noStrike" kern="1200" cap="none" spc="0" normalizeH="0" baseline="0" noProof="0" dirty="0">
                <a:ln>
                  <a:noFill/>
                </a:ln>
                <a:effectLst/>
                <a:uLnTx/>
                <a:uFillTx/>
                <a:latin typeface="Arial"/>
                <a:ea typeface="Meiryo UI"/>
                <a:cs typeface="+mn-cs"/>
              </a:rPr>
              <a:t>進捗：未着手</a:t>
            </a:r>
            <a:r>
              <a:rPr kumimoji="1" lang="en-US" altLang="ja-JP" sz="1400" b="0" i="0" u="none" strike="noStrike" kern="1200" cap="none" spc="0" normalizeH="0" baseline="0" noProof="0" dirty="0">
                <a:ln>
                  <a:noFill/>
                </a:ln>
                <a:effectLst/>
                <a:uLnTx/>
                <a:uFillTx/>
                <a:latin typeface="Arial"/>
                <a:ea typeface="Meiryo UI"/>
                <a:cs typeface="+mn-cs"/>
              </a:rPr>
              <a:t>】</a:t>
            </a:r>
          </a:p>
          <a:p>
            <a:pPr lvl="1" defTabSz="914400">
              <a:defRPr/>
            </a:pPr>
            <a:r>
              <a:rPr kumimoji="1" lang="en-US" altLang="ja-JP" sz="1400" b="0" i="0" u="none" strike="noStrike" kern="1200" cap="none" spc="0" normalizeH="0" baseline="0" noProof="0" dirty="0">
                <a:ln>
                  <a:noFill/>
                </a:ln>
                <a:effectLst/>
                <a:uLnTx/>
                <a:uFillTx/>
                <a:latin typeface="Arial"/>
                <a:ea typeface="Meiryo UI"/>
                <a:cs typeface="+mn-cs"/>
              </a:rPr>
              <a:t>2-3. </a:t>
            </a:r>
            <a:r>
              <a:rPr lang="ja-JP" altLang="en-US" sz="1400" dirty="0">
                <a:latin typeface="Arial"/>
                <a:ea typeface="Meiryo UI"/>
              </a:rPr>
              <a:t>対象④</a:t>
            </a:r>
            <a:r>
              <a:rPr lang="en-US" altLang="ja-JP" sz="1400" dirty="0">
                <a:latin typeface="Arial"/>
                <a:ea typeface="Meiryo UI"/>
              </a:rPr>
              <a:t>TrCel7A</a:t>
            </a:r>
            <a:r>
              <a:rPr lang="ja-JP" altLang="en-US" sz="1400" dirty="0">
                <a:latin typeface="Arial"/>
                <a:ea typeface="Meiryo UI"/>
              </a:rPr>
              <a:t>：</a:t>
            </a:r>
            <a:r>
              <a:rPr kumimoji="0" lang="ja-JP" altLang="en-US" sz="1400" b="0" i="0" u="none" strike="noStrike" kern="1200" cap="none" spc="0" normalizeH="0" baseline="0" noProof="0" dirty="0">
                <a:ln>
                  <a:noFill/>
                </a:ln>
                <a:effectLst/>
                <a:uLnTx/>
                <a:uFillTx/>
                <a:latin typeface="Arial"/>
                <a:ea typeface="Meiryo UI"/>
                <a:cs typeface="+mn-cs"/>
              </a:rPr>
              <a:t>合成・評価</a:t>
            </a:r>
            <a:r>
              <a:rPr kumimoji="1" lang="en-US" altLang="ja-JP" sz="1400" b="0" i="0" u="none" strike="noStrike" kern="1200" cap="none" spc="0" normalizeH="0" baseline="0" noProof="0" dirty="0">
                <a:ln>
                  <a:noFill/>
                </a:ln>
                <a:effectLst/>
                <a:uLnTx/>
                <a:uFillTx/>
                <a:latin typeface="Arial"/>
                <a:ea typeface="Meiryo UI"/>
                <a:cs typeface="+mn-cs"/>
              </a:rPr>
              <a:t>【</a:t>
            </a:r>
            <a:r>
              <a:rPr kumimoji="1" lang="ja-JP" altLang="en-US" sz="1400" b="0" i="0" u="none" strike="noStrike" kern="1200" cap="none" spc="0" normalizeH="0" baseline="0" noProof="0" dirty="0">
                <a:ln>
                  <a:noFill/>
                </a:ln>
                <a:effectLst/>
                <a:uLnTx/>
                <a:uFillTx/>
                <a:latin typeface="Arial"/>
                <a:ea typeface="Meiryo UI"/>
                <a:cs typeface="+mn-cs"/>
              </a:rPr>
              <a:t>進捗：</a:t>
            </a:r>
            <a:r>
              <a:rPr kumimoji="1" lang="en-US" altLang="ja-JP" sz="1400" b="0" i="0" u="none" strike="noStrike" kern="1200" cap="none" spc="0" normalizeH="0" baseline="0" noProof="0" dirty="0">
                <a:ln>
                  <a:noFill/>
                </a:ln>
                <a:effectLst/>
                <a:uLnTx/>
                <a:uFillTx/>
                <a:latin typeface="Arial"/>
                <a:ea typeface="Meiryo UI"/>
                <a:cs typeface="+mn-cs"/>
              </a:rPr>
              <a:t>40 %</a:t>
            </a:r>
            <a:r>
              <a:rPr kumimoji="1" lang="ja-JP" altLang="en-US" sz="1400" b="0" i="0" u="none" strike="noStrike" kern="1200" cap="none" spc="0" normalizeH="0" baseline="0" noProof="0" dirty="0">
                <a:ln>
                  <a:noFill/>
                </a:ln>
                <a:effectLst/>
                <a:uLnTx/>
                <a:uFillTx/>
                <a:latin typeface="Arial"/>
                <a:ea typeface="Meiryo UI"/>
                <a:cs typeface="+mn-cs"/>
              </a:rPr>
              <a:t>→</a:t>
            </a:r>
            <a:r>
              <a:rPr kumimoji="1" lang="en-US" altLang="ja-JP" sz="1400" b="0" i="0" u="none" strike="noStrike" kern="1200" cap="none" spc="0" normalizeH="0" baseline="0" noProof="0" dirty="0">
                <a:ln>
                  <a:noFill/>
                </a:ln>
                <a:effectLst/>
                <a:uLnTx/>
                <a:uFillTx/>
                <a:latin typeface="Arial"/>
                <a:ea typeface="Meiryo UI"/>
                <a:cs typeface="+mn-cs"/>
              </a:rPr>
              <a:t>8</a:t>
            </a:r>
            <a:r>
              <a:rPr kumimoji="1" lang="en-US" altLang="ja-JP" sz="1400" dirty="0">
                <a:latin typeface="Arial"/>
                <a:ea typeface="Meiryo UI"/>
              </a:rPr>
              <a:t>0</a:t>
            </a:r>
            <a:r>
              <a:rPr kumimoji="1" lang="en-US" altLang="ja-JP" sz="1400" b="0" i="0" u="none" strike="noStrike" kern="1200" cap="none" spc="0" normalizeH="0" baseline="0" noProof="0" dirty="0">
                <a:ln>
                  <a:noFill/>
                </a:ln>
                <a:effectLst/>
                <a:uLnTx/>
                <a:uFillTx/>
                <a:latin typeface="Arial"/>
                <a:ea typeface="Meiryo UI"/>
                <a:cs typeface="+mn-cs"/>
              </a:rPr>
              <a:t>%</a:t>
            </a:r>
            <a:r>
              <a:rPr kumimoji="1" lang="ja-JP" altLang="en-US" sz="1400" b="0" i="0" u="none" strike="noStrike" kern="1200" cap="none" spc="0" normalizeH="0" baseline="0" noProof="0" dirty="0">
                <a:ln>
                  <a:noFill/>
                </a:ln>
                <a:effectLst/>
                <a:uLnTx/>
                <a:uFillTx/>
                <a:latin typeface="Arial"/>
                <a:ea typeface="Meiryo UI"/>
                <a:cs typeface="+mn-cs"/>
              </a:rPr>
              <a:t>（評価実施中）</a:t>
            </a:r>
            <a:r>
              <a:rPr kumimoji="1" lang="en-US" altLang="ja-JP" sz="1400" b="0" i="0" u="none" strike="noStrike" kern="1200" cap="none" spc="0" normalizeH="0" baseline="0" noProof="0" dirty="0">
                <a:ln>
                  <a:noFill/>
                </a:ln>
                <a:effectLst/>
                <a:uLnTx/>
                <a:uFillTx/>
                <a:latin typeface="Arial"/>
                <a:ea typeface="Meiryo UI"/>
                <a:cs typeface="+mn-cs"/>
              </a:rPr>
              <a: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1" lang="ja-JP" altLang="en-US" sz="1400" b="0" i="0" u="none" strike="noStrike" kern="1200" cap="none" spc="0" normalizeH="0" baseline="0" noProof="0" dirty="0">
                <a:ln>
                  <a:noFill/>
                </a:ln>
                <a:effectLst/>
                <a:uLnTx/>
                <a:uFillTx/>
                <a:latin typeface="Arial"/>
                <a:ea typeface="Meiryo UI"/>
                <a:cs typeface="+mn-cs"/>
              </a:rPr>
              <a:t>今月の目標</a:t>
            </a:r>
            <a:endParaRPr kumimoji="1" lang="en-US" altLang="ja-JP" sz="1400" b="0" i="0" u="none" strike="noStrike" kern="1200" cap="none" spc="0" normalizeH="0" baseline="0" noProof="0" dirty="0">
              <a:ln>
                <a:noFill/>
              </a:ln>
              <a:effectLst/>
              <a:uLnTx/>
              <a:uFillTx/>
              <a:latin typeface="Arial"/>
              <a:ea typeface="Meiryo UI"/>
              <a:cs typeface="+mn-cs"/>
            </a:endParaRPr>
          </a:p>
          <a:p>
            <a:pPr marL="457200" marR="0" lvl="1" indent="0" algn="l" defTabSz="457200" rtl="0" eaLnBrk="1" fontAlgn="auto" latinLnBrk="0" hangingPunct="1">
              <a:lnSpc>
                <a:spcPct val="100000"/>
              </a:lnSpc>
              <a:spcBef>
                <a:spcPts val="0"/>
              </a:spcBef>
              <a:spcAft>
                <a:spcPts val="0"/>
              </a:spcAft>
              <a:buClrTx/>
              <a:buSzTx/>
              <a:buFontTx/>
              <a:buNone/>
              <a:tabLst/>
              <a:defRPr/>
            </a:pPr>
            <a:r>
              <a:rPr kumimoji="0" lang="en-US" altLang="ja-JP" sz="1400" b="0" i="0" u="none" strike="noStrike" kern="1200" cap="none" spc="0" normalizeH="0" baseline="0" noProof="0" dirty="0">
                <a:ln>
                  <a:noFill/>
                </a:ln>
                <a:effectLst/>
                <a:uLnTx/>
                <a:uFillTx/>
                <a:latin typeface="Arial"/>
                <a:ea typeface="Meiryo UI"/>
                <a:cs typeface="+mn-cs"/>
              </a:rPr>
              <a:t>2-1. </a:t>
            </a:r>
            <a:r>
              <a:rPr lang="ja-JP" altLang="en-US" sz="1400" dirty="0">
                <a:latin typeface="Arial"/>
                <a:ea typeface="Meiryo UI"/>
              </a:rPr>
              <a:t>対象②</a:t>
            </a:r>
            <a:r>
              <a:rPr lang="en-US" altLang="ja-JP" sz="1400" dirty="0">
                <a:latin typeface="Arial"/>
                <a:ea typeface="Meiryo UI"/>
              </a:rPr>
              <a:t>TeCel7A-TrCBM1</a:t>
            </a:r>
            <a:r>
              <a:rPr lang="ja-JP" altLang="en-US" sz="1400" dirty="0">
                <a:latin typeface="Arial"/>
                <a:ea typeface="Meiryo UI"/>
              </a:rPr>
              <a:t>：タンパク質を合成し、発現・活性を確認する</a:t>
            </a:r>
            <a:r>
              <a:rPr kumimoji="1" lang="ja-JP" altLang="en-US" sz="1400" b="0" i="0" u="none" strike="noStrike" kern="1200" cap="none" spc="0" normalizeH="0" baseline="0" noProof="0" dirty="0">
                <a:ln>
                  <a:noFill/>
                </a:ln>
                <a:effectLst/>
                <a:uLnTx/>
                <a:uFillTx/>
                <a:latin typeface="Arial"/>
                <a:ea typeface="Meiryo UI"/>
                <a:cs typeface="+mn-cs"/>
              </a:rPr>
              <a:t>。</a:t>
            </a:r>
            <a:r>
              <a:rPr kumimoji="1" lang="en-US" altLang="ja-JP" sz="1400" b="0" i="0" u="none" strike="noStrike" kern="1200" cap="none" spc="0" normalizeH="0" baseline="0" noProof="0" dirty="0">
                <a:ln>
                  <a:noFill/>
                </a:ln>
                <a:effectLst/>
                <a:uLnTx/>
                <a:uFillTx/>
                <a:latin typeface="Arial"/>
                <a:ea typeface="Meiryo UI"/>
                <a:cs typeface="+mn-cs"/>
              </a:rPr>
              <a:t>【</a:t>
            </a:r>
            <a:r>
              <a:rPr kumimoji="1" lang="ja-JP" altLang="en-US" sz="1400" b="0" i="0" u="none" strike="noStrike" kern="1200" cap="none" spc="0" normalizeH="0" baseline="0" noProof="0" dirty="0">
                <a:ln>
                  <a:noFill/>
                </a:ln>
                <a:effectLst/>
                <a:uLnTx/>
                <a:uFillTx/>
                <a:latin typeface="Arial"/>
                <a:ea typeface="Meiryo UI"/>
                <a:cs typeface="+mn-cs"/>
              </a:rPr>
              <a:t>進捗：</a:t>
            </a:r>
            <a:r>
              <a:rPr kumimoji="1" lang="en-US" altLang="ja-JP" sz="1400" dirty="0">
                <a:latin typeface="Arial"/>
                <a:ea typeface="Meiryo UI"/>
              </a:rPr>
              <a:t>70%</a:t>
            </a:r>
            <a:r>
              <a:rPr kumimoji="1" lang="en-US" altLang="ja-JP" sz="1400" b="0" i="0" u="none" strike="noStrike" kern="1200" cap="none" spc="0" normalizeH="0" baseline="0" noProof="0" dirty="0">
                <a:ln>
                  <a:noFill/>
                </a:ln>
                <a:effectLst/>
                <a:uLnTx/>
                <a:uFillTx/>
                <a:latin typeface="Arial"/>
                <a:ea typeface="Meiryo UI"/>
                <a:cs typeface="+mn-cs"/>
              </a:rPr>
              <a:t>】</a:t>
            </a:r>
          </a:p>
          <a:p>
            <a:pPr marL="457200" marR="0" lvl="1" indent="0" algn="l" defTabSz="457200" rtl="0" eaLnBrk="1" fontAlgn="auto" latinLnBrk="0" hangingPunct="1">
              <a:lnSpc>
                <a:spcPct val="100000"/>
              </a:lnSpc>
              <a:spcBef>
                <a:spcPts val="0"/>
              </a:spcBef>
              <a:spcAft>
                <a:spcPts val="0"/>
              </a:spcAft>
              <a:buClrTx/>
              <a:buSzTx/>
              <a:buFontTx/>
              <a:buNone/>
              <a:tabLst/>
              <a:defRPr/>
            </a:pPr>
            <a:r>
              <a:rPr kumimoji="0" lang="en-US" altLang="ja-JP" sz="1400" b="0" i="0" u="none" strike="noStrike" kern="1200" cap="none" spc="0" normalizeH="0" baseline="0" noProof="0" dirty="0">
                <a:ln>
                  <a:noFill/>
                </a:ln>
                <a:effectLst/>
                <a:uLnTx/>
                <a:uFillTx/>
                <a:latin typeface="Arial"/>
                <a:ea typeface="Meiryo UI"/>
                <a:cs typeface="+mn-cs"/>
              </a:rPr>
              <a:t>2-3. </a:t>
            </a:r>
            <a:r>
              <a:rPr lang="ja-JP" altLang="en-US" sz="1400" dirty="0">
                <a:latin typeface="Arial"/>
                <a:ea typeface="Meiryo UI"/>
              </a:rPr>
              <a:t>対象④</a:t>
            </a:r>
            <a:r>
              <a:rPr lang="en-US" altLang="ja-JP" sz="1400" dirty="0">
                <a:latin typeface="Arial"/>
                <a:ea typeface="Meiryo UI"/>
              </a:rPr>
              <a:t>TrCel7A</a:t>
            </a:r>
            <a:r>
              <a:rPr lang="ja-JP" altLang="en-US" sz="1400" dirty="0">
                <a:latin typeface="Arial"/>
                <a:ea typeface="Meiryo UI"/>
              </a:rPr>
              <a:t>：タンパク質を合成し、発現・活性を確認する。</a:t>
            </a:r>
            <a:r>
              <a:rPr kumimoji="1" lang="en-US" altLang="ja-JP" sz="1400" b="0" i="0" u="none" strike="noStrike" kern="1200" cap="none" spc="0" normalizeH="0" baseline="0" noProof="0" dirty="0">
                <a:ln>
                  <a:noFill/>
                </a:ln>
                <a:effectLst/>
                <a:uLnTx/>
                <a:uFillTx/>
                <a:latin typeface="Arial"/>
                <a:ea typeface="Meiryo UI"/>
                <a:cs typeface="+mn-cs"/>
              </a:rPr>
              <a:t>【</a:t>
            </a:r>
            <a:r>
              <a:rPr kumimoji="1" lang="ja-JP" altLang="en-US" sz="1400" b="0" i="0" u="none" strike="noStrike" kern="1200" cap="none" spc="0" normalizeH="0" baseline="0" noProof="0" dirty="0">
                <a:ln>
                  <a:noFill/>
                </a:ln>
                <a:effectLst/>
                <a:uLnTx/>
                <a:uFillTx/>
                <a:latin typeface="Arial"/>
                <a:ea typeface="Meiryo UI"/>
                <a:cs typeface="+mn-cs"/>
              </a:rPr>
              <a:t>進捗</a:t>
            </a:r>
            <a:r>
              <a:rPr kumimoji="0" lang="ja-JP" altLang="en-US" sz="1400" b="0" i="0" u="none" strike="noStrike" kern="1200" cap="none" spc="0" normalizeH="0" baseline="0" noProof="0" dirty="0">
                <a:ln>
                  <a:noFill/>
                </a:ln>
                <a:effectLst/>
                <a:uLnTx/>
                <a:uFillTx/>
                <a:latin typeface="Arial"/>
                <a:ea typeface="Meiryo UI"/>
                <a:cs typeface="+mn-cs"/>
              </a:rPr>
              <a:t>：</a:t>
            </a:r>
            <a:r>
              <a:rPr lang="en-US" altLang="ja-JP" sz="1400" b="0" i="0" u="none" strike="noStrike" kern="1200" cap="none" spc="0" normalizeH="0" baseline="0" noProof="0" dirty="0">
                <a:ln>
                  <a:noFill/>
                </a:ln>
                <a:effectLst/>
                <a:uLnTx/>
                <a:uFillTx/>
                <a:latin typeface="Arial"/>
                <a:ea typeface="Meiryo UI"/>
                <a:cs typeface="+mn-cs"/>
              </a:rPr>
              <a:t>70</a:t>
            </a:r>
            <a:r>
              <a:rPr kumimoji="1" lang="en-US" altLang="ja-JP" sz="1400" b="0" i="0" u="none" strike="noStrike" kern="1200" cap="none" spc="0" normalizeH="0" baseline="0" noProof="0" dirty="0">
                <a:ln>
                  <a:noFill/>
                </a:ln>
                <a:effectLst/>
                <a:uLnTx/>
                <a:uFillTx/>
                <a:latin typeface="Arial"/>
                <a:ea typeface="Meiryo UI"/>
                <a:cs typeface="+mn-cs"/>
              </a:rPr>
              <a:t>%】</a:t>
            </a:r>
            <a:endParaRPr kumimoji="0" lang="en-US" altLang="ja-JP" sz="1400" b="0" i="0" u="none" strike="noStrike" kern="1200" cap="none" spc="0" normalizeH="0" baseline="0" noProof="0" dirty="0">
              <a:ln>
                <a:noFill/>
              </a:ln>
              <a:effectLst/>
              <a:uLnTx/>
              <a:uFillTx/>
              <a:latin typeface="Arial"/>
              <a:ea typeface="Meiryo UI"/>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1" lang="ja-JP" altLang="en-US" sz="1400" b="0" i="0" u="none" strike="noStrike" kern="1200" cap="none" spc="0" normalizeH="0" baseline="0" noProof="0" dirty="0">
                <a:ln>
                  <a:noFill/>
                </a:ln>
                <a:effectLst/>
                <a:uLnTx/>
                <a:uFillTx/>
                <a:latin typeface="Arial"/>
                <a:ea typeface="Meiryo UI"/>
                <a:cs typeface="+mn-cs"/>
              </a:rPr>
              <a:t>サマリ</a:t>
            </a:r>
            <a:endParaRPr kumimoji="1" lang="en-US" altLang="ja-JP" sz="1400" b="0" i="0" u="none" strike="noStrike" kern="1200" cap="none" spc="0" normalizeH="0" baseline="0" noProof="0" dirty="0">
              <a:ln>
                <a:noFill/>
              </a:ln>
              <a:effectLst/>
              <a:uLnTx/>
              <a:uFillTx/>
              <a:latin typeface="Arial"/>
              <a:ea typeface="Meiryo UI"/>
              <a:cs typeface="+mn-cs"/>
            </a:endParaRPr>
          </a:p>
          <a:p>
            <a:pPr marL="742950" lvl="1" indent="-285750">
              <a:buFont typeface="Arial" panose="020B0604020202020204" pitchFamily="34" charset="0"/>
              <a:buChar char="•"/>
              <a:defRPr/>
            </a:pPr>
            <a:r>
              <a:rPr kumimoji="0" lang="ja-JP" altLang="en-US" sz="1400" dirty="0">
                <a:latin typeface="Arial"/>
                <a:ea typeface="Meiryo UI"/>
              </a:rPr>
              <a:t>東京大学で対象②</a:t>
            </a:r>
            <a:r>
              <a:rPr kumimoji="0" lang="en-US" altLang="ja-JP" sz="1400" dirty="0">
                <a:latin typeface="Arial"/>
                <a:ea typeface="Meiryo UI"/>
              </a:rPr>
              <a:t>TeCel7A</a:t>
            </a:r>
            <a:r>
              <a:rPr kumimoji="0" lang="ja-JP" altLang="en-US" sz="1400" dirty="0">
                <a:latin typeface="Arial"/>
                <a:ea typeface="Meiryo UI"/>
              </a:rPr>
              <a:t>（触媒ドメイン）</a:t>
            </a:r>
            <a:r>
              <a:rPr kumimoji="0" lang="en-US" altLang="ja-JP" sz="1400" dirty="0">
                <a:latin typeface="Arial"/>
                <a:ea typeface="Meiryo UI"/>
              </a:rPr>
              <a:t>-TrCBM1</a:t>
            </a:r>
            <a:r>
              <a:rPr kumimoji="0" lang="ja-JP" altLang="en-US" sz="1400" dirty="0">
                <a:latin typeface="Arial"/>
                <a:ea typeface="Meiryo UI"/>
              </a:rPr>
              <a:t>（結合ドメイン）、対象④</a:t>
            </a:r>
            <a:r>
              <a:rPr kumimoji="0" lang="en-US" altLang="ja-JP" sz="1400" dirty="0">
                <a:latin typeface="Arial"/>
                <a:ea typeface="Meiryo UI"/>
              </a:rPr>
              <a:t>TrCel7A</a:t>
            </a:r>
            <a:r>
              <a:rPr kumimoji="0" lang="ja-JP" altLang="en-US" sz="1400" dirty="0">
                <a:latin typeface="Arial"/>
                <a:ea typeface="Meiryo UI"/>
              </a:rPr>
              <a:t>を用いた実験を進めた。</a:t>
            </a:r>
            <a:endParaRPr kumimoji="0" lang="en-US" altLang="ja-JP" sz="1400" dirty="0">
              <a:latin typeface="Arial"/>
              <a:ea typeface="Meiryo UI"/>
            </a:endParaRPr>
          </a:p>
          <a:p>
            <a:pPr marL="1200150" lvl="2" indent="-285750">
              <a:buFont typeface="Arial" panose="020B0604020202020204" pitchFamily="34" charset="0"/>
              <a:buChar char="•"/>
              <a:defRPr/>
            </a:pPr>
            <a:r>
              <a:rPr lang="ja-JP" altLang="en-US" sz="1400" dirty="0">
                <a:latin typeface="Arial"/>
                <a:ea typeface="Meiryo UI"/>
              </a:rPr>
              <a:t>対象②を用いた実験：</a:t>
            </a:r>
            <a:r>
              <a:rPr lang="en-US" altLang="ja-JP" sz="1400" dirty="0">
                <a:latin typeface="Arial"/>
                <a:ea typeface="Meiryo UI"/>
              </a:rPr>
              <a:t>24</a:t>
            </a:r>
            <a:r>
              <a:rPr lang="ja-JP" altLang="en-US" sz="1400" dirty="0">
                <a:latin typeface="Arial"/>
                <a:ea typeface="Meiryo UI"/>
              </a:rPr>
              <a:t>種類の設計</a:t>
            </a:r>
            <a:r>
              <a:rPr lang="en-US" altLang="ja-JP" sz="1400" dirty="0">
                <a:latin typeface="Arial"/>
                <a:ea typeface="Meiryo UI"/>
              </a:rPr>
              <a:t>CBD</a:t>
            </a:r>
            <a:r>
              <a:rPr lang="ja-JP" altLang="en-US" sz="1400" dirty="0">
                <a:latin typeface="Arial"/>
                <a:ea typeface="Meiryo UI"/>
              </a:rPr>
              <a:t>を含むセルロース分解酵素（</a:t>
            </a:r>
            <a:r>
              <a:rPr lang="en-US" altLang="ja-JP" sz="1400" dirty="0">
                <a:latin typeface="Arial"/>
                <a:ea typeface="Meiryo UI"/>
              </a:rPr>
              <a:t>TeCel7A-</a:t>
            </a:r>
            <a:r>
              <a:rPr lang="ja-JP" altLang="en-US" sz="1400" dirty="0">
                <a:latin typeface="Arial"/>
                <a:ea typeface="Meiryo UI"/>
              </a:rPr>
              <a:t>設計</a:t>
            </a:r>
            <a:r>
              <a:rPr lang="en-US" altLang="ja-JP" sz="1400" dirty="0">
                <a:latin typeface="Arial"/>
                <a:ea typeface="Meiryo UI"/>
              </a:rPr>
              <a:t>CBD</a:t>
            </a:r>
            <a:r>
              <a:rPr lang="ja-JP" altLang="en-US" sz="1400" dirty="0">
                <a:latin typeface="Arial"/>
                <a:ea typeface="Meiryo UI"/>
              </a:rPr>
              <a:t>）を酵母で合成した。</a:t>
            </a:r>
            <a:r>
              <a:rPr lang="en-US" altLang="ja-JP" sz="1400" dirty="0">
                <a:latin typeface="Arial"/>
                <a:ea typeface="Meiryo UI"/>
              </a:rPr>
              <a:t>SDS-PAGE</a:t>
            </a:r>
            <a:r>
              <a:rPr lang="ja-JP" altLang="en-US" sz="1400" dirty="0">
                <a:latin typeface="Arial"/>
                <a:ea typeface="Meiryo UI"/>
              </a:rPr>
              <a:t>では、</a:t>
            </a:r>
            <a:r>
              <a:rPr lang="en-US" altLang="ja-JP" sz="1400" dirty="0">
                <a:latin typeface="Arial"/>
                <a:ea typeface="Meiryo UI"/>
              </a:rPr>
              <a:t>24</a:t>
            </a:r>
            <a:r>
              <a:rPr lang="ja-JP" altLang="en-US" sz="1400" dirty="0">
                <a:latin typeface="Arial"/>
                <a:ea typeface="Meiryo UI"/>
              </a:rPr>
              <a:t>種類のうち</a:t>
            </a:r>
            <a:r>
              <a:rPr lang="en-US" altLang="ja-JP" sz="1400" dirty="0">
                <a:latin typeface="Arial"/>
                <a:ea typeface="Meiryo UI"/>
              </a:rPr>
              <a:t>23</a:t>
            </a:r>
            <a:r>
              <a:rPr lang="ja-JP" altLang="en-US" sz="1400" dirty="0">
                <a:latin typeface="Arial"/>
                <a:ea typeface="Meiryo UI"/>
              </a:rPr>
              <a:t>種類で推定分子量付近にバンドを確認した。</a:t>
            </a:r>
            <a:endParaRPr kumimoji="0" lang="en-US" altLang="ja-JP" sz="1400" b="0" i="0" u="none" strike="noStrike" kern="1200" cap="none" spc="0" normalizeH="0" baseline="0" noProof="0" dirty="0">
              <a:ln>
                <a:noFill/>
              </a:ln>
              <a:effectLst/>
              <a:uLnTx/>
              <a:uFillTx/>
              <a:latin typeface="Arial"/>
              <a:ea typeface="Meiryo UI"/>
              <a:cs typeface="+mn-cs"/>
            </a:endParaRPr>
          </a:p>
          <a:p>
            <a:pPr marL="1200150" lvl="2" indent="-285750">
              <a:buFont typeface="Arial" panose="020B0604020202020204" pitchFamily="34" charset="0"/>
              <a:buChar char="•"/>
              <a:defRPr/>
            </a:pPr>
            <a:r>
              <a:rPr lang="ja-JP" altLang="en-US" sz="1400" dirty="0">
                <a:latin typeface="Arial"/>
                <a:ea typeface="Meiryo UI"/>
              </a:rPr>
              <a:t>対象④を用いた実験：</a:t>
            </a:r>
            <a:r>
              <a:rPr lang="en-US" altLang="ja-JP" sz="1400" dirty="0">
                <a:latin typeface="Arial"/>
                <a:ea typeface="Meiryo UI"/>
              </a:rPr>
              <a:t>TrCel7A</a:t>
            </a:r>
            <a:r>
              <a:rPr lang="ja-JP" altLang="en-US" sz="1400" dirty="0">
                <a:latin typeface="Arial"/>
                <a:ea typeface="Meiryo UI"/>
              </a:rPr>
              <a:t>を酵母で合成した。</a:t>
            </a:r>
            <a:r>
              <a:rPr lang="en-US" altLang="ja-JP" sz="1400" dirty="0">
                <a:latin typeface="Arial"/>
                <a:ea typeface="Meiryo UI"/>
              </a:rPr>
              <a:t>SDS-PAGE</a:t>
            </a:r>
            <a:r>
              <a:rPr lang="ja-JP" altLang="en-US" sz="1400" dirty="0">
                <a:latin typeface="Arial"/>
                <a:ea typeface="Meiryo UI"/>
              </a:rPr>
              <a:t>では、推定分子量付近にバンドを確認した。</a:t>
            </a:r>
            <a:endParaRPr kumimoji="0" lang="en-US" altLang="ja-JP" sz="1400" b="0" i="0" u="none" strike="noStrike" kern="1200" cap="none" spc="0" normalizeH="0" baseline="0" noProof="0" dirty="0">
              <a:ln>
                <a:noFill/>
              </a:ln>
              <a:effectLst/>
              <a:uLnTx/>
              <a:uFillTx/>
              <a:latin typeface="Arial"/>
              <a:ea typeface="Meiryo UI"/>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1" lang="ja-JP" altLang="en-US" sz="1400" b="0" i="0" u="none" strike="noStrike" kern="1200" cap="none" spc="0" normalizeH="0" baseline="0" noProof="0" dirty="0">
                <a:ln>
                  <a:noFill/>
                </a:ln>
                <a:effectLst/>
                <a:uLnTx/>
                <a:uFillTx/>
                <a:latin typeface="Arial"/>
                <a:ea typeface="Meiryo UI"/>
                <a:cs typeface="+mn-cs"/>
              </a:rPr>
              <a:t>詳細</a:t>
            </a:r>
            <a:endParaRPr kumimoji="1" lang="en-US" altLang="ja-JP" sz="1400" b="0" i="0" u="none" strike="noStrike" kern="1200" cap="none" spc="0" normalizeH="0" baseline="0" noProof="0" dirty="0">
              <a:ln>
                <a:noFill/>
              </a:ln>
              <a:effectLst/>
              <a:uLnTx/>
              <a:uFillTx/>
              <a:latin typeface="Arial"/>
              <a:ea typeface="Meiryo UI"/>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lang="ja-JP" altLang="en-US" sz="1400" dirty="0">
                <a:latin typeface="Arial"/>
                <a:ea typeface="Meiryo UI"/>
              </a:rPr>
              <a:t>　</a:t>
            </a:r>
            <a:r>
              <a:rPr kumimoji="0" lang="ja-JP" altLang="en-US" sz="1400" dirty="0">
                <a:latin typeface="Arial"/>
                <a:ea typeface="Meiryo UI"/>
              </a:rPr>
              <a:t>対象②</a:t>
            </a:r>
            <a:r>
              <a:rPr kumimoji="0" lang="en-US" altLang="ja-JP" sz="1400" dirty="0">
                <a:latin typeface="Arial"/>
                <a:ea typeface="Meiryo UI"/>
              </a:rPr>
              <a:t>TeCel7A-TrCBM1</a:t>
            </a:r>
            <a:r>
              <a:rPr kumimoji="0" lang="ja-JP" altLang="en-US" sz="1400" dirty="0">
                <a:latin typeface="Arial"/>
                <a:ea typeface="Meiryo UI"/>
              </a:rPr>
              <a:t>を用いた実験では、</a:t>
            </a:r>
            <a:r>
              <a:rPr lang="en-US" altLang="ja-JP" sz="1400" dirty="0">
                <a:latin typeface="Arial"/>
                <a:ea typeface="Meiryo UI"/>
              </a:rPr>
              <a:t>24</a:t>
            </a:r>
            <a:r>
              <a:rPr lang="ja-JP" altLang="en-US" sz="1400" dirty="0">
                <a:latin typeface="Arial"/>
                <a:ea typeface="Meiryo UI"/>
              </a:rPr>
              <a:t>種類の設計</a:t>
            </a:r>
            <a:r>
              <a:rPr lang="en-US" altLang="ja-JP" sz="1400" dirty="0">
                <a:latin typeface="Arial"/>
                <a:ea typeface="Meiryo UI"/>
              </a:rPr>
              <a:t>CBD</a:t>
            </a:r>
            <a:r>
              <a:rPr lang="ja-JP" altLang="en-US" sz="1400" dirty="0">
                <a:latin typeface="Arial"/>
                <a:ea typeface="Meiryo UI"/>
              </a:rPr>
              <a:t>を含むセルロース分解酵素（</a:t>
            </a:r>
            <a:r>
              <a:rPr lang="en-US" altLang="ja-JP" sz="1400" dirty="0">
                <a:latin typeface="Arial"/>
                <a:ea typeface="Meiryo UI"/>
              </a:rPr>
              <a:t>TeCel7A-</a:t>
            </a:r>
            <a:r>
              <a:rPr lang="ja-JP" altLang="en-US" sz="1400" dirty="0">
                <a:latin typeface="Arial"/>
                <a:ea typeface="Meiryo UI"/>
              </a:rPr>
              <a:t>設計</a:t>
            </a:r>
            <a:r>
              <a:rPr lang="en-US" altLang="ja-JP" sz="1400" dirty="0">
                <a:latin typeface="Arial"/>
                <a:ea typeface="Meiryo UI"/>
              </a:rPr>
              <a:t>CBD</a:t>
            </a:r>
            <a:r>
              <a:rPr lang="ja-JP" altLang="en-US" sz="1400" dirty="0">
                <a:latin typeface="Arial"/>
                <a:ea typeface="Meiryo UI"/>
              </a:rPr>
              <a:t>）を酵母（</a:t>
            </a:r>
            <a:r>
              <a:rPr lang="en-US" altLang="ja-JP" sz="1400" i="1" dirty="0">
                <a:latin typeface="Arial"/>
                <a:ea typeface="Meiryo UI"/>
              </a:rPr>
              <a:t>Pichia pastoris </a:t>
            </a:r>
            <a:r>
              <a:rPr lang="en-US" altLang="ja-JP" sz="1400" dirty="0">
                <a:latin typeface="Arial"/>
                <a:ea typeface="Meiryo UI"/>
              </a:rPr>
              <a:t>KM71H</a:t>
            </a:r>
            <a:r>
              <a:rPr lang="ja-JP" altLang="en-US" sz="1400" dirty="0">
                <a:latin typeface="Arial"/>
                <a:ea typeface="Meiryo UI"/>
              </a:rPr>
              <a:t>）で合成した。その際、コントロールとして</a:t>
            </a:r>
            <a:r>
              <a:rPr lang="en-US" altLang="ja-JP" sz="1400" dirty="0">
                <a:latin typeface="Arial"/>
                <a:ea typeface="Meiryo UI"/>
              </a:rPr>
              <a:t>TeCel7A-TrCBM1</a:t>
            </a:r>
            <a:r>
              <a:rPr lang="ja-JP" altLang="en-US" sz="1400" dirty="0">
                <a:latin typeface="Arial"/>
                <a:ea typeface="Meiryo UI"/>
              </a:rPr>
              <a:t>（ポジティブコントロール）、空ベクター（ネガティブコントロール、目的遺伝子を含まないプラスミドが導入された形質転換体）も同様に合成した</a:t>
            </a:r>
            <a:r>
              <a:rPr kumimoji="0" lang="ja-JP" altLang="en-US" sz="1400" dirty="0">
                <a:latin typeface="Arial"/>
                <a:ea typeface="Meiryo UI"/>
              </a:rPr>
              <a:t>。タンパク質の発現誘導は、</a:t>
            </a:r>
            <a:r>
              <a:rPr kumimoji="0" lang="en-US" altLang="ja-JP" sz="1400" dirty="0">
                <a:latin typeface="Arial"/>
                <a:ea typeface="Meiryo UI"/>
              </a:rPr>
              <a:t>96-deep well plate</a:t>
            </a:r>
            <a:r>
              <a:rPr kumimoji="0" lang="ja-JP" altLang="en-US" sz="1400" dirty="0">
                <a:latin typeface="Arial"/>
                <a:ea typeface="Meiryo UI"/>
              </a:rPr>
              <a:t>上で</a:t>
            </a:r>
            <a:r>
              <a:rPr kumimoji="0" lang="en-US" altLang="ja-JP" sz="1400" dirty="0">
                <a:latin typeface="Arial"/>
                <a:ea typeface="Meiryo UI"/>
              </a:rPr>
              <a:t>400 µL</a:t>
            </a:r>
            <a:r>
              <a:rPr kumimoji="0" lang="ja-JP" altLang="en-US" sz="1400" dirty="0">
                <a:latin typeface="Arial"/>
                <a:ea typeface="Meiryo UI"/>
              </a:rPr>
              <a:t>の培養液で実施した。</a:t>
            </a:r>
            <a:r>
              <a:rPr lang="ja-JP" altLang="en-US" sz="1400" dirty="0"/>
              <a:t>培養液は吸引ろ過によって菌体とセルロース分解酵素を含む培地（粗酵素液）に分離した。</a:t>
            </a:r>
            <a:r>
              <a:rPr kumimoji="0" lang="ja-JP" altLang="en-US" sz="1400" dirty="0">
                <a:latin typeface="Arial"/>
                <a:ea typeface="Meiryo UI"/>
              </a:rPr>
              <a:t>粗酵素液を</a:t>
            </a:r>
            <a:r>
              <a:rPr kumimoji="0" lang="en-US" altLang="ja-JP" sz="1400" dirty="0">
                <a:latin typeface="Arial"/>
                <a:ea typeface="Meiryo UI"/>
              </a:rPr>
              <a:t>SDS-PAGE</a:t>
            </a:r>
            <a:r>
              <a:rPr kumimoji="0" lang="ja-JP" altLang="en-US" sz="1400" dirty="0">
                <a:latin typeface="Arial"/>
                <a:ea typeface="Meiryo UI"/>
              </a:rPr>
              <a:t>で分析した結果、</a:t>
            </a:r>
            <a:r>
              <a:rPr kumimoji="0" lang="en-US" altLang="ja-JP" sz="1400" dirty="0">
                <a:latin typeface="Arial"/>
                <a:ea typeface="Meiryo UI"/>
              </a:rPr>
              <a:t>23</a:t>
            </a:r>
            <a:r>
              <a:rPr kumimoji="0" lang="ja-JP" altLang="en-US" sz="1400" dirty="0">
                <a:latin typeface="Arial"/>
                <a:ea typeface="Meiryo UI"/>
              </a:rPr>
              <a:t>種類</a:t>
            </a:r>
            <a:r>
              <a:rPr lang="ja-JP" altLang="en-US" sz="1400" dirty="0">
                <a:latin typeface="Arial"/>
                <a:ea typeface="Meiryo UI"/>
              </a:rPr>
              <a:t>の</a:t>
            </a:r>
            <a:r>
              <a:rPr lang="en-US" altLang="ja-JP" sz="1400" dirty="0">
                <a:latin typeface="Arial"/>
                <a:ea typeface="Meiryo UI"/>
              </a:rPr>
              <a:t>TeCel7A-</a:t>
            </a:r>
            <a:r>
              <a:rPr lang="ja-JP" altLang="en-US" sz="1400" dirty="0">
                <a:latin typeface="Arial"/>
                <a:ea typeface="Meiryo UI"/>
              </a:rPr>
              <a:t>設計</a:t>
            </a:r>
            <a:r>
              <a:rPr lang="en-US" altLang="ja-JP" sz="1400" dirty="0">
                <a:latin typeface="Arial"/>
                <a:ea typeface="Meiryo UI"/>
              </a:rPr>
              <a:t>CBD</a:t>
            </a:r>
            <a:r>
              <a:rPr lang="ja-JP" altLang="en-US" sz="1400" dirty="0">
                <a:latin typeface="Arial"/>
                <a:ea typeface="Meiryo UI"/>
              </a:rPr>
              <a:t>で推定分子量付近にバンドが見られた。バンドを確認できなかった</a:t>
            </a:r>
            <a:r>
              <a:rPr lang="en-US" altLang="ja-JP" sz="1400" dirty="0">
                <a:latin typeface="Arial"/>
                <a:ea typeface="Meiryo UI"/>
              </a:rPr>
              <a:t>TeCel7A-</a:t>
            </a:r>
            <a:r>
              <a:rPr lang="ja-JP" altLang="en-US" sz="1400" dirty="0">
                <a:latin typeface="Arial"/>
                <a:ea typeface="Meiryo UI"/>
              </a:rPr>
              <a:t>設計</a:t>
            </a:r>
            <a:r>
              <a:rPr lang="en-US" altLang="ja-JP" sz="1400" dirty="0">
                <a:latin typeface="Arial"/>
                <a:ea typeface="Meiryo UI"/>
              </a:rPr>
              <a:t>CBD</a:t>
            </a:r>
            <a:r>
              <a:rPr lang="ja-JP" altLang="en-US" sz="1400" dirty="0">
                <a:latin typeface="Arial"/>
                <a:ea typeface="Meiryo UI"/>
              </a:rPr>
              <a:t>（</a:t>
            </a:r>
            <a:r>
              <a:rPr lang="en-US" altLang="ja-JP" sz="1400" dirty="0">
                <a:latin typeface="Arial"/>
                <a:ea typeface="Meiryo UI"/>
              </a:rPr>
              <a:t>No.274</a:t>
            </a:r>
            <a:r>
              <a:rPr lang="ja-JP" altLang="en-US" sz="1400" dirty="0">
                <a:latin typeface="Arial"/>
                <a:ea typeface="Meiryo UI"/>
              </a:rPr>
              <a:t>）は、コムギ胚芽無細胞合成系でも発現できなかったサンプルだった。そのため、導入した変異に発現しにくい原因があると考えられる。</a:t>
            </a:r>
            <a:endParaRPr lang="en-US" altLang="ja-JP" sz="1400" dirty="0">
              <a:latin typeface="Arial"/>
              <a:ea typeface="Meiryo UI"/>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ja-JP" altLang="en-US" sz="1400" dirty="0">
                <a:latin typeface="Arial"/>
                <a:ea typeface="Meiryo UI"/>
              </a:rPr>
              <a:t>　対象④</a:t>
            </a:r>
            <a:r>
              <a:rPr kumimoji="0" lang="en-US" altLang="ja-JP" sz="1400" dirty="0">
                <a:latin typeface="Arial"/>
                <a:ea typeface="Meiryo UI"/>
              </a:rPr>
              <a:t> TrCel7A</a:t>
            </a:r>
            <a:r>
              <a:rPr kumimoji="0" lang="ja-JP" altLang="en-US" sz="1400" dirty="0">
                <a:latin typeface="Arial"/>
                <a:ea typeface="Meiryo UI"/>
              </a:rPr>
              <a:t>を用いた実験では、</a:t>
            </a:r>
            <a:r>
              <a:rPr kumimoji="0" lang="en-US" altLang="ja-JP" sz="1400" dirty="0">
                <a:latin typeface="Arial"/>
                <a:ea typeface="Meiryo UI"/>
              </a:rPr>
              <a:t>TrCel7A</a:t>
            </a:r>
            <a:r>
              <a:rPr lang="ja-JP" altLang="en-US" sz="1400" dirty="0">
                <a:latin typeface="Arial"/>
                <a:ea typeface="Meiryo UI"/>
              </a:rPr>
              <a:t>を酵母で合成した。合成は</a:t>
            </a:r>
            <a:r>
              <a:rPr lang="en-US" altLang="ja-JP" sz="1400" dirty="0">
                <a:latin typeface="Arial"/>
                <a:ea typeface="Meiryo UI"/>
              </a:rPr>
              <a:t>8</a:t>
            </a:r>
            <a:r>
              <a:rPr lang="ja-JP" altLang="en-US" sz="1400" dirty="0">
                <a:latin typeface="Arial"/>
                <a:ea typeface="Meiryo UI"/>
              </a:rPr>
              <a:t>月度月報と同様の手法で実施した。粗酵素液を</a:t>
            </a:r>
            <a:r>
              <a:rPr lang="en-US" altLang="ja-JP" sz="1400" dirty="0">
                <a:latin typeface="Arial"/>
                <a:ea typeface="Meiryo UI"/>
              </a:rPr>
              <a:t>SDS-PAGE</a:t>
            </a:r>
            <a:r>
              <a:rPr lang="ja-JP" altLang="en-US" sz="1400" dirty="0">
                <a:latin typeface="Arial"/>
                <a:ea typeface="Meiryo UI"/>
              </a:rPr>
              <a:t>で分析した結果、目的分子量付近にバンドが見られた。</a:t>
            </a:r>
            <a:endParaRPr lang="en-US" altLang="ja-JP" sz="1400" dirty="0">
              <a:latin typeface="Arial"/>
              <a:ea typeface="Meiryo UI"/>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lang="ja-JP" altLang="en-US" sz="1400" dirty="0">
                <a:latin typeface="Arial"/>
                <a:ea typeface="Meiryo UI"/>
              </a:rPr>
              <a:t>　対象②、④ともにバンドはあったものの薄いサンプルもあるため、現在実施中の粗酵素反応の結果と合わせてタンパク質発現・活性の有無を判断する。</a:t>
            </a:r>
            <a:endParaRPr kumimoji="0" lang="en-US" altLang="ja-JP" sz="1400" dirty="0"/>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1" lang="ja-JP" altLang="en-US" sz="1400" b="0" i="0" u="none" strike="noStrike" kern="1200" cap="none" spc="0" normalizeH="0" baseline="0" noProof="0" dirty="0">
                <a:ln>
                  <a:noFill/>
                </a:ln>
                <a:effectLst/>
                <a:uLnTx/>
                <a:uFillTx/>
                <a:latin typeface="Arial"/>
                <a:ea typeface="Meiryo UI"/>
                <a:cs typeface="+mn-cs"/>
              </a:rPr>
              <a:t>次月の予定</a:t>
            </a:r>
            <a:endParaRPr kumimoji="1" lang="en-US" altLang="ja-JP" sz="1400" b="0" i="0" u="none" strike="noStrike" kern="1200" cap="none" spc="0" normalizeH="0" baseline="0" noProof="0" dirty="0">
              <a:ln>
                <a:noFill/>
              </a:ln>
              <a:effectLst/>
              <a:uLnTx/>
              <a:uFillTx/>
              <a:latin typeface="Arial"/>
              <a:ea typeface="Meiryo UI"/>
              <a:cs typeface="+mn-cs"/>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400" b="0" i="0" u="none" strike="noStrike" kern="1200" cap="none" spc="0" normalizeH="0" baseline="0" noProof="0" dirty="0">
                <a:ln>
                  <a:noFill/>
                </a:ln>
                <a:effectLst/>
                <a:uLnTx/>
                <a:uFillTx/>
                <a:latin typeface="Arial"/>
                <a:ea typeface="Meiryo UI"/>
                <a:cs typeface="+mn-cs"/>
              </a:rPr>
              <a:t>対象②</a:t>
            </a:r>
            <a:r>
              <a:rPr kumimoji="1" lang="en-US" altLang="ja-JP" sz="1400" b="0" i="0" u="none" strike="noStrike" kern="1200" cap="none" spc="0" normalizeH="0" baseline="0" noProof="0" dirty="0">
                <a:ln>
                  <a:noFill/>
                </a:ln>
                <a:effectLst/>
                <a:uLnTx/>
                <a:uFillTx/>
                <a:latin typeface="Arial"/>
                <a:ea typeface="Meiryo UI"/>
                <a:cs typeface="+mn-cs"/>
              </a:rPr>
              <a:t>TeCel7A-TrCBM1</a:t>
            </a:r>
            <a:r>
              <a:rPr kumimoji="1" lang="ja-JP" altLang="en-US" sz="1400" b="0" i="0" u="none" strike="noStrike" kern="1200" cap="none" spc="0" normalizeH="0" baseline="0" noProof="0" dirty="0">
                <a:ln>
                  <a:noFill/>
                </a:ln>
                <a:effectLst/>
                <a:uLnTx/>
                <a:uFillTx/>
                <a:latin typeface="Arial"/>
                <a:ea typeface="Meiryo UI"/>
                <a:cs typeface="+mn-cs"/>
              </a:rPr>
              <a:t>・</a:t>
            </a:r>
            <a:r>
              <a:rPr lang="ja-JP" altLang="en-US" sz="1400" dirty="0">
                <a:latin typeface="Arial"/>
                <a:ea typeface="Meiryo UI"/>
              </a:rPr>
              <a:t>対象④</a:t>
            </a:r>
            <a:r>
              <a:rPr lang="en-US" altLang="ja-JP" sz="1400" dirty="0">
                <a:latin typeface="Arial"/>
                <a:ea typeface="Meiryo UI"/>
              </a:rPr>
              <a:t>TrCel7A</a:t>
            </a:r>
            <a:r>
              <a:rPr kumimoji="1" lang="ja-JP" altLang="en-US" sz="1400" b="0" i="0" u="none" strike="noStrike" kern="1200" cap="none" spc="0" normalizeH="0" baseline="0" noProof="0" dirty="0">
                <a:ln>
                  <a:noFill/>
                </a:ln>
                <a:effectLst/>
                <a:uLnTx/>
                <a:uFillTx/>
                <a:latin typeface="Arial"/>
                <a:ea typeface="Meiryo UI"/>
                <a:cs typeface="+mn-cs"/>
              </a:rPr>
              <a:t>を用いた実験：</a:t>
            </a:r>
            <a:r>
              <a:rPr lang="ja-JP" altLang="en-US" sz="1400" dirty="0">
                <a:latin typeface="Arial"/>
                <a:ea typeface="Meiryo UI"/>
              </a:rPr>
              <a:t>粗酵素反応、</a:t>
            </a:r>
            <a:r>
              <a:rPr lang="en-US" altLang="ja-JP" sz="1400" dirty="0">
                <a:latin typeface="Arial"/>
                <a:ea typeface="Meiryo UI"/>
              </a:rPr>
              <a:t>HPLC</a:t>
            </a:r>
            <a:r>
              <a:rPr lang="ja-JP" altLang="en-US" sz="1400" dirty="0">
                <a:latin typeface="Arial"/>
                <a:ea typeface="Meiryo UI"/>
              </a:rPr>
              <a:t>を用いて反応物を分析</a:t>
            </a:r>
            <a:endParaRPr kumimoji="0" lang="en-US" altLang="ja-JP" sz="1400" b="0" i="0" u="none" strike="noStrike" kern="1200" cap="none" spc="0" normalizeH="0" baseline="0" noProof="0" dirty="0">
              <a:ln>
                <a:noFill/>
              </a:ln>
              <a:effectLst/>
              <a:uLnTx/>
              <a:uFillTx/>
              <a:latin typeface="Arial"/>
              <a:ea typeface="Meiryo UI"/>
              <a:cs typeface="+mn-cs"/>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400" b="0" i="0" u="none" strike="noStrike" kern="1200" cap="none" spc="0" normalizeH="0" baseline="0" noProof="0" dirty="0">
                <a:ln>
                  <a:noFill/>
                </a:ln>
                <a:effectLst/>
                <a:uLnTx/>
                <a:uFillTx/>
                <a:latin typeface="Arial"/>
                <a:ea typeface="Meiryo UI"/>
                <a:cs typeface="+mn-cs"/>
              </a:rPr>
              <a:t>対象③</a:t>
            </a:r>
            <a:r>
              <a:rPr kumimoji="0" lang="en-US" altLang="ja-JP" sz="1400" b="0" i="0" u="none" strike="noStrike" kern="1200" cap="none" spc="0" normalizeH="0" baseline="0" noProof="0" dirty="0">
                <a:ln>
                  <a:noFill/>
                </a:ln>
                <a:effectLst/>
                <a:uLnTx/>
                <a:uFillTx/>
                <a:latin typeface="Arial"/>
                <a:ea typeface="Meiryo UI"/>
                <a:cs typeface="+mn-cs"/>
              </a:rPr>
              <a:t>PcCel7D</a:t>
            </a:r>
            <a:r>
              <a:rPr kumimoji="0" lang="ja-JP" altLang="en-US" sz="1400" b="0" i="0" u="none" strike="noStrike" kern="1200" cap="none" spc="0" normalizeH="0" baseline="0" noProof="0" dirty="0">
                <a:ln>
                  <a:noFill/>
                </a:ln>
                <a:effectLst/>
                <a:uLnTx/>
                <a:uFillTx/>
                <a:latin typeface="Arial"/>
                <a:ea typeface="Meiryo UI"/>
                <a:cs typeface="+mn-cs"/>
              </a:rPr>
              <a:t>を用いた実験：ファーメンターでの合成開始</a:t>
            </a:r>
            <a:endParaRPr kumimoji="0" lang="en-US" altLang="ja-JP" sz="1400" b="0" i="0" u="none" strike="noStrike" kern="1200" cap="none" spc="0" normalizeH="0" baseline="0" noProof="0" dirty="0">
              <a:ln>
                <a:noFill/>
              </a:ln>
              <a:effectLst/>
              <a:uLnTx/>
              <a:uFillTx/>
              <a:latin typeface="Arial"/>
              <a:ea typeface="Meiryo UI"/>
              <a:cs typeface="+mn-cs"/>
            </a:endParaRPr>
          </a:p>
        </p:txBody>
      </p:sp>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p:txBody>
          <a:bodyPr>
            <a:normAutofit/>
          </a:bodyPr>
          <a:lstStyle/>
          <a:p>
            <a:r>
              <a:rPr kumimoji="1" lang="en-US" altLang="ja-JP" dirty="0"/>
              <a:t>12</a:t>
            </a:r>
            <a:r>
              <a:rPr kumimoji="1" lang="ja-JP" altLang="en-US" dirty="0"/>
              <a:t>月度の活動・詳細（</a:t>
            </a:r>
            <a:r>
              <a:rPr kumimoji="1" lang="en-US" altLang="ja-JP" dirty="0"/>
              <a:t>Wet</a:t>
            </a:r>
            <a:r>
              <a:rPr kumimoji="1" lang="ja-JP" altLang="en-US" dirty="0"/>
              <a:t>実験；原</a:t>
            </a:r>
            <a:r>
              <a:rPr kumimoji="1" lang="ja-JP" altLang="en-US" sz="2000" dirty="0"/>
              <a:t>茉</a:t>
            </a:r>
            <a:r>
              <a:rPr kumimoji="1" lang="ja-JP" altLang="en-US" dirty="0"/>
              <a:t>）</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84EAAFE-CFE5-40AD-8E95-5BFF290DC5CF}" type="slidenum">
              <a:rPr kumimoji="1" lang="ja-JP" altLang="en-US" sz="1100" b="1" i="0" u="none" strike="noStrike" kern="1200" cap="none" spc="0" normalizeH="0" baseline="0" noProof="0" smtClean="0">
                <a:ln>
                  <a:noFill/>
                </a:ln>
                <a:solidFill>
                  <a:prstClr val="black"/>
                </a:solidFill>
                <a:effectLst/>
                <a:uLnTx/>
                <a:uFillTx/>
                <a:latin typeface="Arial"/>
                <a:ea typeface="Meiryo UI"/>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1" lang="ja-JP" altLang="en-US" sz="1100" b="1" i="0" u="none" strike="noStrike" kern="1200" cap="none" spc="0" normalizeH="0" baseline="0" noProof="0">
              <a:ln>
                <a:noFill/>
              </a:ln>
              <a:solidFill>
                <a:prstClr val="black"/>
              </a:solidFill>
              <a:effectLst/>
              <a:uLnTx/>
              <a:uFillTx/>
              <a:latin typeface="Arial"/>
              <a:ea typeface="Meiryo UI"/>
              <a:cs typeface="+mn-cs"/>
            </a:endParaRPr>
          </a:p>
        </p:txBody>
      </p:sp>
      <p:sp>
        <p:nvSpPr>
          <p:cNvPr id="4" name="テキスト ボックス 3">
            <a:extLst>
              <a:ext uri="{FF2B5EF4-FFF2-40B4-BE49-F238E27FC236}">
                <a16:creationId xmlns:a16="http://schemas.microsoft.com/office/drawing/2014/main" id="{4240478C-46A2-413E-915F-FACC9A95419B}"/>
              </a:ext>
            </a:extLst>
          </p:cNvPr>
          <p:cNvSpPr txBox="1"/>
          <p:nvPr/>
        </p:nvSpPr>
        <p:spPr>
          <a:xfrm>
            <a:off x="10179968" y="230080"/>
            <a:ext cx="1737212" cy="307777"/>
          </a:xfrm>
          <a:prstGeom prst="rect">
            <a:avLst/>
          </a:prstGeom>
          <a:solidFill>
            <a:schemeClr val="bg1"/>
          </a:solidFill>
          <a:ln>
            <a:solidFill>
              <a:srgbClr val="FF0000"/>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srgbClr val="FF0000"/>
                </a:solidFill>
                <a:effectLst/>
                <a:uLnTx/>
                <a:uFillTx/>
                <a:latin typeface="Arial"/>
                <a:ea typeface="Meiryo UI"/>
                <a:cs typeface="+mn-cs"/>
              </a:rPr>
              <a:t>（ワード文書相当）</a:t>
            </a:r>
          </a:p>
        </p:txBody>
      </p:sp>
      <p:sp>
        <p:nvSpPr>
          <p:cNvPr id="7" name="テキスト ボックス 6">
            <a:extLst>
              <a:ext uri="{FF2B5EF4-FFF2-40B4-BE49-F238E27FC236}">
                <a16:creationId xmlns:a16="http://schemas.microsoft.com/office/drawing/2014/main" id="{355C6A76-EE9B-4C85-9AAB-3943130FAE6F}"/>
              </a:ext>
            </a:extLst>
          </p:cNvPr>
          <p:cNvSpPr txBox="1"/>
          <p:nvPr/>
        </p:nvSpPr>
        <p:spPr>
          <a:xfrm>
            <a:off x="9594814" y="748174"/>
            <a:ext cx="2597186" cy="830997"/>
          </a:xfrm>
          <a:prstGeom prst="rect">
            <a:avLst/>
          </a:prstGeom>
          <a:noFill/>
        </p:spPr>
        <p:txBody>
          <a:bodyPr wrap="none" rtlCol="0">
            <a:spAutoFit/>
          </a:bodyPr>
          <a:lstStyle/>
          <a:p>
            <a:r>
              <a:rPr kumimoji="1" lang="ja-JP" altLang="en-US" sz="1200" dirty="0"/>
              <a:t>微生物名</a:t>
            </a:r>
          </a:p>
          <a:p>
            <a:r>
              <a:rPr kumimoji="1" lang="en-US" altLang="ja-JP" sz="1200" dirty="0"/>
              <a:t>Pc</a:t>
            </a:r>
            <a:r>
              <a:rPr kumimoji="1" lang="ja-JP" altLang="en-US" sz="1200" dirty="0"/>
              <a:t>：</a:t>
            </a:r>
            <a:r>
              <a:rPr kumimoji="1" lang="en-US" altLang="ja-JP" sz="1200" i="1" dirty="0" err="1"/>
              <a:t>Phanerochaete</a:t>
            </a:r>
            <a:r>
              <a:rPr kumimoji="1" lang="en-US" altLang="ja-JP" sz="1200" i="1" dirty="0"/>
              <a:t> </a:t>
            </a:r>
            <a:r>
              <a:rPr kumimoji="1" lang="en-US" altLang="ja-JP" sz="1200" i="1" dirty="0" err="1"/>
              <a:t>chrysosporium</a:t>
            </a:r>
            <a:endParaRPr kumimoji="1" lang="en-US" altLang="ja-JP" sz="1200" i="1" dirty="0"/>
          </a:p>
          <a:p>
            <a:r>
              <a:rPr kumimoji="1" lang="en-US" altLang="ja-JP" sz="1200" dirty="0" err="1"/>
              <a:t>Te</a:t>
            </a:r>
            <a:r>
              <a:rPr kumimoji="1" lang="ja-JP" altLang="en-US" sz="1200" dirty="0"/>
              <a:t>：</a:t>
            </a:r>
            <a:r>
              <a:rPr kumimoji="1" lang="en-US" altLang="ja-JP" sz="1200" i="1" dirty="0" err="1"/>
              <a:t>Talaromyces</a:t>
            </a:r>
            <a:r>
              <a:rPr kumimoji="1" lang="en-US" altLang="ja-JP" sz="1200" i="1" dirty="0"/>
              <a:t> </a:t>
            </a:r>
            <a:r>
              <a:rPr kumimoji="1" lang="en-US" altLang="ja-JP" sz="1200" i="1" dirty="0" err="1"/>
              <a:t>emersonii</a:t>
            </a:r>
            <a:endParaRPr kumimoji="1" lang="en-US" altLang="ja-JP" sz="1200" i="1" dirty="0"/>
          </a:p>
          <a:p>
            <a:r>
              <a:rPr kumimoji="1" lang="en-US" altLang="ja-JP" sz="1200" dirty="0"/>
              <a:t>Tr</a:t>
            </a:r>
            <a:r>
              <a:rPr kumimoji="1" lang="ja-JP" altLang="en-US" sz="1200" dirty="0"/>
              <a:t>：</a:t>
            </a:r>
            <a:r>
              <a:rPr kumimoji="1" lang="en-US" altLang="ja-JP" sz="1200" i="1" dirty="0"/>
              <a:t>Trichoderma </a:t>
            </a:r>
            <a:r>
              <a:rPr kumimoji="1" lang="en-US" altLang="ja-JP" sz="1200" i="1" dirty="0" err="1"/>
              <a:t>reesei</a:t>
            </a:r>
            <a:endParaRPr kumimoji="1" lang="en-US" altLang="ja-JP" sz="1200" i="1" dirty="0"/>
          </a:p>
        </p:txBody>
      </p:sp>
    </p:spTree>
    <p:extLst>
      <p:ext uri="{BB962C8B-B14F-4D97-AF65-F5344CB8AC3E}">
        <p14:creationId xmlns:p14="http://schemas.microsoft.com/office/powerpoint/2010/main" val="3922951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DF42A97F-6536-4148-8121-B685D8B71351}"/>
              </a:ext>
            </a:extLst>
          </p:cNvPr>
          <p:cNvSpPr/>
          <p:nvPr/>
        </p:nvSpPr>
        <p:spPr>
          <a:xfrm>
            <a:off x="47413" y="846882"/>
            <a:ext cx="11960368" cy="58861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4" name="正方形/長方形 53">
            <a:extLst>
              <a:ext uri="{FF2B5EF4-FFF2-40B4-BE49-F238E27FC236}">
                <a16:creationId xmlns:a16="http://schemas.microsoft.com/office/drawing/2014/main" id="{799B7B85-9B1C-42AB-8540-D489DD2C76F5}"/>
              </a:ext>
            </a:extLst>
          </p:cNvPr>
          <p:cNvSpPr/>
          <p:nvPr/>
        </p:nvSpPr>
        <p:spPr>
          <a:xfrm>
            <a:off x="6081736" y="1173599"/>
            <a:ext cx="2845445" cy="5197151"/>
          </a:xfrm>
          <a:prstGeom prst="rect">
            <a:avLst/>
          </a:prstGeom>
          <a:solidFill>
            <a:schemeClr val="bg1"/>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55" name="正方形/長方形 54">
            <a:extLst>
              <a:ext uri="{FF2B5EF4-FFF2-40B4-BE49-F238E27FC236}">
                <a16:creationId xmlns:a16="http://schemas.microsoft.com/office/drawing/2014/main" id="{1144067C-42A9-42F4-AAA3-D4FAF16287AB}"/>
              </a:ext>
            </a:extLst>
          </p:cNvPr>
          <p:cNvSpPr/>
          <p:nvPr/>
        </p:nvSpPr>
        <p:spPr>
          <a:xfrm>
            <a:off x="8926892" y="1036327"/>
            <a:ext cx="2845445" cy="5334423"/>
          </a:xfrm>
          <a:prstGeom prst="rect">
            <a:avLst/>
          </a:prstGeom>
          <a:solidFill>
            <a:schemeClr val="bg1"/>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50" name="正方形/長方形 49">
            <a:extLst>
              <a:ext uri="{FF2B5EF4-FFF2-40B4-BE49-F238E27FC236}">
                <a16:creationId xmlns:a16="http://schemas.microsoft.com/office/drawing/2014/main" id="{ABB611CE-25A4-4BA7-BCDA-FA01C9217B8E}"/>
              </a:ext>
            </a:extLst>
          </p:cNvPr>
          <p:cNvSpPr/>
          <p:nvPr/>
        </p:nvSpPr>
        <p:spPr>
          <a:xfrm>
            <a:off x="3239128" y="1173599"/>
            <a:ext cx="2845445" cy="5197151"/>
          </a:xfrm>
          <a:prstGeom prst="rect">
            <a:avLst/>
          </a:prstGeom>
          <a:solidFill>
            <a:schemeClr val="bg1"/>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2" name="タイトル 1">
            <a:extLst>
              <a:ext uri="{FF2B5EF4-FFF2-40B4-BE49-F238E27FC236}">
                <a16:creationId xmlns:a16="http://schemas.microsoft.com/office/drawing/2014/main" id="{B6F25EEE-CA12-436B-BC4F-2B6055AF4C48}"/>
              </a:ext>
            </a:extLst>
          </p:cNvPr>
          <p:cNvSpPr>
            <a:spLocks noGrp="1"/>
          </p:cNvSpPr>
          <p:nvPr>
            <p:ph type="title"/>
          </p:nvPr>
        </p:nvSpPr>
        <p:spPr>
          <a:xfrm>
            <a:off x="517055" y="124922"/>
            <a:ext cx="11400125" cy="518094"/>
          </a:xfrm>
        </p:spPr>
        <p:txBody>
          <a:bodyPr>
            <a:normAutofit fontScale="90000"/>
          </a:bodyPr>
          <a:lstStyle/>
          <a:p>
            <a:r>
              <a:rPr lang="en-US" altLang="ja-JP" sz="1800" dirty="0"/>
              <a:t>Wet</a:t>
            </a:r>
            <a:r>
              <a:rPr lang="ja-JP" altLang="en-US" sz="1800" dirty="0"/>
              <a:t>実験</a:t>
            </a:r>
            <a:br>
              <a:rPr kumimoji="1" lang="en-US" altLang="ja-JP" sz="3100" dirty="0"/>
            </a:br>
            <a:r>
              <a:rPr kumimoji="1" lang="en-US" altLang="ja-JP" dirty="0"/>
              <a:t>2022</a:t>
            </a:r>
            <a:r>
              <a:rPr kumimoji="1" lang="ja-JP" altLang="en-US" dirty="0"/>
              <a:t>年度　研究スケジュール</a:t>
            </a:r>
          </a:p>
        </p:txBody>
      </p:sp>
      <p:sp>
        <p:nvSpPr>
          <p:cNvPr id="16" name="正方形/長方形 15">
            <a:extLst>
              <a:ext uri="{FF2B5EF4-FFF2-40B4-BE49-F238E27FC236}">
                <a16:creationId xmlns:a16="http://schemas.microsoft.com/office/drawing/2014/main" id="{1FC49B25-416B-418A-B124-89D6E0897935}"/>
              </a:ext>
            </a:extLst>
          </p:cNvPr>
          <p:cNvSpPr/>
          <p:nvPr/>
        </p:nvSpPr>
        <p:spPr>
          <a:xfrm>
            <a:off x="465438" y="1174869"/>
            <a:ext cx="2845445" cy="5197151"/>
          </a:xfrm>
          <a:prstGeom prst="rect">
            <a:avLst/>
          </a:prstGeom>
          <a:solidFill>
            <a:schemeClr val="bg1"/>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矢印: 五方向 19">
            <a:extLst>
              <a:ext uri="{FF2B5EF4-FFF2-40B4-BE49-F238E27FC236}">
                <a16:creationId xmlns:a16="http://schemas.microsoft.com/office/drawing/2014/main" id="{81EBAAAC-116E-4CEB-BB9A-0F6B37AD954D}"/>
              </a:ext>
            </a:extLst>
          </p:cNvPr>
          <p:cNvSpPr/>
          <p:nvPr/>
        </p:nvSpPr>
        <p:spPr>
          <a:xfrm>
            <a:off x="464560" y="2188483"/>
            <a:ext cx="1491780" cy="648000"/>
          </a:xfrm>
          <a:prstGeom prst="homePlate">
            <a:avLst/>
          </a:prstGeom>
          <a:solidFill>
            <a:schemeClr val="accent2">
              <a:lumMod val="20000"/>
              <a:lumOff val="80000"/>
            </a:schemeClr>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1"/>
              </a:solidFill>
            </a:endParaRPr>
          </a:p>
        </p:txBody>
      </p:sp>
      <p:sp>
        <p:nvSpPr>
          <p:cNvPr id="22" name="矢印: 五方向 21">
            <a:extLst>
              <a:ext uri="{FF2B5EF4-FFF2-40B4-BE49-F238E27FC236}">
                <a16:creationId xmlns:a16="http://schemas.microsoft.com/office/drawing/2014/main" id="{0B535FC7-324A-4982-8363-76336F14D129}"/>
              </a:ext>
            </a:extLst>
          </p:cNvPr>
          <p:cNvSpPr/>
          <p:nvPr/>
        </p:nvSpPr>
        <p:spPr>
          <a:xfrm>
            <a:off x="1957202" y="2187126"/>
            <a:ext cx="1340708" cy="648000"/>
          </a:xfrm>
          <a:prstGeom prst="homePlate">
            <a:avLst/>
          </a:prstGeom>
          <a:solidFill>
            <a:schemeClr val="accent2">
              <a:lumMod val="20000"/>
              <a:lumOff val="80000"/>
            </a:schemeClr>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1"/>
              </a:solidFill>
            </a:endParaRPr>
          </a:p>
        </p:txBody>
      </p:sp>
      <p:sp>
        <p:nvSpPr>
          <p:cNvPr id="23" name="矢印: 五方向 22">
            <a:extLst>
              <a:ext uri="{FF2B5EF4-FFF2-40B4-BE49-F238E27FC236}">
                <a16:creationId xmlns:a16="http://schemas.microsoft.com/office/drawing/2014/main" id="{858DEA70-85D0-4AB2-8547-5E89122A890E}"/>
              </a:ext>
            </a:extLst>
          </p:cNvPr>
          <p:cNvSpPr/>
          <p:nvPr/>
        </p:nvSpPr>
        <p:spPr>
          <a:xfrm>
            <a:off x="1956341" y="3399440"/>
            <a:ext cx="4117968" cy="648000"/>
          </a:xfrm>
          <a:prstGeom prst="homePlate">
            <a:avLst/>
          </a:prstGeom>
          <a:solidFill>
            <a:srgbClr val="FFF6CC"/>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1"/>
              </a:solidFill>
            </a:endParaRPr>
          </a:p>
        </p:txBody>
      </p:sp>
      <p:sp>
        <p:nvSpPr>
          <p:cNvPr id="26" name="矢印: 五方向 25">
            <a:extLst>
              <a:ext uri="{FF2B5EF4-FFF2-40B4-BE49-F238E27FC236}">
                <a16:creationId xmlns:a16="http://schemas.microsoft.com/office/drawing/2014/main" id="{3CD179CF-2A06-41AB-8081-8E6451349C06}"/>
              </a:ext>
            </a:extLst>
          </p:cNvPr>
          <p:cNvSpPr/>
          <p:nvPr/>
        </p:nvSpPr>
        <p:spPr>
          <a:xfrm>
            <a:off x="6081735" y="5242234"/>
            <a:ext cx="5690601" cy="648000"/>
          </a:xfrm>
          <a:prstGeom prst="homePlate">
            <a:avLst/>
          </a:prstGeom>
          <a:solidFill>
            <a:schemeClr val="accent2"/>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8" name="テキスト ボックス 27">
            <a:extLst>
              <a:ext uri="{FF2B5EF4-FFF2-40B4-BE49-F238E27FC236}">
                <a16:creationId xmlns:a16="http://schemas.microsoft.com/office/drawing/2014/main" id="{85A2B0D7-3339-45A4-87F2-1980522B0918}"/>
              </a:ext>
            </a:extLst>
          </p:cNvPr>
          <p:cNvSpPr txBox="1"/>
          <p:nvPr/>
        </p:nvSpPr>
        <p:spPr>
          <a:xfrm>
            <a:off x="438221" y="1789118"/>
            <a:ext cx="3847528" cy="369332"/>
          </a:xfrm>
          <a:prstGeom prst="rect">
            <a:avLst/>
          </a:prstGeom>
          <a:noFill/>
        </p:spPr>
        <p:txBody>
          <a:bodyPr wrap="none" rtlCol="0">
            <a:spAutoFit/>
          </a:bodyPr>
          <a:lstStyle/>
          <a:p>
            <a:r>
              <a:rPr kumimoji="1" lang="en-US" altLang="ja-JP" b="1" dirty="0">
                <a:solidFill>
                  <a:schemeClr val="accent1"/>
                </a:solidFill>
              </a:rPr>
              <a:t>1-1.</a:t>
            </a:r>
            <a:r>
              <a:rPr kumimoji="1" lang="ja-JP" altLang="en-US" b="1" dirty="0">
                <a:solidFill>
                  <a:schemeClr val="accent1"/>
                </a:solidFill>
              </a:rPr>
              <a:t> テクノプロ委託試験の再現性確認</a:t>
            </a:r>
          </a:p>
        </p:txBody>
      </p:sp>
      <p:sp>
        <p:nvSpPr>
          <p:cNvPr id="29" name="テキスト ボックス 28">
            <a:extLst>
              <a:ext uri="{FF2B5EF4-FFF2-40B4-BE49-F238E27FC236}">
                <a16:creationId xmlns:a16="http://schemas.microsoft.com/office/drawing/2014/main" id="{D320E8D4-5254-4D69-B8C3-78945514AADD}"/>
              </a:ext>
            </a:extLst>
          </p:cNvPr>
          <p:cNvSpPr txBox="1"/>
          <p:nvPr/>
        </p:nvSpPr>
        <p:spPr>
          <a:xfrm>
            <a:off x="438221" y="3038383"/>
            <a:ext cx="4466287" cy="369332"/>
          </a:xfrm>
          <a:prstGeom prst="rect">
            <a:avLst/>
          </a:prstGeom>
          <a:noFill/>
        </p:spPr>
        <p:txBody>
          <a:bodyPr wrap="none" rtlCol="0">
            <a:spAutoFit/>
          </a:bodyPr>
          <a:lstStyle/>
          <a:p>
            <a:r>
              <a:rPr kumimoji="1" lang="en-US" altLang="ja-JP" b="1" dirty="0">
                <a:solidFill>
                  <a:schemeClr val="accent1"/>
                </a:solidFill>
              </a:rPr>
              <a:t>1-2. CBD</a:t>
            </a:r>
            <a:r>
              <a:rPr kumimoji="1" lang="ja-JP" altLang="en-US" b="1" dirty="0">
                <a:solidFill>
                  <a:schemeClr val="accent1"/>
                </a:solidFill>
              </a:rPr>
              <a:t>の評価：結合率による定量的評価</a:t>
            </a:r>
          </a:p>
        </p:txBody>
      </p:sp>
      <p:sp>
        <p:nvSpPr>
          <p:cNvPr id="32" name="テキスト ボックス 31">
            <a:extLst>
              <a:ext uri="{FF2B5EF4-FFF2-40B4-BE49-F238E27FC236}">
                <a16:creationId xmlns:a16="http://schemas.microsoft.com/office/drawing/2014/main" id="{FE04A6CB-0262-4F03-9C5A-D0AEA50ACD98}"/>
              </a:ext>
            </a:extLst>
          </p:cNvPr>
          <p:cNvSpPr txBox="1"/>
          <p:nvPr/>
        </p:nvSpPr>
        <p:spPr>
          <a:xfrm>
            <a:off x="7066590" y="5250959"/>
            <a:ext cx="3720890" cy="646331"/>
          </a:xfrm>
          <a:prstGeom prst="rect">
            <a:avLst/>
          </a:prstGeom>
          <a:noFill/>
        </p:spPr>
        <p:txBody>
          <a:bodyPr wrap="none" rtlCol="0">
            <a:spAutoFit/>
          </a:bodyPr>
          <a:lstStyle/>
          <a:p>
            <a:pPr algn="ctr"/>
            <a:r>
              <a:rPr kumimoji="1" lang="ja-JP" altLang="en-US" dirty="0">
                <a:solidFill>
                  <a:schemeClr val="accent1"/>
                </a:solidFill>
              </a:rPr>
              <a:t>セルロース分解酵素（設計</a:t>
            </a:r>
            <a:r>
              <a:rPr kumimoji="1" lang="en-US" altLang="ja-JP" dirty="0">
                <a:solidFill>
                  <a:schemeClr val="accent1"/>
                </a:solidFill>
              </a:rPr>
              <a:t>CBD</a:t>
            </a:r>
            <a:r>
              <a:rPr kumimoji="1" lang="ja-JP" altLang="en-US" dirty="0">
                <a:solidFill>
                  <a:schemeClr val="accent1"/>
                </a:solidFill>
              </a:rPr>
              <a:t>含）</a:t>
            </a:r>
            <a:endParaRPr kumimoji="1" lang="en-US" altLang="ja-JP" dirty="0">
              <a:solidFill>
                <a:schemeClr val="accent1"/>
              </a:solidFill>
            </a:endParaRPr>
          </a:p>
          <a:p>
            <a:pPr algn="ctr"/>
            <a:r>
              <a:rPr kumimoji="1" lang="ja-JP" altLang="en-US" dirty="0">
                <a:solidFill>
                  <a:schemeClr val="accent1"/>
                </a:solidFill>
              </a:rPr>
              <a:t>合成・評価</a:t>
            </a:r>
          </a:p>
        </p:txBody>
      </p:sp>
      <p:sp>
        <p:nvSpPr>
          <p:cNvPr id="35" name="テキスト ボックス 34">
            <a:extLst>
              <a:ext uri="{FF2B5EF4-FFF2-40B4-BE49-F238E27FC236}">
                <a16:creationId xmlns:a16="http://schemas.microsoft.com/office/drawing/2014/main" id="{48DB45F7-1054-4EAD-AAF2-AA6125C70147}"/>
              </a:ext>
            </a:extLst>
          </p:cNvPr>
          <p:cNvSpPr txBox="1"/>
          <p:nvPr/>
        </p:nvSpPr>
        <p:spPr>
          <a:xfrm>
            <a:off x="2272526" y="3545896"/>
            <a:ext cx="3368587" cy="369332"/>
          </a:xfrm>
          <a:prstGeom prst="rect">
            <a:avLst/>
          </a:prstGeom>
          <a:noFill/>
        </p:spPr>
        <p:txBody>
          <a:bodyPr wrap="square" rtlCol="0">
            <a:spAutoFit/>
          </a:bodyPr>
          <a:lstStyle/>
          <a:p>
            <a:r>
              <a:rPr kumimoji="1" lang="ja-JP" altLang="en-US" dirty="0">
                <a:solidFill>
                  <a:schemeClr val="accent1"/>
                </a:solidFill>
              </a:rPr>
              <a:t>未評価の設計</a:t>
            </a:r>
            <a:r>
              <a:rPr kumimoji="1" lang="en-US" altLang="ja-JP" dirty="0">
                <a:solidFill>
                  <a:schemeClr val="accent1"/>
                </a:solidFill>
              </a:rPr>
              <a:t>CBD</a:t>
            </a:r>
            <a:r>
              <a:rPr kumimoji="1" lang="ja-JP" altLang="en-US" dirty="0">
                <a:solidFill>
                  <a:schemeClr val="accent1"/>
                </a:solidFill>
              </a:rPr>
              <a:t>の合成・評価</a:t>
            </a:r>
          </a:p>
        </p:txBody>
      </p:sp>
      <p:sp>
        <p:nvSpPr>
          <p:cNvPr id="36" name="テキスト ボックス 35">
            <a:extLst>
              <a:ext uri="{FF2B5EF4-FFF2-40B4-BE49-F238E27FC236}">
                <a16:creationId xmlns:a16="http://schemas.microsoft.com/office/drawing/2014/main" id="{297F548E-DAA0-4BF3-9722-230BB3FD3D4C}"/>
              </a:ext>
            </a:extLst>
          </p:cNvPr>
          <p:cNvSpPr txBox="1"/>
          <p:nvPr/>
        </p:nvSpPr>
        <p:spPr>
          <a:xfrm>
            <a:off x="1979939" y="2188970"/>
            <a:ext cx="1133644" cy="646331"/>
          </a:xfrm>
          <a:prstGeom prst="rect">
            <a:avLst/>
          </a:prstGeom>
          <a:noFill/>
        </p:spPr>
        <p:txBody>
          <a:bodyPr wrap="none" rtlCol="0">
            <a:spAutoFit/>
          </a:bodyPr>
          <a:lstStyle/>
          <a:p>
            <a:pPr algn="ctr"/>
            <a:r>
              <a:rPr kumimoji="1" lang="ja-JP" altLang="en-US" dirty="0">
                <a:solidFill>
                  <a:schemeClr val="accent1"/>
                </a:solidFill>
              </a:rPr>
              <a:t>設計</a:t>
            </a:r>
            <a:r>
              <a:rPr kumimoji="1" lang="en-US" altLang="ja-JP" dirty="0">
                <a:solidFill>
                  <a:schemeClr val="accent1"/>
                </a:solidFill>
              </a:rPr>
              <a:t>CBD</a:t>
            </a:r>
          </a:p>
          <a:p>
            <a:pPr algn="ctr"/>
            <a:r>
              <a:rPr kumimoji="1" lang="ja-JP" altLang="en-US" dirty="0">
                <a:solidFill>
                  <a:schemeClr val="accent1"/>
                </a:solidFill>
              </a:rPr>
              <a:t>簡易評価</a:t>
            </a:r>
          </a:p>
        </p:txBody>
      </p:sp>
      <p:sp>
        <p:nvSpPr>
          <p:cNvPr id="37" name="テキスト ボックス 36">
            <a:extLst>
              <a:ext uri="{FF2B5EF4-FFF2-40B4-BE49-F238E27FC236}">
                <a16:creationId xmlns:a16="http://schemas.microsoft.com/office/drawing/2014/main" id="{21EC272E-13BC-499C-94D7-C3811DE2C09F}"/>
              </a:ext>
            </a:extLst>
          </p:cNvPr>
          <p:cNvSpPr txBox="1"/>
          <p:nvPr/>
        </p:nvSpPr>
        <p:spPr>
          <a:xfrm>
            <a:off x="299114" y="2221365"/>
            <a:ext cx="1620957" cy="584775"/>
          </a:xfrm>
          <a:prstGeom prst="rect">
            <a:avLst/>
          </a:prstGeom>
          <a:noFill/>
        </p:spPr>
        <p:txBody>
          <a:bodyPr wrap="none" rtlCol="0">
            <a:spAutoFit/>
          </a:bodyPr>
          <a:lstStyle/>
          <a:p>
            <a:pPr algn="ctr"/>
            <a:r>
              <a:rPr kumimoji="1" lang="en-US" altLang="ja-JP" dirty="0">
                <a:solidFill>
                  <a:schemeClr val="accent1"/>
                </a:solidFill>
              </a:rPr>
              <a:t>CBD</a:t>
            </a:r>
            <a:r>
              <a:rPr kumimoji="1" lang="ja-JP" altLang="en-US" dirty="0">
                <a:solidFill>
                  <a:schemeClr val="accent1"/>
                </a:solidFill>
              </a:rPr>
              <a:t>合成</a:t>
            </a:r>
            <a:endParaRPr kumimoji="1" lang="en-US" altLang="ja-JP" dirty="0">
              <a:solidFill>
                <a:schemeClr val="accent1"/>
              </a:solidFill>
            </a:endParaRPr>
          </a:p>
          <a:p>
            <a:pPr algn="ctr"/>
            <a:r>
              <a:rPr kumimoji="1" lang="ja-JP" altLang="en-US" sz="1400" dirty="0">
                <a:solidFill>
                  <a:schemeClr val="accent1"/>
                </a:solidFill>
              </a:rPr>
              <a:t>（無細胞合成系）</a:t>
            </a:r>
          </a:p>
        </p:txBody>
      </p:sp>
      <p:sp>
        <p:nvSpPr>
          <p:cNvPr id="38" name="テキスト ボックス 37">
            <a:extLst>
              <a:ext uri="{FF2B5EF4-FFF2-40B4-BE49-F238E27FC236}">
                <a16:creationId xmlns:a16="http://schemas.microsoft.com/office/drawing/2014/main" id="{56FEF86B-99AB-4438-A27E-9EE75D87A976}"/>
              </a:ext>
            </a:extLst>
          </p:cNvPr>
          <p:cNvSpPr txBox="1"/>
          <p:nvPr/>
        </p:nvSpPr>
        <p:spPr>
          <a:xfrm>
            <a:off x="446174" y="1393605"/>
            <a:ext cx="7080785" cy="461665"/>
          </a:xfrm>
          <a:prstGeom prst="rect">
            <a:avLst/>
          </a:prstGeom>
          <a:noFill/>
        </p:spPr>
        <p:txBody>
          <a:bodyPr wrap="none" rtlCol="0">
            <a:spAutoFit/>
          </a:bodyPr>
          <a:lstStyle/>
          <a:p>
            <a:r>
              <a:rPr kumimoji="1" lang="en-US" altLang="ja-JP" sz="2400" b="1" dirty="0">
                <a:solidFill>
                  <a:schemeClr val="accent1"/>
                </a:solidFill>
              </a:rPr>
              <a:t>1.</a:t>
            </a:r>
            <a:r>
              <a:rPr kumimoji="1" lang="ja-JP" altLang="en-US" sz="2400" b="1" dirty="0">
                <a:solidFill>
                  <a:schemeClr val="accent1"/>
                </a:solidFill>
              </a:rPr>
              <a:t>　設計セルロース結合ドメイン（</a:t>
            </a:r>
            <a:r>
              <a:rPr kumimoji="1" lang="en-US" altLang="ja-JP" sz="2400" b="1" dirty="0">
                <a:solidFill>
                  <a:schemeClr val="accent1"/>
                </a:solidFill>
              </a:rPr>
              <a:t>CBD</a:t>
            </a:r>
            <a:r>
              <a:rPr kumimoji="1" lang="ja-JP" altLang="en-US" sz="2400" b="1" dirty="0">
                <a:solidFill>
                  <a:schemeClr val="accent1"/>
                </a:solidFill>
              </a:rPr>
              <a:t>）の合成・評価</a:t>
            </a:r>
          </a:p>
        </p:txBody>
      </p:sp>
      <p:sp>
        <p:nvSpPr>
          <p:cNvPr id="39" name="テキスト ボックス 38">
            <a:extLst>
              <a:ext uri="{FF2B5EF4-FFF2-40B4-BE49-F238E27FC236}">
                <a16:creationId xmlns:a16="http://schemas.microsoft.com/office/drawing/2014/main" id="{8DE9A2AA-B91A-4778-8428-10F93BA64ACB}"/>
              </a:ext>
            </a:extLst>
          </p:cNvPr>
          <p:cNvSpPr txBox="1"/>
          <p:nvPr/>
        </p:nvSpPr>
        <p:spPr>
          <a:xfrm>
            <a:off x="467781" y="4771558"/>
            <a:ext cx="4828566" cy="461665"/>
          </a:xfrm>
          <a:prstGeom prst="rect">
            <a:avLst/>
          </a:prstGeom>
          <a:noFill/>
        </p:spPr>
        <p:txBody>
          <a:bodyPr wrap="none" rtlCol="0">
            <a:spAutoFit/>
          </a:bodyPr>
          <a:lstStyle/>
          <a:p>
            <a:r>
              <a:rPr kumimoji="1" lang="en-US" altLang="ja-JP" sz="2400" b="1" dirty="0">
                <a:solidFill>
                  <a:srgbClr val="002060"/>
                </a:solidFill>
              </a:rPr>
              <a:t>2.</a:t>
            </a:r>
            <a:r>
              <a:rPr kumimoji="1" lang="ja-JP" altLang="en-US" sz="2400" b="1" dirty="0">
                <a:solidFill>
                  <a:srgbClr val="002060"/>
                </a:solidFill>
              </a:rPr>
              <a:t>　セルロース分解酵素の合成・評価</a:t>
            </a:r>
          </a:p>
        </p:txBody>
      </p:sp>
      <p:sp>
        <p:nvSpPr>
          <p:cNvPr id="41" name="矢印: 五方向 40">
            <a:extLst>
              <a:ext uri="{FF2B5EF4-FFF2-40B4-BE49-F238E27FC236}">
                <a16:creationId xmlns:a16="http://schemas.microsoft.com/office/drawing/2014/main" id="{AFA515EE-3CA5-497F-A790-43A15901F963}"/>
              </a:ext>
            </a:extLst>
          </p:cNvPr>
          <p:cNvSpPr/>
          <p:nvPr/>
        </p:nvSpPr>
        <p:spPr>
          <a:xfrm>
            <a:off x="1956340" y="5249290"/>
            <a:ext cx="4122532" cy="648000"/>
          </a:xfrm>
          <a:prstGeom prst="homePlate">
            <a:avLst/>
          </a:prstGeom>
          <a:solidFill>
            <a:srgbClr val="FFF6CC"/>
          </a:solidFill>
          <a:ln w="31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2" name="テキスト ボックス 41">
            <a:extLst>
              <a:ext uri="{FF2B5EF4-FFF2-40B4-BE49-F238E27FC236}">
                <a16:creationId xmlns:a16="http://schemas.microsoft.com/office/drawing/2014/main" id="{263F4456-2B8F-477C-BE6A-4CCB0E9D9FEB}"/>
              </a:ext>
            </a:extLst>
          </p:cNvPr>
          <p:cNvSpPr txBox="1"/>
          <p:nvPr/>
        </p:nvSpPr>
        <p:spPr>
          <a:xfrm>
            <a:off x="2272526" y="5396088"/>
            <a:ext cx="3246402" cy="369332"/>
          </a:xfrm>
          <a:prstGeom prst="rect">
            <a:avLst/>
          </a:prstGeom>
          <a:noFill/>
        </p:spPr>
        <p:txBody>
          <a:bodyPr wrap="none" rtlCol="0">
            <a:spAutoFit/>
          </a:bodyPr>
          <a:lstStyle/>
          <a:p>
            <a:pPr algn="ctr"/>
            <a:r>
              <a:rPr kumimoji="1" lang="ja-JP" altLang="en-US" dirty="0">
                <a:solidFill>
                  <a:srgbClr val="002060"/>
                </a:solidFill>
              </a:rPr>
              <a:t>セルロース分解酵素の合成・評価</a:t>
            </a:r>
          </a:p>
        </p:txBody>
      </p:sp>
      <p:sp>
        <p:nvSpPr>
          <p:cNvPr id="45" name="テキスト ボックス 44">
            <a:extLst>
              <a:ext uri="{FF2B5EF4-FFF2-40B4-BE49-F238E27FC236}">
                <a16:creationId xmlns:a16="http://schemas.microsoft.com/office/drawing/2014/main" id="{6BD41CB0-D6AA-4A8D-B7A1-E3B606AB17C8}"/>
              </a:ext>
            </a:extLst>
          </p:cNvPr>
          <p:cNvSpPr txBox="1"/>
          <p:nvPr/>
        </p:nvSpPr>
        <p:spPr>
          <a:xfrm>
            <a:off x="3141798" y="4045647"/>
            <a:ext cx="1335622" cy="338554"/>
          </a:xfrm>
          <a:prstGeom prst="rect">
            <a:avLst/>
          </a:prstGeom>
          <a:noFill/>
        </p:spPr>
        <p:txBody>
          <a:bodyPr wrap="none" rtlCol="0">
            <a:spAutoFit/>
          </a:bodyPr>
          <a:lstStyle/>
          <a:p>
            <a:r>
              <a:rPr kumimoji="1" lang="en-US" altLang="ja-JP" sz="1600" dirty="0">
                <a:solidFill>
                  <a:schemeClr val="accent1"/>
                </a:solidFill>
              </a:rPr>
              <a:t>6</a:t>
            </a:r>
            <a:r>
              <a:rPr kumimoji="1" lang="ja-JP" altLang="en-US" sz="1600" dirty="0">
                <a:solidFill>
                  <a:schemeClr val="accent1"/>
                </a:solidFill>
              </a:rPr>
              <a:t>・</a:t>
            </a:r>
            <a:r>
              <a:rPr kumimoji="1" lang="en-US" altLang="ja-JP" sz="1600" dirty="0">
                <a:solidFill>
                  <a:schemeClr val="accent1"/>
                </a:solidFill>
              </a:rPr>
              <a:t>7</a:t>
            </a:r>
            <a:r>
              <a:rPr kumimoji="1" lang="ja-JP" altLang="en-US" sz="1600" dirty="0">
                <a:solidFill>
                  <a:schemeClr val="accent1"/>
                </a:solidFill>
              </a:rPr>
              <a:t>月度月報</a:t>
            </a:r>
            <a:endParaRPr kumimoji="1" lang="en-US" altLang="ja-JP" sz="1600" dirty="0">
              <a:solidFill>
                <a:schemeClr val="accent1"/>
              </a:solidFill>
            </a:endParaRPr>
          </a:p>
        </p:txBody>
      </p:sp>
      <p:sp>
        <p:nvSpPr>
          <p:cNvPr id="46" name="テキスト ボックス 45">
            <a:extLst>
              <a:ext uri="{FF2B5EF4-FFF2-40B4-BE49-F238E27FC236}">
                <a16:creationId xmlns:a16="http://schemas.microsoft.com/office/drawing/2014/main" id="{DB48EDE0-E2DA-449B-93C4-61F3AD67DAD5}"/>
              </a:ext>
            </a:extLst>
          </p:cNvPr>
          <p:cNvSpPr txBox="1"/>
          <p:nvPr/>
        </p:nvSpPr>
        <p:spPr>
          <a:xfrm>
            <a:off x="2043233" y="2798432"/>
            <a:ext cx="1119217" cy="338554"/>
          </a:xfrm>
          <a:prstGeom prst="rect">
            <a:avLst/>
          </a:prstGeom>
          <a:noFill/>
        </p:spPr>
        <p:txBody>
          <a:bodyPr wrap="none" rtlCol="0">
            <a:spAutoFit/>
          </a:bodyPr>
          <a:lstStyle/>
          <a:p>
            <a:r>
              <a:rPr kumimoji="1" lang="en-US" altLang="ja-JP" sz="1600" dirty="0">
                <a:solidFill>
                  <a:schemeClr val="accent1"/>
                </a:solidFill>
              </a:rPr>
              <a:t>4</a:t>
            </a:r>
            <a:r>
              <a:rPr kumimoji="1" lang="ja-JP" altLang="en-US" sz="1600" dirty="0">
                <a:solidFill>
                  <a:schemeClr val="accent1"/>
                </a:solidFill>
              </a:rPr>
              <a:t>月度月報</a:t>
            </a:r>
          </a:p>
        </p:txBody>
      </p:sp>
      <p:sp>
        <p:nvSpPr>
          <p:cNvPr id="6" name="矢印: 右 5">
            <a:extLst>
              <a:ext uri="{FF2B5EF4-FFF2-40B4-BE49-F238E27FC236}">
                <a16:creationId xmlns:a16="http://schemas.microsoft.com/office/drawing/2014/main" id="{F67B5126-02CC-45A8-A7C6-D9BBA3148420}"/>
              </a:ext>
            </a:extLst>
          </p:cNvPr>
          <p:cNvSpPr/>
          <p:nvPr/>
        </p:nvSpPr>
        <p:spPr>
          <a:xfrm>
            <a:off x="467766" y="773414"/>
            <a:ext cx="11304571" cy="516864"/>
          </a:xfrm>
          <a:prstGeom prst="rightArrow">
            <a:avLst>
              <a:gd name="adj1" fmla="val 50000"/>
              <a:gd name="adj2" fmla="val 66698"/>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2" name="テキスト ボックス 11">
            <a:extLst>
              <a:ext uri="{FF2B5EF4-FFF2-40B4-BE49-F238E27FC236}">
                <a16:creationId xmlns:a16="http://schemas.microsoft.com/office/drawing/2014/main" id="{D4FA70DE-7EED-42B1-AAD5-1DE689E30CC3}"/>
              </a:ext>
            </a:extLst>
          </p:cNvPr>
          <p:cNvSpPr txBox="1"/>
          <p:nvPr/>
        </p:nvSpPr>
        <p:spPr>
          <a:xfrm>
            <a:off x="1576445" y="846882"/>
            <a:ext cx="492443" cy="369332"/>
          </a:xfrm>
          <a:prstGeom prst="rect">
            <a:avLst/>
          </a:prstGeom>
          <a:noFill/>
        </p:spPr>
        <p:txBody>
          <a:bodyPr wrap="none" rtlCol="0">
            <a:spAutoFit/>
          </a:bodyPr>
          <a:lstStyle/>
          <a:p>
            <a:r>
              <a:rPr kumimoji="1" lang="en-US" altLang="ja-JP" b="1" dirty="0">
                <a:solidFill>
                  <a:schemeClr val="bg1"/>
                </a:solidFill>
              </a:rPr>
              <a:t>1Q</a:t>
            </a:r>
            <a:endParaRPr kumimoji="1" lang="ja-JP" altLang="en-US" b="1" dirty="0">
              <a:solidFill>
                <a:schemeClr val="bg1"/>
              </a:solidFill>
            </a:endParaRPr>
          </a:p>
        </p:txBody>
      </p:sp>
      <p:sp>
        <p:nvSpPr>
          <p:cNvPr id="13" name="テキスト ボックス 12">
            <a:extLst>
              <a:ext uri="{FF2B5EF4-FFF2-40B4-BE49-F238E27FC236}">
                <a16:creationId xmlns:a16="http://schemas.microsoft.com/office/drawing/2014/main" id="{E543D7B4-8899-4B66-BE9B-9EFDD9578F7A}"/>
              </a:ext>
            </a:extLst>
          </p:cNvPr>
          <p:cNvSpPr txBox="1"/>
          <p:nvPr/>
        </p:nvSpPr>
        <p:spPr>
          <a:xfrm>
            <a:off x="4415807" y="846882"/>
            <a:ext cx="492443" cy="369332"/>
          </a:xfrm>
          <a:prstGeom prst="rect">
            <a:avLst/>
          </a:prstGeom>
          <a:noFill/>
        </p:spPr>
        <p:txBody>
          <a:bodyPr wrap="none" rtlCol="0">
            <a:spAutoFit/>
          </a:bodyPr>
          <a:lstStyle/>
          <a:p>
            <a:r>
              <a:rPr kumimoji="1" lang="en-US" altLang="ja-JP" b="1" dirty="0">
                <a:solidFill>
                  <a:schemeClr val="bg1"/>
                </a:solidFill>
              </a:rPr>
              <a:t>2Q</a:t>
            </a:r>
            <a:endParaRPr kumimoji="1" lang="ja-JP" altLang="en-US" b="1" dirty="0">
              <a:solidFill>
                <a:schemeClr val="bg1"/>
              </a:solidFill>
            </a:endParaRPr>
          </a:p>
        </p:txBody>
      </p:sp>
      <p:sp>
        <p:nvSpPr>
          <p:cNvPr id="14" name="テキスト ボックス 13">
            <a:extLst>
              <a:ext uri="{FF2B5EF4-FFF2-40B4-BE49-F238E27FC236}">
                <a16:creationId xmlns:a16="http://schemas.microsoft.com/office/drawing/2014/main" id="{5A0C96C3-700A-4418-A33B-04593C1E8F72}"/>
              </a:ext>
            </a:extLst>
          </p:cNvPr>
          <p:cNvSpPr txBox="1"/>
          <p:nvPr/>
        </p:nvSpPr>
        <p:spPr>
          <a:xfrm>
            <a:off x="7231672" y="848581"/>
            <a:ext cx="492443" cy="369332"/>
          </a:xfrm>
          <a:prstGeom prst="rect">
            <a:avLst/>
          </a:prstGeom>
          <a:noFill/>
        </p:spPr>
        <p:txBody>
          <a:bodyPr wrap="none" rtlCol="0">
            <a:spAutoFit/>
          </a:bodyPr>
          <a:lstStyle/>
          <a:p>
            <a:r>
              <a:rPr kumimoji="1" lang="en-US" altLang="ja-JP" b="1" dirty="0">
                <a:solidFill>
                  <a:schemeClr val="bg1"/>
                </a:solidFill>
              </a:rPr>
              <a:t>3Q</a:t>
            </a:r>
            <a:endParaRPr kumimoji="1" lang="ja-JP" altLang="en-US" b="1" dirty="0">
              <a:solidFill>
                <a:schemeClr val="bg1"/>
              </a:solidFill>
            </a:endParaRPr>
          </a:p>
        </p:txBody>
      </p:sp>
      <p:sp>
        <p:nvSpPr>
          <p:cNvPr id="15" name="テキスト ボックス 14">
            <a:extLst>
              <a:ext uri="{FF2B5EF4-FFF2-40B4-BE49-F238E27FC236}">
                <a16:creationId xmlns:a16="http://schemas.microsoft.com/office/drawing/2014/main" id="{90536E35-BC2F-4867-BFCC-B85FB2BDEF41}"/>
              </a:ext>
            </a:extLst>
          </p:cNvPr>
          <p:cNvSpPr txBox="1"/>
          <p:nvPr/>
        </p:nvSpPr>
        <p:spPr>
          <a:xfrm>
            <a:off x="10005386" y="848581"/>
            <a:ext cx="492443" cy="369332"/>
          </a:xfrm>
          <a:prstGeom prst="rect">
            <a:avLst/>
          </a:prstGeom>
          <a:noFill/>
        </p:spPr>
        <p:txBody>
          <a:bodyPr wrap="none" rtlCol="0">
            <a:spAutoFit/>
          </a:bodyPr>
          <a:lstStyle/>
          <a:p>
            <a:r>
              <a:rPr kumimoji="1" lang="en-US" altLang="ja-JP" b="1" dirty="0">
                <a:solidFill>
                  <a:schemeClr val="bg1"/>
                </a:solidFill>
              </a:rPr>
              <a:t>4Q</a:t>
            </a:r>
            <a:endParaRPr kumimoji="1" lang="ja-JP" altLang="en-US" b="1" dirty="0">
              <a:solidFill>
                <a:schemeClr val="bg1"/>
              </a:solidFill>
            </a:endParaRPr>
          </a:p>
        </p:txBody>
      </p:sp>
      <p:sp>
        <p:nvSpPr>
          <p:cNvPr id="48" name="テキスト ボックス 47">
            <a:extLst>
              <a:ext uri="{FF2B5EF4-FFF2-40B4-BE49-F238E27FC236}">
                <a16:creationId xmlns:a16="http://schemas.microsoft.com/office/drawing/2014/main" id="{4CF407E5-7C8B-42A5-8F4C-1A15AD142F3A}"/>
              </a:ext>
            </a:extLst>
          </p:cNvPr>
          <p:cNvSpPr txBox="1"/>
          <p:nvPr/>
        </p:nvSpPr>
        <p:spPr>
          <a:xfrm>
            <a:off x="577465" y="2803262"/>
            <a:ext cx="1119217" cy="338554"/>
          </a:xfrm>
          <a:prstGeom prst="rect">
            <a:avLst/>
          </a:prstGeom>
          <a:noFill/>
        </p:spPr>
        <p:txBody>
          <a:bodyPr wrap="none" rtlCol="0">
            <a:spAutoFit/>
          </a:bodyPr>
          <a:lstStyle/>
          <a:p>
            <a:r>
              <a:rPr kumimoji="1" lang="en-US" altLang="ja-JP" sz="1600" dirty="0">
                <a:solidFill>
                  <a:schemeClr val="accent1"/>
                </a:solidFill>
              </a:rPr>
              <a:t>5</a:t>
            </a:r>
            <a:r>
              <a:rPr kumimoji="1" lang="ja-JP" altLang="en-US" sz="1600" dirty="0">
                <a:solidFill>
                  <a:schemeClr val="accent1"/>
                </a:solidFill>
              </a:rPr>
              <a:t>月度月報</a:t>
            </a:r>
          </a:p>
        </p:txBody>
      </p:sp>
      <p:sp>
        <p:nvSpPr>
          <p:cNvPr id="8" name="二等辺三角形 7">
            <a:extLst>
              <a:ext uri="{FF2B5EF4-FFF2-40B4-BE49-F238E27FC236}">
                <a16:creationId xmlns:a16="http://schemas.microsoft.com/office/drawing/2014/main" id="{A0386968-5CDC-4AAF-BF0B-659D17AAF1C6}"/>
              </a:ext>
            </a:extLst>
          </p:cNvPr>
          <p:cNvSpPr/>
          <p:nvPr/>
        </p:nvSpPr>
        <p:spPr>
          <a:xfrm rot="13548490">
            <a:off x="9822516" y="4288902"/>
            <a:ext cx="256524" cy="863511"/>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0" name="吹き出し: 角を丸めた四角形 39">
            <a:extLst>
              <a:ext uri="{FF2B5EF4-FFF2-40B4-BE49-F238E27FC236}">
                <a16:creationId xmlns:a16="http://schemas.microsoft.com/office/drawing/2014/main" id="{3F5FC226-E627-4232-AC4D-B66BDD814F6D}"/>
              </a:ext>
            </a:extLst>
          </p:cNvPr>
          <p:cNvSpPr/>
          <p:nvPr/>
        </p:nvSpPr>
        <p:spPr>
          <a:xfrm>
            <a:off x="6612082" y="2821378"/>
            <a:ext cx="5212440" cy="1731622"/>
          </a:xfrm>
          <a:prstGeom prst="wedgeRoundRectCallout">
            <a:avLst>
              <a:gd name="adj1" fmla="val -49184"/>
              <a:gd name="adj2" fmla="val 26842"/>
              <a:gd name="adj3" fmla="val 1666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47" name="テキスト ボックス 46">
            <a:extLst>
              <a:ext uri="{FF2B5EF4-FFF2-40B4-BE49-F238E27FC236}">
                <a16:creationId xmlns:a16="http://schemas.microsoft.com/office/drawing/2014/main" id="{E75F7786-78ED-492E-9A5D-7B223C5522E9}"/>
              </a:ext>
            </a:extLst>
          </p:cNvPr>
          <p:cNvSpPr txBox="1"/>
          <p:nvPr/>
        </p:nvSpPr>
        <p:spPr>
          <a:xfrm>
            <a:off x="6620311" y="2902292"/>
            <a:ext cx="5181212" cy="1446550"/>
          </a:xfrm>
          <a:prstGeom prst="rect">
            <a:avLst/>
          </a:prstGeom>
          <a:noFill/>
        </p:spPr>
        <p:txBody>
          <a:bodyPr wrap="square" rtlCol="0">
            <a:spAutoFit/>
          </a:bodyPr>
          <a:lstStyle/>
          <a:p>
            <a:r>
              <a:rPr kumimoji="1" lang="en-US" altLang="ja-JP" sz="2000" b="1" dirty="0">
                <a:solidFill>
                  <a:schemeClr val="accent1"/>
                </a:solidFill>
              </a:rPr>
              <a:t>12</a:t>
            </a:r>
            <a:r>
              <a:rPr kumimoji="1" lang="ja-JP" altLang="en-US" sz="2000" b="1" dirty="0">
                <a:solidFill>
                  <a:schemeClr val="accent1"/>
                </a:solidFill>
              </a:rPr>
              <a:t>月度月報 報告内容</a:t>
            </a:r>
            <a:endParaRPr kumimoji="1" lang="en-US" altLang="ja-JP" sz="2000" b="1" dirty="0">
              <a:solidFill>
                <a:schemeClr val="accent1"/>
              </a:solidFill>
            </a:endParaRPr>
          </a:p>
          <a:p>
            <a:endParaRPr kumimoji="1" lang="en-US" altLang="ja-JP" sz="800" dirty="0">
              <a:solidFill>
                <a:schemeClr val="accent1"/>
              </a:solidFill>
            </a:endParaRPr>
          </a:p>
          <a:p>
            <a:pPr marL="342900" indent="-342900">
              <a:buFont typeface="Arial" panose="020B0604020202020204" pitchFamily="34" charset="0"/>
              <a:buChar char="•"/>
            </a:pPr>
            <a:r>
              <a:rPr kumimoji="1" lang="ja-JP" altLang="en-US" sz="2000" dirty="0">
                <a:solidFill>
                  <a:schemeClr val="accent1"/>
                </a:solidFill>
              </a:rPr>
              <a:t>東京大学で実施中の実験を進めた。</a:t>
            </a:r>
            <a:endParaRPr kumimoji="1" lang="en-US" altLang="ja-JP" sz="2000" dirty="0">
              <a:solidFill>
                <a:schemeClr val="accent1"/>
              </a:solidFill>
            </a:endParaRPr>
          </a:p>
          <a:p>
            <a:pPr lvl="1"/>
            <a:r>
              <a:rPr kumimoji="1" lang="en-US" altLang="ja-JP" sz="2000" dirty="0">
                <a:solidFill>
                  <a:schemeClr val="accent1"/>
                </a:solidFill>
              </a:rPr>
              <a:t>…</a:t>
            </a:r>
            <a:r>
              <a:rPr kumimoji="1" lang="ja-JP" altLang="en-US" sz="2000" dirty="0">
                <a:solidFill>
                  <a:schemeClr val="accent1"/>
                </a:solidFill>
              </a:rPr>
              <a:t>実施予定の</a:t>
            </a:r>
            <a:r>
              <a:rPr kumimoji="1" lang="en-US" altLang="ja-JP" sz="2000" dirty="0">
                <a:solidFill>
                  <a:schemeClr val="accent1"/>
                </a:solidFill>
              </a:rPr>
              <a:t>3</a:t>
            </a:r>
            <a:r>
              <a:rPr kumimoji="1" lang="ja-JP" altLang="en-US" sz="2000" dirty="0">
                <a:solidFill>
                  <a:schemeClr val="accent1"/>
                </a:solidFill>
              </a:rPr>
              <a:t>つの実験のうち、</a:t>
            </a:r>
            <a:r>
              <a:rPr kumimoji="1" lang="en-US" altLang="ja-JP" sz="2000" dirty="0">
                <a:solidFill>
                  <a:schemeClr val="accent1"/>
                </a:solidFill>
              </a:rPr>
              <a:t>2</a:t>
            </a:r>
            <a:r>
              <a:rPr kumimoji="1" lang="ja-JP" altLang="en-US" sz="2000" dirty="0">
                <a:solidFill>
                  <a:schemeClr val="accent1"/>
                </a:solidFill>
              </a:rPr>
              <a:t>つの実験の</a:t>
            </a:r>
            <a:endParaRPr kumimoji="1" lang="en-US" altLang="ja-JP" sz="2000" dirty="0">
              <a:solidFill>
                <a:schemeClr val="accent1"/>
              </a:solidFill>
            </a:endParaRPr>
          </a:p>
          <a:p>
            <a:pPr lvl="1"/>
            <a:r>
              <a:rPr kumimoji="1" lang="ja-JP" altLang="en-US" sz="2000" dirty="0">
                <a:solidFill>
                  <a:schemeClr val="accent1"/>
                </a:solidFill>
              </a:rPr>
              <a:t>　 タンパク質合成を完了し、発現を確認した。</a:t>
            </a:r>
            <a:endParaRPr kumimoji="1" lang="en-US" altLang="ja-JP" sz="2000" dirty="0">
              <a:solidFill>
                <a:schemeClr val="accent1"/>
              </a:solidFill>
            </a:endParaRPr>
          </a:p>
        </p:txBody>
      </p:sp>
      <p:sp>
        <p:nvSpPr>
          <p:cNvPr id="49" name="テキスト ボックス 48">
            <a:extLst>
              <a:ext uri="{FF2B5EF4-FFF2-40B4-BE49-F238E27FC236}">
                <a16:creationId xmlns:a16="http://schemas.microsoft.com/office/drawing/2014/main" id="{91AFFDA7-7E3D-4794-9B11-AA96FB6F5359}"/>
              </a:ext>
            </a:extLst>
          </p:cNvPr>
          <p:cNvSpPr txBox="1"/>
          <p:nvPr/>
        </p:nvSpPr>
        <p:spPr>
          <a:xfrm>
            <a:off x="3157038" y="5884821"/>
            <a:ext cx="1335622" cy="338554"/>
          </a:xfrm>
          <a:prstGeom prst="rect">
            <a:avLst/>
          </a:prstGeom>
          <a:noFill/>
        </p:spPr>
        <p:txBody>
          <a:bodyPr wrap="none" rtlCol="0">
            <a:spAutoFit/>
          </a:bodyPr>
          <a:lstStyle/>
          <a:p>
            <a:r>
              <a:rPr kumimoji="1" lang="en-US" altLang="ja-JP" sz="1600" dirty="0">
                <a:solidFill>
                  <a:schemeClr val="accent1"/>
                </a:solidFill>
              </a:rPr>
              <a:t>8</a:t>
            </a:r>
            <a:r>
              <a:rPr kumimoji="1" lang="ja-JP" altLang="en-US" sz="1600" dirty="0">
                <a:solidFill>
                  <a:schemeClr val="accent1"/>
                </a:solidFill>
              </a:rPr>
              <a:t>・</a:t>
            </a:r>
            <a:r>
              <a:rPr kumimoji="1" lang="en-US" altLang="ja-JP" sz="1600" dirty="0">
                <a:solidFill>
                  <a:schemeClr val="accent1"/>
                </a:solidFill>
              </a:rPr>
              <a:t>9</a:t>
            </a:r>
            <a:r>
              <a:rPr kumimoji="1" lang="ja-JP" altLang="en-US" sz="1600" dirty="0">
                <a:solidFill>
                  <a:schemeClr val="accent1"/>
                </a:solidFill>
              </a:rPr>
              <a:t>月度月報</a:t>
            </a:r>
            <a:endParaRPr kumimoji="1" lang="en-US" altLang="ja-JP" sz="1600" dirty="0">
              <a:solidFill>
                <a:schemeClr val="accent1"/>
              </a:solidFill>
            </a:endParaRPr>
          </a:p>
        </p:txBody>
      </p:sp>
      <p:sp>
        <p:nvSpPr>
          <p:cNvPr id="56" name="スライド番号プレースホルダー 2">
            <a:extLst>
              <a:ext uri="{FF2B5EF4-FFF2-40B4-BE49-F238E27FC236}">
                <a16:creationId xmlns:a16="http://schemas.microsoft.com/office/drawing/2014/main" id="{8A2040C7-5A12-4F11-84B3-DBBC3AAA008C}"/>
              </a:ext>
            </a:extLst>
          </p:cNvPr>
          <p:cNvSpPr>
            <a:spLocks noGrp="1"/>
          </p:cNvSpPr>
          <p:nvPr>
            <p:ph type="sldNum" sz="quarter" idx="10"/>
          </p:nvPr>
        </p:nvSpPr>
        <p:spPr>
          <a:xfrm>
            <a:off x="11608823" y="6356350"/>
            <a:ext cx="398958" cy="365125"/>
          </a:xfrm>
        </p:spPr>
        <p:txBody>
          <a:bodyPr/>
          <a:lstStyle/>
          <a:p>
            <a:fld id="{584EAAFE-CFE5-40AD-8E95-5BFF290DC5CF}" type="slidenum">
              <a:rPr kumimoji="1" lang="ja-JP" altLang="en-US" smtClean="0"/>
              <a:pPr/>
              <a:t>9</a:t>
            </a:fld>
            <a:endParaRPr kumimoji="1" lang="ja-JP" altLang="en-US"/>
          </a:p>
        </p:txBody>
      </p:sp>
      <p:sp>
        <p:nvSpPr>
          <p:cNvPr id="43" name="テキスト ボックス 42">
            <a:extLst>
              <a:ext uri="{FF2B5EF4-FFF2-40B4-BE49-F238E27FC236}">
                <a16:creationId xmlns:a16="http://schemas.microsoft.com/office/drawing/2014/main" id="{FCEB4CFE-5833-48EE-8DC0-F38F1AB7B342}"/>
              </a:ext>
            </a:extLst>
          </p:cNvPr>
          <p:cNvSpPr txBox="1"/>
          <p:nvPr/>
        </p:nvSpPr>
        <p:spPr>
          <a:xfrm>
            <a:off x="5722689" y="5211422"/>
            <a:ext cx="415498" cy="369332"/>
          </a:xfrm>
          <a:prstGeom prst="rect">
            <a:avLst/>
          </a:prstGeom>
          <a:noFill/>
        </p:spPr>
        <p:txBody>
          <a:bodyPr wrap="none" rtlCol="0">
            <a:spAutoFit/>
          </a:bodyPr>
          <a:lstStyle/>
          <a:p>
            <a:r>
              <a:rPr kumimoji="1" lang="ja-JP" altLang="en-US" b="1" dirty="0">
                <a:solidFill>
                  <a:srgbClr val="FF0000"/>
                </a:solidFill>
              </a:rPr>
              <a:t>済</a:t>
            </a:r>
          </a:p>
        </p:txBody>
      </p:sp>
      <p:sp>
        <p:nvSpPr>
          <p:cNvPr id="44" name="テキスト ボックス 43">
            <a:extLst>
              <a:ext uri="{FF2B5EF4-FFF2-40B4-BE49-F238E27FC236}">
                <a16:creationId xmlns:a16="http://schemas.microsoft.com/office/drawing/2014/main" id="{8162C7C4-C8D6-445C-AE14-B72010059AA8}"/>
              </a:ext>
            </a:extLst>
          </p:cNvPr>
          <p:cNvSpPr txBox="1"/>
          <p:nvPr/>
        </p:nvSpPr>
        <p:spPr>
          <a:xfrm>
            <a:off x="5722752" y="3359960"/>
            <a:ext cx="415498" cy="369332"/>
          </a:xfrm>
          <a:prstGeom prst="rect">
            <a:avLst/>
          </a:prstGeom>
          <a:noFill/>
        </p:spPr>
        <p:txBody>
          <a:bodyPr wrap="none" rtlCol="0">
            <a:spAutoFit/>
          </a:bodyPr>
          <a:lstStyle/>
          <a:p>
            <a:r>
              <a:rPr kumimoji="1" lang="ja-JP" altLang="en-US" b="1" dirty="0">
                <a:solidFill>
                  <a:srgbClr val="FF0000"/>
                </a:solidFill>
              </a:rPr>
              <a:t>済</a:t>
            </a:r>
          </a:p>
        </p:txBody>
      </p:sp>
      <p:sp>
        <p:nvSpPr>
          <p:cNvPr id="51" name="テキスト ボックス 50">
            <a:extLst>
              <a:ext uri="{FF2B5EF4-FFF2-40B4-BE49-F238E27FC236}">
                <a16:creationId xmlns:a16="http://schemas.microsoft.com/office/drawing/2014/main" id="{91B0AD75-80F5-4DBE-90B9-818C296E97FC}"/>
              </a:ext>
            </a:extLst>
          </p:cNvPr>
          <p:cNvSpPr txBox="1"/>
          <p:nvPr/>
        </p:nvSpPr>
        <p:spPr>
          <a:xfrm>
            <a:off x="2945185" y="2122395"/>
            <a:ext cx="415498" cy="369332"/>
          </a:xfrm>
          <a:prstGeom prst="rect">
            <a:avLst/>
          </a:prstGeom>
          <a:noFill/>
        </p:spPr>
        <p:txBody>
          <a:bodyPr wrap="none" rtlCol="0">
            <a:spAutoFit/>
          </a:bodyPr>
          <a:lstStyle/>
          <a:p>
            <a:r>
              <a:rPr kumimoji="1" lang="ja-JP" altLang="en-US" b="1" dirty="0">
                <a:solidFill>
                  <a:srgbClr val="FF0000"/>
                </a:solidFill>
              </a:rPr>
              <a:t>済</a:t>
            </a:r>
          </a:p>
        </p:txBody>
      </p:sp>
      <p:sp>
        <p:nvSpPr>
          <p:cNvPr id="52" name="テキスト ボックス 51">
            <a:extLst>
              <a:ext uri="{FF2B5EF4-FFF2-40B4-BE49-F238E27FC236}">
                <a16:creationId xmlns:a16="http://schemas.microsoft.com/office/drawing/2014/main" id="{EB1CC844-87B8-4333-B314-D95ED4B54CCB}"/>
              </a:ext>
            </a:extLst>
          </p:cNvPr>
          <p:cNvSpPr txBox="1"/>
          <p:nvPr/>
        </p:nvSpPr>
        <p:spPr>
          <a:xfrm>
            <a:off x="1552582" y="2122395"/>
            <a:ext cx="415498" cy="369332"/>
          </a:xfrm>
          <a:prstGeom prst="rect">
            <a:avLst/>
          </a:prstGeom>
          <a:noFill/>
        </p:spPr>
        <p:txBody>
          <a:bodyPr wrap="none" rtlCol="0">
            <a:spAutoFit/>
          </a:bodyPr>
          <a:lstStyle/>
          <a:p>
            <a:r>
              <a:rPr kumimoji="1" lang="ja-JP" altLang="en-US" b="1" dirty="0">
                <a:solidFill>
                  <a:srgbClr val="FF0000"/>
                </a:solidFill>
              </a:rPr>
              <a:t>済</a:t>
            </a:r>
          </a:p>
        </p:txBody>
      </p:sp>
      <p:sp>
        <p:nvSpPr>
          <p:cNvPr id="53" name="テキスト ボックス 52">
            <a:extLst>
              <a:ext uri="{FF2B5EF4-FFF2-40B4-BE49-F238E27FC236}">
                <a16:creationId xmlns:a16="http://schemas.microsoft.com/office/drawing/2014/main" id="{454E9E22-5F94-4F8B-A7D2-F97541D7BF2A}"/>
              </a:ext>
            </a:extLst>
          </p:cNvPr>
          <p:cNvSpPr txBox="1"/>
          <p:nvPr/>
        </p:nvSpPr>
        <p:spPr>
          <a:xfrm>
            <a:off x="10947359" y="5209844"/>
            <a:ext cx="877163" cy="369332"/>
          </a:xfrm>
          <a:prstGeom prst="rect">
            <a:avLst/>
          </a:prstGeom>
          <a:noFill/>
        </p:spPr>
        <p:txBody>
          <a:bodyPr wrap="none" rtlCol="0">
            <a:spAutoFit/>
          </a:bodyPr>
          <a:lstStyle/>
          <a:p>
            <a:r>
              <a:rPr kumimoji="1" lang="ja-JP" altLang="en-US" b="1" dirty="0">
                <a:solidFill>
                  <a:srgbClr val="FF0000"/>
                </a:solidFill>
              </a:rPr>
              <a:t>実施中</a:t>
            </a:r>
          </a:p>
        </p:txBody>
      </p:sp>
    </p:spTree>
    <p:extLst>
      <p:ext uri="{BB962C8B-B14F-4D97-AF65-F5344CB8AC3E}">
        <p14:creationId xmlns:p14="http://schemas.microsoft.com/office/powerpoint/2010/main" val="2338594728"/>
      </p:ext>
    </p:extLst>
  </p:cSld>
  <p:clrMapOvr>
    <a:masterClrMapping/>
  </p:clrMapOvr>
</p:sld>
</file>

<file path=ppt/theme/theme1.xml><?xml version="1.0" encoding="utf-8"?>
<a:theme xmlns:a="http://schemas.openxmlformats.org/drawingml/2006/main" name="Yokogawa_Template_Standard">
  <a:themeElements>
    <a:clrScheme name="yokogawa theme 2021">
      <a:dk1>
        <a:sysClr val="windowText" lastClr="000000"/>
      </a:dk1>
      <a:lt1>
        <a:sysClr val="window" lastClr="FFFFFF"/>
      </a:lt1>
      <a:dk2>
        <a:srgbClr val="85699F"/>
      </a:dk2>
      <a:lt2>
        <a:srgbClr val="95A0A4"/>
      </a:lt2>
      <a:accent1>
        <a:srgbClr val="00316C"/>
      </a:accent1>
      <a:accent2>
        <a:srgbClr val="FDD000"/>
      </a:accent2>
      <a:accent3>
        <a:srgbClr val="76B059"/>
      </a:accent3>
      <a:accent4>
        <a:srgbClr val="C74643"/>
      </a:accent4>
      <a:accent5>
        <a:srgbClr val="3DAAB1"/>
      </a:accent5>
      <a:accent6>
        <a:srgbClr val="004F9B"/>
      </a:accent6>
      <a:hlink>
        <a:srgbClr val="EB8E42"/>
      </a:hlink>
      <a:folHlink>
        <a:srgbClr val="7F623A"/>
      </a:folHlink>
    </a:clrScheme>
    <a:fontScheme name="YOKOGAWA　2021">
      <a:majorFont>
        <a:latin typeface="Arial"/>
        <a:ea typeface="Meiryo UI"/>
        <a:cs typeface=""/>
      </a:majorFont>
      <a:minorFont>
        <a:latin typeface="Arial"/>
        <a:ea typeface="Meiryo UI"/>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ctr"/>
      <a:lstStyle>
        <a:defPPr algn="ctr">
          <a:defRPr kumimoji="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プレゼンテーション1" id="{46224419-62D7-494C-A691-2866BDC51D17}" vid="{26AD0C44-5DF5-4F99-8FCF-3CB1A60450C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Yokogawa_Standard_PPTtemplate_2021N</Template>
  <TotalTime>1621</TotalTime>
  <Words>5732</Words>
  <Application>Microsoft Office PowerPoint</Application>
  <PresentationFormat>ワイド画面</PresentationFormat>
  <Paragraphs>734</Paragraphs>
  <Slides>32</Slides>
  <Notes>16</Notes>
  <HiddenSlides>1</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32</vt:i4>
      </vt:variant>
    </vt:vector>
  </HeadingPairs>
  <TitlesOfParts>
    <vt:vector size="37" baseType="lpstr">
      <vt:lpstr>Meiryo UI</vt:lpstr>
      <vt:lpstr>游ゴシック</vt:lpstr>
      <vt:lpstr>Arial</vt:lpstr>
      <vt:lpstr>Wingdings</vt:lpstr>
      <vt:lpstr>Yokogawa_Template_Standard</vt:lpstr>
      <vt:lpstr>2022年12月度 月末報告</vt:lpstr>
      <vt:lpstr>12月度の活動概要</vt:lpstr>
      <vt:lpstr>2022年12月次報告＜人工酵素設計＞</vt:lpstr>
      <vt:lpstr>FY22下期業務計画</vt:lpstr>
      <vt:lpstr>12月度の活動概要（伊崎）</vt:lpstr>
      <vt:lpstr>12月度の活動概要（橋本＆熊谷）</vt:lpstr>
      <vt:lpstr>12月度の活動概要（Wet実験；原茉）</vt:lpstr>
      <vt:lpstr>12月度の活動・詳細（Wet実験；原茉）</vt:lpstr>
      <vt:lpstr>Wet実験 2022年度　研究スケジュール</vt:lpstr>
      <vt:lpstr>Wet実験：セルロース分解酵素の合成・評価実験 実験概要</vt:lpstr>
      <vt:lpstr>Wet実験：セルロース分解酵素の合成・評価実験 実験計画・進捗</vt:lpstr>
      <vt:lpstr>Wet実験：セルロース分解酵素の合成・評価実験 実験内容</vt:lpstr>
      <vt:lpstr>Wet実験：セルロース分解酵素の合成・評価実験 実験結果：SDS-PAGEによるタンパク質発現（対象②、④）</vt:lpstr>
      <vt:lpstr>Wet実験 まとめと次月の予定</vt:lpstr>
      <vt:lpstr>次期テーマに向けた調査活動</vt:lpstr>
      <vt:lpstr>調査活動 調査項目・計画の修正</vt:lpstr>
      <vt:lpstr>調査活動 調査範囲</vt:lpstr>
      <vt:lpstr>調査活動③ー１ バイオマス分解におけるセルラーゼ製剤の位置づけ</vt:lpstr>
      <vt:lpstr>調査活動③ー１ セルラーゼ製剤のための技術調査</vt:lpstr>
      <vt:lpstr>調査活動③ー２ バイオ系物質生産における要素技術調査</vt:lpstr>
      <vt:lpstr>調査活動③ー２ バイオ系物質生産における要素技術調査</vt:lpstr>
      <vt:lpstr>調査活動 まとめ</vt:lpstr>
      <vt:lpstr>PowerPoint プレゼンテーション</vt:lpstr>
      <vt:lpstr>補足：対象② TeCel7A-TrCBM1  設計CBD入れ替え 詳細</vt:lpstr>
      <vt:lpstr>補足：対象② TeCel7A-TrCBM1  　設計CBD</vt:lpstr>
      <vt:lpstr>補足：対象② TeCel7A-設計CBD  タンパク質合成方法</vt:lpstr>
      <vt:lpstr>補足：対象④ TrCel7A  タンパク質合成方法、タンパク質濃度結果</vt:lpstr>
      <vt:lpstr>補足：対象② TeCel7A-設計CBD, 対象④ TrCel7A  すべてのSDS-PAGE結果</vt:lpstr>
      <vt:lpstr>補足：調査活動 バイオマス分解酵素の課題</vt:lpstr>
      <vt:lpstr>補足：調査活動 バイオマスリファイナリの課題</vt:lpstr>
      <vt:lpstr>補足：調査活動 酵素・生物触媒</vt:lpstr>
      <vt:lpstr>補足：調査活動 再生可能資源の活用・バイオ系物質生産とYOKOGAWA R&amp;Dの状況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2022年7月度 人工酵素設計　月報</dc:title>
  <dc:creator>Hashimoto, Himuro (Himuro.Hashimoto@yokogawa.com)</dc:creator>
  <cp:lastModifiedBy>Kumagai, Wataru (Wataru.Kumagai@yokogawa.com)</cp:lastModifiedBy>
  <cp:revision>239</cp:revision>
  <dcterms:created xsi:type="dcterms:W3CDTF">2022-07-27T01:29:24Z</dcterms:created>
  <dcterms:modified xsi:type="dcterms:W3CDTF">2022-12-20T11:06:36Z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9b5a962-1a7a-4bf8-819d-07a170110954_Enabled">
    <vt:lpwstr>true</vt:lpwstr>
  </property>
  <property fmtid="{D5CDD505-2E9C-101B-9397-08002B2CF9AE}" pid="3" name="MSIP_Label_69b5a962-1a7a-4bf8-819d-07a170110954_SetDate">
    <vt:lpwstr>2022-12-19T09:27:51Z</vt:lpwstr>
  </property>
  <property fmtid="{D5CDD505-2E9C-101B-9397-08002B2CF9AE}" pid="4" name="MSIP_Label_69b5a962-1a7a-4bf8-819d-07a170110954_Method">
    <vt:lpwstr>Standard</vt:lpwstr>
  </property>
  <property fmtid="{D5CDD505-2E9C-101B-9397-08002B2CF9AE}" pid="5" name="MSIP_Label_69b5a962-1a7a-4bf8-819d-07a170110954_Name">
    <vt:lpwstr>InternalUse</vt:lpwstr>
  </property>
  <property fmtid="{D5CDD505-2E9C-101B-9397-08002B2CF9AE}" pid="6" name="MSIP_Label_69b5a962-1a7a-4bf8-819d-07a170110954_SiteId">
    <vt:lpwstr>0da2a83b-13d9-4a35-965f-ec53a220ed9d</vt:lpwstr>
  </property>
  <property fmtid="{D5CDD505-2E9C-101B-9397-08002B2CF9AE}" pid="7" name="MSIP_Label_69b5a962-1a7a-4bf8-819d-07a170110954_ActionId">
    <vt:lpwstr>3da15cf6-25f5-4490-a174-b216f37552e9</vt:lpwstr>
  </property>
  <property fmtid="{D5CDD505-2E9C-101B-9397-08002B2CF9AE}" pid="8" name="MSIP_Label_69b5a962-1a7a-4bf8-819d-07a170110954_ContentBits">
    <vt:lpwstr>0</vt:lpwstr>
  </property>
</Properties>
</file>