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3913" r:id="rId2"/>
    <p:sldId id="3947" r:id="rId3"/>
    <p:sldId id="3946" r:id="rId4"/>
    <p:sldId id="3938" r:id="rId5"/>
    <p:sldId id="3939" r:id="rId6"/>
    <p:sldId id="3941" r:id="rId7"/>
    <p:sldId id="3940" r:id="rId8"/>
    <p:sldId id="3949" r:id="rId9"/>
    <p:sldId id="3950" r:id="rId10"/>
    <p:sldId id="3944" r:id="rId11"/>
    <p:sldId id="3943" r:id="rId12"/>
    <p:sldId id="3956" r:id="rId13"/>
    <p:sldId id="3958" r:id="rId14"/>
    <p:sldId id="3945" r:id="rId15"/>
    <p:sldId id="3957" r:id="rId16"/>
    <p:sldId id="3954" r:id="rId17"/>
    <p:sldId id="3955" r:id="rId18"/>
    <p:sldId id="395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3913"/>
            <p14:sldId id="3947"/>
            <p14:sldId id="3946"/>
            <p14:sldId id="3938"/>
            <p14:sldId id="3939"/>
            <p14:sldId id="3941"/>
            <p14:sldId id="3940"/>
            <p14:sldId id="3949"/>
            <p14:sldId id="3950"/>
            <p14:sldId id="3944"/>
            <p14:sldId id="3943"/>
            <p14:sldId id="3956"/>
            <p14:sldId id="3958"/>
            <p14:sldId id="3945"/>
            <p14:sldId id="3957"/>
            <p14:sldId id="3954"/>
            <p14:sldId id="3955"/>
            <p14:sldId id="39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EAC5D-4343-4EFD-948C-005EF7DF7EF1}" v="58" dt="2022-12-07T05:50:55.50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74" autoAdjust="0"/>
    <p:restoredTop sz="96106" autoAdjust="0"/>
  </p:normalViewPr>
  <p:slideViewPr>
    <p:cSldViewPr snapToGrid="0">
      <p:cViewPr varScale="1">
        <p:scale>
          <a:sx n="105" d="100"/>
          <a:sy n="105" d="100"/>
        </p:scale>
        <p:origin x="120" y="112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zaki, Fumiaki (Fumiaki.Izaki@yokogawa.com)" userId="bc875e88-d07c-472c-8ef4-4be80e510a87" providerId="ADAL" clId="{D35EAC5D-4343-4EFD-948C-005EF7DF7EF1}"/>
    <pc:docChg chg="undo custSel addSld delSld modSld sldOrd delSection modSection">
      <pc:chgData name="Izaki, Fumiaki (Fumiaki.Izaki@yokogawa.com)" userId="bc875e88-d07c-472c-8ef4-4be80e510a87" providerId="ADAL" clId="{D35EAC5D-4343-4EFD-948C-005EF7DF7EF1}" dt="2022-12-07T08:49:44.553" v="9388" actId="18676"/>
      <pc:docMkLst>
        <pc:docMk/>
      </pc:docMkLst>
      <pc:sldChg chg="del">
        <pc:chgData name="Izaki, Fumiaki (Fumiaki.Izaki@yokogawa.com)" userId="bc875e88-d07c-472c-8ef4-4be80e510a87" providerId="ADAL" clId="{D35EAC5D-4343-4EFD-948C-005EF7DF7EF1}" dt="2022-12-07T08:49:24.182" v="9385" actId="18676"/>
        <pc:sldMkLst>
          <pc:docMk/>
          <pc:sldMk cId="1913071292" sldId="1368"/>
        </pc:sldMkLst>
      </pc:sldChg>
      <pc:sldChg chg="del">
        <pc:chgData name="Izaki, Fumiaki (Fumiaki.Izaki@yokogawa.com)" userId="bc875e88-d07c-472c-8ef4-4be80e510a87" providerId="ADAL" clId="{D35EAC5D-4343-4EFD-948C-005EF7DF7EF1}" dt="2022-12-07T08:49:24.182" v="9385" actId="18676"/>
        <pc:sldMkLst>
          <pc:docMk/>
          <pc:sldMk cId="3370553117" sldId="1425"/>
        </pc:sldMkLst>
      </pc:sldChg>
      <pc:sldChg chg="del">
        <pc:chgData name="Izaki, Fumiaki (Fumiaki.Izaki@yokogawa.com)" userId="bc875e88-d07c-472c-8ef4-4be80e510a87" providerId="ADAL" clId="{D35EAC5D-4343-4EFD-948C-005EF7DF7EF1}" dt="2022-12-07T08:49:24.182" v="9385" actId="18676"/>
        <pc:sldMkLst>
          <pc:docMk/>
          <pc:sldMk cId="3021447031" sldId="1426"/>
        </pc:sldMkLst>
      </pc:sldChg>
      <pc:sldChg chg="del">
        <pc:chgData name="Izaki, Fumiaki (Fumiaki.Izaki@yokogawa.com)" userId="bc875e88-d07c-472c-8ef4-4be80e510a87" providerId="ADAL" clId="{D35EAC5D-4343-4EFD-948C-005EF7DF7EF1}" dt="2022-12-07T08:49:44.553" v="9388" actId="18676"/>
        <pc:sldMkLst>
          <pc:docMk/>
          <pc:sldMk cId="2749534235" sldId="1434"/>
        </pc:sldMkLst>
      </pc:sldChg>
      <pc:sldChg chg="del">
        <pc:chgData name="Izaki, Fumiaki (Fumiaki.Izaki@yokogawa.com)" userId="bc875e88-d07c-472c-8ef4-4be80e510a87" providerId="ADAL" clId="{D35EAC5D-4343-4EFD-948C-005EF7DF7EF1}" dt="2022-12-07T08:49:44.553" v="9388" actId="18676"/>
        <pc:sldMkLst>
          <pc:docMk/>
          <pc:sldMk cId="505789567" sldId="1439"/>
        </pc:sldMkLst>
      </pc:sldChg>
      <pc:sldChg chg="del">
        <pc:chgData name="Izaki, Fumiaki (Fumiaki.Izaki@yokogawa.com)" userId="bc875e88-d07c-472c-8ef4-4be80e510a87" providerId="ADAL" clId="{D35EAC5D-4343-4EFD-948C-005EF7DF7EF1}" dt="2022-12-07T08:49:24.182" v="9385" actId="18676"/>
        <pc:sldMkLst>
          <pc:docMk/>
          <pc:sldMk cId="123527869" sldId="1443"/>
        </pc:sldMkLst>
      </pc:sldChg>
      <pc:sldChg chg="del">
        <pc:chgData name="Izaki, Fumiaki (Fumiaki.Izaki@yokogawa.com)" userId="bc875e88-d07c-472c-8ef4-4be80e510a87" providerId="ADAL" clId="{D35EAC5D-4343-4EFD-948C-005EF7DF7EF1}" dt="2022-12-07T08:49:44.553" v="9388" actId="18676"/>
        <pc:sldMkLst>
          <pc:docMk/>
          <pc:sldMk cId="2752036671" sldId="1444"/>
        </pc:sldMkLst>
      </pc:sldChg>
      <pc:sldChg chg="del">
        <pc:chgData name="Izaki, Fumiaki (Fumiaki.Izaki@yokogawa.com)" userId="bc875e88-d07c-472c-8ef4-4be80e510a87" providerId="ADAL" clId="{D35EAC5D-4343-4EFD-948C-005EF7DF7EF1}" dt="2022-12-07T08:49:24.182" v="9385" actId="18676"/>
        <pc:sldMkLst>
          <pc:docMk/>
          <pc:sldMk cId="1322704850" sldId="1445"/>
        </pc:sldMkLst>
      </pc:sldChg>
      <pc:sldChg chg="del">
        <pc:chgData name="Izaki, Fumiaki (Fumiaki.Izaki@yokogawa.com)" userId="bc875e88-d07c-472c-8ef4-4be80e510a87" providerId="ADAL" clId="{D35EAC5D-4343-4EFD-948C-005EF7DF7EF1}" dt="2022-12-07T08:49:44.553" v="9388" actId="18676"/>
        <pc:sldMkLst>
          <pc:docMk/>
          <pc:sldMk cId="887585952" sldId="1447"/>
        </pc:sldMkLst>
      </pc:sldChg>
      <pc:sldChg chg="del">
        <pc:chgData name="Izaki, Fumiaki (Fumiaki.Izaki@yokogawa.com)" userId="bc875e88-d07c-472c-8ef4-4be80e510a87" providerId="ADAL" clId="{D35EAC5D-4343-4EFD-948C-005EF7DF7EF1}" dt="2022-12-07T08:49:44.553" v="9388" actId="18676"/>
        <pc:sldMkLst>
          <pc:docMk/>
          <pc:sldMk cId="3267470971" sldId="1448"/>
        </pc:sldMkLst>
      </pc:sldChg>
      <pc:sldChg chg="del">
        <pc:chgData name="Izaki, Fumiaki (Fumiaki.Izaki@yokogawa.com)" userId="bc875e88-d07c-472c-8ef4-4be80e510a87" providerId="ADAL" clId="{D35EAC5D-4343-4EFD-948C-005EF7DF7EF1}" dt="2022-12-07T08:49:29.852" v="9386" actId="18676"/>
        <pc:sldMkLst>
          <pc:docMk/>
          <pc:sldMk cId="3369080024" sldId="1456"/>
        </pc:sldMkLst>
      </pc:sldChg>
      <pc:sldChg chg="del">
        <pc:chgData name="Izaki, Fumiaki (Fumiaki.Izaki@yokogawa.com)" userId="bc875e88-d07c-472c-8ef4-4be80e510a87" providerId="ADAL" clId="{D35EAC5D-4343-4EFD-948C-005EF7DF7EF1}" dt="2022-12-07T08:49:24.182" v="9385" actId="18676"/>
        <pc:sldMkLst>
          <pc:docMk/>
          <pc:sldMk cId="1153216315" sldId="1477"/>
        </pc:sldMkLst>
      </pc:sldChg>
      <pc:sldChg chg="del">
        <pc:chgData name="Izaki, Fumiaki (Fumiaki.Izaki@yokogawa.com)" userId="bc875e88-d07c-472c-8ef4-4be80e510a87" providerId="ADAL" clId="{D35EAC5D-4343-4EFD-948C-005EF7DF7EF1}" dt="2022-12-07T08:49:24.182" v="9385" actId="18676"/>
        <pc:sldMkLst>
          <pc:docMk/>
          <pc:sldMk cId="3450875681" sldId="1520"/>
        </pc:sldMkLst>
      </pc:sldChg>
      <pc:sldChg chg="del">
        <pc:chgData name="Izaki, Fumiaki (Fumiaki.Izaki@yokogawa.com)" userId="bc875e88-d07c-472c-8ef4-4be80e510a87" providerId="ADAL" clId="{D35EAC5D-4343-4EFD-948C-005EF7DF7EF1}" dt="2022-12-07T08:49:29.852" v="9386" actId="18676"/>
        <pc:sldMkLst>
          <pc:docMk/>
          <pc:sldMk cId="1344095709" sldId="1528"/>
        </pc:sldMkLst>
      </pc:sldChg>
      <pc:sldChg chg="del">
        <pc:chgData name="Izaki, Fumiaki (Fumiaki.Izaki@yokogawa.com)" userId="bc875e88-d07c-472c-8ef4-4be80e510a87" providerId="ADAL" clId="{D35EAC5D-4343-4EFD-948C-005EF7DF7EF1}" dt="2022-12-07T08:49:29.852" v="9386" actId="18676"/>
        <pc:sldMkLst>
          <pc:docMk/>
          <pc:sldMk cId="2556317350" sldId="1529"/>
        </pc:sldMkLst>
      </pc:sldChg>
      <pc:sldChg chg="del">
        <pc:chgData name="Izaki, Fumiaki (Fumiaki.Izaki@yokogawa.com)" userId="bc875e88-d07c-472c-8ef4-4be80e510a87" providerId="ADAL" clId="{D35EAC5D-4343-4EFD-948C-005EF7DF7EF1}" dt="2022-12-07T08:49:29.852" v="9386" actId="18676"/>
        <pc:sldMkLst>
          <pc:docMk/>
          <pc:sldMk cId="1046290669" sldId="1531"/>
        </pc:sldMkLst>
      </pc:sldChg>
      <pc:sldChg chg="del">
        <pc:chgData name="Izaki, Fumiaki (Fumiaki.Izaki@yokogawa.com)" userId="bc875e88-d07c-472c-8ef4-4be80e510a87" providerId="ADAL" clId="{D35EAC5D-4343-4EFD-948C-005EF7DF7EF1}" dt="2022-12-07T08:49:29.852" v="9386" actId="18676"/>
        <pc:sldMkLst>
          <pc:docMk/>
          <pc:sldMk cId="117442646" sldId="1532"/>
        </pc:sldMkLst>
      </pc:sldChg>
      <pc:sldChg chg="del">
        <pc:chgData name="Izaki, Fumiaki (Fumiaki.Izaki@yokogawa.com)" userId="bc875e88-d07c-472c-8ef4-4be80e510a87" providerId="ADAL" clId="{D35EAC5D-4343-4EFD-948C-005EF7DF7EF1}" dt="2022-12-07T08:49:29.852" v="9386" actId="18676"/>
        <pc:sldMkLst>
          <pc:docMk/>
          <pc:sldMk cId="4292467538" sldId="1533"/>
        </pc:sldMkLst>
      </pc:sldChg>
      <pc:sldChg chg="del">
        <pc:chgData name="Izaki, Fumiaki (Fumiaki.Izaki@yokogawa.com)" userId="bc875e88-d07c-472c-8ef4-4be80e510a87" providerId="ADAL" clId="{D35EAC5D-4343-4EFD-948C-005EF7DF7EF1}" dt="2022-12-07T08:49:29.852" v="9386" actId="18676"/>
        <pc:sldMkLst>
          <pc:docMk/>
          <pc:sldMk cId="85104600" sldId="1534"/>
        </pc:sldMkLst>
      </pc:sldChg>
      <pc:sldChg chg="del">
        <pc:chgData name="Izaki, Fumiaki (Fumiaki.Izaki@yokogawa.com)" userId="bc875e88-d07c-472c-8ef4-4be80e510a87" providerId="ADAL" clId="{D35EAC5D-4343-4EFD-948C-005EF7DF7EF1}" dt="2022-12-07T08:49:29.852" v="9386" actId="18676"/>
        <pc:sldMkLst>
          <pc:docMk/>
          <pc:sldMk cId="915048137" sldId="1535"/>
        </pc:sldMkLst>
      </pc:sldChg>
      <pc:sldChg chg="del">
        <pc:chgData name="Izaki, Fumiaki (Fumiaki.Izaki@yokogawa.com)" userId="bc875e88-d07c-472c-8ef4-4be80e510a87" providerId="ADAL" clId="{D35EAC5D-4343-4EFD-948C-005EF7DF7EF1}" dt="2022-12-07T08:49:29.852" v="9386" actId="18676"/>
        <pc:sldMkLst>
          <pc:docMk/>
          <pc:sldMk cId="3897602811" sldId="1536"/>
        </pc:sldMkLst>
      </pc:sldChg>
      <pc:sldChg chg="del">
        <pc:chgData name="Izaki, Fumiaki (Fumiaki.Izaki@yokogawa.com)" userId="bc875e88-d07c-472c-8ef4-4be80e510a87" providerId="ADAL" clId="{D35EAC5D-4343-4EFD-948C-005EF7DF7EF1}" dt="2022-12-07T08:49:29.852" v="9386" actId="18676"/>
        <pc:sldMkLst>
          <pc:docMk/>
          <pc:sldMk cId="4222709470" sldId="1541"/>
        </pc:sldMkLst>
      </pc:sldChg>
      <pc:sldChg chg="del">
        <pc:chgData name="Izaki, Fumiaki (Fumiaki.Izaki@yokogawa.com)" userId="bc875e88-d07c-472c-8ef4-4be80e510a87" providerId="ADAL" clId="{D35EAC5D-4343-4EFD-948C-005EF7DF7EF1}" dt="2022-12-07T08:49:29.852" v="9386" actId="18676"/>
        <pc:sldMkLst>
          <pc:docMk/>
          <pc:sldMk cId="1014986100" sldId="1542"/>
        </pc:sldMkLst>
      </pc:sldChg>
      <pc:sldChg chg="del">
        <pc:chgData name="Izaki, Fumiaki (Fumiaki.Izaki@yokogawa.com)" userId="bc875e88-d07c-472c-8ef4-4be80e510a87" providerId="ADAL" clId="{D35EAC5D-4343-4EFD-948C-005EF7DF7EF1}" dt="2022-12-07T08:49:29.852" v="9386" actId="18676"/>
        <pc:sldMkLst>
          <pc:docMk/>
          <pc:sldMk cId="3143244904" sldId="1544"/>
        </pc:sldMkLst>
      </pc:sldChg>
      <pc:sldChg chg="del">
        <pc:chgData name="Izaki, Fumiaki (Fumiaki.Izaki@yokogawa.com)" userId="bc875e88-d07c-472c-8ef4-4be80e510a87" providerId="ADAL" clId="{D35EAC5D-4343-4EFD-948C-005EF7DF7EF1}" dt="2022-12-07T08:49:29.852" v="9386" actId="18676"/>
        <pc:sldMkLst>
          <pc:docMk/>
          <pc:sldMk cId="829477661" sldId="1547"/>
        </pc:sldMkLst>
      </pc:sldChg>
      <pc:sldChg chg="del">
        <pc:chgData name="Izaki, Fumiaki (Fumiaki.Izaki@yokogawa.com)" userId="bc875e88-d07c-472c-8ef4-4be80e510a87" providerId="ADAL" clId="{D35EAC5D-4343-4EFD-948C-005EF7DF7EF1}" dt="2022-12-07T08:49:29.852" v="9386" actId="18676"/>
        <pc:sldMkLst>
          <pc:docMk/>
          <pc:sldMk cId="376470984" sldId="1548"/>
        </pc:sldMkLst>
      </pc:sldChg>
      <pc:sldChg chg="del">
        <pc:chgData name="Izaki, Fumiaki (Fumiaki.Izaki@yokogawa.com)" userId="bc875e88-d07c-472c-8ef4-4be80e510a87" providerId="ADAL" clId="{D35EAC5D-4343-4EFD-948C-005EF7DF7EF1}" dt="2022-12-07T08:49:29.852" v="9386" actId="18676"/>
        <pc:sldMkLst>
          <pc:docMk/>
          <pc:sldMk cId="130616054" sldId="1549"/>
        </pc:sldMkLst>
      </pc:sldChg>
      <pc:sldChg chg="del">
        <pc:chgData name="Izaki, Fumiaki (Fumiaki.Izaki@yokogawa.com)" userId="bc875e88-d07c-472c-8ef4-4be80e510a87" providerId="ADAL" clId="{D35EAC5D-4343-4EFD-948C-005EF7DF7EF1}" dt="2022-12-07T08:49:24.182" v="9385" actId="18676"/>
        <pc:sldMkLst>
          <pc:docMk/>
          <pc:sldMk cId="387889080" sldId="3912"/>
        </pc:sldMkLst>
      </pc:sldChg>
      <pc:sldChg chg="del">
        <pc:chgData name="Izaki, Fumiaki (Fumiaki.Izaki@yokogawa.com)" userId="bc875e88-d07c-472c-8ef4-4be80e510a87" providerId="ADAL" clId="{D35EAC5D-4343-4EFD-948C-005EF7DF7EF1}" dt="2022-12-07T08:49:24.182" v="9385" actId="18676"/>
        <pc:sldMkLst>
          <pc:docMk/>
          <pc:sldMk cId="1096597310" sldId="3914"/>
        </pc:sldMkLst>
      </pc:sldChg>
      <pc:sldChg chg="del">
        <pc:chgData name="Izaki, Fumiaki (Fumiaki.Izaki@yokogawa.com)" userId="bc875e88-d07c-472c-8ef4-4be80e510a87" providerId="ADAL" clId="{D35EAC5D-4343-4EFD-948C-005EF7DF7EF1}" dt="2022-12-07T08:49:24.182" v="9385" actId="18676"/>
        <pc:sldMkLst>
          <pc:docMk/>
          <pc:sldMk cId="3098789837" sldId="3915"/>
        </pc:sldMkLst>
      </pc:sldChg>
      <pc:sldChg chg="del">
        <pc:chgData name="Izaki, Fumiaki (Fumiaki.Izaki@yokogawa.com)" userId="bc875e88-d07c-472c-8ef4-4be80e510a87" providerId="ADAL" clId="{D35EAC5D-4343-4EFD-948C-005EF7DF7EF1}" dt="2022-12-07T08:49:24.182" v="9385" actId="18676"/>
        <pc:sldMkLst>
          <pc:docMk/>
          <pc:sldMk cId="2996081561" sldId="3916"/>
        </pc:sldMkLst>
      </pc:sldChg>
      <pc:sldChg chg="del">
        <pc:chgData name="Izaki, Fumiaki (Fumiaki.Izaki@yokogawa.com)" userId="bc875e88-d07c-472c-8ef4-4be80e510a87" providerId="ADAL" clId="{D35EAC5D-4343-4EFD-948C-005EF7DF7EF1}" dt="2022-12-07T08:49:24.182" v="9385" actId="18676"/>
        <pc:sldMkLst>
          <pc:docMk/>
          <pc:sldMk cId="1796312119" sldId="3917"/>
        </pc:sldMkLst>
      </pc:sldChg>
      <pc:sldChg chg="del">
        <pc:chgData name="Izaki, Fumiaki (Fumiaki.Izaki@yokogawa.com)" userId="bc875e88-d07c-472c-8ef4-4be80e510a87" providerId="ADAL" clId="{D35EAC5D-4343-4EFD-948C-005EF7DF7EF1}" dt="2022-12-07T08:49:39.973" v="9387" actId="18676"/>
        <pc:sldMkLst>
          <pc:docMk/>
          <pc:sldMk cId="526264015" sldId="3918"/>
        </pc:sldMkLst>
      </pc:sldChg>
      <pc:sldChg chg="del">
        <pc:chgData name="Izaki, Fumiaki (Fumiaki.Izaki@yokogawa.com)" userId="bc875e88-d07c-472c-8ef4-4be80e510a87" providerId="ADAL" clId="{D35EAC5D-4343-4EFD-948C-005EF7DF7EF1}" dt="2022-12-07T08:49:39.973" v="9387" actId="18676"/>
        <pc:sldMkLst>
          <pc:docMk/>
          <pc:sldMk cId="2501860386" sldId="3919"/>
        </pc:sldMkLst>
      </pc:sldChg>
      <pc:sldChg chg="del">
        <pc:chgData name="Izaki, Fumiaki (Fumiaki.Izaki@yokogawa.com)" userId="bc875e88-d07c-472c-8ef4-4be80e510a87" providerId="ADAL" clId="{D35EAC5D-4343-4EFD-948C-005EF7DF7EF1}" dt="2022-12-07T08:49:39.973" v="9387" actId="18676"/>
        <pc:sldMkLst>
          <pc:docMk/>
          <pc:sldMk cId="3938464005" sldId="3920"/>
        </pc:sldMkLst>
      </pc:sldChg>
      <pc:sldChg chg="del">
        <pc:chgData name="Izaki, Fumiaki (Fumiaki.Izaki@yokogawa.com)" userId="bc875e88-d07c-472c-8ef4-4be80e510a87" providerId="ADAL" clId="{D35EAC5D-4343-4EFD-948C-005EF7DF7EF1}" dt="2022-12-07T08:49:09.713" v="9384" actId="18676"/>
        <pc:sldMkLst>
          <pc:docMk/>
          <pc:sldMk cId="2653310387" sldId="3921"/>
        </pc:sldMkLst>
      </pc:sldChg>
      <pc:sldChg chg="del">
        <pc:chgData name="Izaki, Fumiaki (Fumiaki.Izaki@yokogawa.com)" userId="bc875e88-d07c-472c-8ef4-4be80e510a87" providerId="ADAL" clId="{D35EAC5D-4343-4EFD-948C-005EF7DF7EF1}" dt="2022-12-07T08:49:09.713" v="9384" actId="18676"/>
        <pc:sldMkLst>
          <pc:docMk/>
          <pc:sldMk cId="852826639" sldId="3922"/>
        </pc:sldMkLst>
      </pc:sldChg>
      <pc:sldChg chg="del">
        <pc:chgData name="Izaki, Fumiaki (Fumiaki.Izaki@yokogawa.com)" userId="bc875e88-d07c-472c-8ef4-4be80e510a87" providerId="ADAL" clId="{D35EAC5D-4343-4EFD-948C-005EF7DF7EF1}" dt="2022-12-07T08:49:09.713" v="9384" actId="18676"/>
        <pc:sldMkLst>
          <pc:docMk/>
          <pc:sldMk cId="2121848423" sldId="3923"/>
        </pc:sldMkLst>
      </pc:sldChg>
      <pc:sldChg chg="del">
        <pc:chgData name="Izaki, Fumiaki (Fumiaki.Izaki@yokogawa.com)" userId="bc875e88-d07c-472c-8ef4-4be80e510a87" providerId="ADAL" clId="{D35EAC5D-4343-4EFD-948C-005EF7DF7EF1}" dt="2022-12-07T08:49:09.713" v="9384" actId="18676"/>
        <pc:sldMkLst>
          <pc:docMk/>
          <pc:sldMk cId="2729880703" sldId="3924"/>
        </pc:sldMkLst>
      </pc:sldChg>
      <pc:sldChg chg="del">
        <pc:chgData name="Izaki, Fumiaki (Fumiaki.Izaki@yokogawa.com)" userId="bc875e88-d07c-472c-8ef4-4be80e510a87" providerId="ADAL" clId="{D35EAC5D-4343-4EFD-948C-005EF7DF7EF1}" dt="2022-12-07T08:49:09.713" v="9384" actId="18676"/>
        <pc:sldMkLst>
          <pc:docMk/>
          <pc:sldMk cId="4161620624" sldId="3925"/>
        </pc:sldMkLst>
      </pc:sldChg>
      <pc:sldChg chg="del">
        <pc:chgData name="Izaki, Fumiaki (Fumiaki.Izaki@yokogawa.com)" userId="bc875e88-d07c-472c-8ef4-4be80e510a87" providerId="ADAL" clId="{D35EAC5D-4343-4EFD-948C-005EF7DF7EF1}" dt="2022-12-07T08:49:09.713" v="9384" actId="18676"/>
        <pc:sldMkLst>
          <pc:docMk/>
          <pc:sldMk cId="1022650380" sldId="3927"/>
        </pc:sldMkLst>
      </pc:sldChg>
      <pc:sldChg chg="del">
        <pc:chgData name="Izaki, Fumiaki (Fumiaki.Izaki@yokogawa.com)" userId="bc875e88-d07c-472c-8ef4-4be80e510a87" providerId="ADAL" clId="{D35EAC5D-4343-4EFD-948C-005EF7DF7EF1}" dt="2022-12-07T08:49:24.182" v="9385" actId="18676"/>
        <pc:sldMkLst>
          <pc:docMk/>
          <pc:sldMk cId="3731713170" sldId="3928"/>
        </pc:sldMkLst>
      </pc:sldChg>
      <pc:sldChg chg="del">
        <pc:chgData name="Izaki, Fumiaki (Fumiaki.Izaki@yokogawa.com)" userId="bc875e88-d07c-472c-8ef4-4be80e510a87" providerId="ADAL" clId="{D35EAC5D-4343-4EFD-948C-005EF7DF7EF1}" dt="2022-12-07T08:49:24.182" v="9385" actId="18676"/>
        <pc:sldMkLst>
          <pc:docMk/>
          <pc:sldMk cId="2654238999" sldId="3929"/>
        </pc:sldMkLst>
      </pc:sldChg>
      <pc:sldChg chg="del">
        <pc:chgData name="Izaki, Fumiaki (Fumiaki.Izaki@yokogawa.com)" userId="bc875e88-d07c-472c-8ef4-4be80e510a87" providerId="ADAL" clId="{D35EAC5D-4343-4EFD-948C-005EF7DF7EF1}" dt="2022-12-07T08:49:24.182" v="9385" actId="18676"/>
        <pc:sldMkLst>
          <pc:docMk/>
          <pc:sldMk cId="2164113475" sldId="3932"/>
        </pc:sldMkLst>
      </pc:sldChg>
      <pc:sldChg chg="del">
        <pc:chgData name="Izaki, Fumiaki (Fumiaki.Izaki@yokogawa.com)" userId="bc875e88-d07c-472c-8ef4-4be80e510a87" providerId="ADAL" clId="{D35EAC5D-4343-4EFD-948C-005EF7DF7EF1}" dt="2022-12-07T08:49:29.852" v="9386" actId="18676"/>
        <pc:sldMkLst>
          <pc:docMk/>
          <pc:sldMk cId="4234713159" sldId="3933"/>
        </pc:sldMkLst>
      </pc:sldChg>
      <pc:sldChg chg="del">
        <pc:chgData name="Izaki, Fumiaki (Fumiaki.Izaki@yokogawa.com)" userId="bc875e88-d07c-472c-8ef4-4be80e510a87" providerId="ADAL" clId="{D35EAC5D-4343-4EFD-948C-005EF7DF7EF1}" dt="2022-12-07T08:49:09.713" v="9384" actId="18676"/>
        <pc:sldMkLst>
          <pc:docMk/>
          <pc:sldMk cId="1789528976" sldId="3934"/>
        </pc:sldMkLst>
      </pc:sldChg>
      <pc:sldChg chg="del">
        <pc:chgData name="Izaki, Fumiaki (Fumiaki.Izaki@yokogawa.com)" userId="bc875e88-d07c-472c-8ef4-4be80e510a87" providerId="ADAL" clId="{D35EAC5D-4343-4EFD-948C-005EF7DF7EF1}" dt="2022-12-07T08:49:39.973" v="9387" actId="18676"/>
        <pc:sldMkLst>
          <pc:docMk/>
          <pc:sldMk cId="2776035320" sldId="3935"/>
        </pc:sldMkLst>
      </pc:sldChg>
      <pc:sldChg chg="del">
        <pc:chgData name="Izaki, Fumiaki (Fumiaki.Izaki@yokogawa.com)" userId="bc875e88-d07c-472c-8ef4-4be80e510a87" providerId="ADAL" clId="{D35EAC5D-4343-4EFD-948C-005EF7DF7EF1}" dt="2022-12-07T08:49:44.553" v="9388" actId="18676"/>
        <pc:sldMkLst>
          <pc:docMk/>
          <pc:sldMk cId="826446673" sldId="3936"/>
        </pc:sldMkLst>
      </pc:sldChg>
      <pc:sldChg chg="del">
        <pc:chgData name="Izaki, Fumiaki (Fumiaki.Izaki@yokogawa.com)" userId="bc875e88-d07c-472c-8ef4-4be80e510a87" providerId="ADAL" clId="{D35EAC5D-4343-4EFD-948C-005EF7DF7EF1}" dt="2022-12-07T08:49:24.182" v="9385" actId="18676"/>
        <pc:sldMkLst>
          <pc:docMk/>
          <pc:sldMk cId="393906318" sldId="3937"/>
        </pc:sldMkLst>
      </pc:sldChg>
      <pc:sldChg chg="modSp mod">
        <pc:chgData name="Izaki, Fumiaki (Fumiaki.Izaki@yokogawa.com)" userId="bc875e88-d07c-472c-8ef4-4be80e510a87" providerId="ADAL" clId="{D35EAC5D-4343-4EFD-948C-005EF7DF7EF1}" dt="2022-12-07T00:59:44.368" v="1419" actId="20577"/>
        <pc:sldMkLst>
          <pc:docMk/>
          <pc:sldMk cId="2071852670" sldId="3938"/>
        </pc:sldMkLst>
        <pc:spChg chg="mod">
          <ac:chgData name="Izaki, Fumiaki (Fumiaki.Izaki@yokogawa.com)" userId="bc875e88-d07c-472c-8ef4-4be80e510a87" providerId="ADAL" clId="{D35EAC5D-4343-4EFD-948C-005EF7DF7EF1}" dt="2022-12-07T00:59:44.368" v="1419" actId="20577"/>
          <ac:spMkLst>
            <pc:docMk/>
            <pc:sldMk cId="2071852670" sldId="3938"/>
            <ac:spMk id="13" creationId="{9290D6BD-2045-427E-B041-2599DCA88337}"/>
          </ac:spMkLst>
        </pc:spChg>
      </pc:sldChg>
      <pc:sldChg chg="addSp modSp mod">
        <pc:chgData name="Izaki, Fumiaki (Fumiaki.Izaki@yokogawa.com)" userId="bc875e88-d07c-472c-8ef4-4be80e510a87" providerId="ADAL" clId="{D35EAC5D-4343-4EFD-948C-005EF7DF7EF1}" dt="2022-12-07T01:00:40.858" v="1526" actId="20577"/>
        <pc:sldMkLst>
          <pc:docMk/>
          <pc:sldMk cId="4094847123" sldId="3939"/>
        </pc:sldMkLst>
        <pc:spChg chg="mod">
          <ac:chgData name="Izaki, Fumiaki (Fumiaki.Izaki@yokogawa.com)" userId="bc875e88-d07c-472c-8ef4-4be80e510a87" providerId="ADAL" clId="{D35EAC5D-4343-4EFD-948C-005EF7DF7EF1}" dt="2022-12-07T01:00:40.858" v="1526" actId="20577"/>
          <ac:spMkLst>
            <pc:docMk/>
            <pc:sldMk cId="4094847123" sldId="3939"/>
            <ac:spMk id="2" creationId="{EB8C79F7-798D-4F67-9461-4407E45CA317}"/>
          </ac:spMkLst>
        </pc:spChg>
        <pc:picChg chg="add mod">
          <ac:chgData name="Izaki, Fumiaki (Fumiaki.Izaki@yokogawa.com)" userId="bc875e88-d07c-472c-8ef4-4be80e510a87" providerId="ADAL" clId="{D35EAC5D-4343-4EFD-948C-005EF7DF7EF1}" dt="2022-12-06T02:38:05.979" v="2" actId="1076"/>
          <ac:picMkLst>
            <pc:docMk/>
            <pc:sldMk cId="4094847123" sldId="3939"/>
            <ac:picMk id="7" creationId="{8F141F0C-E9F8-43E6-BF00-FE9F1B6A3206}"/>
          </ac:picMkLst>
        </pc:picChg>
        <pc:picChg chg="add mod">
          <ac:chgData name="Izaki, Fumiaki (Fumiaki.Izaki@yokogawa.com)" userId="bc875e88-d07c-472c-8ef4-4be80e510a87" providerId="ADAL" clId="{D35EAC5D-4343-4EFD-948C-005EF7DF7EF1}" dt="2022-12-06T02:40:02.848" v="7" actId="1076"/>
          <ac:picMkLst>
            <pc:docMk/>
            <pc:sldMk cId="4094847123" sldId="3939"/>
            <ac:picMk id="9" creationId="{B7903C88-3C6F-4843-8EF9-89626DD5C621}"/>
          </ac:picMkLst>
        </pc:picChg>
        <pc:picChg chg="add mod">
          <ac:chgData name="Izaki, Fumiaki (Fumiaki.Izaki@yokogawa.com)" userId="bc875e88-d07c-472c-8ef4-4be80e510a87" providerId="ADAL" clId="{D35EAC5D-4343-4EFD-948C-005EF7DF7EF1}" dt="2022-12-06T02:40:09.229" v="11" actId="1076"/>
          <ac:picMkLst>
            <pc:docMk/>
            <pc:sldMk cId="4094847123" sldId="3939"/>
            <ac:picMk id="11" creationId="{629AC329-E15B-4DE7-BBBD-171669808ED8}"/>
          </ac:picMkLst>
        </pc:picChg>
      </pc:sldChg>
      <pc:sldChg chg="addSp delSp modSp new mod">
        <pc:chgData name="Izaki, Fumiaki (Fumiaki.Izaki@yokogawa.com)" userId="bc875e88-d07c-472c-8ef4-4be80e510a87" providerId="ADAL" clId="{D35EAC5D-4343-4EFD-948C-005EF7DF7EF1}" dt="2022-12-07T02:52:13.589" v="3905" actId="478"/>
        <pc:sldMkLst>
          <pc:docMk/>
          <pc:sldMk cId="2587032348" sldId="3940"/>
        </pc:sldMkLst>
        <pc:spChg chg="mod">
          <ac:chgData name="Izaki, Fumiaki (Fumiaki.Izaki@yokogawa.com)" userId="bc875e88-d07c-472c-8ef4-4be80e510a87" providerId="ADAL" clId="{D35EAC5D-4343-4EFD-948C-005EF7DF7EF1}" dt="2022-12-07T02:22:05.157" v="3044" actId="20577"/>
          <ac:spMkLst>
            <pc:docMk/>
            <pc:sldMk cId="2587032348" sldId="3940"/>
            <ac:spMk id="2" creationId="{60522D0D-7A5D-48D4-B3EB-E4B060967CE4}"/>
          </ac:spMkLst>
        </pc:spChg>
        <pc:spChg chg="mod">
          <ac:chgData name="Izaki, Fumiaki (Fumiaki.Izaki@yokogawa.com)" userId="bc875e88-d07c-472c-8ef4-4be80e510a87" providerId="ADAL" clId="{D35EAC5D-4343-4EFD-948C-005EF7DF7EF1}" dt="2022-12-07T02:52:01.082" v="3904" actId="20577"/>
          <ac:spMkLst>
            <pc:docMk/>
            <pc:sldMk cId="2587032348" sldId="3940"/>
            <ac:spMk id="4" creationId="{AD3F32A2-66F2-4118-B2AC-2E95F0F496A6}"/>
          </ac:spMkLst>
        </pc:spChg>
        <pc:spChg chg="add mod">
          <ac:chgData name="Izaki, Fumiaki (Fumiaki.Izaki@yokogawa.com)" userId="bc875e88-d07c-472c-8ef4-4be80e510a87" providerId="ADAL" clId="{D35EAC5D-4343-4EFD-948C-005EF7DF7EF1}" dt="2022-12-07T02:37:34.306" v="3621" actId="1038"/>
          <ac:spMkLst>
            <pc:docMk/>
            <pc:sldMk cId="2587032348" sldId="3940"/>
            <ac:spMk id="6" creationId="{F4EDF813-0EF3-4BAA-B879-80A876C8A6D4}"/>
          </ac:spMkLst>
        </pc:spChg>
        <pc:spChg chg="add mod">
          <ac:chgData name="Izaki, Fumiaki (Fumiaki.Izaki@yokogawa.com)" userId="bc875e88-d07c-472c-8ef4-4be80e510a87" providerId="ADAL" clId="{D35EAC5D-4343-4EFD-948C-005EF7DF7EF1}" dt="2022-12-07T02:37:34.306" v="3621" actId="1038"/>
          <ac:spMkLst>
            <pc:docMk/>
            <pc:sldMk cId="2587032348" sldId="3940"/>
            <ac:spMk id="7" creationId="{2E84D2C2-26DF-4061-AF45-9606D15C6BDF}"/>
          </ac:spMkLst>
        </pc:spChg>
        <pc:spChg chg="add mod">
          <ac:chgData name="Izaki, Fumiaki (Fumiaki.Izaki@yokogawa.com)" userId="bc875e88-d07c-472c-8ef4-4be80e510a87" providerId="ADAL" clId="{D35EAC5D-4343-4EFD-948C-005EF7DF7EF1}" dt="2022-12-07T02:37:34.306" v="3621" actId="1038"/>
          <ac:spMkLst>
            <pc:docMk/>
            <pc:sldMk cId="2587032348" sldId="3940"/>
            <ac:spMk id="8" creationId="{C6F03F80-5725-484A-85B3-044E9808D025}"/>
          </ac:spMkLst>
        </pc:spChg>
        <pc:spChg chg="add mod">
          <ac:chgData name="Izaki, Fumiaki (Fumiaki.Izaki@yokogawa.com)" userId="bc875e88-d07c-472c-8ef4-4be80e510a87" providerId="ADAL" clId="{D35EAC5D-4343-4EFD-948C-005EF7DF7EF1}" dt="2022-12-07T02:37:34.306" v="3621" actId="1038"/>
          <ac:spMkLst>
            <pc:docMk/>
            <pc:sldMk cId="2587032348" sldId="3940"/>
            <ac:spMk id="9" creationId="{3EF52902-6D68-44BB-B00F-1B2589598528}"/>
          </ac:spMkLst>
        </pc:spChg>
        <pc:spChg chg="add mod">
          <ac:chgData name="Izaki, Fumiaki (Fumiaki.Izaki@yokogawa.com)" userId="bc875e88-d07c-472c-8ef4-4be80e510a87" providerId="ADAL" clId="{D35EAC5D-4343-4EFD-948C-005EF7DF7EF1}" dt="2022-12-07T02:37:34.306" v="3621" actId="1038"/>
          <ac:spMkLst>
            <pc:docMk/>
            <pc:sldMk cId="2587032348" sldId="3940"/>
            <ac:spMk id="10" creationId="{F3A73BB9-8F3B-4DAA-B5D0-E8A51967E812}"/>
          </ac:spMkLst>
        </pc:spChg>
        <pc:spChg chg="add mod">
          <ac:chgData name="Izaki, Fumiaki (Fumiaki.Izaki@yokogawa.com)" userId="bc875e88-d07c-472c-8ef4-4be80e510a87" providerId="ADAL" clId="{D35EAC5D-4343-4EFD-948C-005EF7DF7EF1}" dt="2022-12-07T02:37:34.306" v="3621" actId="1038"/>
          <ac:spMkLst>
            <pc:docMk/>
            <pc:sldMk cId="2587032348" sldId="3940"/>
            <ac:spMk id="11" creationId="{690B202E-F02C-4D1F-BEB9-09B4916D3086}"/>
          </ac:spMkLst>
        </pc:spChg>
        <pc:spChg chg="add mod">
          <ac:chgData name="Izaki, Fumiaki (Fumiaki.Izaki@yokogawa.com)" userId="bc875e88-d07c-472c-8ef4-4be80e510a87" providerId="ADAL" clId="{D35EAC5D-4343-4EFD-948C-005EF7DF7EF1}" dt="2022-12-07T02:37:34.306" v="3621" actId="1038"/>
          <ac:spMkLst>
            <pc:docMk/>
            <pc:sldMk cId="2587032348" sldId="3940"/>
            <ac:spMk id="16" creationId="{107658CE-5A03-4617-A1AE-BB4817EEB2FD}"/>
          </ac:spMkLst>
        </pc:spChg>
        <pc:spChg chg="add mod">
          <ac:chgData name="Izaki, Fumiaki (Fumiaki.Izaki@yokogawa.com)" userId="bc875e88-d07c-472c-8ef4-4be80e510a87" providerId="ADAL" clId="{D35EAC5D-4343-4EFD-948C-005EF7DF7EF1}" dt="2022-12-07T02:37:34.306" v="3621" actId="1038"/>
          <ac:spMkLst>
            <pc:docMk/>
            <pc:sldMk cId="2587032348" sldId="3940"/>
            <ac:spMk id="18" creationId="{817A0E3E-04D5-4645-9250-450CEAF67CC7}"/>
          </ac:spMkLst>
        </pc:spChg>
        <pc:spChg chg="add mod">
          <ac:chgData name="Izaki, Fumiaki (Fumiaki.Izaki@yokogawa.com)" userId="bc875e88-d07c-472c-8ef4-4be80e510a87" providerId="ADAL" clId="{D35EAC5D-4343-4EFD-948C-005EF7DF7EF1}" dt="2022-12-07T02:37:34.306" v="3621" actId="1038"/>
          <ac:spMkLst>
            <pc:docMk/>
            <pc:sldMk cId="2587032348" sldId="3940"/>
            <ac:spMk id="20" creationId="{D4EDA80D-2E2B-43CD-B507-DE45901AA9CD}"/>
          </ac:spMkLst>
        </pc:spChg>
        <pc:spChg chg="add mod">
          <ac:chgData name="Izaki, Fumiaki (Fumiaki.Izaki@yokogawa.com)" userId="bc875e88-d07c-472c-8ef4-4be80e510a87" providerId="ADAL" clId="{D35EAC5D-4343-4EFD-948C-005EF7DF7EF1}" dt="2022-12-07T02:37:34.306" v="3621" actId="1038"/>
          <ac:spMkLst>
            <pc:docMk/>
            <pc:sldMk cId="2587032348" sldId="3940"/>
            <ac:spMk id="21" creationId="{727E686D-F874-468C-81E7-BADA3592DB28}"/>
          </ac:spMkLst>
        </pc:spChg>
        <pc:spChg chg="add mod">
          <ac:chgData name="Izaki, Fumiaki (Fumiaki.Izaki@yokogawa.com)" userId="bc875e88-d07c-472c-8ef4-4be80e510a87" providerId="ADAL" clId="{D35EAC5D-4343-4EFD-948C-005EF7DF7EF1}" dt="2022-12-07T02:37:34.306" v="3621" actId="1038"/>
          <ac:spMkLst>
            <pc:docMk/>
            <pc:sldMk cId="2587032348" sldId="3940"/>
            <ac:spMk id="22" creationId="{4D00D475-E640-4E35-97FC-12FAEEBB999E}"/>
          </ac:spMkLst>
        </pc:spChg>
        <pc:spChg chg="add mod">
          <ac:chgData name="Izaki, Fumiaki (Fumiaki.Izaki@yokogawa.com)" userId="bc875e88-d07c-472c-8ef4-4be80e510a87" providerId="ADAL" clId="{D35EAC5D-4343-4EFD-948C-005EF7DF7EF1}" dt="2022-12-07T02:37:34.306" v="3621" actId="1038"/>
          <ac:spMkLst>
            <pc:docMk/>
            <pc:sldMk cId="2587032348" sldId="3940"/>
            <ac:spMk id="23" creationId="{4DABA293-17A5-4879-9C82-4172938CFCC6}"/>
          </ac:spMkLst>
        </pc:spChg>
        <pc:spChg chg="add mod">
          <ac:chgData name="Izaki, Fumiaki (Fumiaki.Izaki@yokogawa.com)" userId="bc875e88-d07c-472c-8ef4-4be80e510a87" providerId="ADAL" clId="{D35EAC5D-4343-4EFD-948C-005EF7DF7EF1}" dt="2022-12-07T02:37:34.306" v="3621" actId="1038"/>
          <ac:spMkLst>
            <pc:docMk/>
            <pc:sldMk cId="2587032348" sldId="3940"/>
            <ac:spMk id="29" creationId="{87E18D59-11B6-48BF-9369-754C7A2E4C14}"/>
          </ac:spMkLst>
        </pc:spChg>
        <pc:spChg chg="mod">
          <ac:chgData name="Izaki, Fumiaki (Fumiaki.Izaki@yokogawa.com)" userId="bc875e88-d07c-472c-8ef4-4be80e510a87" providerId="ADAL" clId="{D35EAC5D-4343-4EFD-948C-005EF7DF7EF1}" dt="2022-12-06T07:48:36.968" v="676"/>
          <ac:spMkLst>
            <pc:docMk/>
            <pc:sldMk cId="2587032348" sldId="3940"/>
            <ac:spMk id="32" creationId="{0500713D-2DD5-4891-BE7E-1D935767A5FD}"/>
          </ac:spMkLst>
        </pc:spChg>
        <pc:spChg chg="mod">
          <ac:chgData name="Izaki, Fumiaki (Fumiaki.Izaki@yokogawa.com)" userId="bc875e88-d07c-472c-8ef4-4be80e510a87" providerId="ADAL" clId="{D35EAC5D-4343-4EFD-948C-005EF7DF7EF1}" dt="2022-12-06T07:48:36.968" v="676"/>
          <ac:spMkLst>
            <pc:docMk/>
            <pc:sldMk cId="2587032348" sldId="3940"/>
            <ac:spMk id="33" creationId="{A379E0B4-DFFE-46B0-BE56-CA9D860B0239}"/>
          </ac:spMkLst>
        </pc:spChg>
        <pc:spChg chg="add mod">
          <ac:chgData name="Izaki, Fumiaki (Fumiaki.Izaki@yokogawa.com)" userId="bc875e88-d07c-472c-8ef4-4be80e510a87" providerId="ADAL" clId="{D35EAC5D-4343-4EFD-948C-005EF7DF7EF1}" dt="2022-12-07T02:37:34.306" v="3621" actId="1038"/>
          <ac:spMkLst>
            <pc:docMk/>
            <pc:sldMk cId="2587032348" sldId="3940"/>
            <ac:spMk id="35" creationId="{B150497A-EA17-4CBF-98C7-B41CB5E5C677}"/>
          </ac:spMkLst>
        </pc:spChg>
        <pc:spChg chg="add mod">
          <ac:chgData name="Izaki, Fumiaki (Fumiaki.Izaki@yokogawa.com)" userId="bc875e88-d07c-472c-8ef4-4be80e510a87" providerId="ADAL" clId="{D35EAC5D-4343-4EFD-948C-005EF7DF7EF1}" dt="2022-12-07T02:37:34.306" v="3621" actId="1038"/>
          <ac:spMkLst>
            <pc:docMk/>
            <pc:sldMk cId="2587032348" sldId="3940"/>
            <ac:spMk id="40" creationId="{E100F8E9-0D54-41FC-98CB-810D56CAE8F5}"/>
          </ac:spMkLst>
        </pc:spChg>
        <pc:spChg chg="add mod">
          <ac:chgData name="Izaki, Fumiaki (Fumiaki.Izaki@yokogawa.com)" userId="bc875e88-d07c-472c-8ef4-4be80e510a87" providerId="ADAL" clId="{D35EAC5D-4343-4EFD-948C-005EF7DF7EF1}" dt="2022-12-07T02:37:34.306" v="3621" actId="1038"/>
          <ac:spMkLst>
            <pc:docMk/>
            <pc:sldMk cId="2587032348" sldId="3940"/>
            <ac:spMk id="41" creationId="{FD98EF52-3289-4869-8141-C596C5299290}"/>
          </ac:spMkLst>
        </pc:spChg>
        <pc:spChg chg="add mod">
          <ac:chgData name="Izaki, Fumiaki (Fumiaki.Izaki@yokogawa.com)" userId="bc875e88-d07c-472c-8ef4-4be80e510a87" providerId="ADAL" clId="{D35EAC5D-4343-4EFD-948C-005EF7DF7EF1}" dt="2022-12-07T02:37:34.306" v="3621" actId="1038"/>
          <ac:spMkLst>
            <pc:docMk/>
            <pc:sldMk cId="2587032348" sldId="3940"/>
            <ac:spMk id="42" creationId="{FB86EAC8-64F7-4DDD-81D3-00CBDBBC1D0F}"/>
          </ac:spMkLst>
        </pc:spChg>
        <pc:spChg chg="add mod">
          <ac:chgData name="Izaki, Fumiaki (Fumiaki.Izaki@yokogawa.com)" userId="bc875e88-d07c-472c-8ef4-4be80e510a87" providerId="ADAL" clId="{D35EAC5D-4343-4EFD-948C-005EF7DF7EF1}" dt="2022-12-07T02:37:34.306" v="3621" actId="1038"/>
          <ac:spMkLst>
            <pc:docMk/>
            <pc:sldMk cId="2587032348" sldId="3940"/>
            <ac:spMk id="43" creationId="{F46243C4-50C6-4881-8999-D0BC470CBAFB}"/>
          </ac:spMkLst>
        </pc:spChg>
        <pc:spChg chg="add mod">
          <ac:chgData name="Izaki, Fumiaki (Fumiaki.Izaki@yokogawa.com)" userId="bc875e88-d07c-472c-8ef4-4be80e510a87" providerId="ADAL" clId="{D35EAC5D-4343-4EFD-948C-005EF7DF7EF1}" dt="2022-12-07T02:37:34.306" v="3621" actId="1038"/>
          <ac:spMkLst>
            <pc:docMk/>
            <pc:sldMk cId="2587032348" sldId="3940"/>
            <ac:spMk id="45" creationId="{B4CFA5D1-A618-4B13-8230-7138FA34FD52}"/>
          </ac:spMkLst>
        </pc:spChg>
        <pc:spChg chg="add mod">
          <ac:chgData name="Izaki, Fumiaki (Fumiaki.Izaki@yokogawa.com)" userId="bc875e88-d07c-472c-8ef4-4be80e510a87" providerId="ADAL" clId="{D35EAC5D-4343-4EFD-948C-005EF7DF7EF1}" dt="2022-12-07T02:37:34.306" v="3621" actId="1038"/>
          <ac:spMkLst>
            <pc:docMk/>
            <pc:sldMk cId="2587032348" sldId="3940"/>
            <ac:spMk id="46" creationId="{756923B2-3ACB-4542-B94B-8EDCE42E0BB4}"/>
          </ac:spMkLst>
        </pc:spChg>
        <pc:spChg chg="add mod">
          <ac:chgData name="Izaki, Fumiaki (Fumiaki.Izaki@yokogawa.com)" userId="bc875e88-d07c-472c-8ef4-4be80e510a87" providerId="ADAL" clId="{D35EAC5D-4343-4EFD-948C-005EF7DF7EF1}" dt="2022-12-07T02:37:34.306" v="3621" actId="1038"/>
          <ac:spMkLst>
            <pc:docMk/>
            <pc:sldMk cId="2587032348" sldId="3940"/>
            <ac:spMk id="47" creationId="{CC5E294E-3C1B-4145-BDDA-F8BA3B96981E}"/>
          </ac:spMkLst>
        </pc:spChg>
        <pc:spChg chg="add del mod">
          <ac:chgData name="Izaki, Fumiaki (Fumiaki.Izaki@yokogawa.com)" userId="bc875e88-d07c-472c-8ef4-4be80e510a87" providerId="ADAL" clId="{D35EAC5D-4343-4EFD-948C-005EF7DF7EF1}" dt="2022-12-07T02:52:13.589" v="3905" actId="478"/>
          <ac:spMkLst>
            <pc:docMk/>
            <pc:sldMk cId="2587032348" sldId="3940"/>
            <ac:spMk id="48" creationId="{B2AAC107-BAD2-4118-B6CB-224BFB1DB9DC}"/>
          </ac:spMkLst>
        </pc:spChg>
        <pc:grpChg chg="add mod">
          <ac:chgData name="Izaki, Fumiaki (Fumiaki.Izaki@yokogawa.com)" userId="bc875e88-d07c-472c-8ef4-4be80e510a87" providerId="ADAL" clId="{D35EAC5D-4343-4EFD-948C-005EF7DF7EF1}" dt="2022-12-07T02:37:34.306" v="3621" actId="1038"/>
          <ac:grpSpMkLst>
            <pc:docMk/>
            <pc:sldMk cId="2587032348" sldId="3940"/>
            <ac:grpSpMk id="31" creationId="{77D04E75-D82F-4847-A0C1-C48E579538AB}"/>
          </ac:grpSpMkLst>
        </pc:grpChg>
        <pc:picChg chg="add mod">
          <ac:chgData name="Izaki, Fumiaki (Fumiaki.Izaki@yokogawa.com)" userId="bc875e88-d07c-472c-8ef4-4be80e510a87" providerId="ADAL" clId="{D35EAC5D-4343-4EFD-948C-005EF7DF7EF1}" dt="2022-12-07T02:37:34.306" v="3621" actId="1038"/>
          <ac:picMkLst>
            <pc:docMk/>
            <pc:sldMk cId="2587032348" sldId="3940"/>
            <ac:picMk id="24" creationId="{0BCA3250-06C1-4E84-B9F0-CDC6820E236C}"/>
          </ac:picMkLst>
        </pc:picChg>
        <pc:picChg chg="add mod">
          <ac:chgData name="Izaki, Fumiaki (Fumiaki.Izaki@yokogawa.com)" userId="bc875e88-d07c-472c-8ef4-4be80e510a87" providerId="ADAL" clId="{D35EAC5D-4343-4EFD-948C-005EF7DF7EF1}" dt="2022-12-07T02:37:34.306" v="3621" actId="1038"/>
          <ac:picMkLst>
            <pc:docMk/>
            <pc:sldMk cId="2587032348" sldId="3940"/>
            <ac:picMk id="25" creationId="{DB8AF81D-6618-408A-891B-D7D16468005C}"/>
          </ac:picMkLst>
        </pc:picChg>
        <pc:picChg chg="add mod">
          <ac:chgData name="Izaki, Fumiaki (Fumiaki.Izaki@yokogawa.com)" userId="bc875e88-d07c-472c-8ef4-4be80e510a87" providerId="ADAL" clId="{D35EAC5D-4343-4EFD-948C-005EF7DF7EF1}" dt="2022-12-07T02:37:34.306" v="3621" actId="1038"/>
          <ac:picMkLst>
            <pc:docMk/>
            <pc:sldMk cId="2587032348" sldId="3940"/>
            <ac:picMk id="26" creationId="{AB13B563-DF37-4A2C-8842-957E223811A4}"/>
          </ac:picMkLst>
        </pc:picChg>
        <pc:picChg chg="add mod">
          <ac:chgData name="Izaki, Fumiaki (Fumiaki.Izaki@yokogawa.com)" userId="bc875e88-d07c-472c-8ef4-4be80e510a87" providerId="ADAL" clId="{D35EAC5D-4343-4EFD-948C-005EF7DF7EF1}" dt="2022-12-07T02:37:34.306" v="3621" actId="1038"/>
          <ac:picMkLst>
            <pc:docMk/>
            <pc:sldMk cId="2587032348" sldId="3940"/>
            <ac:picMk id="27" creationId="{48735DA5-7A1C-401A-82D3-2F939D89ABEC}"/>
          </ac:picMkLst>
        </pc:picChg>
        <pc:cxnChg chg="add mod">
          <ac:chgData name="Izaki, Fumiaki (Fumiaki.Izaki@yokogawa.com)" userId="bc875e88-d07c-472c-8ef4-4be80e510a87" providerId="ADAL" clId="{D35EAC5D-4343-4EFD-948C-005EF7DF7EF1}" dt="2022-12-07T02:37:34.306" v="3621" actId="1038"/>
          <ac:cxnSpMkLst>
            <pc:docMk/>
            <pc:sldMk cId="2587032348" sldId="3940"/>
            <ac:cxnSpMk id="12" creationId="{DAF23AAC-791C-4788-B53C-791713EFBAAD}"/>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13" creationId="{512F5AD5-2E1E-41AB-A82F-C8FD7D700F58}"/>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14" creationId="{8523662C-2ACE-42B8-860C-6FB8F390A1FE}"/>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15" creationId="{D4807442-D109-4422-AB2D-5E211AFD564A}"/>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17" creationId="{D39A0C96-7DEB-442F-87A4-7EF66BF1E523}"/>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19" creationId="{E9A8C260-E1E1-400E-9437-CD709B59E0A2}"/>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28" creationId="{C86F0F96-0D4B-421F-A450-C21D76FA618B}"/>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30" creationId="{71AF4228-9650-4C13-9F3C-7905DBF1CA13}"/>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34" creationId="{99BA2E9C-91A2-4CD2-A6CF-C7B2305DCD5E}"/>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36" creationId="{F70BE63A-B3FF-4E6D-AC68-351699D1C8F2}"/>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37" creationId="{CF57B56A-D5BF-4BC1-B681-C8E0AFB2C0C6}"/>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38" creationId="{4AEBCE49-B52C-433C-846C-0C313157C6AD}"/>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39" creationId="{5B3245B5-E979-413B-B8B1-029921336560}"/>
          </ac:cxnSpMkLst>
        </pc:cxnChg>
        <pc:cxnChg chg="add mod">
          <ac:chgData name="Izaki, Fumiaki (Fumiaki.Izaki@yokogawa.com)" userId="bc875e88-d07c-472c-8ef4-4be80e510a87" providerId="ADAL" clId="{D35EAC5D-4343-4EFD-948C-005EF7DF7EF1}" dt="2022-12-07T02:37:34.306" v="3621" actId="1038"/>
          <ac:cxnSpMkLst>
            <pc:docMk/>
            <pc:sldMk cId="2587032348" sldId="3940"/>
            <ac:cxnSpMk id="44" creationId="{10CFDB2A-D74E-42D7-80BE-EDB3749DD70A}"/>
          </ac:cxnSpMkLst>
        </pc:cxnChg>
      </pc:sldChg>
      <pc:sldChg chg="modSp mod">
        <pc:chgData name="Izaki, Fumiaki (Fumiaki.Izaki@yokogawa.com)" userId="bc875e88-d07c-472c-8ef4-4be80e510a87" providerId="ADAL" clId="{D35EAC5D-4343-4EFD-948C-005EF7DF7EF1}" dt="2022-12-07T01:01:00.369" v="1528" actId="27636"/>
        <pc:sldMkLst>
          <pc:docMk/>
          <pc:sldMk cId="1690981118" sldId="3941"/>
        </pc:sldMkLst>
        <pc:spChg chg="mod">
          <ac:chgData name="Izaki, Fumiaki (Fumiaki.Izaki@yokogawa.com)" userId="bc875e88-d07c-472c-8ef4-4be80e510a87" providerId="ADAL" clId="{D35EAC5D-4343-4EFD-948C-005EF7DF7EF1}" dt="2022-12-07T01:01:00.369" v="1528" actId="27636"/>
          <ac:spMkLst>
            <pc:docMk/>
            <pc:sldMk cId="1690981118" sldId="3941"/>
            <ac:spMk id="2" creationId="{85986627-9835-4E31-8B28-05F54D404974}"/>
          </ac:spMkLst>
        </pc:spChg>
      </pc:sldChg>
      <pc:sldChg chg="new del">
        <pc:chgData name="Izaki, Fumiaki (Fumiaki.Izaki@yokogawa.com)" userId="bc875e88-d07c-472c-8ef4-4be80e510a87" providerId="ADAL" clId="{D35EAC5D-4343-4EFD-948C-005EF7DF7EF1}" dt="2022-12-06T07:31:38.191" v="365" actId="47"/>
        <pc:sldMkLst>
          <pc:docMk/>
          <pc:sldMk cId="1822206038" sldId="3941"/>
        </pc:sldMkLst>
      </pc:sldChg>
      <pc:sldChg chg="new del">
        <pc:chgData name="Izaki, Fumiaki (Fumiaki.Izaki@yokogawa.com)" userId="bc875e88-d07c-472c-8ef4-4be80e510a87" providerId="ADAL" clId="{D35EAC5D-4343-4EFD-948C-005EF7DF7EF1}" dt="2022-12-06T07:46:48.908" v="621" actId="47"/>
        <pc:sldMkLst>
          <pc:docMk/>
          <pc:sldMk cId="2183765213" sldId="3942"/>
        </pc:sldMkLst>
      </pc:sldChg>
      <pc:sldChg chg="addSp delSp modSp add mod">
        <pc:chgData name="Izaki, Fumiaki (Fumiaki.Izaki@yokogawa.com)" userId="bc875e88-d07c-472c-8ef4-4be80e510a87" providerId="ADAL" clId="{D35EAC5D-4343-4EFD-948C-005EF7DF7EF1}" dt="2022-12-07T06:06:18.115" v="7272" actId="20577"/>
        <pc:sldMkLst>
          <pc:docMk/>
          <pc:sldMk cId="3064881288" sldId="3943"/>
        </pc:sldMkLst>
        <pc:spChg chg="mod">
          <ac:chgData name="Izaki, Fumiaki (Fumiaki.Izaki@yokogawa.com)" userId="bc875e88-d07c-472c-8ef4-4be80e510a87" providerId="ADAL" clId="{D35EAC5D-4343-4EFD-948C-005EF7DF7EF1}" dt="2022-12-07T03:25:58.688" v="4369" actId="20577"/>
          <ac:spMkLst>
            <pc:docMk/>
            <pc:sldMk cId="3064881288" sldId="3943"/>
            <ac:spMk id="2" creationId="{8BCD70F1-F9A2-424B-8CBB-985C496CA41F}"/>
          </ac:spMkLst>
        </pc:spChg>
        <pc:spChg chg="add mod">
          <ac:chgData name="Izaki, Fumiaki (Fumiaki.Izaki@yokogawa.com)" userId="bc875e88-d07c-472c-8ef4-4be80e510a87" providerId="ADAL" clId="{D35EAC5D-4343-4EFD-948C-005EF7DF7EF1}" dt="2022-12-06T08:09:50.362" v="911" actId="164"/>
          <ac:spMkLst>
            <pc:docMk/>
            <pc:sldMk cId="3064881288" sldId="3943"/>
            <ac:spMk id="5" creationId="{7451E7F8-25D7-41E3-929E-A88C33F8F8A4}"/>
          </ac:spMkLst>
        </pc:spChg>
        <pc:spChg chg="add mod ord">
          <ac:chgData name="Izaki, Fumiaki (Fumiaki.Izaki@yokogawa.com)" userId="bc875e88-d07c-472c-8ef4-4be80e510a87" providerId="ADAL" clId="{D35EAC5D-4343-4EFD-948C-005EF7DF7EF1}" dt="2022-12-07T06:04:25.282" v="7070" actId="1036"/>
          <ac:spMkLst>
            <pc:docMk/>
            <pc:sldMk cId="3064881288" sldId="3943"/>
            <ac:spMk id="5" creationId="{E90DD22D-EF0A-4A44-8F8D-1A84C8004373}"/>
          </ac:spMkLst>
        </pc:spChg>
        <pc:spChg chg="del">
          <ac:chgData name="Izaki, Fumiaki (Fumiaki.Izaki@yokogawa.com)" userId="bc875e88-d07c-472c-8ef4-4be80e510a87" providerId="ADAL" clId="{D35EAC5D-4343-4EFD-948C-005EF7DF7EF1}" dt="2022-12-06T07:59:03.496" v="681" actId="478"/>
          <ac:spMkLst>
            <pc:docMk/>
            <pc:sldMk cId="3064881288" sldId="3943"/>
            <ac:spMk id="6" creationId="{1186E563-F78C-4376-B894-27BE41A91868}"/>
          </ac:spMkLst>
        </pc:spChg>
        <pc:spChg chg="del">
          <ac:chgData name="Izaki, Fumiaki (Fumiaki.Izaki@yokogawa.com)" userId="bc875e88-d07c-472c-8ef4-4be80e510a87" providerId="ADAL" clId="{D35EAC5D-4343-4EFD-948C-005EF7DF7EF1}" dt="2022-12-06T07:59:03.496" v="681" actId="478"/>
          <ac:spMkLst>
            <pc:docMk/>
            <pc:sldMk cId="3064881288" sldId="3943"/>
            <ac:spMk id="7" creationId="{0B61BF41-C1BF-48DC-A752-418D3A1BEFD2}"/>
          </ac:spMkLst>
        </pc:spChg>
        <pc:spChg chg="del">
          <ac:chgData name="Izaki, Fumiaki (Fumiaki.Izaki@yokogawa.com)" userId="bc875e88-d07c-472c-8ef4-4be80e510a87" providerId="ADAL" clId="{D35EAC5D-4343-4EFD-948C-005EF7DF7EF1}" dt="2022-12-06T07:59:03.496" v="681" actId="478"/>
          <ac:spMkLst>
            <pc:docMk/>
            <pc:sldMk cId="3064881288" sldId="3943"/>
            <ac:spMk id="8" creationId="{1D6BEC7A-3D41-4923-A1CB-D261973F5429}"/>
          </ac:spMkLst>
        </pc:spChg>
        <pc:spChg chg="del">
          <ac:chgData name="Izaki, Fumiaki (Fumiaki.Izaki@yokogawa.com)" userId="bc875e88-d07c-472c-8ef4-4be80e510a87" providerId="ADAL" clId="{D35EAC5D-4343-4EFD-948C-005EF7DF7EF1}" dt="2022-12-06T07:59:03.496" v="681" actId="478"/>
          <ac:spMkLst>
            <pc:docMk/>
            <pc:sldMk cId="3064881288" sldId="3943"/>
            <ac:spMk id="9" creationId="{16187CEB-433B-4021-BDB7-68CB399BC9F3}"/>
          </ac:spMkLst>
        </pc:spChg>
        <pc:spChg chg="add del mod">
          <ac:chgData name="Izaki, Fumiaki (Fumiaki.Izaki@yokogawa.com)" userId="bc875e88-d07c-472c-8ef4-4be80e510a87" providerId="ADAL" clId="{D35EAC5D-4343-4EFD-948C-005EF7DF7EF1}" dt="2022-12-07T04:51:20.372" v="4973" actId="478"/>
          <ac:spMkLst>
            <pc:docMk/>
            <pc:sldMk cId="3064881288" sldId="3943"/>
            <ac:spMk id="10" creationId="{790354A6-B1BD-4384-818E-4025735DA333}"/>
          </ac:spMkLst>
        </pc:spChg>
        <pc:spChg chg="del">
          <ac:chgData name="Izaki, Fumiaki (Fumiaki.Izaki@yokogawa.com)" userId="bc875e88-d07c-472c-8ef4-4be80e510a87" providerId="ADAL" clId="{D35EAC5D-4343-4EFD-948C-005EF7DF7EF1}" dt="2022-12-06T07:59:03.496" v="681" actId="478"/>
          <ac:spMkLst>
            <pc:docMk/>
            <pc:sldMk cId="3064881288" sldId="3943"/>
            <ac:spMk id="10" creationId="{8CA7914F-DFEA-4B64-8B51-39568736DC9E}"/>
          </ac:spMkLst>
        </pc:spChg>
        <pc:spChg chg="add mod">
          <ac:chgData name="Izaki, Fumiaki (Fumiaki.Izaki@yokogawa.com)" userId="bc875e88-d07c-472c-8ef4-4be80e510a87" providerId="ADAL" clId="{D35EAC5D-4343-4EFD-948C-005EF7DF7EF1}" dt="2022-12-07T06:04:25.282" v="7070" actId="1036"/>
          <ac:spMkLst>
            <pc:docMk/>
            <pc:sldMk cId="3064881288" sldId="3943"/>
            <ac:spMk id="11" creationId="{435556E3-8D66-4AF8-BF02-986F20840B39}"/>
          </ac:spMkLst>
        </pc:spChg>
        <pc:spChg chg="del">
          <ac:chgData name="Izaki, Fumiaki (Fumiaki.Izaki@yokogawa.com)" userId="bc875e88-d07c-472c-8ef4-4be80e510a87" providerId="ADAL" clId="{D35EAC5D-4343-4EFD-948C-005EF7DF7EF1}" dt="2022-12-06T07:59:03.496" v="681" actId="478"/>
          <ac:spMkLst>
            <pc:docMk/>
            <pc:sldMk cId="3064881288" sldId="3943"/>
            <ac:spMk id="11" creationId="{5D16B7ED-8651-4B20-ABA6-7E6551976029}"/>
          </ac:spMkLst>
        </pc:spChg>
        <pc:spChg chg="del">
          <ac:chgData name="Izaki, Fumiaki (Fumiaki.Izaki@yokogawa.com)" userId="bc875e88-d07c-472c-8ef4-4be80e510a87" providerId="ADAL" clId="{D35EAC5D-4343-4EFD-948C-005EF7DF7EF1}" dt="2022-12-06T07:59:03.496" v="681" actId="478"/>
          <ac:spMkLst>
            <pc:docMk/>
            <pc:sldMk cId="3064881288" sldId="3943"/>
            <ac:spMk id="16" creationId="{7A7D9665-B2B0-4A20-9991-0956B0159BEA}"/>
          </ac:spMkLst>
        </pc:spChg>
        <pc:spChg chg="del">
          <ac:chgData name="Izaki, Fumiaki (Fumiaki.Izaki@yokogawa.com)" userId="bc875e88-d07c-472c-8ef4-4be80e510a87" providerId="ADAL" clId="{D35EAC5D-4343-4EFD-948C-005EF7DF7EF1}" dt="2022-12-06T07:59:03.496" v="681" actId="478"/>
          <ac:spMkLst>
            <pc:docMk/>
            <pc:sldMk cId="3064881288" sldId="3943"/>
            <ac:spMk id="18" creationId="{30B1D98D-48E0-4803-A187-BBE6C856C0D3}"/>
          </ac:spMkLst>
        </pc:spChg>
        <pc:spChg chg="del">
          <ac:chgData name="Izaki, Fumiaki (Fumiaki.Izaki@yokogawa.com)" userId="bc875e88-d07c-472c-8ef4-4be80e510a87" providerId="ADAL" clId="{D35EAC5D-4343-4EFD-948C-005EF7DF7EF1}" dt="2022-12-06T07:59:03.496" v="681" actId="478"/>
          <ac:spMkLst>
            <pc:docMk/>
            <pc:sldMk cId="3064881288" sldId="3943"/>
            <ac:spMk id="20" creationId="{5F43D32C-2866-43A7-818F-29E32265F148}"/>
          </ac:spMkLst>
        </pc:spChg>
        <pc:spChg chg="del">
          <ac:chgData name="Izaki, Fumiaki (Fumiaki.Izaki@yokogawa.com)" userId="bc875e88-d07c-472c-8ef4-4be80e510a87" providerId="ADAL" clId="{D35EAC5D-4343-4EFD-948C-005EF7DF7EF1}" dt="2022-12-06T07:59:03.496" v="681" actId="478"/>
          <ac:spMkLst>
            <pc:docMk/>
            <pc:sldMk cId="3064881288" sldId="3943"/>
            <ac:spMk id="21" creationId="{20651CF5-6478-432E-BAD3-B4B4834B0A32}"/>
          </ac:spMkLst>
        </pc:spChg>
        <pc:spChg chg="del">
          <ac:chgData name="Izaki, Fumiaki (Fumiaki.Izaki@yokogawa.com)" userId="bc875e88-d07c-472c-8ef4-4be80e510a87" providerId="ADAL" clId="{D35EAC5D-4343-4EFD-948C-005EF7DF7EF1}" dt="2022-12-06T07:59:03.496" v="681" actId="478"/>
          <ac:spMkLst>
            <pc:docMk/>
            <pc:sldMk cId="3064881288" sldId="3943"/>
            <ac:spMk id="22" creationId="{E1A13AD8-61FF-4BB9-B7F7-0DF98A0E056C}"/>
          </ac:spMkLst>
        </pc:spChg>
        <pc:spChg chg="del">
          <ac:chgData name="Izaki, Fumiaki (Fumiaki.Izaki@yokogawa.com)" userId="bc875e88-d07c-472c-8ef4-4be80e510a87" providerId="ADAL" clId="{D35EAC5D-4343-4EFD-948C-005EF7DF7EF1}" dt="2022-12-06T07:59:03.496" v="681" actId="478"/>
          <ac:spMkLst>
            <pc:docMk/>
            <pc:sldMk cId="3064881288" sldId="3943"/>
            <ac:spMk id="23" creationId="{D8B3403C-82BC-4745-8964-36B8316BC9A9}"/>
          </ac:spMkLst>
        </pc:spChg>
        <pc:spChg chg="del">
          <ac:chgData name="Izaki, Fumiaki (Fumiaki.Izaki@yokogawa.com)" userId="bc875e88-d07c-472c-8ef4-4be80e510a87" providerId="ADAL" clId="{D35EAC5D-4343-4EFD-948C-005EF7DF7EF1}" dt="2022-12-06T07:59:03.496" v="681" actId="478"/>
          <ac:spMkLst>
            <pc:docMk/>
            <pc:sldMk cId="3064881288" sldId="3943"/>
            <ac:spMk id="29" creationId="{F6A1AFA8-2D64-4FBD-9B57-D30EDB6F3B16}"/>
          </ac:spMkLst>
        </pc:spChg>
        <pc:spChg chg="del">
          <ac:chgData name="Izaki, Fumiaki (Fumiaki.Izaki@yokogawa.com)" userId="bc875e88-d07c-472c-8ef4-4be80e510a87" providerId="ADAL" clId="{D35EAC5D-4343-4EFD-948C-005EF7DF7EF1}" dt="2022-12-06T07:59:03.496" v="681" actId="478"/>
          <ac:spMkLst>
            <pc:docMk/>
            <pc:sldMk cId="3064881288" sldId="3943"/>
            <ac:spMk id="35" creationId="{A2E882B5-6026-4C32-BDC5-2CE37AA3B33A}"/>
          </ac:spMkLst>
        </pc:spChg>
        <pc:spChg chg="del">
          <ac:chgData name="Izaki, Fumiaki (Fumiaki.Izaki@yokogawa.com)" userId="bc875e88-d07c-472c-8ef4-4be80e510a87" providerId="ADAL" clId="{D35EAC5D-4343-4EFD-948C-005EF7DF7EF1}" dt="2022-12-06T07:59:03.496" v="681" actId="478"/>
          <ac:spMkLst>
            <pc:docMk/>
            <pc:sldMk cId="3064881288" sldId="3943"/>
            <ac:spMk id="40" creationId="{442AC2ED-7ACA-4F1B-B0CA-53A3DB292B71}"/>
          </ac:spMkLst>
        </pc:spChg>
        <pc:spChg chg="del">
          <ac:chgData name="Izaki, Fumiaki (Fumiaki.Izaki@yokogawa.com)" userId="bc875e88-d07c-472c-8ef4-4be80e510a87" providerId="ADAL" clId="{D35EAC5D-4343-4EFD-948C-005EF7DF7EF1}" dt="2022-12-06T07:59:03.496" v="681" actId="478"/>
          <ac:spMkLst>
            <pc:docMk/>
            <pc:sldMk cId="3064881288" sldId="3943"/>
            <ac:spMk id="41" creationId="{94FC6779-DD72-41F7-A29B-4976C91C6F17}"/>
          </ac:spMkLst>
        </pc:spChg>
        <pc:spChg chg="del">
          <ac:chgData name="Izaki, Fumiaki (Fumiaki.Izaki@yokogawa.com)" userId="bc875e88-d07c-472c-8ef4-4be80e510a87" providerId="ADAL" clId="{D35EAC5D-4343-4EFD-948C-005EF7DF7EF1}" dt="2022-12-06T07:59:03.496" v="681" actId="478"/>
          <ac:spMkLst>
            <pc:docMk/>
            <pc:sldMk cId="3064881288" sldId="3943"/>
            <ac:spMk id="42" creationId="{6EA513A8-7493-47F6-BA6D-B6B8773D1537}"/>
          </ac:spMkLst>
        </pc:spChg>
        <pc:spChg chg="del">
          <ac:chgData name="Izaki, Fumiaki (Fumiaki.Izaki@yokogawa.com)" userId="bc875e88-d07c-472c-8ef4-4be80e510a87" providerId="ADAL" clId="{D35EAC5D-4343-4EFD-948C-005EF7DF7EF1}" dt="2022-12-06T07:59:03.496" v="681" actId="478"/>
          <ac:spMkLst>
            <pc:docMk/>
            <pc:sldMk cId="3064881288" sldId="3943"/>
            <ac:spMk id="43" creationId="{D27037EB-2129-4F36-97DD-582CFFF52D99}"/>
          </ac:spMkLst>
        </pc:spChg>
        <pc:spChg chg="del">
          <ac:chgData name="Izaki, Fumiaki (Fumiaki.Izaki@yokogawa.com)" userId="bc875e88-d07c-472c-8ef4-4be80e510a87" providerId="ADAL" clId="{D35EAC5D-4343-4EFD-948C-005EF7DF7EF1}" dt="2022-12-06T07:59:03.496" v="681" actId="478"/>
          <ac:spMkLst>
            <pc:docMk/>
            <pc:sldMk cId="3064881288" sldId="3943"/>
            <ac:spMk id="45" creationId="{7F658AE3-8112-4729-8DDA-CC58395985D5}"/>
          </ac:spMkLst>
        </pc:spChg>
        <pc:spChg chg="del">
          <ac:chgData name="Izaki, Fumiaki (Fumiaki.Izaki@yokogawa.com)" userId="bc875e88-d07c-472c-8ef4-4be80e510a87" providerId="ADAL" clId="{D35EAC5D-4343-4EFD-948C-005EF7DF7EF1}" dt="2022-12-06T07:59:03.496" v="681" actId="478"/>
          <ac:spMkLst>
            <pc:docMk/>
            <pc:sldMk cId="3064881288" sldId="3943"/>
            <ac:spMk id="46" creationId="{57E89854-EA1E-4295-8947-036165C3C42A}"/>
          </ac:spMkLst>
        </pc:spChg>
        <pc:spChg chg="add mod">
          <ac:chgData name="Izaki, Fumiaki (Fumiaki.Izaki@yokogawa.com)" userId="bc875e88-d07c-472c-8ef4-4be80e510a87" providerId="ADAL" clId="{D35EAC5D-4343-4EFD-948C-005EF7DF7EF1}" dt="2022-12-06T08:09:50.362" v="911" actId="164"/>
          <ac:spMkLst>
            <pc:docMk/>
            <pc:sldMk cId="3064881288" sldId="3943"/>
            <ac:spMk id="47" creationId="{268CC60F-495A-42B7-88EA-7D16E5B239C1}"/>
          </ac:spMkLst>
        </pc:spChg>
        <pc:spChg chg="mod">
          <ac:chgData name="Izaki, Fumiaki (Fumiaki.Izaki@yokogawa.com)" userId="bc875e88-d07c-472c-8ef4-4be80e510a87" providerId="ADAL" clId="{D35EAC5D-4343-4EFD-948C-005EF7DF7EF1}" dt="2022-12-07T06:04:25.282" v="7070" actId="1036"/>
          <ac:spMkLst>
            <pc:docMk/>
            <pc:sldMk cId="3064881288" sldId="3943"/>
            <ac:spMk id="59" creationId="{C9C3F585-1D3F-4E4B-863F-2CB5A5A75324}"/>
          </ac:spMkLst>
        </pc:spChg>
        <pc:spChg chg="mod">
          <ac:chgData name="Izaki, Fumiaki (Fumiaki.Izaki@yokogawa.com)" userId="bc875e88-d07c-472c-8ef4-4be80e510a87" providerId="ADAL" clId="{D35EAC5D-4343-4EFD-948C-005EF7DF7EF1}" dt="2022-12-07T06:04:25.282" v="7070" actId="1036"/>
          <ac:spMkLst>
            <pc:docMk/>
            <pc:sldMk cId="3064881288" sldId="3943"/>
            <ac:spMk id="60" creationId="{74A55693-B941-48A3-AAA8-F3B424C7F6CB}"/>
          </ac:spMkLst>
        </pc:spChg>
        <pc:spChg chg="add mod ord">
          <ac:chgData name="Izaki, Fumiaki (Fumiaki.Izaki@yokogawa.com)" userId="bc875e88-d07c-472c-8ef4-4be80e510a87" providerId="ADAL" clId="{D35EAC5D-4343-4EFD-948C-005EF7DF7EF1}" dt="2022-12-07T06:04:25.282" v="7070" actId="1036"/>
          <ac:spMkLst>
            <pc:docMk/>
            <pc:sldMk cId="3064881288" sldId="3943"/>
            <ac:spMk id="62" creationId="{22834E14-733B-47B5-8DA4-D1BB622D10B4}"/>
          </ac:spMkLst>
        </pc:spChg>
        <pc:spChg chg="add mod ord">
          <ac:chgData name="Izaki, Fumiaki (Fumiaki.Izaki@yokogawa.com)" userId="bc875e88-d07c-472c-8ef4-4be80e510a87" providerId="ADAL" clId="{D35EAC5D-4343-4EFD-948C-005EF7DF7EF1}" dt="2022-12-07T06:04:25.282" v="7070" actId="1036"/>
          <ac:spMkLst>
            <pc:docMk/>
            <pc:sldMk cId="3064881288" sldId="3943"/>
            <ac:spMk id="63" creationId="{D301E17F-A486-4B63-91D5-57AA2000EA57}"/>
          </ac:spMkLst>
        </pc:spChg>
        <pc:spChg chg="mod">
          <ac:chgData name="Izaki, Fumiaki (Fumiaki.Izaki@yokogawa.com)" userId="bc875e88-d07c-472c-8ef4-4be80e510a87" providerId="ADAL" clId="{D35EAC5D-4343-4EFD-948C-005EF7DF7EF1}" dt="2022-12-07T06:04:25.282" v="7070" actId="1036"/>
          <ac:spMkLst>
            <pc:docMk/>
            <pc:sldMk cId="3064881288" sldId="3943"/>
            <ac:spMk id="65" creationId="{3C14DB20-2FF2-4566-87EC-5656CCC81F3C}"/>
          </ac:spMkLst>
        </pc:spChg>
        <pc:spChg chg="add mod">
          <ac:chgData name="Izaki, Fumiaki (Fumiaki.Izaki@yokogawa.com)" userId="bc875e88-d07c-472c-8ef4-4be80e510a87" providerId="ADAL" clId="{D35EAC5D-4343-4EFD-948C-005EF7DF7EF1}" dt="2022-12-07T06:04:25.282" v="7070" actId="1036"/>
          <ac:spMkLst>
            <pc:docMk/>
            <pc:sldMk cId="3064881288" sldId="3943"/>
            <ac:spMk id="66" creationId="{07E76376-717C-494F-95CC-6100E1C3F33F}"/>
          </ac:spMkLst>
        </pc:spChg>
        <pc:spChg chg="add mod">
          <ac:chgData name="Izaki, Fumiaki (Fumiaki.Izaki@yokogawa.com)" userId="bc875e88-d07c-472c-8ef4-4be80e510a87" providerId="ADAL" clId="{D35EAC5D-4343-4EFD-948C-005EF7DF7EF1}" dt="2022-12-07T06:04:25.282" v="7070" actId="1036"/>
          <ac:spMkLst>
            <pc:docMk/>
            <pc:sldMk cId="3064881288" sldId="3943"/>
            <ac:spMk id="67" creationId="{41E948A1-F7DC-4C97-B5FC-4F2B7991D513}"/>
          </ac:spMkLst>
        </pc:spChg>
        <pc:spChg chg="add mod">
          <ac:chgData name="Izaki, Fumiaki (Fumiaki.Izaki@yokogawa.com)" userId="bc875e88-d07c-472c-8ef4-4be80e510a87" providerId="ADAL" clId="{D35EAC5D-4343-4EFD-948C-005EF7DF7EF1}" dt="2022-12-07T06:04:25.282" v="7070" actId="1036"/>
          <ac:spMkLst>
            <pc:docMk/>
            <pc:sldMk cId="3064881288" sldId="3943"/>
            <ac:spMk id="69" creationId="{715A9E28-1DEE-4406-BA25-CCC9995E79F7}"/>
          </ac:spMkLst>
        </pc:spChg>
        <pc:spChg chg="add mod">
          <ac:chgData name="Izaki, Fumiaki (Fumiaki.Izaki@yokogawa.com)" userId="bc875e88-d07c-472c-8ef4-4be80e510a87" providerId="ADAL" clId="{D35EAC5D-4343-4EFD-948C-005EF7DF7EF1}" dt="2022-12-07T06:04:25.282" v="7070" actId="1036"/>
          <ac:spMkLst>
            <pc:docMk/>
            <pc:sldMk cId="3064881288" sldId="3943"/>
            <ac:spMk id="71" creationId="{EE53741F-B246-4FF3-A745-C12B93E6BBD0}"/>
          </ac:spMkLst>
        </pc:spChg>
        <pc:spChg chg="add del mod">
          <ac:chgData name="Izaki, Fumiaki (Fumiaki.Izaki@yokogawa.com)" userId="bc875e88-d07c-472c-8ef4-4be80e510a87" providerId="ADAL" clId="{D35EAC5D-4343-4EFD-948C-005EF7DF7EF1}" dt="2022-12-07T03:27:53.546" v="4552" actId="478"/>
          <ac:spMkLst>
            <pc:docMk/>
            <pc:sldMk cId="3064881288" sldId="3943"/>
            <ac:spMk id="73" creationId="{CEF962EB-9D07-483F-A84D-FDFC6332A05F}"/>
          </ac:spMkLst>
        </pc:spChg>
        <pc:spChg chg="add del mod">
          <ac:chgData name="Izaki, Fumiaki (Fumiaki.Izaki@yokogawa.com)" userId="bc875e88-d07c-472c-8ef4-4be80e510a87" providerId="ADAL" clId="{D35EAC5D-4343-4EFD-948C-005EF7DF7EF1}" dt="2022-12-07T04:52:28.340" v="4974" actId="478"/>
          <ac:spMkLst>
            <pc:docMk/>
            <pc:sldMk cId="3064881288" sldId="3943"/>
            <ac:spMk id="75" creationId="{392F3692-79B2-41F0-8637-BEC9CF2DDA98}"/>
          </ac:spMkLst>
        </pc:spChg>
        <pc:spChg chg="add del mod">
          <ac:chgData name="Izaki, Fumiaki (Fumiaki.Izaki@yokogawa.com)" userId="bc875e88-d07c-472c-8ef4-4be80e510a87" providerId="ADAL" clId="{D35EAC5D-4343-4EFD-948C-005EF7DF7EF1}" dt="2022-12-07T04:51:14.927" v="4971" actId="478"/>
          <ac:spMkLst>
            <pc:docMk/>
            <pc:sldMk cId="3064881288" sldId="3943"/>
            <ac:spMk id="76" creationId="{2C8325D6-DFAF-4402-A5C1-453E8CF27C60}"/>
          </ac:spMkLst>
        </pc:spChg>
        <pc:spChg chg="add del mod">
          <ac:chgData name="Izaki, Fumiaki (Fumiaki.Izaki@yokogawa.com)" userId="bc875e88-d07c-472c-8ef4-4be80e510a87" providerId="ADAL" clId="{D35EAC5D-4343-4EFD-948C-005EF7DF7EF1}" dt="2022-12-07T04:51:17.269" v="4972" actId="478"/>
          <ac:spMkLst>
            <pc:docMk/>
            <pc:sldMk cId="3064881288" sldId="3943"/>
            <ac:spMk id="77" creationId="{4403329B-D3C0-426C-956D-4C0AF98E9D35}"/>
          </ac:spMkLst>
        </pc:spChg>
        <pc:spChg chg="add del mod ord">
          <ac:chgData name="Izaki, Fumiaki (Fumiaki.Izaki@yokogawa.com)" userId="bc875e88-d07c-472c-8ef4-4be80e510a87" providerId="ADAL" clId="{D35EAC5D-4343-4EFD-948C-005EF7DF7EF1}" dt="2022-12-06T09:02:17.920" v="1351" actId="478"/>
          <ac:spMkLst>
            <pc:docMk/>
            <pc:sldMk cId="3064881288" sldId="3943"/>
            <ac:spMk id="78" creationId="{398F2F4A-C993-4B27-996D-EAB6EC2C5B0A}"/>
          </ac:spMkLst>
        </pc:spChg>
        <pc:spChg chg="mod">
          <ac:chgData name="Izaki, Fumiaki (Fumiaki.Izaki@yokogawa.com)" userId="bc875e88-d07c-472c-8ef4-4be80e510a87" providerId="ADAL" clId="{D35EAC5D-4343-4EFD-948C-005EF7DF7EF1}" dt="2022-12-07T06:04:25.282" v="7070" actId="1036"/>
          <ac:spMkLst>
            <pc:docMk/>
            <pc:sldMk cId="3064881288" sldId="3943"/>
            <ac:spMk id="79" creationId="{E5DD9F58-DBB1-4221-B4A7-229DCA6A6963}"/>
          </ac:spMkLst>
        </pc:spChg>
        <pc:spChg chg="mod">
          <ac:chgData name="Izaki, Fumiaki (Fumiaki.Izaki@yokogawa.com)" userId="bc875e88-d07c-472c-8ef4-4be80e510a87" providerId="ADAL" clId="{D35EAC5D-4343-4EFD-948C-005EF7DF7EF1}" dt="2022-12-07T06:04:25.282" v="7070" actId="1036"/>
          <ac:spMkLst>
            <pc:docMk/>
            <pc:sldMk cId="3064881288" sldId="3943"/>
            <ac:spMk id="80" creationId="{10C61977-5B10-4924-B2E2-662BD98A435A}"/>
          </ac:spMkLst>
        </pc:spChg>
        <pc:spChg chg="mod">
          <ac:chgData name="Izaki, Fumiaki (Fumiaki.Izaki@yokogawa.com)" userId="bc875e88-d07c-472c-8ef4-4be80e510a87" providerId="ADAL" clId="{D35EAC5D-4343-4EFD-948C-005EF7DF7EF1}" dt="2022-12-07T06:04:25.282" v="7070" actId="1036"/>
          <ac:spMkLst>
            <pc:docMk/>
            <pc:sldMk cId="3064881288" sldId="3943"/>
            <ac:spMk id="81" creationId="{F4389BDB-FB43-4F78-BB72-F96FF0C9EF24}"/>
          </ac:spMkLst>
        </pc:spChg>
        <pc:spChg chg="mod">
          <ac:chgData name="Izaki, Fumiaki (Fumiaki.Izaki@yokogawa.com)" userId="bc875e88-d07c-472c-8ef4-4be80e510a87" providerId="ADAL" clId="{D35EAC5D-4343-4EFD-948C-005EF7DF7EF1}" dt="2022-12-07T06:04:25.282" v="7070" actId="1036"/>
          <ac:spMkLst>
            <pc:docMk/>
            <pc:sldMk cId="3064881288" sldId="3943"/>
            <ac:spMk id="84" creationId="{C81E86B6-CBF0-4B9B-B204-65F0A0D59953}"/>
          </ac:spMkLst>
        </pc:spChg>
        <pc:spChg chg="mod">
          <ac:chgData name="Izaki, Fumiaki (Fumiaki.Izaki@yokogawa.com)" userId="bc875e88-d07c-472c-8ef4-4be80e510a87" providerId="ADAL" clId="{D35EAC5D-4343-4EFD-948C-005EF7DF7EF1}" dt="2022-12-07T06:04:25.282" v="7070" actId="1036"/>
          <ac:spMkLst>
            <pc:docMk/>
            <pc:sldMk cId="3064881288" sldId="3943"/>
            <ac:spMk id="85" creationId="{8F81F800-D4A5-4746-B34C-D56493E1BA2F}"/>
          </ac:spMkLst>
        </pc:spChg>
        <pc:spChg chg="mod">
          <ac:chgData name="Izaki, Fumiaki (Fumiaki.Izaki@yokogawa.com)" userId="bc875e88-d07c-472c-8ef4-4be80e510a87" providerId="ADAL" clId="{D35EAC5D-4343-4EFD-948C-005EF7DF7EF1}" dt="2022-12-07T06:04:25.282" v="7070" actId="1036"/>
          <ac:spMkLst>
            <pc:docMk/>
            <pc:sldMk cId="3064881288" sldId="3943"/>
            <ac:spMk id="88" creationId="{1E8B863E-557A-4F18-80BA-E9D254CDEBAB}"/>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92" creationId="{BD31042F-7E4A-4759-9802-ACE596300662}"/>
          </ac:spMkLst>
        </pc:spChg>
        <pc:spChg chg="mod">
          <ac:chgData name="Izaki, Fumiaki (Fumiaki.Izaki@yokogawa.com)" userId="bc875e88-d07c-472c-8ef4-4be80e510a87" providerId="ADAL" clId="{D35EAC5D-4343-4EFD-948C-005EF7DF7EF1}" dt="2022-12-07T06:04:25.282" v="7070" actId="1036"/>
          <ac:spMkLst>
            <pc:docMk/>
            <pc:sldMk cId="3064881288" sldId="3943"/>
            <ac:spMk id="99" creationId="{1F8FF2F3-A479-49B9-9636-EF8581EFA7F9}"/>
          </ac:spMkLst>
        </pc:spChg>
        <pc:spChg chg="add mod">
          <ac:chgData name="Izaki, Fumiaki (Fumiaki.Izaki@yokogawa.com)" userId="bc875e88-d07c-472c-8ef4-4be80e510a87" providerId="ADAL" clId="{D35EAC5D-4343-4EFD-948C-005EF7DF7EF1}" dt="2022-12-06T08:09:50.362" v="911" actId="164"/>
          <ac:spMkLst>
            <pc:docMk/>
            <pc:sldMk cId="3064881288" sldId="3943"/>
            <ac:spMk id="107" creationId="{CBB61978-3ED4-4EC5-929B-476E3910566E}"/>
          </ac:spMkLst>
        </pc:spChg>
        <pc:spChg chg="mod">
          <ac:chgData name="Izaki, Fumiaki (Fumiaki.Izaki@yokogawa.com)" userId="bc875e88-d07c-472c-8ef4-4be80e510a87" providerId="ADAL" clId="{D35EAC5D-4343-4EFD-948C-005EF7DF7EF1}" dt="2022-12-07T06:04:25.282" v="7070" actId="1036"/>
          <ac:spMkLst>
            <pc:docMk/>
            <pc:sldMk cId="3064881288" sldId="3943"/>
            <ac:spMk id="108" creationId="{27197E1A-01F6-4E30-91D9-F56440FEBD9B}"/>
          </ac:spMkLst>
        </pc:spChg>
        <pc:spChg chg="mod">
          <ac:chgData name="Izaki, Fumiaki (Fumiaki.Izaki@yokogawa.com)" userId="bc875e88-d07c-472c-8ef4-4be80e510a87" providerId="ADAL" clId="{D35EAC5D-4343-4EFD-948C-005EF7DF7EF1}" dt="2022-12-07T06:04:25.282" v="7070" actId="1036"/>
          <ac:spMkLst>
            <pc:docMk/>
            <pc:sldMk cId="3064881288" sldId="3943"/>
            <ac:spMk id="109" creationId="{5797152B-7E35-49B8-B242-7684DFDB2696}"/>
          </ac:spMkLst>
        </pc:spChg>
        <pc:spChg chg="mod">
          <ac:chgData name="Izaki, Fumiaki (Fumiaki.Izaki@yokogawa.com)" userId="bc875e88-d07c-472c-8ef4-4be80e510a87" providerId="ADAL" clId="{D35EAC5D-4343-4EFD-948C-005EF7DF7EF1}" dt="2022-12-07T06:04:25.282" v="7070" actId="1036"/>
          <ac:spMkLst>
            <pc:docMk/>
            <pc:sldMk cId="3064881288" sldId="3943"/>
            <ac:spMk id="110" creationId="{7CDA60AC-1FEF-4C9E-A67D-1E7EB8C9B0A0}"/>
          </ac:spMkLst>
        </pc:spChg>
        <pc:spChg chg="mod">
          <ac:chgData name="Izaki, Fumiaki (Fumiaki.Izaki@yokogawa.com)" userId="bc875e88-d07c-472c-8ef4-4be80e510a87" providerId="ADAL" clId="{D35EAC5D-4343-4EFD-948C-005EF7DF7EF1}" dt="2022-12-07T06:04:25.282" v="7070" actId="1036"/>
          <ac:spMkLst>
            <pc:docMk/>
            <pc:sldMk cId="3064881288" sldId="3943"/>
            <ac:spMk id="111" creationId="{6693BA50-F010-4904-9E54-506A8C543E61}"/>
          </ac:spMkLst>
        </pc:spChg>
        <pc:spChg chg="mod">
          <ac:chgData name="Izaki, Fumiaki (Fumiaki.Izaki@yokogawa.com)" userId="bc875e88-d07c-472c-8ef4-4be80e510a87" providerId="ADAL" clId="{D35EAC5D-4343-4EFD-948C-005EF7DF7EF1}" dt="2022-12-07T06:04:25.282" v="7070" actId="1036"/>
          <ac:spMkLst>
            <pc:docMk/>
            <pc:sldMk cId="3064881288" sldId="3943"/>
            <ac:spMk id="113" creationId="{7C6FEFAC-B548-46B0-BFB1-BA10926FBE2D}"/>
          </ac:spMkLst>
        </pc:spChg>
        <pc:spChg chg="add mod">
          <ac:chgData name="Izaki, Fumiaki (Fumiaki.Izaki@yokogawa.com)" userId="bc875e88-d07c-472c-8ef4-4be80e510a87" providerId="ADAL" clId="{D35EAC5D-4343-4EFD-948C-005EF7DF7EF1}" dt="2022-12-06T08:09:50.362" v="911" actId="164"/>
          <ac:spMkLst>
            <pc:docMk/>
            <pc:sldMk cId="3064881288" sldId="3943"/>
            <ac:spMk id="114" creationId="{B1A30224-FC62-4604-8480-B36BDA0CA6B5}"/>
          </ac:spMkLst>
        </pc:spChg>
        <pc:spChg chg="add del mod">
          <ac:chgData name="Izaki, Fumiaki (Fumiaki.Izaki@yokogawa.com)" userId="bc875e88-d07c-472c-8ef4-4be80e510a87" providerId="ADAL" clId="{D35EAC5D-4343-4EFD-948C-005EF7DF7EF1}" dt="2022-12-06T08:07:46.788" v="879" actId="478"/>
          <ac:spMkLst>
            <pc:docMk/>
            <pc:sldMk cId="3064881288" sldId="3943"/>
            <ac:spMk id="117" creationId="{8440D882-84A2-4128-B264-E64D9B17C6F0}"/>
          </ac:spMkLst>
        </pc:spChg>
        <pc:spChg chg="add mod">
          <ac:chgData name="Izaki, Fumiaki (Fumiaki.Izaki@yokogawa.com)" userId="bc875e88-d07c-472c-8ef4-4be80e510a87" providerId="ADAL" clId="{D35EAC5D-4343-4EFD-948C-005EF7DF7EF1}" dt="2022-12-06T08:09:50.362" v="911" actId="164"/>
          <ac:spMkLst>
            <pc:docMk/>
            <pc:sldMk cId="3064881288" sldId="3943"/>
            <ac:spMk id="118" creationId="{5D8FA5EF-FA67-4C74-A7C0-1395411614FF}"/>
          </ac:spMkLst>
        </pc:spChg>
        <pc:spChg chg="add mod">
          <ac:chgData name="Izaki, Fumiaki (Fumiaki.Izaki@yokogawa.com)" userId="bc875e88-d07c-472c-8ef4-4be80e510a87" providerId="ADAL" clId="{D35EAC5D-4343-4EFD-948C-005EF7DF7EF1}" dt="2022-12-06T08:09:50.362" v="911" actId="164"/>
          <ac:spMkLst>
            <pc:docMk/>
            <pc:sldMk cId="3064881288" sldId="3943"/>
            <ac:spMk id="119" creationId="{0218E931-B508-46AF-ACDF-44CB144A5D2D}"/>
          </ac:spMkLst>
        </pc:spChg>
        <pc:spChg chg="mod">
          <ac:chgData name="Izaki, Fumiaki (Fumiaki.Izaki@yokogawa.com)" userId="bc875e88-d07c-472c-8ef4-4be80e510a87" providerId="ADAL" clId="{D35EAC5D-4343-4EFD-948C-005EF7DF7EF1}" dt="2022-12-07T06:04:25.282" v="7070" actId="1036"/>
          <ac:spMkLst>
            <pc:docMk/>
            <pc:sldMk cId="3064881288" sldId="3943"/>
            <ac:spMk id="120" creationId="{56EE7BCD-AF70-4B4F-ACF8-F7C642E2803A}"/>
          </ac:spMkLst>
        </pc:spChg>
        <pc:spChg chg="mod">
          <ac:chgData name="Izaki, Fumiaki (Fumiaki.Izaki@yokogawa.com)" userId="bc875e88-d07c-472c-8ef4-4be80e510a87" providerId="ADAL" clId="{D35EAC5D-4343-4EFD-948C-005EF7DF7EF1}" dt="2022-12-07T06:04:25.282" v="7070" actId="1036"/>
          <ac:spMkLst>
            <pc:docMk/>
            <pc:sldMk cId="3064881288" sldId="3943"/>
            <ac:spMk id="121" creationId="{0E0FD4FB-9B08-4902-88E3-5B904D3B1BC8}"/>
          </ac:spMkLst>
        </pc:spChg>
        <pc:spChg chg="add mod">
          <ac:chgData name="Izaki, Fumiaki (Fumiaki.Izaki@yokogawa.com)" userId="bc875e88-d07c-472c-8ef4-4be80e510a87" providerId="ADAL" clId="{D35EAC5D-4343-4EFD-948C-005EF7DF7EF1}" dt="2022-12-06T08:09:50.362" v="911" actId="164"/>
          <ac:spMkLst>
            <pc:docMk/>
            <pc:sldMk cId="3064881288" sldId="3943"/>
            <ac:spMk id="122" creationId="{A7B0E2D5-7187-4B71-B035-ECF3AC252CC5}"/>
          </ac:spMkLst>
        </pc:spChg>
        <pc:spChg chg="add mod">
          <ac:chgData name="Izaki, Fumiaki (Fumiaki.Izaki@yokogawa.com)" userId="bc875e88-d07c-472c-8ef4-4be80e510a87" providerId="ADAL" clId="{D35EAC5D-4343-4EFD-948C-005EF7DF7EF1}" dt="2022-12-06T08:09:50.362" v="911" actId="164"/>
          <ac:spMkLst>
            <pc:docMk/>
            <pc:sldMk cId="3064881288" sldId="3943"/>
            <ac:spMk id="123" creationId="{13D1C4F9-15D2-4B77-8CB4-80815C0034F7}"/>
          </ac:spMkLst>
        </pc:spChg>
        <pc:spChg chg="mod">
          <ac:chgData name="Izaki, Fumiaki (Fumiaki.Izaki@yokogawa.com)" userId="bc875e88-d07c-472c-8ef4-4be80e510a87" providerId="ADAL" clId="{D35EAC5D-4343-4EFD-948C-005EF7DF7EF1}" dt="2022-12-07T06:04:25.282" v="7070" actId="1036"/>
          <ac:spMkLst>
            <pc:docMk/>
            <pc:sldMk cId="3064881288" sldId="3943"/>
            <ac:spMk id="124" creationId="{F98EDC9B-1363-4821-A6F2-0D05D81603B8}"/>
          </ac:spMkLst>
        </pc:spChg>
        <pc:spChg chg="mod">
          <ac:chgData name="Izaki, Fumiaki (Fumiaki.Izaki@yokogawa.com)" userId="bc875e88-d07c-472c-8ef4-4be80e510a87" providerId="ADAL" clId="{D35EAC5D-4343-4EFD-948C-005EF7DF7EF1}" dt="2022-12-07T06:04:25.282" v="7070" actId="1036"/>
          <ac:spMkLst>
            <pc:docMk/>
            <pc:sldMk cId="3064881288" sldId="3943"/>
            <ac:spMk id="125" creationId="{F9675FAE-3A56-46D4-943C-23E9E82EB42C}"/>
          </ac:spMkLst>
        </pc:spChg>
        <pc:spChg chg="add mod">
          <ac:chgData name="Izaki, Fumiaki (Fumiaki.Izaki@yokogawa.com)" userId="bc875e88-d07c-472c-8ef4-4be80e510a87" providerId="ADAL" clId="{D35EAC5D-4343-4EFD-948C-005EF7DF7EF1}" dt="2022-12-06T08:09:50.362" v="911" actId="164"/>
          <ac:spMkLst>
            <pc:docMk/>
            <pc:sldMk cId="3064881288" sldId="3943"/>
            <ac:spMk id="127" creationId="{0C3FC27A-22DD-443E-A943-AC409434421D}"/>
          </ac:spMkLst>
        </pc:spChg>
        <pc:spChg chg="add del mod">
          <ac:chgData name="Izaki, Fumiaki (Fumiaki.Izaki@yokogawa.com)" userId="bc875e88-d07c-472c-8ef4-4be80e510a87" providerId="ADAL" clId="{D35EAC5D-4343-4EFD-948C-005EF7DF7EF1}" dt="2022-12-06T08:46:20.365" v="1139" actId="478"/>
          <ac:spMkLst>
            <pc:docMk/>
            <pc:sldMk cId="3064881288" sldId="3943"/>
            <ac:spMk id="129" creationId="{46807AD2-AE97-4B11-A3C9-CD1B35E3B553}"/>
          </ac:spMkLst>
        </pc:spChg>
        <pc:spChg chg="add del mod">
          <ac:chgData name="Izaki, Fumiaki (Fumiaki.Izaki@yokogawa.com)" userId="bc875e88-d07c-472c-8ef4-4be80e510a87" providerId="ADAL" clId="{D35EAC5D-4343-4EFD-948C-005EF7DF7EF1}" dt="2022-12-06T08:46:20.365" v="1139" actId="478"/>
          <ac:spMkLst>
            <pc:docMk/>
            <pc:sldMk cId="3064881288" sldId="3943"/>
            <ac:spMk id="130" creationId="{6418A87C-7B17-4661-A852-25836DE56CA9}"/>
          </ac:spMkLst>
        </pc:spChg>
        <pc:spChg chg="add del mod">
          <ac:chgData name="Izaki, Fumiaki (Fumiaki.Izaki@yokogawa.com)" userId="bc875e88-d07c-472c-8ef4-4be80e510a87" providerId="ADAL" clId="{D35EAC5D-4343-4EFD-948C-005EF7DF7EF1}" dt="2022-12-06T08:31:46.064" v="939" actId="478"/>
          <ac:spMkLst>
            <pc:docMk/>
            <pc:sldMk cId="3064881288" sldId="3943"/>
            <ac:spMk id="131" creationId="{F03100C4-4FA5-47F4-9FFD-F7B2624DDCE9}"/>
          </ac:spMkLst>
        </pc:spChg>
        <pc:spChg chg="mod">
          <ac:chgData name="Izaki, Fumiaki (Fumiaki.Izaki@yokogawa.com)" userId="bc875e88-d07c-472c-8ef4-4be80e510a87" providerId="ADAL" clId="{D35EAC5D-4343-4EFD-948C-005EF7DF7EF1}" dt="2022-12-07T06:04:25.282" v="7070" actId="1036"/>
          <ac:spMkLst>
            <pc:docMk/>
            <pc:sldMk cId="3064881288" sldId="3943"/>
            <ac:spMk id="132" creationId="{D8D8BF09-E4BE-443B-9A26-9E675EDEBAC0}"/>
          </ac:spMkLst>
        </pc:spChg>
        <pc:spChg chg="mod">
          <ac:chgData name="Izaki, Fumiaki (Fumiaki.Izaki@yokogawa.com)" userId="bc875e88-d07c-472c-8ef4-4be80e510a87" providerId="ADAL" clId="{D35EAC5D-4343-4EFD-948C-005EF7DF7EF1}" dt="2022-12-07T06:04:25.282" v="7070" actId="1036"/>
          <ac:spMkLst>
            <pc:docMk/>
            <pc:sldMk cId="3064881288" sldId="3943"/>
            <ac:spMk id="133" creationId="{D5241E98-2747-4A45-AE99-6C6CC78956C9}"/>
          </ac:spMkLst>
        </pc:spChg>
        <pc:spChg chg="mod">
          <ac:chgData name="Izaki, Fumiaki (Fumiaki.Izaki@yokogawa.com)" userId="bc875e88-d07c-472c-8ef4-4be80e510a87" providerId="ADAL" clId="{D35EAC5D-4343-4EFD-948C-005EF7DF7EF1}" dt="2022-12-07T06:04:25.282" v="7070" actId="1036"/>
          <ac:spMkLst>
            <pc:docMk/>
            <pc:sldMk cId="3064881288" sldId="3943"/>
            <ac:spMk id="134" creationId="{985478CC-05BA-4675-A3FF-D8B93E05112D}"/>
          </ac:spMkLst>
        </pc:spChg>
        <pc:spChg chg="mod">
          <ac:chgData name="Izaki, Fumiaki (Fumiaki.Izaki@yokogawa.com)" userId="bc875e88-d07c-472c-8ef4-4be80e510a87" providerId="ADAL" clId="{D35EAC5D-4343-4EFD-948C-005EF7DF7EF1}" dt="2022-12-07T06:04:25.282" v="7070" actId="1036"/>
          <ac:spMkLst>
            <pc:docMk/>
            <pc:sldMk cId="3064881288" sldId="3943"/>
            <ac:spMk id="141" creationId="{F390FAC5-2D9E-4C2A-82AD-F2B8565271BB}"/>
          </ac:spMkLst>
        </pc:spChg>
        <pc:spChg chg="mod">
          <ac:chgData name="Izaki, Fumiaki (Fumiaki.Izaki@yokogawa.com)" userId="bc875e88-d07c-472c-8ef4-4be80e510a87" providerId="ADAL" clId="{D35EAC5D-4343-4EFD-948C-005EF7DF7EF1}" dt="2022-12-07T06:04:25.282" v="7070" actId="1036"/>
          <ac:spMkLst>
            <pc:docMk/>
            <pc:sldMk cId="3064881288" sldId="3943"/>
            <ac:spMk id="142" creationId="{A639539F-1377-4DA4-A52E-9273094BE967}"/>
          </ac:spMkLst>
        </pc:spChg>
        <pc:spChg chg="mod">
          <ac:chgData name="Izaki, Fumiaki (Fumiaki.Izaki@yokogawa.com)" userId="bc875e88-d07c-472c-8ef4-4be80e510a87" providerId="ADAL" clId="{D35EAC5D-4343-4EFD-948C-005EF7DF7EF1}" dt="2022-12-07T06:04:25.282" v="7070" actId="1036"/>
          <ac:spMkLst>
            <pc:docMk/>
            <pc:sldMk cId="3064881288" sldId="3943"/>
            <ac:spMk id="143" creationId="{7F8FF857-729C-4EC8-B87E-A47B37B9FDDC}"/>
          </ac:spMkLst>
        </pc:spChg>
        <pc:spChg chg="add del mod">
          <ac:chgData name="Izaki, Fumiaki (Fumiaki.Izaki@yokogawa.com)" userId="bc875e88-d07c-472c-8ef4-4be80e510a87" providerId="ADAL" clId="{D35EAC5D-4343-4EFD-948C-005EF7DF7EF1}" dt="2022-12-06T08:31:39.898" v="938" actId="478"/>
          <ac:spMkLst>
            <pc:docMk/>
            <pc:sldMk cId="3064881288" sldId="3943"/>
            <ac:spMk id="144" creationId="{92607E2B-E47B-4C44-B845-84F89B4FA6F2}"/>
          </ac:spMkLst>
        </pc:spChg>
        <pc:spChg chg="mod">
          <ac:chgData name="Izaki, Fumiaki (Fumiaki.Izaki@yokogawa.com)" userId="bc875e88-d07c-472c-8ef4-4be80e510a87" providerId="ADAL" clId="{D35EAC5D-4343-4EFD-948C-005EF7DF7EF1}" dt="2022-12-07T06:04:25.282" v="7070" actId="1036"/>
          <ac:spMkLst>
            <pc:docMk/>
            <pc:sldMk cId="3064881288" sldId="3943"/>
            <ac:spMk id="145" creationId="{86C3D306-B997-4620-B9A5-C31BD646F1D1}"/>
          </ac:spMkLst>
        </pc:spChg>
        <pc:spChg chg="mod">
          <ac:chgData name="Izaki, Fumiaki (Fumiaki.Izaki@yokogawa.com)" userId="bc875e88-d07c-472c-8ef4-4be80e510a87" providerId="ADAL" clId="{D35EAC5D-4343-4EFD-948C-005EF7DF7EF1}" dt="2022-12-07T06:04:25.282" v="7070" actId="1036"/>
          <ac:spMkLst>
            <pc:docMk/>
            <pc:sldMk cId="3064881288" sldId="3943"/>
            <ac:spMk id="147" creationId="{EF2B9542-2C64-48E6-ABF2-56D518B67DBF}"/>
          </ac:spMkLst>
        </pc:spChg>
        <pc:spChg chg="mod">
          <ac:chgData name="Izaki, Fumiaki (Fumiaki.Izaki@yokogawa.com)" userId="bc875e88-d07c-472c-8ef4-4be80e510a87" providerId="ADAL" clId="{D35EAC5D-4343-4EFD-948C-005EF7DF7EF1}" dt="2022-12-07T06:04:25.282" v="7070" actId="1036"/>
          <ac:spMkLst>
            <pc:docMk/>
            <pc:sldMk cId="3064881288" sldId="3943"/>
            <ac:spMk id="149" creationId="{8FC258E8-2AC7-45EE-B641-FE4475839DFC}"/>
          </ac:spMkLst>
        </pc:spChg>
        <pc:spChg chg="mod">
          <ac:chgData name="Izaki, Fumiaki (Fumiaki.Izaki@yokogawa.com)" userId="bc875e88-d07c-472c-8ef4-4be80e510a87" providerId="ADAL" clId="{D35EAC5D-4343-4EFD-948C-005EF7DF7EF1}" dt="2022-12-07T06:04:25.282" v="7070" actId="1036"/>
          <ac:spMkLst>
            <pc:docMk/>
            <pc:sldMk cId="3064881288" sldId="3943"/>
            <ac:spMk id="150" creationId="{5745374D-BB19-4A1F-8303-62B1AD0129D9}"/>
          </ac:spMkLst>
        </pc:spChg>
        <pc:spChg chg="mod">
          <ac:chgData name="Izaki, Fumiaki (Fumiaki.Izaki@yokogawa.com)" userId="bc875e88-d07c-472c-8ef4-4be80e510a87" providerId="ADAL" clId="{D35EAC5D-4343-4EFD-948C-005EF7DF7EF1}" dt="2022-12-07T06:04:25.282" v="7070" actId="1036"/>
          <ac:spMkLst>
            <pc:docMk/>
            <pc:sldMk cId="3064881288" sldId="3943"/>
            <ac:spMk id="152" creationId="{65B80688-AA43-4F7A-976F-D6B189880AE4}"/>
          </ac:spMkLst>
        </pc:spChg>
        <pc:spChg chg="mod">
          <ac:chgData name="Izaki, Fumiaki (Fumiaki.Izaki@yokogawa.com)" userId="bc875e88-d07c-472c-8ef4-4be80e510a87" providerId="ADAL" clId="{D35EAC5D-4343-4EFD-948C-005EF7DF7EF1}" dt="2022-12-07T06:04:25.282" v="7070" actId="1036"/>
          <ac:spMkLst>
            <pc:docMk/>
            <pc:sldMk cId="3064881288" sldId="3943"/>
            <ac:spMk id="153" creationId="{CBE79CC5-8B62-493F-B51D-E768918C7D1C}"/>
          </ac:spMkLst>
        </pc:spChg>
        <pc:spChg chg="add del mod">
          <ac:chgData name="Izaki, Fumiaki (Fumiaki.Izaki@yokogawa.com)" userId="bc875e88-d07c-472c-8ef4-4be80e510a87" providerId="ADAL" clId="{D35EAC5D-4343-4EFD-948C-005EF7DF7EF1}" dt="2022-12-06T08:46:20.365" v="1139" actId="478"/>
          <ac:spMkLst>
            <pc:docMk/>
            <pc:sldMk cId="3064881288" sldId="3943"/>
            <ac:spMk id="154" creationId="{8DC207E9-4BC6-448B-913D-5F1DE8B14C8D}"/>
          </ac:spMkLst>
        </pc:spChg>
        <pc:spChg chg="mod">
          <ac:chgData name="Izaki, Fumiaki (Fumiaki.Izaki@yokogawa.com)" userId="bc875e88-d07c-472c-8ef4-4be80e510a87" providerId="ADAL" clId="{D35EAC5D-4343-4EFD-948C-005EF7DF7EF1}" dt="2022-12-07T06:04:25.282" v="7070" actId="1036"/>
          <ac:spMkLst>
            <pc:docMk/>
            <pc:sldMk cId="3064881288" sldId="3943"/>
            <ac:spMk id="155" creationId="{95B16379-A047-40A2-86D0-2CB4F047F546}"/>
          </ac:spMkLst>
        </pc:spChg>
        <pc:spChg chg="add del mod">
          <ac:chgData name="Izaki, Fumiaki (Fumiaki.Izaki@yokogawa.com)" userId="bc875e88-d07c-472c-8ef4-4be80e510a87" providerId="ADAL" clId="{D35EAC5D-4343-4EFD-948C-005EF7DF7EF1}" dt="2022-12-06T08:39:13.232" v="1014" actId="478"/>
          <ac:spMkLst>
            <pc:docMk/>
            <pc:sldMk cId="3064881288" sldId="3943"/>
            <ac:spMk id="157" creationId="{0E92D7E4-7C1E-48A8-8BE2-2518F03D80F6}"/>
          </ac:spMkLst>
        </pc:spChg>
        <pc:spChg chg="add del mod">
          <ac:chgData name="Izaki, Fumiaki (Fumiaki.Izaki@yokogawa.com)" userId="bc875e88-d07c-472c-8ef4-4be80e510a87" providerId="ADAL" clId="{D35EAC5D-4343-4EFD-948C-005EF7DF7EF1}" dt="2022-12-06T08:39:13.232" v="1014" actId="478"/>
          <ac:spMkLst>
            <pc:docMk/>
            <pc:sldMk cId="3064881288" sldId="3943"/>
            <ac:spMk id="158" creationId="{B22AB631-C22E-4C31-9A83-A1D65C8D2C67}"/>
          </ac:spMkLst>
        </pc:spChg>
        <pc:spChg chg="add del mod">
          <ac:chgData name="Izaki, Fumiaki (Fumiaki.Izaki@yokogawa.com)" userId="bc875e88-d07c-472c-8ef4-4be80e510a87" providerId="ADAL" clId="{D35EAC5D-4343-4EFD-948C-005EF7DF7EF1}" dt="2022-12-06T08:39:13.232" v="1014" actId="478"/>
          <ac:spMkLst>
            <pc:docMk/>
            <pc:sldMk cId="3064881288" sldId="3943"/>
            <ac:spMk id="159" creationId="{927274E1-08CF-4709-A40B-B6430DCCC1E0}"/>
          </ac:spMkLst>
        </pc:spChg>
        <pc:spChg chg="add del mod">
          <ac:chgData name="Izaki, Fumiaki (Fumiaki.Izaki@yokogawa.com)" userId="bc875e88-d07c-472c-8ef4-4be80e510a87" providerId="ADAL" clId="{D35EAC5D-4343-4EFD-948C-005EF7DF7EF1}" dt="2022-12-06T08:39:13.232" v="1014" actId="478"/>
          <ac:spMkLst>
            <pc:docMk/>
            <pc:sldMk cId="3064881288" sldId="3943"/>
            <ac:spMk id="160" creationId="{5B5427C0-7BFB-46BC-A7F9-16A4A269E5AA}"/>
          </ac:spMkLst>
        </pc:spChg>
        <pc:spChg chg="add del mod">
          <ac:chgData name="Izaki, Fumiaki (Fumiaki.Izaki@yokogawa.com)" userId="bc875e88-d07c-472c-8ef4-4be80e510a87" providerId="ADAL" clId="{D35EAC5D-4343-4EFD-948C-005EF7DF7EF1}" dt="2022-12-06T08:39:13.232" v="1014" actId="478"/>
          <ac:spMkLst>
            <pc:docMk/>
            <pc:sldMk cId="3064881288" sldId="3943"/>
            <ac:spMk id="162" creationId="{0D71E6C0-EEE6-4CA7-95D2-9545FEAA9B07}"/>
          </ac:spMkLst>
        </pc:spChg>
        <pc:spChg chg="mod">
          <ac:chgData name="Izaki, Fumiaki (Fumiaki.Izaki@yokogawa.com)" userId="bc875e88-d07c-472c-8ef4-4be80e510a87" providerId="ADAL" clId="{D35EAC5D-4343-4EFD-948C-005EF7DF7EF1}" dt="2022-12-07T06:04:25.282" v="7070" actId="1036"/>
          <ac:spMkLst>
            <pc:docMk/>
            <pc:sldMk cId="3064881288" sldId="3943"/>
            <ac:spMk id="163" creationId="{321D413E-998E-4D6E-9112-E5D8AEB51495}"/>
          </ac:spMkLst>
        </pc:spChg>
        <pc:spChg chg="add del mod">
          <ac:chgData name="Izaki, Fumiaki (Fumiaki.Izaki@yokogawa.com)" userId="bc875e88-d07c-472c-8ef4-4be80e510a87" providerId="ADAL" clId="{D35EAC5D-4343-4EFD-948C-005EF7DF7EF1}" dt="2022-12-06T08:39:13.232" v="1014" actId="478"/>
          <ac:spMkLst>
            <pc:docMk/>
            <pc:sldMk cId="3064881288" sldId="3943"/>
            <ac:spMk id="166" creationId="{181AE093-FEB1-4E5A-972C-E9472121CC46}"/>
          </ac:spMkLst>
        </pc:spChg>
        <pc:spChg chg="mod">
          <ac:chgData name="Izaki, Fumiaki (Fumiaki.Izaki@yokogawa.com)" userId="bc875e88-d07c-472c-8ef4-4be80e510a87" providerId="ADAL" clId="{D35EAC5D-4343-4EFD-948C-005EF7DF7EF1}" dt="2022-12-07T06:04:25.282" v="7070" actId="1036"/>
          <ac:spMkLst>
            <pc:docMk/>
            <pc:sldMk cId="3064881288" sldId="3943"/>
            <ac:spMk id="168" creationId="{0370403A-5666-4A2D-80E5-85C6A15A06C6}"/>
          </ac:spMkLst>
        </pc:spChg>
        <pc:spChg chg="add del mod">
          <ac:chgData name="Izaki, Fumiaki (Fumiaki.Izaki@yokogawa.com)" userId="bc875e88-d07c-472c-8ef4-4be80e510a87" providerId="ADAL" clId="{D35EAC5D-4343-4EFD-948C-005EF7DF7EF1}" dt="2022-12-06T08:39:13.232" v="1014" actId="478"/>
          <ac:spMkLst>
            <pc:docMk/>
            <pc:sldMk cId="3064881288" sldId="3943"/>
            <ac:spMk id="169" creationId="{E814209D-59CF-4610-BA95-216C41656627}"/>
          </ac:spMkLst>
        </pc:spChg>
        <pc:spChg chg="mod">
          <ac:chgData name="Izaki, Fumiaki (Fumiaki.Izaki@yokogawa.com)" userId="bc875e88-d07c-472c-8ef4-4be80e510a87" providerId="ADAL" clId="{D35EAC5D-4343-4EFD-948C-005EF7DF7EF1}" dt="2022-12-07T06:04:25.282" v="7070" actId="1036"/>
          <ac:spMkLst>
            <pc:docMk/>
            <pc:sldMk cId="3064881288" sldId="3943"/>
            <ac:spMk id="170" creationId="{7B18E817-3092-45D7-A1F7-C2689D20C44F}"/>
          </ac:spMkLst>
        </pc:spChg>
        <pc:spChg chg="mod">
          <ac:chgData name="Izaki, Fumiaki (Fumiaki.Izaki@yokogawa.com)" userId="bc875e88-d07c-472c-8ef4-4be80e510a87" providerId="ADAL" clId="{D35EAC5D-4343-4EFD-948C-005EF7DF7EF1}" dt="2022-12-07T06:04:25.282" v="7070" actId="1036"/>
          <ac:spMkLst>
            <pc:docMk/>
            <pc:sldMk cId="3064881288" sldId="3943"/>
            <ac:spMk id="171" creationId="{05582A7F-088A-44E5-8DD7-9E494F1A2E96}"/>
          </ac:spMkLst>
        </pc:spChg>
        <pc:spChg chg="mod">
          <ac:chgData name="Izaki, Fumiaki (Fumiaki.Izaki@yokogawa.com)" userId="bc875e88-d07c-472c-8ef4-4be80e510a87" providerId="ADAL" clId="{D35EAC5D-4343-4EFD-948C-005EF7DF7EF1}" dt="2022-12-07T06:04:25.282" v="7070" actId="1036"/>
          <ac:spMkLst>
            <pc:docMk/>
            <pc:sldMk cId="3064881288" sldId="3943"/>
            <ac:spMk id="172" creationId="{2BE679C7-C157-452F-B63A-42A84B64B8C8}"/>
          </ac:spMkLst>
        </pc:spChg>
        <pc:spChg chg="del">
          <ac:chgData name="Izaki, Fumiaki (Fumiaki.Izaki@yokogawa.com)" userId="bc875e88-d07c-472c-8ef4-4be80e510a87" providerId="ADAL" clId="{D35EAC5D-4343-4EFD-948C-005EF7DF7EF1}" dt="2022-12-06T07:59:03.496" v="681" actId="478"/>
          <ac:spMkLst>
            <pc:docMk/>
            <pc:sldMk cId="3064881288" sldId="3943"/>
            <ac:spMk id="173" creationId="{CD8E2789-C291-4E85-A36D-C30102660DCB}"/>
          </ac:spMkLst>
        </pc:spChg>
        <pc:spChg chg="mod">
          <ac:chgData name="Izaki, Fumiaki (Fumiaki.Izaki@yokogawa.com)" userId="bc875e88-d07c-472c-8ef4-4be80e510a87" providerId="ADAL" clId="{D35EAC5D-4343-4EFD-948C-005EF7DF7EF1}" dt="2022-12-07T06:06:18.115" v="7272" actId="20577"/>
          <ac:spMkLst>
            <pc:docMk/>
            <pc:sldMk cId="3064881288" sldId="3943"/>
            <ac:spMk id="174" creationId="{FFF7846E-3DC6-400C-BD97-F6C6E160083B}"/>
          </ac:spMkLst>
        </pc:spChg>
        <pc:spChg chg="del">
          <ac:chgData name="Izaki, Fumiaki (Fumiaki.Izaki@yokogawa.com)" userId="bc875e88-d07c-472c-8ef4-4be80e510a87" providerId="ADAL" clId="{D35EAC5D-4343-4EFD-948C-005EF7DF7EF1}" dt="2022-12-06T07:59:03.496" v="681" actId="478"/>
          <ac:spMkLst>
            <pc:docMk/>
            <pc:sldMk cId="3064881288" sldId="3943"/>
            <ac:spMk id="175" creationId="{0B20E312-96DD-4E6D-8048-D855BFD5ECDE}"/>
          </ac:spMkLst>
        </pc:spChg>
        <pc:spChg chg="del">
          <ac:chgData name="Izaki, Fumiaki (Fumiaki.Izaki@yokogawa.com)" userId="bc875e88-d07c-472c-8ef4-4be80e510a87" providerId="ADAL" clId="{D35EAC5D-4343-4EFD-948C-005EF7DF7EF1}" dt="2022-12-06T07:59:03.496" v="681" actId="478"/>
          <ac:spMkLst>
            <pc:docMk/>
            <pc:sldMk cId="3064881288" sldId="3943"/>
            <ac:spMk id="176" creationId="{A35DC5E0-F037-4565-A5A1-F5D9C77E2D98}"/>
          </ac:spMkLst>
        </pc:spChg>
        <pc:spChg chg="del mod">
          <ac:chgData name="Izaki, Fumiaki (Fumiaki.Izaki@yokogawa.com)" userId="bc875e88-d07c-472c-8ef4-4be80e510a87" providerId="ADAL" clId="{D35EAC5D-4343-4EFD-948C-005EF7DF7EF1}" dt="2022-12-06T09:02:08.509" v="1350" actId="478"/>
          <ac:spMkLst>
            <pc:docMk/>
            <pc:sldMk cId="3064881288" sldId="3943"/>
            <ac:spMk id="177" creationId="{A82E3321-A249-4B4E-8550-165CC3384CC2}"/>
          </ac:spMkLst>
        </pc:spChg>
        <pc:spChg chg="add del mod">
          <ac:chgData name="Izaki, Fumiaki (Fumiaki.Izaki@yokogawa.com)" userId="bc875e88-d07c-472c-8ef4-4be80e510a87" providerId="ADAL" clId="{D35EAC5D-4343-4EFD-948C-005EF7DF7EF1}" dt="2022-12-06T08:39:13.232" v="1014" actId="478"/>
          <ac:spMkLst>
            <pc:docMk/>
            <pc:sldMk cId="3064881288" sldId="3943"/>
            <ac:spMk id="178" creationId="{4BE86113-B72D-4BB5-8F46-B136F63ACC63}"/>
          </ac:spMkLst>
        </pc:spChg>
        <pc:spChg chg="add del mod">
          <ac:chgData name="Izaki, Fumiaki (Fumiaki.Izaki@yokogawa.com)" userId="bc875e88-d07c-472c-8ef4-4be80e510a87" providerId="ADAL" clId="{D35EAC5D-4343-4EFD-948C-005EF7DF7EF1}" dt="2022-12-06T08:46:20.365" v="1139" actId="478"/>
          <ac:spMkLst>
            <pc:docMk/>
            <pc:sldMk cId="3064881288" sldId="3943"/>
            <ac:spMk id="179" creationId="{C8ABC197-2AEC-4635-9B9B-AC6C0CBDC49D}"/>
          </ac:spMkLst>
        </pc:spChg>
        <pc:spChg chg="add del mod">
          <ac:chgData name="Izaki, Fumiaki (Fumiaki.Izaki@yokogawa.com)" userId="bc875e88-d07c-472c-8ef4-4be80e510a87" providerId="ADAL" clId="{D35EAC5D-4343-4EFD-948C-005EF7DF7EF1}" dt="2022-12-06T08:46:20.365" v="1139" actId="478"/>
          <ac:spMkLst>
            <pc:docMk/>
            <pc:sldMk cId="3064881288" sldId="3943"/>
            <ac:spMk id="180" creationId="{260DB576-EC04-481F-A9A8-BE12D2F06805}"/>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81" creationId="{ED7B8F7D-D456-4762-829D-07C3A84B66E4}"/>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82" creationId="{B9734798-299B-49FC-AE1F-A1D33B963592}"/>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84" creationId="{84B3C23F-D4C6-4CCA-B219-56614411E055}"/>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86" creationId="{23FD1608-7439-4138-BADC-C53B812BE840}"/>
          </ac:spMkLst>
        </pc:spChg>
        <pc:spChg chg="add del mod">
          <ac:chgData name="Izaki, Fumiaki (Fumiaki.Izaki@yokogawa.com)" userId="bc875e88-d07c-472c-8ef4-4be80e510a87" providerId="ADAL" clId="{D35EAC5D-4343-4EFD-948C-005EF7DF7EF1}" dt="2022-12-06T08:41:50.072" v="1100" actId="478"/>
          <ac:spMkLst>
            <pc:docMk/>
            <pc:sldMk cId="3064881288" sldId="3943"/>
            <ac:spMk id="187" creationId="{52E42FA0-F712-4E04-945D-7766B5BB2DDB}"/>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88" creationId="{265C0239-B260-47D2-8213-0611676941C7}"/>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90" creationId="{985B1912-1802-4699-B50A-82FB734A986A}"/>
          </ac:spMkLst>
        </pc:spChg>
        <pc:spChg chg="add del mod">
          <ac:chgData name="Izaki, Fumiaki (Fumiaki.Izaki@yokogawa.com)" userId="bc875e88-d07c-472c-8ef4-4be80e510a87" providerId="ADAL" clId="{D35EAC5D-4343-4EFD-948C-005EF7DF7EF1}" dt="2022-12-06T08:43:51.540" v="1119" actId="478"/>
          <ac:spMkLst>
            <pc:docMk/>
            <pc:sldMk cId="3064881288" sldId="3943"/>
            <ac:spMk id="191" creationId="{784CD8A7-0932-4F85-AC69-D90F3B455B42}"/>
          </ac:spMkLst>
        </pc:spChg>
        <pc:spChg chg="add del mod">
          <ac:chgData name="Izaki, Fumiaki (Fumiaki.Izaki@yokogawa.com)" userId="bc875e88-d07c-472c-8ef4-4be80e510a87" providerId="ADAL" clId="{D35EAC5D-4343-4EFD-948C-005EF7DF7EF1}" dt="2022-12-06T08:43:51.540" v="1119" actId="478"/>
          <ac:spMkLst>
            <pc:docMk/>
            <pc:sldMk cId="3064881288" sldId="3943"/>
            <ac:spMk id="193" creationId="{F103530E-E506-4800-856E-823E61CE4F78}"/>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95" creationId="{F4D53F06-2F15-4EAA-BA93-0CAC5010B41C}"/>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96" creationId="{BEE79C17-7D09-46BC-9818-44A61523BA61}"/>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97" creationId="{9BC066F7-721A-4B43-A35A-8C1F17EF3A6B}"/>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198" creationId="{1CBD01DC-F743-4860-BDE6-AAD307C3703B}"/>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00" creationId="{CB9EB65F-7444-41F0-9CA2-BB3971F34FFA}"/>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01" creationId="{6B947D1C-A218-419D-B13C-16FF2F3D55D6}"/>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03" creationId="{A5E019F8-C3C8-4E1D-AE6D-F5D4C1207D1F}"/>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04" creationId="{307A940E-7A18-4D1C-AAA6-806BCD3267EB}"/>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05" creationId="{B7B17EF2-8D46-484E-B4B0-3DD0634CF076}"/>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06" creationId="{C5C12C62-2B2A-4994-9A3E-CE3A276A05DF}"/>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07" creationId="{EBBDAEC2-A744-4EC1-842C-49C4B2F3ADF2}"/>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09" creationId="{B032F097-12AC-4546-B49D-F0782D738AF3}"/>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10" creationId="{BB64E2A7-D443-4F4F-8527-5F473088AFFE}"/>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12" creationId="{C78D97BF-B091-46BA-897A-3C5DF3C85800}"/>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14" creationId="{B05B1589-8FE4-4B52-954F-BD89EE79B56A}"/>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15" creationId="{BEA224CA-940B-414C-BC46-BC8572FCFC69}"/>
          </ac:spMkLst>
        </pc:spChg>
        <pc:spChg chg="add del mod">
          <ac:chgData name="Izaki, Fumiaki (Fumiaki.Izaki@yokogawa.com)" userId="bc875e88-d07c-472c-8ef4-4be80e510a87" providerId="ADAL" clId="{D35EAC5D-4343-4EFD-948C-005EF7DF7EF1}" dt="2022-12-06T09:02:17.920" v="1351" actId="478"/>
          <ac:spMkLst>
            <pc:docMk/>
            <pc:sldMk cId="3064881288" sldId="3943"/>
            <ac:spMk id="216" creationId="{7367D8ED-AD48-4AAB-BCCA-BDB37DFC6E23}"/>
          </ac:spMkLst>
        </pc:spChg>
        <pc:spChg chg="add del mod ord">
          <ac:chgData name="Izaki, Fumiaki (Fumiaki.Izaki@yokogawa.com)" userId="bc875e88-d07c-472c-8ef4-4be80e510a87" providerId="ADAL" clId="{D35EAC5D-4343-4EFD-948C-005EF7DF7EF1}" dt="2022-12-06T08:53:02.979" v="1268" actId="478"/>
          <ac:spMkLst>
            <pc:docMk/>
            <pc:sldMk cId="3064881288" sldId="3943"/>
            <ac:spMk id="217" creationId="{B3D19C16-543C-4628-ABBD-FC893689B33F}"/>
          </ac:spMkLst>
        </pc:spChg>
        <pc:grpChg chg="del">
          <ac:chgData name="Izaki, Fumiaki (Fumiaki.Izaki@yokogawa.com)" userId="bc875e88-d07c-472c-8ef4-4be80e510a87" providerId="ADAL" clId="{D35EAC5D-4343-4EFD-948C-005EF7DF7EF1}" dt="2022-12-06T07:59:03.496" v="681" actId="478"/>
          <ac:grpSpMkLst>
            <pc:docMk/>
            <pc:sldMk cId="3064881288" sldId="3943"/>
            <ac:grpSpMk id="31" creationId="{01E79E8D-6D10-4F4D-BDB7-3C9EF63D4949}"/>
          </ac:grpSpMkLst>
        </pc:grpChg>
        <pc:grpChg chg="add del mod">
          <ac:chgData name="Izaki, Fumiaki (Fumiaki.Izaki@yokogawa.com)" userId="bc875e88-d07c-472c-8ef4-4be80e510a87" providerId="ADAL" clId="{D35EAC5D-4343-4EFD-948C-005EF7DF7EF1}" dt="2022-12-06T09:02:06.339" v="1349" actId="478"/>
          <ac:grpSpMkLst>
            <pc:docMk/>
            <pc:sldMk cId="3064881288" sldId="3943"/>
            <ac:grpSpMk id="48" creationId="{7BDE3342-5CFE-4F24-8101-17983FDCB612}"/>
          </ac:grpSpMkLst>
        </pc:grpChg>
        <pc:picChg chg="del">
          <ac:chgData name="Izaki, Fumiaki (Fumiaki.Izaki@yokogawa.com)" userId="bc875e88-d07c-472c-8ef4-4be80e510a87" providerId="ADAL" clId="{D35EAC5D-4343-4EFD-948C-005EF7DF7EF1}" dt="2022-12-06T07:59:03.496" v="681" actId="478"/>
          <ac:picMkLst>
            <pc:docMk/>
            <pc:sldMk cId="3064881288" sldId="3943"/>
            <ac:picMk id="24" creationId="{00A99288-ADB2-4FF5-9333-3AB11198C615}"/>
          </ac:picMkLst>
        </pc:picChg>
        <pc:picChg chg="del">
          <ac:chgData name="Izaki, Fumiaki (Fumiaki.Izaki@yokogawa.com)" userId="bc875e88-d07c-472c-8ef4-4be80e510a87" providerId="ADAL" clId="{D35EAC5D-4343-4EFD-948C-005EF7DF7EF1}" dt="2022-12-06T07:59:03.496" v="681" actId="478"/>
          <ac:picMkLst>
            <pc:docMk/>
            <pc:sldMk cId="3064881288" sldId="3943"/>
            <ac:picMk id="25" creationId="{997F7176-E65B-4F1D-B777-AF41E7AB38B3}"/>
          </ac:picMkLst>
        </pc:picChg>
        <pc:picChg chg="del">
          <ac:chgData name="Izaki, Fumiaki (Fumiaki.Izaki@yokogawa.com)" userId="bc875e88-d07c-472c-8ef4-4be80e510a87" providerId="ADAL" clId="{D35EAC5D-4343-4EFD-948C-005EF7DF7EF1}" dt="2022-12-06T07:59:03.496" v="681" actId="478"/>
          <ac:picMkLst>
            <pc:docMk/>
            <pc:sldMk cId="3064881288" sldId="3943"/>
            <ac:picMk id="26" creationId="{7929FFC2-3D46-4CF7-8FC6-10C1DF2686F7}"/>
          </ac:picMkLst>
        </pc:picChg>
        <pc:picChg chg="del">
          <ac:chgData name="Izaki, Fumiaki (Fumiaki.Izaki@yokogawa.com)" userId="bc875e88-d07c-472c-8ef4-4be80e510a87" providerId="ADAL" clId="{D35EAC5D-4343-4EFD-948C-005EF7DF7EF1}" dt="2022-12-06T07:59:03.496" v="681" actId="478"/>
          <ac:picMkLst>
            <pc:docMk/>
            <pc:sldMk cId="3064881288" sldId="3943"/>
            <ac:picMk id="27" creationId="{83D1294A-7FB3-4785-9746-9601B02D0CCF}"/>
          </ac:picMkLst>
        </pc:picChg>
        <pc:cxnChg chg="add del">
          <ac:chgData name="Izaki, Fumiaki (Fumiaki.Izaki@yokogawa.com)" userId="bc875e88-d07c-472c-8ef4-4be80e510a87" providerId="ADAL" clId="{D35EAC5D-4343-4EFD-948C-005EF7DF7EF1}" dt="2022-12-07T03:28:00.340" v="4554" actId="478"/>
          <ac:cxnSpMkLst>
            <pc:docMk/>
            <pc:sldMk cId="3064881288" sldId="3943"/>
            <ac:cxnSpMk id="9" creationId="{1E8D48B5-2CB5-4D46-84D4-7331AB5CE7B7}"/>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12" creationId="{119EA69B-EE8B-451F-B33D-2E4A242C8DEF}"/>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13" creationId="{F6AB3C17-6988-445A-B28B-FA7A1FD07B48}"/>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14" creationId="{B05D15DB-704C-4CD5-AE4C-4DAF3458B46E}"/>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15" creationId="{45E0F095-0106-4031-BD32-30D326E8B232}"/>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17" creationId="{0A95E3DA-D028-48EC-A2C3-4D7FC0E004DD}"/>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19" creationId="{2A15A535-FA1D-42ED-8998-685E8A9A4895}"/>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28" creationId="{0A1D7623-CD1F-4402-A6FB-9EEF329B71BF}"/>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30" creationId="{3BCF7472-3BAD-43DB-9EDF-F0A3792EE011}"/>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34" creationId="{50585D5B-9569-458F-A387-23C89F561895}"/>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36" creationId="{391CEDE4-A0B5-4E5E-8FD8-683823E55A86}"/>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37" creationId="{0F4B02B0-28E3-4167-A25B-86F8A462994B}"/>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38" creationId="{A541ED86-8DAD-4935-8D4A-46E34DC7E1D9}"/>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39" creationId="{ADD3B619-7262-4653-86AB-A72F8B2DA4A4}"/>
          </ac:cxnSpMkLst>
        </pc:cxnChg>
        <pc:cxnChg chg="del mod">
          <ac:chgData name="Izaki, Fumiaki (Fumiaki.Izaki@yokogawa.com)" userId="bc875e88-d07c-472c-8ef4-4be80e510a87" providerId="ADAL" clId="{D35EAC5D-4343-4EFD-948C-005EF7DF7EF1}" dt="2022-12-06T07:59:03.496" v="681" actId="478"/>
          <ac:cxnSpMkLst>
            <pc:docMk/>
            <pc:sldMk cId="3064881288" sldId="3943"/>
            <ac:cxnSpMk id="44" creationId="{450D856E-2DD1-4111-8710-3B4515894385}"/>
          </ac:cxnSpMkLst>
        </pc:cxnChg>
        <pc:cxnChg chg="add del mod">
          <ac:chgData name="Izaki, Fumiaki (Fumiaki.Izaki@yokogawa.com)" userId="bc875e88-d07c-472c-8ef4-4be80e510a87" providerId="ADAL" clId="{D35EAC5D-4343-4EFD-948C-005EF7DF7EF1}" dt="2022-12-06T08:31:39.898" v="938" actId="478"/>
          <ac:cxnSpMkLst>
            <pc:docMk/>
            <pc:sldMk cId="3064881288" sldId="3943"/>
            <ac:cxnSpMk id="50" creationId="{377186C2-89E2-464C-B960-97FDB1547A06}"/>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68" creationId="{EE0E8715-53C1-4F64-AC27-D36DBFB7754E}"/>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70" creationId="{A2437D34-1AAB-4142-A55E-F61751B2B6BA}"/>
          </ac:cxnSpMkLst>
        </pc:cxnChg>
        <pc:cxnChg chg="add del mod">
          <ac:chgData name="Izaki, Fumiaki (Fumiaki.Izaki@yokogawa.com)" userId="bc875e88-d07c-472c-8ef4-4be80e510a87" providerId="ADAL" clId="{D35EAC5D-4343-4EFD-948C-005EF7DF7EF1}" dt="2022-12-06T08:45:16.019" v="1131" actId="478"/>
          <ac:cxnSpMkLst>
            <pc:docMk/>
            <pc:sldMk cId="3064881288" sldId="3943"/>
            <ac:cxnSpMk id="71" creationId="{3F45FF2E-E75F-403E-9840-65645B33949A}"/>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72" creationId="{171409A6-F065-48AC-9561-FB405B1B9014}"/>
          </ac:cxnSpMkLst>
        </pc:cxnChg>
        <pc:cxnChg chg="add del mod">
          <ac:chgData name="Izaki, Fumiaki (Fumiaki.Izaki@yokogawa.com)" userId="bc875e88-d07c-472c-8ef4-4be80e510a87" providerId="ADAL" clId="{D35EAC5D-4343-4EFD-948C-005EF7DF7EF1}" dt="2022-12-06T09:02:17.920" v="1351" actId="478"/>
          <ac:cxnSpMkLst>
            <pc:docMk/>
            <pc:sldMk cId="3064881288" sldId="3943"/>
            <ac:cxnSpMk id="83" creationId="{05A4E812-4C88-418F-9EC7-E71AB0EE8507}"/>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89" creationId="{CE8766F4-1DB8-458E-BAB0-3DD5136B4748}"/>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90" creationId="{39B3BD24-29F9-4817-B32B-02E43EEED1B1}"/>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91" creationId="{70D74F61-65B0-4FF2-94ED-716D4869ED99}"/>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12" creationId="{4A792FF4-7E5B-47BB-B1AA-6265A5FA9E99}"/>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15" creationId="{DA477F6C-6256-486D-AEAB-63A3EC516491}"/>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16" creationId="{56FF9664-3AFB-44CC-9840-B3CDF7435FCB}"/>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26" creationId="{1F85020B-2FCB-4EF7-8EBA-4846B954F617}"/>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28" creationId="{55EC6150-5332-41B5-B114-FE5DDF50777E}"/>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35" creationId="{F55E0447-D9CE-4DC0-AE6C-08C2D5435A6F}"/>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36" creationId="{3B7F72A0-AA81-4AC7-9B92-20E9C8F5341E}"/>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37" creationId="{1272AC37-D588-4386-A363-AB4236A2B09D}"/>
          </ac:cxnSpMkLst>
        </pc:cxnChg>
        <pc:cxnChg chg="add del mod">
          <ac:chgData name="Izaki, Fumiaki (Fumiaki.Izaki@yokogawa.com)" userId="bc875e88-d07c-472c-8ef4-4be80e510a87" providerId="ADAL" clId="{D35EAC5D-4343-4EFD-948C-005EF7DF7EF1}" dt="2022-12-06T08:30:20.134" v="918" actId="478"/>
          <ac:cxnSpMkLst>
            <pc:docMk/>
            <pc:sldMk cId="3064881288" sldId="3943"/>
            <ac:cxnSpMk id="138" creationId="{3FDDF1D6-D29C-49C4-99FE-99DDD5DAC420}"/>
          </ac:cxnSpMkLst>
        </pc:cxnChg>
        <pc:cxnChg chg="add del mod">
          <ac:chgData name="Izaki, Fumiaki (Fumiaki.Izaki@yokogawa.com)" userId="bc875e88-d07c-472c-8ef4-4be80e510a87" providerId="ADAL" clId="{D35EAC5D-4343-4EFD-948C-005EF7DF7EF1}" dt="2022-12-06T08:46:20.365" v="1139" actId="478"/>
          <ac:cxnSpMkLst>
            <pc:docMk/>
            <pc:sldMk cId="3064881288" sldId="3943"/>
            <ac:cxnSpMk id="139" creationId="{88C6A9F3-8973-40D6-B83A-C9CFA6D27C04}"/>
          </ac:cxnSpMkLst>
        </pc:cxnChg>
        <pc:cxnChg chg="add del mod">
          <ac:chgData name="Izaki, Fumiaki (Fumiaki.Izaki@yokogawa.com)" userId="bc875e88-d07c-472c-8ef4-4be80e510a87" providerId="ADAL" clId="{D35EAC5D-4343-4EFD-948C-005EF7DF7EF1}" dt="2022-12-06T08:31:46.064" v="939" actId="478"/>
          <ac:cxnSpMkLst>
            <pc:docMk/>
            <pc:sldMk cId="3064881288" sldId="3943"/>
            <ac:cxnSpMk id="140" creationId="{98A060A0-69A8-4D86-99A0-D9521969094B}"/>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46" creationId="{EFFD1462-CBD0-4F6B-A923-6EEAB56C2F32}"/>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48" creationId="{76405CF4-80F5-45BF-87D9-E9E2F7A60A94}"/>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51" creationId="{DA144FC9-E5F0-44C9-967D-3E8D934F1291}"/>
          </ac:cxnSpMkLst>
        </pc:cxnChg>
        <pc:cxnChg chg="add del mod">
          <ac:chgData name="Izaki, Fumiaki (Fumiaki.Izaki@yokogawa.com)" userId="bc875e88-d07c-472c-8ef4-4be80e510a87" providerId="ADAL" clId="{D35EAC5D-4343-4EFD-948C-005EF7DF7EF1}" dt="2022-12-06T08:46:20.365" v="1139" actId="478"/>
          <ac:cxnSpMkLst>
            <pc:docMk/>
            <pc:sldMk cId="3064881288" sldId="3943"/>
            <ac:cxnSpMk id="156" creationId="{037D748F-9B5F-4677-A7D7-C597C9938DA4}"/>
          </ac:cxnSpMkLst>
        </pc:cxnChg>
        <pc:cxnChg chg="add del mod">
          <ac:chgData name="Izaki, Fumiaki (Fumiaki.Izaki@yokogawa.com)" userId="bc875e88-d07c-472c-8ef4-4be80e510a87" providerId="ADAL" clId="{D35EAC5D-4343-4EFD-948C-005EF7DF7EF1}" dt="2022-12-06T08:39:13.232" v="1014" actId="478"/>
          <ac:cxnSpMkLst>
            <pc:docMk/>
            <pc:sldMk cId="3064881288" sldId="3943"/>
            <ac:cxnSpMk id="161" creationId="{36187EB4-2811-4D03-B9E1-FFCB3E4685CB}"/>
          </ac:cxnSpMkLst>
        </pc:cxnChg>
        <pc:cxnChg chg="add del mod">
          <ac:chgData name="Izaki, Fumiaki (Fumiaki.Izaki@yokogawa.com)" userId="bc875e88-d07c-472c-8ef4-4be80e510a87" providerId="ADAL" clId="{D35EAC5D-4343-4EFD-948C-005EF7DF7EF1}" dt="2022-12-06T08:39:13.232" v="1014" actId="478"/>
          <ac:cxnSpMkLst>
            <pc:docMk/>
            <pc:sldMk cId="3064881288" sldId="3943"/>
            <ac:cxnSpMk id="164" creationId="{6A1BC838-E983-48D0-8A69-86FC15D61358}"/>
          </ac:cxnSpMkLst>
        </pc:cxnChg>
        <pc:cxnChg chg="add del mod">
          <ac:chgData name="Izaki, Fumiaki (Fumiaki.Izaki@yokogawa.com)" userId="bc875e88-d07c-472c-8ef4-4be80e510a87" providerId="ADAL" clId="{D35EAC5D-4343-4EFD-948C-005EF7DF7EF1}" dt="2022-12-06T08:39:13.232" v="1014" actId="478"/>
          <ac:cxnSpMkLst>
            <pc:docMk/>
            <pc:sldMk cId="3064881288" sldId="3943"/>
            <ac:cxnSpMk id="165" creationId="{390C5493-B738-4E4F-AF47-D22E91E3F827}"/>
          </ac:cxnSpMkLst>
        </pc:cxnChg>
        <pc:cxnChg chg="mod">
          <ac:chgData name="Izaki, Fumiaki (Fumiaki.Izaki@yokogawa.com)" userId="bc875e88-d07c-472c-8ef4-4be80e510a87" providerId="ADAL" clId="{D35EAC5D-4343-4EFD-948C-005EF7DF7EF1}" dt="2022-12-07T06:04:25.282" v="7070" actId="1036"/>
          <ac:cxnSpMkLst>
            <pc:docMk/>
            <pc:sldMk cId="3064881288" sldId="3943"/>
            <ac:cxnSpMk id="167" creationId="{5516C641-23C7-449E-B6BC-DB713BC07FD8}"/>
          </ac:cxnSpMkLst>
        </pc:cxnChg>
        <pc:cxnChg chg="add del mod">
          <ac:chgData name="Izaki, Fumiaki (Fumiaki.Izaki@yokogawa.com)" userId="bc875e88-d07c-472c-8ef4-4be80e510a87" providerId="ADAL" clId="{D35EAC5D-4343-4EFD-948C-005EF7DF7EF1}" dt="2022-12-06T08:41:50.072" v="1100" actId="478"/>
          <ac:cxnSpMkLst>
            <pc:docMk/>
            <pc:sldMk cId="3064881288" sldId="3943"/>
            <ac:cxnSpMk id="183" creationId="{7A1D01FE-1530-45AC-9019-1D66BBF7B2B9}"/>
          </ac:cxnSpMkLst>
        </pc:cxnChg>
        <pc:cxnChg chg="add del mod">
          <ac:chgData name="Izaki, Fumiaki (Fumiaki.Izaki@yokogawa.com)" userId="bc875e88-d07c-472c-8ef4-4be80e510a87" providerId="ADAL" clId="{D35EAC5D-4343-4EFD-948C-005EF7DF7EF1}" dt="2022-12-06T09:02:17.920" v="1351" actId="478"/>
          <ac:cxnSpMkLst>
            <pc:docMk/>
            <pc:sldMk cId="3064881288" sldId="3943"/>
            <ac:cxnSpMk id="185" creationId="{40A02040-980F-444A-8A0E-65C01DA1A53B}"/>
          </ac:cxnSpMkLst>
        </pc:cxnChg>
        <pc:cxnChg chg="add del mod">
          <ac:chgData name="Izaki, Fumiaki (Fumiaki.Izaki@yokogawa.com)" userId="bc875e88-d07c-472c-8ef4-4be80e510a87" providerId="ADAL" clId="{D35EAC5D-4343-4EFD-948C-005EF7DF7EF1}" dt="2022-12-06T09:02:17.920" v="1351" actId="478"/>
          <ac:cxnSpMkLst>
            <pc:docMk/>
            <pc:sldMk cId="3064881288" sldId="3943"/>
            <ac:cxnSpMk id="189" creationId="{5F0B644C-AC51-4D2E-9745-01AE78924F9F}"/>
          </ac:cxnSpMkLst>
        </pc:cxnChg>
        <pc:cxnChg chg="add del mod">
          <ac:chgData name="Izaki, Fumiaki (Fumiaki.Izaki@yokogawa.com)" userId="bc875e88-d07c-472c-8ef4-4be80e510a87" providerId="ADAL" clId="{D35EAC5D-4343-4EFD-948C-005EF7DF7EF1}" dt="2022-12-06T08:43:51.540" v="1119" actId="478"/>
          <ac:cxnSpMkLst>
            <pc:docMk/>
            <pc:sldMk cId="3064881288" sldId="3943"/>
            <ac:cxnSpMk id="192" creationId="{A5CF0F5B-1FAB-4732-A660-716DEF595482}"/>
          </ac:cxnSpMkLst>
        </pc:cxnChg>
        <pc:cxnChg chg="add del mod">
          <ac:chgData name="Izaki, Fumiaki (Fumiaki.Izaki@yokogawa.com)" userId="bc875e88-d07c-472c-8ef4-4be80e510a87" providerId="ADAL" clId="{D35EAC5D-4343-4EFD-948C-005EF7DF7EF1}" dt="2022-12-06T08:45:18.279" v="1132" actId="478"/>
          <ac:cxnSpMkLst>
            <pc:docMk/>
            <pc:sldMk cId="3064881288" sldId="3943"/>
            <ac:cxnSpMk id="194" creationId="{F70830A4-CE29-4F18-AAE8-3384E7FF226E}"/>
          </ac:cxnSpMkLst>
        </pc:cxnChg>
        <pc:cxnChg chg="add del mod">
          <ac:chgData name="Izaki, Fumiaki (Fumiaki.Izaki@yokogawa.com)" userId="bc875e88-d07c-472c-8ef4-4be80e510a87" providerId="ADAL" clId="{D35EAC5D-4343-4EFD-948C-005EF7DF7EF1}" dt="2022-12-06T09:02:17.920" v="1351" actId="478"/>
          <ac:cxnSpMkLst>
            <pc:docMk/>
            <pc:sldMk cId="3064881288" sldId="3943"/>
            <ac:cxnSpMk id="199" creationId="{DA9FA3D4-FF33-46B4-BAFA-FB99156312A9}"/>
          </ac:cxnSpMkLst>
        </pc:cxnChg>
        <pc:cxnChg chg="add del mod">
          <ac:chgData name="Izaki, Fumiaki (Fumiaki.Izaki@yokogawa.com)" userId="bc875e88-d07c-472c-8ef4-4be80e510a87" providerId="ADAL" clId="{D35EAC5D-4343-4EFD-948C-005EF7DF7EF1}" dt="2022-12-06T09:02:17.920" v="1351" actId="478"/>
          <ac:cxnSpMkLst>
            <pc:docMk/>
            <pc:sldMk cId="3064881288" sldId="3943"/>
            <ac:cxnSpMk id="202" creationId="{F38E6956-E2F6-4FF9-A2A0-FAEF6AAE8634}"/>
          </ac:cxnSpMkLst>
        </pc:cxnChg>
        <pc:cxnChg chg="add del mod">
          <ac:chgData name="Izaki, Fumiaki (Fumiaki.Izaki@yokogawa.com)" userId="bc875e88-d07c-472c-8ef4-4be80e510a87" providerId="ADAL" clId="{D35EAC5D-4343-4EFD-948C-005EF7DF7EF1}" dt="2022-12-06T09:02:17.920" v="1351" actId="478"/>
          <ac:cxnSpMkLst>
            <pc:docMk/>
            <pc:sldMk cId="3064881288" sldId="3943"/>
            <ac:cxnSpMk id="208" creationId="{097B42E2-CFB6-4EAA-B95A-234E186C210B}"/>
          </ac:cxnSpMkLst>
        </pc:cxnChg>
        <pc:cxnChg chg="add del mod">
          <ac:chgData name="Izaki, Fumiaki (Fumiaki.Izaki@yokogawa.com)" userId="bc875e88-d07c-472c-8ef4-4be80e510a87" providerId="ADAL" clId="{D35EAC5D-4343-4EFD-948C-005EF7DF7EF1}" dt="2022-12-06T09:02:17.920" v="1351" actId="478"/>
          <ac:cxnSpMkLst>
            <pc:docMk/>
            <pc:sldMk cId="3064881288" sldId="3943"/>
            <ac:cxnSpMk id="211" creationId="{4A0674C7-F64F-46F0-8EFD-FF7ED704DF37}"/>
          </ac:cxnSpMkLst>
        </pc:cxnChg>
        <pc:cxnChg chg="add del mod">
          <ac:chgData name="Izaki, Fumiaki (Fumiaki.Izaki@yokogawa.com)" userId="bc875e88-d07c-472c-8ef4-4be80e510a87" providerId="ADAL" clId="{D35EAC5D-4343-4EFD-948C-005EF7DF7EF1}" dt="2022-12-06T09:02:17.920" v="1351" actId="478"/>
          <ac:cxnSpMkLst>
            <pc:docMk/>
            <pc:sldMk cId="3064881288" sldId="3943"/>
            <ac:cxnSpMk id="213" creationId="{398B5B2D-7746-494D-B8AE-EE0E3FDE1AE2}"/>
          </ac:cxnSpMkLst>
        </pc:cxnChg>
      </pc:sldChg>
      <pc:sldChg chg="addSp delSp modSp add mod">
        <pc:chgData name="Izaki, Fumiaki (Fumiaki.Izaki@yokogawa.com)" userId="bc875e88-d07c-472c-8ef4-4be80e510a87" providerId="ADAL" clId="{D35EAC5D-4343-4EFD-948C-005EF7DF7EF1}" dt="2022-12-07T03:05:04.634" v="4167" actId="1035"/>
        <pc:sldMkLst>
          <pc:docMk/>
          <pc:sldMk cId="3986669648" sldId="3944"/>
        </pc:sldMkLst>
        <pc:spChg chg="mod">
          <ac:chgData name="Izaki, Fumiaki (Fumiaki.Izaki@yokogawa.com)" userId="bc875e88-d07c-472c-8ef4-4be80e510a87" providerId="ADAL" clId="{D35EAC5D-4343-4EFD-948C-005EF7DF7EF1}" dt="2022-12-07T03:01:28.303" v="3992" actId="20577"/>
          <ac:spMkLst>
            <pc:docMk/>
            <pc:sldMk cId="3986669648" sldId="3944"/>
            <ac:spMk id="2" creationId="{8BCD70F1-F9A2-424B-8CBB-985C496CA41F}"/>
          </ac:spMkLst>
        </pc:spChg>
        <pc:spChg chg="mod topLvl">
          <ac:chgData name="Izaki, Fumiaki (Fumiaki.Izaki@yokogawa.com)" userId="bc875e88-d07c-472c-8ef4-4be80e510a87" providerId="ADAL" clId="{D35EAC5D-4343-4EFD-948C-005EF7DF7EF1}" dt="2022-12-07T03:05:04.634" v="4167" actId="1035"/>
          <ac:spMkLst>
            <pc:docMk/>
            <pc:sldMk cId="3986669648" sldId="3944"/>
            <ac:spMk id="5" creationId="{7451E7F8-25D7-41E3-929E-A88C33F8F8A4}"/>
          </ac:spMkLst>
        </pc:spChg>
        <pc:spChg chg="add mod">
          <ac:chgData name="Izaki, Fumiaki (Fumiaki.Izaki@yokogawa.com)" userId="bc875e88-d07c-472c-8ef4-4be80e510a87" providerId="ADAL" clId="{D35EAC5D-4343-4EFD-948C-005EF7DF7EF1}" dt="2022-12-07T03:05:04.634" v="4167" actId="1035"/>
          <ac:spMkLst>
            <pc:docMk/>
            <pc:sldMk cId="3986669648" sldId="3944"/>
            <ac:spMk id="6" creationId="{28618EB3-9571-4FE2-92E2-B0C4EAFF7636}"/>
          </ac:spMkLst>
        </pc:spChg>
        <pc:spChg chg="add mod">
          <ac:chgData name="Izaki, Fumiaki (Fumiaki.Izaki@yokogawa.com)" userId="bc875e88-d07c-472c-8ef4-4be80e510a87" providerId="ADAL" clId="{D35EAC5D-4343-4EFD-948C-005EF7DF7EF1}" dt="2022-12-07T03:05:04.634" v="4167" actId="1035"/>
          <ac:spMkLst>
            <pc:docMk/>
            <pc:sldMk cId="3986669648" sldId="3944"/>
            <ac:spMk id="44" creationId="{F7B9D10B-6811-41F6-83CE-40B37611660A}"/>
          </ac:spMkLst>
        </pc:spChg>
        <pc:spChg chg="mod topLvl">
          <ac:chgData name="Izaki, Fumiaki (Fumiaki.Izaki@yokogawa.com)" userId="bc875e88-d07c-472c-8ef4-4be80e510a87" providerId="ADAL" clId="{D35EAC5D-4343-4EFD-948C-005EF7DF7EF1}" dt="2022-12-07T03:05:04.634" v="4167" actId="1035"/>
          <ac:spMkLst>
            <pc:docMk/>
            <pc:sldMk cId="3986669648" sldId="3944"/>
            <ac:spMk id="47" creationId="{268CC60F-495A-42B7-88EA-7D16E5B239C1}"/>
          </ac:spMkLst>
        </pc:spChg>
        <pc:spChg chg="del">
          <ac:chgData name="Izaki, Fumiaki (Fumiaki.Izaki@yokogawa.com)" userId="bc875e88-d07c-472c-8ef4-4be80e510a87" providerId="ADAL" clId="{D35EAC5D-4343-4EFD-948C-005EF7DF7EF1}" dt="2022-12-06T08:53:50.316" v="1270" actId="478"/>
          <ac:spMkLst>
            <pc:docMk/>
            <pc:sldMk cId="3986669648" sldId="3944"/>
            <ac:spMk id="59" creationId="{C9C3F585-1D3F-4E4B-863F-2CB5A5A75324}"/>
          </ac:spMkLst>
        </pc:spChg>
        <pc:spChg chg="del">
          <ac:chgData name="Izaki, Fumiaki (Fumiaki.Izaki@yokogawa.com)" userId="bc875e88-d07c-472c-8ef4-4be80e510a87" providerId="ADAL" clId="{D35EAC5D-4343-4EFD-948C-005EF7DF7EF1}" dt="2022-12-06T08:53:50.316" v="1270" actId="478"/>
          <ac:spMkLst>
            <pc:docMk/>
            <pc:sldMk cId="3986669648" sldId="3944"/>
            <ac:spMk id="60" creationId="{74A55693-B941-48A3-AAA8-F3B424C7F6CB}"/>
          </ac:spMkLst>
        </pc:spChg>
        <pc:spChg chg="del">
          <ac:chgData name="Izaki, Fumiaki (Fumiaki.Izaki@yokogawa.com)" userId="bc875e88-d07c-472c-8ef4-4be80e510a87" providerId="ADAL" clId="{D35EAC5D-4343-4EFD-948C-005EF7DF7EF1}" dt="2022-12-06T08:53:50.316" v="1270" actId="478"/>
          <ac:spMkLst>
            <pc:docMk/>
            <pc:sldMk cId="3986669648" sldId="3944"/>
            <ac:spMk id="65" creationId="{3C14DB20-2FF2-4566-87EC-5656CCC81F3C}"/>
          </ac:spMkLst>
        </pc:spChg>
        <pc:spChg chg="del mod">
          <ac:chgData name="Izaki, Fumiaki (Fumiaki.Izaki@yokogawa.com)" userId="bc875e88-d07c-472c-8ef4-4be80e510a87" providerId="ADAL" clId="{D35EAC5D-4343-4EFD-948C-005EF7DF7EF1}" dt="2022-12-06T09:00:57.846" v="1320" actId="478"/>
          <ac:spMkLst>
            <pc:docMk/>
            <pc:sldMk cId="3986669648" sldId="3944"/>
            <ac:spMk id="78" creationId="{398F2F4A-C993-4B27-996D-EAB6EC2C5B0A}"/>
          </ac:spMkLst>
        </pc:spChg>
        <pc:spChg chg="del">
          <ac:chgData name="Izaki, Fumiaki (Fumiaki.Izaki@yokogawa.com)" userId="bc875e88-d07c-472c-8ef4-4be80e510a87" providerId="ADAL" clId="{D35EAC5D-4343-4EFD-948C-005EF7DF7EF1}" dt="2022-12-06T08:53:50.316" v="1270" actId="478"/>
          <ac:spMkLst>
            <pc:docMk/>
            <pc:sldMk cId="3986669648" sldId="3944"/>
            <ac:spMk id="79" creationId="{E5DD9F58-DBB1-4221-B4A7-229DCA6A6963}"/>
          </ac:spMkLst>
        </pc:spChg>
        <pc:spChg chg="del">
          <ac:chgData name="Izaki, Fumiaki (Fumiaki.Izaki@yokogawa.com)" userId="bc875e88-d07c-472c-8ef4-4be80e510a87" providerId="ADAL" clId="{D35EAC5D-4343-4EFD-948C-005EF7DF7EF1}" dt="2022-12-06T08:53:50.316" v="1270" actId="478"/>
          <ac:spMkLst>
            <pc:docMk/>
            <pc:sldMk cId="3986669648" sldId="3944"/>
            <ac:spMk id="80" creationId="{10C61977-5B10-4924-B2E2-662BD98A435A}"/>
          </ac:spMkLst>
        </pc:spChg>
        <pc:spChg chg="del">
          <ac:chgData name="Izaki, Fumiaki (Fumiaki.Izaki@yokogawa.com)" userId="bc875e88-d07c-472c-8ef4-4be80e510a87" providerId="ADAL" clId="{D35EAC5D-4343-4EFD-948C-005EF7DF7EF1}" dt="2022-12-06T08:53:50.316" v="1270" actId="478"/>
          <ac:spMkLst>
            <pc:docMk/>
            <pc:sldMk cId="3986669648" sldId="3944"/>
            <ac:spMk id="81" creationId="{F4389BDB-FB43-4F78-BB72-F96FF0C9EF24}"/>
          </ac:spMkLst>
        </pc:spChg>
        <pc:spChg chg="del">
          <ac:chgData name="Izaki, Fumiaki (Fumiaki.Izaki@yokogawa.com)" userId="bc875e88-d07c-472c-8ef4-4be80e510a87" providerId="ADAL" clId="{D35EAC5D-4343-4EFD-948C-005EF7DF7EF1}" dt="2022-12-06T08:53:50.316" v="1270" actId="478"/>
          <ac:spMkLst>
            <pc:docMk/>
            <pc:sldMk cId="3986669648" sldId="3944"/>
            <ac:spMk id="84" creationId="{C81E86B6-CBF0-4B9B-B204-65F0A0D59953}"/>
          </ac:spMkLst>
        </pc:spChg>
        <pc:spChg chg="del">
          <ac:chgData name="Izaki, Fumiaki (Fumiaki.Izaki@yokogawa.com)" userId="bc875e88-d07c-472c-8ef4-4be80e510a87" providerId="ADAL" clId="{D35EAC5D-4343-4EFD-948C-005EF7DF7EF1}" dt="2022-12-06T08:53:50.316" v="1270" actId="478"/>
          <ac:spMkLst>
            <pc:docMk/>
            <pc:sldMk cId="3986669648" sldId="3944"/>
            <ac:spMk id="85" creationId="{8F81F800-D4A5-4746-B34C-D56493E1BA2F}"/>
          </ac:spMkLst>
        </pc:spChg>
        <pc:spChg chg="del">
          <ac:chgData name="Izaki, Fumiaki (Fumiaki.Izaki@yokogawa.com)" userId="bc875e88-d07c-472c-8ef4-4be80e510a87" providerId="ADAL" clId="{D35EAC5D-4343-4EFD-948C-005EF7DF7EF1}" dt="2022-12-06T08:53:50.316" v="1270" actId="478"/>
          <ac:spMkLst>
            <pc:docMk/>
            <pc:sldMk cId="3986669648" sldId="3944"/>
            <ac:spMk id="88" creationId="{1E8B863E-557A-4F18-80BA-E9D254CDEBAB}"/>
          </ac:spMkLst>
        </pc:spChg>
        <pc:spChg chg="del mod">
          <ac:chgData name="Izaki, Fumiaki (Fumiaki.Izaki@yokogawa.com)" userId="bc875e88-d07c-472c-8ef4-4be80e510a87" providerId="ADAL" clId="{D35EAC5D-4343-4EFD-948C-005EF7DF7EF1}" dt="2022-12-06T09:00:57.846" v="1320" actId="478"/>
          <ac:spMkLst>
            <pc:docMk/>
            <pc:sldMk cId="3986669648" sldId="3944"/>
            <ac:spMk id="92" creationId="{BD31042F-7E4A-4759-9802-ACE596300662}"/>
          </ac:spMkLst>
        </pc:spChg>
        <pc:spChg chg="del">
          <ac:chgData name="Izaki, Fumiaki (Fumiaki.Izaki@yokogawa.com)" userId="bc875e88-d07c-472c-8ef4-4be80e510a87" providerId="ADAL" clId="{D35EAC5D-4343-4EFD-948C-005EF7DF7EF1}" dt="2022-12-06T08:53:50.316" v="1270" actId="478"/>
          <ac:spMkLst>
            <pc:docMk/>
            <pc:sldMk cId="3986669648" sldId="3944"/>
            <ac:spMk id="99" creationId="{1F8FF2F3-A479-49B9-9636-EF8581EFA7F9}"/>
          </ac:spMkLst>
        </pc:spChg>
        <pc:spChg chg="add mod">
          <ac:chgData name="Izaki, Fumiaki (Fumiaki.Izaki@yokogawa.com)" userId="bc875e88-d07c-472c-8ef4-4be80e510a87" providerId="ADAL" clId="{D35EAC5D-4343-4EFD-948C-005EF7DF7EF1}" dt="2022-12-07T03:05:04.634" v="4167" actId="1035"/>
          <ac:spMkLst>
            <pc:docMk/>
            <pc:sldMk cId="3986669648" sldId="3944"/>
            <ac:spMk id="105" creationId="{E3C20224-2D1F-4477-BE1D-8159AC9A1A71}"/>
          </ac:spMkLst>
        </pc:spChg>
        <pc:spChg chg="add mod">
          <ac:chgData name="Izaki, Fumiaki (Fumiaki.Izaki@yokogawa.com)" userId="bc875e88-d07c-472c-8ef4-4be80e510a87" providerId="ADAL" clId="{D35EAC5D-4343-4EFD-948C-005EF7DF7EF1}" dt="2022-12-07T03:05:04.634" v="4167" actId="1035"/>
          <ac:spMkLst>
            <pc:docMk/>
            <pc:sldMk cId="3986669648" sldId="3944"/>
            <ac:spMk id="106" creationId="{E90D3892-BCF9-425E-9EF3-195C348FF4EF}"/>
          </ac:spMkLst>
        </pc:spChg>
        <pc:spChg chg="mod topLvl">
          <ac:chgData name="Izaki, Fumiaki (Fumiaki.Izaki@yokogawa.com)" userId="bc875e88-d07c-472c-8ef4-4be80e510a87" providerId="ADAL" clId="{D35EAC5D-4343-4EFD-948C-005EF7DF7EF1}" dt="2022-12-07T03:05:04.634" v="4167" actId="1035"/>
          <ac:spMkLst>
            <pc:docMk/>
            <pc:sldMk cId="3986669648" sldId="3944"/>
            <ac:spMk id="107" creationId="{CBB61978-3ED4-4EC5-929B-476E3910566E}"/>
          </ac:spMkLst>
        </pc:spChg>
        <pc:spChg chg="del">
          <ac:chgData name="Izaki, Fumiaki (Fumiaki.Izaki@yokogawa.com)" userId="bc875e88-d07c-472c-8ef4-4be80e510a87" providerId="ADAL" clId="{D35EAC5D-4343-4EFD-948C-005EF7DF7EF1}" dt="2022-12-06T08:53:50.316" v="1270" actId="478"/>
          <ac:spMkLst>
            <pc:docMk/>
            <pc:sldMk cId="3986669648" sldId="3944"/>
            <ac:spMk id="108" creationId="{27197E1A-01F6-4E30-91D9-F56440FEBD9B}"/>
          </ac:spMkLst>
        </pc:spChg>
        <pc:spChg chg="del">
          <ac:chgData name="Izaki, Fumiaki (Fumiaki.Izaki@yokogawa.com)" userId="bc875e88-d07c-472c-8ef4-4be80e510a87" providerId="ADAL" clId="{D35EAC5D-4343-4EFD-948C-005EF7DF7EF1}" dt="2022-12-06T08:53:50.316" v="1270" actId="478"/>
          <ac:spMkLst>
            <pc:docMk/>
            <pc:sldMk cId="3986669648" sldId="3944"/>
            <ac:spMk id="109" creationId="{5797152B-7E35-49B8-B242-7684DFDB2696}"/>
          </ac:spMkLst>
        </pc:spChg>
        <pc:spChg chg="del">
          <ac:chgData name="Izaki, Fumiaki (Fumiaki.Izaki@yokogawa.com)" userId="bc875e88-d07c-472c-8ef4-4be80e510a87" providerId="ADAL" clId="{D35EAC5D-4343-4EFD-948C-005EF7DF7EF1}" dt="2022-12-06T08:53:50.316" v="1270" actId="478"/>
          <ac:spMkLst>
            <pc:docMk/>
            <pc:sldMk cId="3986669648" sldId="3944"/>
            <ac:spMk id="110" creationId="{7CDA60AC-1FEF-4C9E-A67D-1E7EB8C9B0A0}"/>
          </ac:spMkLst>
        </pc:spChg>
        <pc:spChg chg="del">
          <ac:chgData name="Izaki, Fumiaki (Fumiaki.Izaki@yokogawa.com)" userId="bc875e88-d07c-472c-8ef4-4be80e510a87" providerId="ADAL" clId="{D35EAC5D-4343-4EFD-948C-005EF7DF7EF1}" dt="2022-12-06T08:53:50.316" v="1270" actId="478"/>
          <ac:spMkLst>
            <pc:docMk/>
            <pc:sldMk cId="3986669648" sldId="3944"/>
            <ac:spMk id="111" creationId="{6693BA50-F010-4904-9E54-506A8C543E61}"/>
          </ac:spMkLst>
        </pc:spChg>
        <pc:spChg chg="del">
          <ac:chgData name="Izaki, Fumiaki (Fumiaki.Izaki@yokogawa.com)" userId="bc875e88-d07c-472c-8ef4-4be80e510a87" providerId="ADAL" clId="{D35EAC5D-4343-4EFD-948C-005EF7DF7EF1}" dt="2022-12-06T08:53:50.316" v="1270" actId="478"/>
          <ac:spMkLst>
            <pc:docMk/>
            <pc:sldMk cId="3986669648" sldId="3944"/>
            <ac:spMk id="113" creationId="{7C6FEFAC-B548-46B0-BFB1-BA10926FBE2D}"/>
          </ac:spMkLst>
        </pc:spChg>
        <pc:spChg chg="mod topLvl">
          <ac:chgData name="Izaki, Fumiaki (Fumiaki.Izaki@yokogawa.com)" userId="bc875e88-d07c-472c-8ef4-4be80e510a87" providerId="ADAL" clId="{D35EAC5D-4343-4EFD-948C-005EF7DF7EF1}" dt="2022-12-07T03:05:04.634" v="4167" actId="1035"/>
          <ac:spMkLst>
            <pc:docMk/>
            <pc:sldMk cId="3986669648" sldId="3944"/>
            <ac:spMk id="114" creationId="{B1A30224-FC62-4604-8480-B36BDA0CA6B5}"/>
          </ac:spMkLst>
        </pc:spChg>
        <pc:spChg chg="add mod">
          <ac:chgData name="Izaki, Fumiaki (Fumiaki.Izaki@yokogawa.com)" userId="bc875e88-d07c-472c-8ef4-4be80e510a87" providerId="ADAL" clId="{D35EAC5D-4343-4EFD-948C-005EF7DF7EF1}" dt="2022-12-07T03:05:04.634" v="4167" actId="1035"/>
          <ac:spMkLst>
            <pc:docMk/>
            <pc:sldMk cId="3986669648" sldId="3944"/>
            <ac:spMk id="117" creationId="{530F1A49-6B66-4BF1-8FF2-4081ABCD0832}"/>
          </ac:spMkLst>
        </pc:spChg>
        <pc:spChg chg="mod topLvl">
          <ac:chgData name="Izaki, Fumiaki (Fumiaki.Izaki@yokogawa.com)" userId="bc875e88-d07c-472c-8ef4-4be80e510a87" providerId="ADAL" clId="{D35EAC5D-4343-4EFD-948C-005EF7DF7EF1}" dt="2022-12-07T03:05:04.634" v="4167" actId="1035"/>
          <ac:spMkLst>
            <pc:docMk/>
            <pc:sldMk cId="3986669648" sldId="3944"/>
            <ac:spMk id="118" creationId="{5D8FA5EF-FA67-4C74-A7C0-1395411614FF}"/>
          </ac:spMkLst>
        </pc:spChg>
        <pc:spChg chg="mod topLvl">
          <ac:chgData name="Izaki, Fumiaki (Fumiaki.Izaki@yokogawa.com)" userId="bc875e88-d07c-472c-8ef4-4be80e510a87" providerId="ADAL" clId="{D35EAC5D-4343-4EFD-948C-005EF7DF7EF1}" dt="2022-12-07T03:05:04.634" v="4167" actId="1035"/>
          <ac:spMkLst>
            <pc:docMk/>
            <pc:sldMk cId="3986669648" sldId="3944"/>
            <ac:spMk id="119" creationId="{0218E931-B508-46AF-ACDF-44CB144A5D2D}"/>
          </ac:spMkLst>
        </pc:spChg>
        <pc:spChg chg="del">
          <ac:chgData name="Izaki, Fumiaki (Fumiaki.Izaki@yokogawa.com)" userId="bc875e88-d07c-472c-8ef4-4be80e510a87" providerId="ADAL" clId="{D35EAC5D-4343-4EFD-948C-005EF7DF7EF1}" dt="2022-12-06T08:53:50.316" v="1270" actId="478"/>
          <ac:spMkLst>
            <pc:docMk/>
            <pc:sldMk cId="3986669648" sldId="3944"/>
            <ac:spMk id="120" creationId="{56EE7BCD-AF70-4B4F-ACF8-F7C642E2803A}"/>
          </ac:spMkLst>
        </pc:spChg>
        <pc:spChg chg="del">
          <ac:chgData name="Izaki, Fumiaki (Fumiaki.Izaki@yokogawa.com)" userId="bc875e88-d07c-472c-8ef4-4be80e510a87" providerId="ADAL" clId="{D35EAC5D-4343-4EFD-948C-005EF7DF7EF1}" dt="2022-12-06T08:53:50.316" v="1270" actId="478"/>
          <ac:spMkLst>
            <pc:docMk/>
            <pc:sldMk cId="3986669648" sldId="3944"/>
            <ac:spMk id="121" creationId="{0E0FD4FB-9B08-4902-88E3-5B904D3B1BC8}"/>
          </ac:spMkLst>
        </pc:spChg>
        <pc:spChg chg="mod topLvl">
          <ac:chgData name="Izaki, Fumiaki (Fumiaki.Izaki@yokogawa.com)" userId="bc875e88-d07c-472c-8ef4-4be80e510a87" providerId="ADAL" clId="{D35EAC5D-4343-4EFD-948C-005EF7DF7EF1}" dt="2022-12-07T03:05:04.634" v="4167" actId="1035"/>
          <ac:spMkLst>
            <pc:docMk/>
            <pc:sldMk cId="3986669648" sldId="3944"/>
            <ac:spMk id="122" creationId="{A7B0E2D5-7187-4B71-B035-ECF3AC252CC5}"/>
          </ac:spMkLst>
        </pc:spChg>
        <pc:spChg chg="del mod topLvl">
          <ac:chgData name="Izaki, Fumiaki (Fumiaki.Izaki@yokogawa.com)" userId="bc875e88-d07c-472c-8ef4-4be80e510a87" providerId="ADAL" clId="{D35EAC5D-4343-4EFD-948C-005EF7DF7EF1}" dt="2022-12-06T08:55:38.139" v="1289" actId="478"/>
          <ac:spMkLst>
            <pc:docMk/>
            <pc:sldMk cId="3986669648" sldId="3944"/>
            <ac:spMk id="123" creationId="{13D1C4F9-15D2-4B77-8CB4-80815C0034F7}"/>
          </ac:spMkLst>
        </pc:spChg>
        <pc:spChg chg="del">
          <ac:chgData name="Izaki, Fumiaki (Fumiaki.Izaki@yokogawa.com)" userId="bc875e88-d07c-472c-8ef4-4be80e510a87" providerId="ADAL" clId="{D35EAC5D-4343-4EFD-948C-005EF7DF7EF1}" dt="2022-12-06T08:53:50.316" v="1270" actId="478"/>
          <ac:spMkLst>
            <pc:docMk/>
            <pc:sldMk cId="3986669648" sldId="3944"/>
            <ac:spMk id="124" creationId="{F98EDC9B-1363-4821-A6F2-0D05D81603B8}"/>
          </ac:spMkLst>
        </pc:spChg>
        <pc:spChg chg="del">
          <ac:chgData name="Izaki, Fumiaki (Fumiaki.Izaki@yokogawa.com)" userId="bc875e88-d07c-472c-8ef4-4be80e510a87" providerId="ADAL" clId="{D35EAC5D-4343-4EFD-948C-005EF7DF7EF1}" dt="2022-12-06T08:53:50.316" v="1270" actId="478"/>
          <ac:spMkLst>
            <pc:docMk/>
            <pc:sldMk cId="3986669648" sldId="3944"/>
            <ac:spMk id="125" creationId="{F9675FAE-3A56-46D4-943C-23E9E82EB42C}"/>
          </ac:spMkLst>
        </pc:spChg>
        <pc:spChg chg="del mod topLvl">
          <ac:chgData name="Izaki, Fumiaki (Fumiaki.Izaki@yokogawa.com)" userId="bc875e88-d07c-472c-8ef4-4be80e510a87" providerId="ADAL" clId="{D35EAC5D-4343-4EFD-948C-005EF7DF7EF1}" dt="2022-12-06T08:55:35.898" v="1288" actId="478"/>
          <ac:spMkLst>
            <pc:docMk/>
            <pc:sldMk cId="3986669648" sldId="3944"/>
            <ac:spMk id="127" creationId="{0C3FC27A-22DD-443E-A943-AC409434421D}"/>
          </ac:spMkLst>
        </pc:spChg>
        <pc:spChg chg="add mod">
          <ac:chgData name="Izaki, Fumiaki (Fumiaki.Izaki@yokogawa.com)" userId="bc875e88-d07c-472c-8ef4-4be80e510a87" providerId="ADAL" clId="{D35EAC5D-4343-4EFD-948C-005EF7DF7EF1}" dt="2022-12-07T03:05:04.634" v="4167" actId="1035"/>
          <ac:spMkLst>
            <pc:docMk/>
            <pc:sldMk cId="3986669648" sldId="3944"/>
            <ac:spMk id="129" creationId="{777C1B2B-F06C-440A-8291-57DC112C5DD0}"/>
          </ac:spMkLst>
        </pc:spChg>
        <pc:spChg chg="add mod">
          <ac:chgData name="Izaki, Fumiaki (Fumiaki.Izaki@yokogawa.com)" userId="bc875e88-d07c-472c-8ef4-4be80e510a87" providerId="ADAL" clId="{D35EAC5D-4343-4EFD-948C-005EF7DF7EF1}" dt="2022-12-07T03:05:04.634" v="4167" actId="1035"/>
          <ac:spMkLst>
            <pc:docMk/>
            <pc:sldMk cId="3986669648" sldId="3944"/>
            <ac:spMk id="130" creationId="{4B1F757A-ACB7-4E1F-B51D-3E2DF493B6BF}"/>
          </ac:spMkLst>
        </pc:spChg>
        <pc:spChg chg="del">
          <ac:chgData name="Izaki, Fumiaki (Fumiaki.Izaki@yokogawa.com)" userId="bc875e88-d07c-472c-8ef4-4be80e510a87" providerId="ADAL" clId="{D35EAC5D-4343-4EFD-948C-005EF7DF7EF1}" dt="2022-12-06T08:53:50.316" v="1270" actId="478"/>
          <ac:spMkLst>
            <pc:docMk/>
            <pc:sldMk cId="3986669648" sldId="3944"/>
            <ac:spMk id="132" creationId="{D8D8BF09-E4BE-443B-9A26-9E675EDEBAC0}"/>
          </ac:spMkLst>
        </pc:spChg>
        <pc:spChg chg="del">
          <ac:chgData name="Izaki, Fumiaki (Fumiaki.Izaki@yokogawa.com)" userId="bc875e88-d07c-472c-8ef4-4be80e510a87" providerId="ADAL" clId="{D35EAC5D-4343-4EFD-948C-005EF7DF7EF1}" dt="2022-12-06T08:53:50.316" v="1270" actId="478"/>
          <ac:spMkLst>
            <pc:docMk/>
            <pc:sldMk cId="3986669648" sldId="3944"/>
            <ac:spMk id="133" creationId="{D5241E98-2747-4A45-AE99-6C6CC78956C9}"/>
          </ac:spMkLst>
        </pc:spChg>
        <pc:spChg chg="del">
          <ac:chgData name="Izaki, Fumiaki (Fumiaki.Izaki@yokogawa.com)" userId="bc875e88-d07c-472c-8ef4-4be80e510a87" providerId="ADAL" clId="{D35EAC5D-4343-4EFD-948C-005EF7DF7EF1}" dt="2022-12-06T08:53:50.316" v="1270" actId="478"/>
          <ac:spMkLst>
            <pc:docMk/>
            <pc:sldMk cId="3986669648" sldId="3944"/>
            <ac:spMk id="134" creationId="{985478CC-05BA-4675-A3FF-D8B93E05112D}"/>
          </ac:spMkLst>
        </pc:spChg>
        <pc:spChg chg="add mod">
          <ac:chgData name="Izaki, Fumiaki (Fumiaki.Izaki@yokogawa.com)" userId="bc875e88-d07c-472c-8ef4-4be80e510a87" providerId="ADAL" clId="{D35EAC5D-4343-4EFD-948C-005EF7DF7EF1}" dt="2022-12-07T03:05:04.634" v="4167" actId="1035"/>
          <ac:spMkLst>
            <pc:docMk/>
            <pc:sldMk cId="3986669648" sldId="3944"/>
            <ac:spMk id="138" creationId="{3A9A8A0B-721F-43C8-B949-0E38D20253D3}"/>
          </ac:spMkLst>
        </pc:spChg>
        <pc:spChg chg="add mod">
          <ac:chgData name="Izaki, Fumiaki (Fumiaki.Izaki@yokogawa.com)" userId="bc875e88-d07c-472c-8ef4-4be80e510a87" providerId="ADAL" clId="{D35EAC5D-4343-4EFD-948C-005EF7DF7EF1}" dt="2022-12-07T03:05:04.634" v="4167" actId="1035"/>
          <ac:spMkLst>
            <pc:docMk/>
            <pc:sldMk cId="3986669648" sldId="3944"/>
            <ac:spMk id="139" creationId="{F2DA2340-458B-45E8-94E3-39910190AF20}"/>
          </ac:spMkLst>
        </pc:spChg>
        <pc:spChg chg="del">
          <ac:chgData name="Izaki, Fumiaki (Fumiaki.Izaki@yokogawa.com)" userId="bc875e88-d07c-472c-8ef4-4be80e510a87" providerId="ADAL" clId="{D35EAC5D-4343-4EFD-948C-005EF7DF7EF1}" dt="2022-12-06T08:53:50.316" v="1270" actId="478"/>
          <ac:spMkLst>
            <pc:docMk/>
            <pc:sldMk cId="3986669648" sldId="3944"/>
            <ac:spMk id="141" creationId="{F390FAC5-2D9E-4C2A-82AD-F2B8565271BB}"/>
          </ac:spMkLst>
        </pc:spChg>
        <pc:spChg chg="del">
          <ac:chgData name="Izaki, Fumiaki (Fumiaki.Izaki@yokogawa.com)" userId="bc875e88-d07c-472c-8ef4-4be80e510a87" providerId="ADAL" clId="{D35EAC5D-4343-4EFD-948C-005EF7DF7EF1}" dt="2022-12-06T08:53:50.316" v="1270" actId="478"/>
          <ac:spMkLst>
            <pc:docMk/>
            <pc:sldMk cId="3986669648" sldId="3944"/>
            <ac:spMk id="142" creationId="{A639539F-1377-4DA4-A52E-9273094BE967}"/>
          </ac:spMkLst>
        </pc:spChg>
        <pc:spChg chg="del">
          <ac:chgData name="Izaki, Fumiaki (Fumiaki.Izaki@yokogawa.com)" userId="bc875e88-d07c-472c-8ef4-4be80e510a87" providerId="ADAL" clId="{D35EAC5D-4343-4EFD-948C-005EF7DF7EF1}" dt="2022-12-06T08:53:50.316" v="1270" actId="478"/>
          <ac:spMkLst>
            <pc:docMk/>
            <pc:sldMk cId="3986669648" sldId="3944"/>
            <ac:spMk id="143" creationId="{7F8FF857-729C-4EC8-B87E-A47B37B9FDDC}"/>
          </ac:spMkLst>
        </pc:spChg>
        <pc:spChg chg="add mod">
          <ac:chgData name="Izaki, Fumiaki (Fumiaki.Izaki@yokogawa.com)" userId="bc875e88-d07c-472c-8ef4-4be80e510a87" providerId="ADAL" clId="{D35EAC5D-4343-4EFD-948C-005EF7DF7EF1}" dt="2022-12-07T03:05:04.634" v="4167" actId="1035"/>
          <ac:spMkLst>
            <pc:docMk/>
            <pc:sldMk cId="3986669648" sldId="3944"/>
            <ac:spMk id="144" creationId="{5719F988-2D80-4035-BE41-4B15FA28D1D3}"/>
          </ac:spMkLst>
        </pc:spChg>
        <pc:spChg chg="del">
          <ac:chgData name="Izaki, Fumiaki (Fumiaki.Izaki@yokogawa.com)" userId="bc875e88-d07c-472c-8ef4-4be80e510a87" providerId="ADAL" clId="{D35EAC5D-4343-4EFD-948C-005EF7DF7EF1}" dt="2022-12-06T08:53:50.316" v="1270" actId="478"/>
          <ac:spMkLst>
            <pc:docMk/>
            <pc:sldMk cId="3986669648" sldId="3944"/>
            <ac:spMk id="145" creationId="{86C3D306-B997-4620-B9A5-C31BD646F1D1}"/>
          </ac:spMkLst>
        </pc:spChg>
        <pc:spChg chg="del">
          <ac:chgData name="Izaki, Fumiaki (Fumiaki.Izaki@yokogawa.com)" userId="bc875e88-d07c-472c-8ef4-4be80e510a87" providerId="ADAL" clId="{D35EAC5D-4343-4EFD-948C-005EF7DF7EF1}" dt="2022-12-06T08:53:50.316" v="1270" actId="478"/>
          <ac:spMkLst>
            <pc:docMk/>
            <pc:sldMk cId="3986669648" sldId="3944"/>
            <ac:spMk id="147" creationId="{EF2B9542-2C64-48E6-ABF2-56D518B67DBF}"/>
          </ac:spMkLst>
        </pc:spChg>
        <pc:spChg chg="del">
          <ac:chgData name="Izaki, Fumiaki (Fumiaki.Izaki@yokogawa.com)" userId="bc875e88-d07c-472c-8ef4-4be80e510a87" providerId="ADAL" clId="{D35EAC5D-4343-4EFD-948C-005EF7DF7EF1}" dt="2022-12-06T08:53:50.316" v="1270" actId="478"/>
          <ac:spMkLst>
            <pc:docMk/>
            <pc:sldMk cId="3986669648" sldId="3944"/>
            <ac:spMk id="149" creationId="{8FC258E8-2AC7-45EE-B641-FE4475839DFC}"/>
          </ac:spMkLst>
        </pc:spChg>
        <pc:spChg chg="del">
          <ac:chgData name="Izaki, Fumiaki (Fumiaki.Izaki@yokogawa.com)" userId="bc875e88-d07c-472c-8ef4-4be80e510a87" providerId="ADAL" clId="{D35EAC5D-4343-4EFD-948C-005EF7DF7EF1}" dt="2022-12-06T08:53:50.316" v="1270" actId="478"/>
          <ac:spMkLst>
            <pc:docMk/>
            <pc:sldMk cId="3986669648" sldId="3944"/>
            <ac:spMk id="150" creationId="{5745374D-BB19-4A1F-8303-62B1AD0129D9}"/>
          </ac:spMkLst>
        </pc:spChg>
        <pc:spChg chg="del">
          <ac:chgData name="Izaki, Fumiaki (Fumiaki.Izaki@yokogawa.com)" userId="bc875e88-d07c-472c-8ef4-4be80e510a87" providerId="ADAL" clId="{D35EAC5D-4343-4EFD-948C-005EF7DF7EF1}" dt="2022-12-06T08:53:50.316" v="1270" actId="478"/>
          <ac:spMkLst>
            <pc:docMk/>
            <pc:sldMk cId="3986669648" sldId="3944"/>
            <ac:spMk id="152" creationId="{65B80688-AA43-4F7A-976F-D6B189880AE4}"/>
          </ac:spMkLst>
        </pc:spChg>
        <pc:spChg chg="del">
          <ac:chgData name="Izaki, Fumiaki (Fumiaki.Izaki@yokogawa.com)" userId="bc875e88-d07c-472c-8ef4-4be80e510a87" providerId="ADAL" clId="{D35EAC5D-4343-4EFD-948C-005EF7DF7EF1}" dt="2022-12-06T08:53:50.316" v="1270" actId="478"/>
          <ac:spMkLst>
            <pc:docMk/>
            <pc:sldMk cId="3986669648" sldId="3944"/>
            <ac:spMk id="153" creationId="{CBE79CC5-8B62-493F-B51D-E768918C7D1C}"/>
          </ac:spMkLst>
        </pc:spChg>
        <pc:spChg chg="del">
          <ac:chgData name="Izaki, Fumiaki (Fumiaki.Izaki@yokogawa.com)" userId="bc875e88-d07c-472c-8ef4-4be80e510a87" providerId="ADAL" clId="{D35EAC5D-4343-4EFD-948C-005EF7DF7EF1}" dt="2022-12-06T08:53:50.316" v="1270" actId="478"/>
          <ac:spMkLst>
            <pc:docMk/>
            <pc:sldMk cId="3986669648" sldId="3944"/>
            <ac:spMk id="155" creationId="{95B16379-A047-40A2-86D0-2CB4F047F546}"/>
          </ac:spMkLst>
        </pc:spChg>
        <pc:spChg chg="add mod">
          <ac:chgData name="Izaki, Fumiaki (Fumiaki.Izaki@yokogawa.com)" userId="bc875e88-d07c-472c-8ef4-4be80e510a87" providerId="ADAL" clId="{D35EAC5D-4343-4EFD-948C-005EF7DF7EF1}" dt="2022-12-07T03:05:04.634" v="4167" actId="1035"/>
          <ac:spMkLst>
            <pc:docMk/>
            <pc:sldMk cId="3986669648" sldId="3944"/>
            <ac:spMk id="156" creationId="{DC4A37EB-2422-41E8-950D-D6CCCC25CAD0}"/>
          </ac:spMkLst>
        </pc:spChg>
        <pc:spChg chg="add mod">
          <ac:chgData name="Izaki, Fumiaki (Fumiaki.Izaki@yokogawa.com)" userId="bc875e88-d07c-472c-8ef4-4be80e510a87" providerId="ADAL" clId="{D35EAC5D-4343-4EFD-948C-005EF7DF7EF1}" dt="2022-12-07T03:05:04.634" v="4167" actId="1035"/>
          <ac:spMkLst>
            <pc:docMk/>
            <pc:sldMk cId="3986669648" sldId="3944"/>
            <ac:spMk id="157" creationId="{A0A48EBF-2CA5-4242-ABE1-E060B1664746}"/>
          </ac:spMkLst>
        </pc:spChg>
        <pc:spChg chg="add mod">
          <ac:chgData name="Izaki, Fumiaki (Fumiaki.Izaki@yokogawa.com)" userId="bc875e88-d07c-472c-8ef4-4be80e510a87" providerId="ADAL" clId="{D35EAC5D-4343-4EFD-948C-005EF7DF7EF1}" dt="2022-12-07T03:05:04.634" v="4167" actId="1035"/>
          <ac:spMkLst>
            <pc:docMk/>
            <pc:sldMk cId="3986669648" sldId="3944"/>
            <ac:spMk id="158" creationId="{9648D8A6-90CE-4517-95B9-487F0345F46F}"/>
          </ac:spMkLst>
        </pc:spChg>
        <pc:spChg chg="add mod">
          <ac:chgData name="Izaki, Fumiaki (Fumiaki.Izaki@yokogawa.com)" userId="bc875e88-d07c-472c-8ef4-4be80e510a87" providerId="ADAL" clId="{D35EAC5D-4343-4EFD-948C-005EF7DF7EF1}" dt="2022-12-07T03:05:04.634" v="4167" actId="1035"/>
          <ac:spMkLst>
            <pc:docMk/>
            <pc:sldMk cId="3986669648" sldId="3944"/>
            <ac:spMk id="160" creationId="{DBB30FF4-9BC4-4C90-8D1E-F774F97ED47B}"/>
          </ac:spMkLst>
        </pc:spChg>
        <pc:spChg chg="add mod">
          <ac:chgData name="Izaki, Fumiaki (Fumiaki.Izaki@yokogawa.com)" userId="bc875e88-d07c-472c-8ef4-4be80e510a87" providerId="ADAL" clId="{D35EAC5D-4343-4EFD-948C-005EF7DF7EF1}" dt="2022-12-07T03:05:04.634" v="4167" actId="1035"/>
          <ac:spMkLst>
            <pc:docMk/>
            <pc:sldMk cId="3986669648" sldId="3944"/>
            <ac:spMk id="161" creationId="{A888450B-E069-4C69-A6C4-AC65D34A4622}"/>
          </ac:spMkLst>
        </pc:spChg>
        <pc:spChg chg="del">
          <ac:chgData name="Izaki, Fumiaki (Fumiaki.Izaki@yokogawa.com)" userId="bc875e88-d07c-472c-8ef4-4be80e510a87" providerId="ADAL" clId="{D35EAC5D-4343-4EFD-948C-005EF7DF7EF1}" dt="2022-12-06T08:53:50.316" v="1270" actId="478"/>
          <ac:spMkLst>
            <pc:docMk/>
            <pc:sldMk cId="3986669648" sldId="3944"/>
            <ac:spMk id="163" creationId="{321D413E-998E-4D6E-9112-E5D8AEB51495}"/>
          </ac:spMkLst>
        </pc:spChg>
        <pc:spChg chg="add mod">
          <ac:chgData name="Izaki, Fumiaki (Fumiaki.Izaki@yokogawa.com)" userId="bc875e88-d07c-472c-8ef4-4be80e510a87" providerId="ADAL" clId="{D35EAC5D-4343-4EFD-948C-005EF7DF7EF1}" dt="2022-12-07T03:05:04.634" v="4167" actId="1035"/>
          <ac:spMkLst>
            <pc:docMk/>
            <pc:sldMk cId="3986669648" sldId="3944"/>
            <ac:spMk id="164" creationId="{7078F71C-2466-4004-924A-D0CAB54D84EF}"/>
          </ac:spMkLst>
        </pc:spChg>
        <pc:spChg chg="add mod">
          <ac:chgData name="Izaki, Fumiaki (Fumiaki.Izaki@yokogawa.com)" userId="bc875e88-d07c-472c-8ef4-4be80e510a87" providerId="ADAL" clId="{D35EAC5D-4343-4EFD-948C-005EF7DF7EF1}" dt="2022-12-07T03:05:04.634" v="4167" actId="1035"/>
          <ac:spMkLst>
            <pc:docMk/>
            <pc:sldMk cId="3986669648" sldId="3944"/>
            <ac:spMk id="166" creationId="{B3CA8369-50F0-48DF-9F9A-72861A79B5B1}"/>
          </ac:spMkLst>
        </pc:spChg>
        <pc:spChg chg="del">
          <ac:chgData name="Izaki, Fumiaki (Fumiaki.Izaki@yokogawa.com)" userId="bc875e88-d07c-472c-8ef4-4be80e510a87" providerId="ADAL" clId="{D35EAC5D-4343-4EFD-948C-005EF7DF7EF1}" dt="2022-12-06T08:53:50.316" v="1270" actId="478"/>
          <ac:spMkLst>
            <pc:docMk/>
            <pc:sldMk cId="3986669648" sldId="3944"/>
            <ac:spMk id="168" creationId="{0370403A-5666-4A2D-80E5-85C6A15A06C6}"/>
          </ac:spMkLst>
        </pc:spChg>
        <pc:spChg chg="del">
          <ac:chgData name="Izaki, Fumiaki (Fumiaki.Izaki@yokogawa.com)" userId="bc875e88-d07c-472c-8ef4-4be80e510a87" providerId="ADAL" clId="{D35EAC5D-4343-4EFD-948C-005EF7DF7EF1}" dt="2022-12-06T08:53:50.316" v="1270" actId="478"/>
          <ac:spMkLst>
            <pc:docMk/>
            <pc:sldMk cId="3986669648" sldId="3944"/>
            <ac:spMk id="170" creationId="{7B18E817-3092-45D7-A1F7-C2689D20C44F}"/>
          </ac:spMkLst>
        </pc:spChg>
        <pc:spChg chg="del">
          <ac:chgData name="Izaki, Fumiaki (Fumiaki.Izaki@yokogawa.com)" userId="bc875e88-d07c-472c-8ef4-4be80e510a87" providerId="ADAL" clId="{D35EAC5D-4343-4EFD-948C-005EF7DF7EF1}" dt="2022-12-06T08:53:50.316" v="1270" actId="478"/>
          <ac:spMkLst>
            <pc:docMk/>
            <pc:sldMk cId="3986669648" sldId="3944"/>
            <ac:spMk id="171" creationId="{05582A7F-088A-44E5-8DD7-9E494F1A2E96}"/>
          </ac:spMkLst>
        </pc:spChg>
        <pc:spChg chg="del">
          <ac:chgData name="Izaki, Fumiaki (Fumiaki.Izaki@yokogawa.com)" userId="bc875e88-d07c-472c-8ef4-4be80e510a87" providerId="ADAL" clId="{D35EAC5D-4343-4EFD-948C-005EF7DF7EF1}" dt="2022-12-06T08:53:50.316" v="1270" actId="478"/>
          <ac:spMkLst>
            <pc:docMk/>
            <pc:sldMk cId="3986669648" sldId="3944"/>
            <ac:spMk id="172" creationId="{2BE679C7-C157-452F-B63A-42A84B64B8C8}"/>
          </ac:spMkLst>
        </pc:spChg>
        <pc:spChg chg="mod">
          <ac:chgData name="Izaki, Fumiaki (Fumiaki.Izaki@yokogawa.com)" userId="bc875e88-d07c-472c-8ef4-4be80e510a87" providerId="ADAL" clId="{D35EAC5D-4343-4EFD-948C-005EF7DF7EF1}" dt="2022-12-07T03:04:55.340" v="4157" actId="404"/>
          <ac:spMkLst>
            <pc:docMk/>
            <pc:sldMk cId="3986669648" sldId="3944"/>
            <ac:spMk id="174" creationId="{FFF7846E-3DC6-400C-BD97-F6C6E160083B}"/>
          </ac:spMkLst>
        </pc:spChg>
        <pc:spChg chg="del mod">
          <ac:chgData name="Izaki, Fumiaki (Fumiaki.Izaki@yokogawa.com)" userId="bc875e88-d07c-472c-8ef4-4be80e510a87" providerId="ADAL" clId="{D35EAC5D-4343-4EFD-948C-005EF7DF7EF1}" dt="2022-12-07T03:04:14.337" v="4127" actId="478"/>
          <ac:spMkLst>
            <pc:docMk/>
            <pc:sldMk cId="3986669648" sldId="3944"/>
            <ac:spMk id="177" creationId="{A82E3321-A249-4B4E-8550-165CC3384CC2}"/>
          </ac:spMkLst>
        </pc:spChg>
        <pc:spChg chg="mod">
          <ac:chgData name="Izaki, Fumiaki (Fumiaki.Izaki@yokogawa.com)" userId="bc875e88-d07c-472c-8ef4-4be80e510a87" providerId="ADAL" clId="{D35EAC5D-4343-4EFD-948C-005EF7DF7EF1}" dt="2022-12-07T03:05:04.634" v="4167" actId="1035"/>
          <ac:spMkLst>
            <pc:docMk/>
            <pc:sldMk cId="3986669648" sldId="3944"/>
            <ac:spMk id="181" creationId="{ED7B8F7D-D456-4762-829D-07C3A84B66E4}"/>
          </ac:spMkLst>
        </pc:spChg>
        <pc:spChg chg="mod">
          <ac:chgData name="Izaki, Fumiaki (Fumiaki.Izaki@yokogawa.com)" userId="bc875e88-d07c-472c-8ef4-4be80e510a87" providerId="ADAL" clId="{D35EAC5D-4343-4EFD-948C-005EF7DF7EF1}" dt="2022-12-07T03:05:04.634" v="4167" actId="1035"/>
          <ac:spMkLst>
            <pc:docMk/>
            <pc:sldMk cId="3986669648" sldId="3944"/>
            <ac:spMk id="182" creationId="{B9734798-299B-49FC-AE1F-A1D33B963592}"/>
          </ac:spMkLst>
        </pc:spChg>
        <pc:spChg chg="mod">
          <ac:chgData name="Izaki, Fumiaki (Fumiaki.Izaki@yokogawa.com)" userId="bc875e88-d07c-472c-8ef4-4be80e510a87" providerId="ADAL" clId="{D35EAC5D-4343-4EFD-948C-005EF7DF7EF1}" dt="2022-12-07T03:05:04.634" v="4167" actId="1035"/>
          <ac:spMkLst>
            <pc:docMk/>
            <pc:sldMk cId="3986669648" sldId="3944"/>
            <ac:spMk id="184" creationId="{84B3C23F-D4C6-4CCA-B219-56614411E055}"/>
          </ac:spMkLst>
        </pc:spChg>
        <pc:spChg chg="mod">
          <ac:chgData name="Izaki, Fumiaki (Fumiaki.Izaki@yokogawa.com)" userId="bc875e88-d07c-472c-8ef4-4be80e510a87" providerId="ADAL" clId="{D35EAC5D-4343-4EFD-948C-005EF7DF7EF1}" dt="2022-12-07T03:05:04.634" v="4167" actId="1035"/>
          <ac:spMkLst>
            <pc:docMk/>
            <pc:sldMk cId="3986669648" sldId="3944"/>
            <ac:spMk id="186" creationId="{23FD1608-7439-4138-BADC-C53B812BE840}"/>
          </ac:spMkLst>
        </pc:spChg>
        <pc:spChg chg="mod">
          <ac:chgData name="Izaki, Fumiaki (Fumiaki.Izaki@yokogawa.com)" userId="bc875e88-d07c-472c-8ef4-4be80e510a87" providerId="ADAL" clId="{D35EAC5D-4343-4EFD-948C-005EF7DF7EF1}" dt="2022-12-07T03:05:04.634" v="4167" actId="1035"/>
          <ac:spMkLst>
            <pc:docMk/>
            <pc:sldMk cId="3986669648" sldId="3944"/>
            <ac:spMk id="188" creationId="{265C0239-B260-47D2-8213-0611676941C7}"/>
          </ac:spMkLst>
        </pc:spChg>
        <pc:spChg chg="mod">
          <ac:chgData name="Izaki, Fumiaki (Fumiaki.Izaki@yokogawa.com)" userId="bc875e88-d07c-472c-8ef4-4be80e510a87" providerId="ADAL" clId="{D35EAC5D-4343-4EFD-948C-005EF7DF7EF1}" dt="2022-12-07T03:05:04.634" v="4167" actId="1035"/>
          <ac:spMkLst>
            <pc:docMk/>
            <pc:sldMk cId="3986669648" sldId="3944"/>
            <ac:spMk id="190" creationId="{985B1912-1802-4699-B50A-82FB734A986A}"/>
          </ac:spMkLst>
        </pc:spChg>
        <pc:spChg chg="del mod">
          <ac:chgData name="Izaki, Fumiaki (Fumiaki.Izaki@yokogawa.com)" userId="bc875e88-d07c-472c-8ef4-4be80e510a87" providerId="ADAL" clId="{D35EAC5D-4343-4EFD-948C-005EF7DF7EF1}" dt="2022-12-06T09:00:57.846" v="1320" actId="478"/>
          <ac:spMkLst>
            <pc:docMk/>
            <pc:sldMk cId="3986669648" sldId="3944"/>
            <ac:spMk id="195" creationId="{F4D53F06-2F15-4EAA-BA93-0CAC5010B41C}"/>
          </ac:spMkLst>
        </pc:spChg>
        <pc:spChg chg="del mod">
          <ac:chgData name="Izaki, Fumiaki (Fumiaki.Izaki@yokogawa.com)" userId="bc875e88-d07c-472c-8ef4-4be80e510a87" providerId="ADAL" clId="{D35EAC5D-4343-4EFD-948C-005EF7DF7EF1}" dt="2022-12-06T09:00:57.846" v="1320" actId="478"/>
          <ac:spMkLst>
            <pc:docMk/>
            <pc:sldMk cId="3986669648" sldId="3944"/>
            <ac:spMk id="196" creationId="{BEE79C17-7D09-46BC-9818-44A61523BA61}"/>
          </ac:spMkLst>
        </pc:spChg>
        <pc:spChg chg="del mod">
          <ac:chgData name="Izaki, Fumiaki (Fumiaki.Izaki@yokogawa.com)" userId="bc875e88-d07c-472c-8ef4-4be80e510a87" providerId="ADAL" clId="{D35EAC5D-4343-4EFD-948C-005EF7DF7EF1}" dt="2022-12-06T09:00:57.846" v="1320" actId="478"/>
          <ac:spMkLst>
            <pc:docMk/>
            <pc:sldMk cId="3986669648" sldId="3944"/>
            <ac:spMk id="197" creationId="{9BC066F7-721A-4B43-A35A-8C1F17EF3A6B}"/>
          </ac:spMkLst>
        </pc:spChg>
        <pc:spChg chg="del mod">
          <ac:chgData name="Izaki, Fumiaki (Fumiaki.Izaki@yokogawa.com)" userId="bc875e88-d07c-472c-8ef4-4be80e510a87" providerId="ADAL" clId="{D35EAC5D-4343-4EFD-948C-005EF7DF7EF1}" dt="2022-12-06T09:00:57.846" v="1320" actId="478"/>
          <ac:spMkLst>
            <pc:docMk/>
            <pc:sldMk cId="3986669648" sldId="3944"/>
            <ac:spMk id="198" creationId="{1CBD01DC-F743-4860-BDE6-AAD307C3703B}"/>
          </ac:spMkLst>
        </pc:spChg>
        <pc:spChg chg="del mod">
          <ac:chgData name="Izaki, Fumiaki (Fumiaki.Izaki@yokogawa.com)" userId="bc875e88-d07c-472c-8ef4-4be80e510a87" providerId="ADAL" clId="{D35EAC5D-4343-4EFD-948C-005EF7DF7EF1}" dt="2022-12-06T09:00:57.846" v="1320" actId="478"/>
          <ac:spMkLst>
            <pc:docMk/>
            <pc:sldMk cId="3986669648" sldId="3944"/>
            <ac:spMk id="200" creationId="{CB9EB65F-7444-41F0-9CA2-BB3971F34FFA}"/>
          </ac:spMkLst>
        </pc:spChg>
        <pc:spChg chg="del mod">
          <ac:chgData name="Izaki, Fumiaki (Fumiaki.Izaki@yokogawa.com)" userId="bc875e88-d07c-472c-8ef4-4be80e510a87" providerId="ADAL" clId="{D35EAC5D-4343-4EFD-948C-005EF7DF7EF1}" dt="2022-12-06T09:00:57.846" v="1320" actId="478"/>
          <ac:spMkLst>
            <pc:docMk/>
            <pc:sldMk cId="3986669648" sldId="3944"/>
            <ac:spMk id="201" creationId="{6B947D1C-A218-419D-B13C-16FF2F3D55D6}"/>
          </ac:spMkLst>
        </pc:spChg>
        <pc:spChg chg="del mod">
          <ac:chgData name="Izaki, Fumiaki (Fumiaki.Izaki@yokogawa.com)" userId="bc875e88-d07c-472c-8ef4-4be80e510a87" providerId="ADAL" clId="{D35EAC5D-4343-4EFD-948C-005EF7DF7EF1}" dt="2022-12-06T09:00:57.846" v="1320" actId="478"/>
          <ac:spMkLst>
            <pc:docMk/>
            <pc:sldMk cId="3986669648" sldId="3944"/>
            <ac:spMk id="203" creationId="{A5E019F8-C3C8-4E1D-AE6D-F5D4C1207D1F}"/>
          </ac:spMkLst>
        </pc:spChg>
        <pc:spChg chg="del mod">
          <ac:chgData name="Izaki, Fumiaki (Fumiaki.Izaki@yokogawa.com)" userId="bc875e88-d07c-472c-8ef4-4be80e510a87" providerId="ADAL" clId="{D35EAC5D-4343-4EFD-948C-005EF7DF7EF1}" dt="2022-12-06T09:00:57.846" v="1320" actId="478"/>
          <ac:spMkLst>
            <pc:docMk/>
            <pc:sldMk cId="3986669648" sldId="3944"/>
            <ac:spMk id="204" creationId="{307A940E-7A18-4D1C-AAA6-806BCD3267EB}"/>
          </ac:spMkLst>
        </pc:spChg>
        <pc:spChg chg="del mod">
          <ac:chgData name="Izaki, Fumiaki (Fumiaki.Izaki@yokogawa.com)" userId="bc875e88-d07c-472c-8ef4-4be80e510a87" providerId="ADAL" clId="{D35EAC5D-4343-4EFD-948C-005EF7DF7EF1}" dt="2022-12-06T09:00:57.846" v="1320" actId="478"/>
          <ac:spMkLst>
            <pc:docMk/>
            <pc:sldMk cId="3986669648" sldId="3944"/>
            <ac:spMk id="205" creationId="{B7B17EF2-8D46-484E-B4B0-3DD0634CF076}"/>
          </ac:spMkLst>
        </pc:spChg>
        <pc:spChg chg="del mod">
          <ac:chgData name="Izaki, Fumiaki (Fumiaki.Izaki@yokogawa.com)" userId="bc875e88-d07c-472c-8ef4-4be80e510a87" providerId="ADAL" clId="{D35EAC5D-4343-4EFD-948C-005EF7DF7EF1}" dt="2022-12-06T09:00:57.846" v="1320" actId="478"/>
          <ac:spMkLst>
            <pc:docMk/>
            <pc:sldMk cId="3986669648" sldId="3944"/>
            <ac:spMk id="206" creationId="{C5C12C62-2B2A-4994-9A3E-CE3A276A05DF}"/>
          </ac:spMkLst>
        </pc:spChg>
        <pc:spChg chg="del mod">
          <ac:chgData name="Izaki, Fumiaki (Fumiaki.Izaki@yokogawa.com)" userId="bc875e88-d07c-472c-8ef4-4be80e510a87" providerId="ADAL" clId="{D35EAC5D-4343-4EFD-948C-005EF7DF7EF1}" dt="2022-12-06T09:00:57.846" v="1320" actId="478"/>
          <ac:spMkLst>
            <pc:docMk/>
            <pc:sldMk cId="3986669648" sldId="3944"/>
            <ac:spMk id="207" creationId="{EBBDAEC2-A744-4EC1-842C-49C4B2F3ADF2}"/>
          </ac:spMkLst>
        </pc:spChg>
        <pc:spChg chg="del mod">
          <ac:chgData name="Izaki, Fumiaki (Fumiaki.Izaki@yokogawa.com)" userId="bc875e88-d07c-472c-8ef4-4be80e510a87" providerId="ADAL" clId="{D35EAC5D-4343-4EFD-948C-005EF7DF7EF1}" dt="2022-12-06T09:00:57.846" v="1320" actId="478"/>
          <ac:spMkLst>
            <pc:docMk/>
            <pc:sldMk cId="3986669648" sldId="3944"/>
            <ac:spMk id="209" creationId="{B032F097-12AC-4546-B49D-F0782D738AF3}"/>
          </ac:spMkLst>
        </pc:spChg>
        <pc:spChg chg="del mod">
          <ac:chgData name="Izaki, Fumiaki (Fumiaki.Izaki@yokogawa.com)" userId="bc875e88-d07c-472c-8ef4-4be80e510a87" providerId="ADAL" clId="{D35EAC5D-4343-4EFD-948C-005EF7DF7EF1}" dt="2022-12-06T09:00:57.846" v="1320" actId="478"/>
          <ac:spMkLst>
            <pc:docMk/>
            <pc:sldMk cId="3986669648" sldId="3944"/>
            <ac:spMk id="210" creationId="{BB64E2A7-D443-4F4F-8527-5F473088AFFE}"/>
          </ac:spMkLst>
        </pc:spChg>
        <pc:spChg chg="del mod">
          <ac:chgData name="Izaki, Fumiaki (Fumiaki.Izaki@yokogawa.com)" userId="bc875e88-d07c-472c-8ef4-4be80e510a87" providerId="ADAL" clId="{D35EAC5D-4343-4EFD-948C-005EF7DF7EF1}" dt="2022-12-06T09:00:57.846" v="1320" actId="478"/>
          <ac:spMkLst>
            <pc:docMk/>
            <pc:sldMk cId="3986669648" sldId="3944"/>
            <ac:spMk id="212" creationId="{C78D97BF-B091-46BA-897A-3C5DF3C85800}"/>
          </ac:spMkLst>
        </pc:spChg>
        <pc:spChg chg="del mod">
          <ac:chgData name="Izaki, Fumiaki (Fumiaki.Izaki@yokogawa.com)" userId="bc875e88-d07c-472c-8ef4-4be80e510a87" providerId="ADAL" clId="{D35EAC5D-4343-4EFD-948C-005EF7DF7EF1}" dt="2022-12-06T09:00:57.846" v="1320" actId="478"/>
          <ac:spMkLst>
            <pc:docMk/>
            <pc:sldMk cId="3986669648" sldId="3944"/>
            <ac:spMk id="214" creationId="{B05B1589-8FE4-4B52-954F-BD89EE79B56A}"/>
          </ac:spMkLst>
        </pc:spChg>
        <pc:spChg chg="del mod">
          <ac:chgData name="Izaki, Fumiaki (Fumiaki.Izaki@yokogawa.com)" userId="bc875e88-d07c-472c-8ef4-4be80e510a87" providerId="ADAL" clId="{D35EAC5D-4343-4EFD-948C-005EF7DF7EF1}" dt="2022-12-06T09:00:57.846" v="1320" actId="478"/>
          <ac:spMkLst>
            <pc:docMk/>
            <pc:sldMk cId="3986669648" sldId="3944"/>
            <ac:spMk id="215" creationId="{BEA224CA-940B-414C-BC46-BC8572FCFC69}"/>
          </ac:spMkLst>
        </pc:spChg>
        <pc:spChg chg="del mod">
          <ac:chgData name="Izaki, Fumiaki (Fumiaki.Izaki@yokogawa.com)" userId="bc875e88-d07c-472c-8ef4-4be80e510a87" providerId="ADAL" clId="{D35EAC5D-4343-4EFD-948C-005EF7DF7EF1}" dt="2022-12-06T09:00:57.846" v="1320" actId="478"/>
          <ac:spMkLst>
            <pc:docMk/>
            <pc:sldMk cId="3986669648" sldId="3944"/>
            <ac:spMk id="216" creationId="{7367D8ED-AD48-4AAB-BCCA-BDB37DFC6E23}"/>
          </ac:spMkLst>
        </pc:spChg>
        <pc:grpChg chg="del mod">
          <ac:chgData name="Izaki, Fumiaki (Fumiaki.Izaki@yokogawa.com)" userId="bc875e88-d07c-472c-8ef4-4be80e510a87" providerId="ADAL" clId="{D35EAC5D-4343-4EFD-948C-005EF7DF7EF1}" dt="2022-12-06T08:55:00.652" v="1280" actId="165"/>
          <ac:grpSpMkLst>
            <pc:docMk/>
            <pc:sldMk cId="3986669648" sldId="3944"/>
            <ac:grpSpMk id="48" creationId="{7BDE3342-5CFE-4F24-8101-17983FDCB612}"/>
          </ac:grpSpMkLst>
        </pc:grpChg>
        <pc:cxnChg chg="del mod">
          <ac:chgData name="Izaki, Fumiaki (Fumiaki.Izaki@yokogawa.com)" userId="bc875e88-d07c-472c-8ef4-4be80e510a87" providerId="ADAL" clId="{D35EAC5D-4343-4EFD-948C-005EF7DF7EF1}" dt="2022-12-06T08:53:50.316" v="1270" actId="478"/>
          <ac:cxnSpMkLst>
            <pc:docMk/>
            <pc:sldMk cId="3986669648" sldId="3944"/>
            <ac:cxnSpMk id="68" creationId="{EE0E8715-53C1-4F64-AC27-D36DBFB7754E}"/>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70" creationId="{A2437D34-1AAB-4142-A55E-F61751B2B6BA}"/>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72" creationId="{171409A6-F065-48AC-9561-FB405B1B9014}"/>
          </ac:cxnSpMkLst>
        </pc:cxnChg>
        <pc:cxnChg chg="del mod">
          <ac:chgData name="Izaki, Fumiaki (Fumiaki.Izaki@yokogawa.com)" userId="bc875e88-d07c-472c-8ef4-4be80e510a87" providerId="ADAL" clId="{D35EAC5D-4343-4EFD-948C-005EF7DF7EF1}" dt="2022-12-06T09:00:57.846" v="1320" actId="478"/>
          <ac:cxnSpMkLst>
            <pc:docMk/>
            <pc:sldMk cId="3986669648" sldId="3944"/>
            <ac:cxnSpMk id="83" creationId="{05A4E812-4C88-418F-9EC7-E71AB0EE8507}"/>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89" creationId="{CE8766F4-1DB8-458E-BAB0-3DD5136B4748}"/>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90" creationId="{39B3BD24-29F9-4817-B32B-02E43EEED1B1}"/>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91" creationId="{70D74F61-65B0-4FF2-94ED-716D4869ED99}"/>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112" creationId="{4A792FF4-7E5B-47BB-B1AA-6265A5FA9E99}"/>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115" creationId="{DA477F6C-6256-486D-AEAB-63A3EC516491}"/>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116" creationId="{56FF9664-3AFB-44CC-9840-B3CDF7435FCB}"/>
          </ac:cxnSpMkLst>
        </pc:cxnChg>
        <pc:cxnChg chg="del">
          <ac:chgData name="Izaki, Fumiaki (Fumiaki.Izaki@yokogawa.com)" userId="bc875e88-d07c-472c-8ef4-4be80e510a87" providerId="ADAL" clId="{D35EAC5D-4343-4EFD-948C-005EF7DF7EF1}" dt="2022-12-06T08:53:50.316" v="1270" actId="478"/>
          <ac:cxnSpMkLst>
            <pc:docMk/>
            <pc:sldMk cId="3986669648" sldId="3944"/>
            <ac:cxnSpMk id="126" creationId="{1F85020B-2FCB-4EF7-8EBA-4846B954F617}"/>
          </ac:cxnSpMkLst>
        </pc:cxnChg>
        <pc:cxnChg chg="del">
          <ac:chgData name="Izaki, Fumiaki (Fumiaki.Izaki@yokogawa.com)" userId="bc875e88-d07c-472c-8ef4-4be80e510a87" providerId="ADAL" clId="{D35EAC5D-4343-4EFD-948C-005EF7DF7EF1}" dt="2022-12-06T08:53:50.316" v="1270" actId="478"/>
          <ac:cxnSpMkLst>
            <pc:docMk/>
            <pc:sldMk cId="3986669648" sldId="3944"/>
            <ac:cxnSpMk id="128" creationId="{55EC6150-5332-41B5-B114-FE5DDF50777E}"/>
          </ac:cxnSpMkLst>
        </pc:cxnChg>
        <pc:cxnChg chg="add mod">
          <ac:chgData name="Izaki, Fumiaki (Fumiaki.Izaki@yokogawa.com)" userId="bc875e88-d07c-472c-8ef4-4be80e510a87" providerId="ADAL" clId="{D35EAC5D-4343-4EFD-948C-005EF7DF7EF1}" dt="2022-12-07T03:05:04.634" v="4167" actId="1035"/>
          <ac:cxnSpMkLst>
            <pc:docMk/>
            <pc:sldMk cId="3986669648" sldId="3944"/>
            <ac:cxnSpMk id="131" creationId="{0CD71D63-5F23-4F1E-B50F-CDAD2EFEAD10}"/>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135" creationId="{F55E0447-D9CE-4DC0-AE6C-08C2D5435A6F}"/>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136" creationId="{3B7F72A0-AA81-4AC7-9B92-20E9C8F5341E}"/>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137" creationId="{1272AC37-D588-4386-A363-AB4236A2B09D}"/>
          </ac:cxnSpMkLst>
        </pc:cxnChg>
        <pc:cxnChg chg="add mod">
          <ac:chgData name="Izaki, Fumiaki (Fumiaki.Izaki@yokogawa.com)" userId="bc875e88-d07c-472c-8ef4-4be80e510a87" providerId="ADAL" clId="{D35EAC5D-4343-4EFD-948C-005EF7DF7EF1}" dt="2022-12-07T03:05:04.634" v="4167" actId="1035"/>
          <ac:cxnSpMkLst>
            <pc:docMk/>
            <pc:sldMk cId="3986669648" sldId="3944"/>
            <ac:cxnSpMk id="140" creationId="{BEAEFADE-C773-4E00-BB27-B71E2F537D1D}"/>
          </ac:cxnSpMkLst>
        </pc:cxnChg>
        <pc:cxnChg chg="del">
          <ac:chgData name="Izaki, Fumiaki (Fumiaki.Izaki@yokogawa.com)" userId="bc875e88-d07c-472c-8ef4-4be80e510a87" providerId="ADAL" clId="{D35EAC5D-4343-4EFD-948C-005EF7DF7EF1}" dt="2022-12-06T08:53:50.316" v="1270" actId="478"/>
          <ac:cxnSpMkLst>
            <pc:docMk/>
            <pc:sldMk cId="3986669648" sldId="3944"/>
            <ac:cxnSpMk id="146" creationId="{EFFD1462-CBD0-4F6B-A923-6EEAB56C2F32}"/>
          </ac:cxnSpMkLst>
        </pc:cxnChg>
        <pc:cxnChg chg="del">
          <ac:chgData name="Izaki, Fumiaki (Fumiaki.Izaki@yokogawa.com)" userId="bc875e88-d07c-472c-8ef4-4be80e510a87" providerId="ADAL" clId="{D35EAC5D-4343-4EFD-948C-005EF7DF7EF1}" dt="2022-12-06T08:53:50.316" v="1270" actId="478"/>
          <ac:cxnSpMkLst>
            <pc:docMk/>
            <pc:sldMk cId="3986669648" sldId="3944"/>
            <ac:cxnSpMk id="148" creationId="{76405CF4-80F5-45BF-87D9-E9E2F7A60A94}"/>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151" creationId="{DA144FC9-E5F0-44C9-967D-3E8D934F1291}"/>
          </ac:cxnSpMkLst>
        </pc:cxnChg>
        <pc:cxnChg chg="add mod">
          <ac:chgData name="Izaki, Fumiaki (Fumiaki.Izaki@yokogawa.com)" userId="bc875e88-d07c-472c-8ef4-4be80e510a87" providerId="ADAL" clId="{D35EAC5D-4343-4EFD-948C-005EF7DF7EF1}" dt="2022-12-07T03:05:04.634" v="4167" actId="1035"/>
          <ac:cxnSpMkLst>
            <pc:docMk/>
            <pc:sldMk cId="3986669648" sldId="3944"/>
            <ac:cxnSpMk id="154" creationId="{40FCC7E3-DBBC-4D09-A7BC-C0209EDE0C42}"/>
          </ac:cxnSpMkLst>
        </pc:cxnChg>
        <pc:cxnChg chg="add mod">
          <ac:chgData name="Izaki, Fumiaki (Fumiaki.Izaki@yokogawa.com)" userId="bc875e88-d07c-472c-8ef4-4be80e510a87" providerId="ADAL" clId="{D35EAC5D-4343-4EFD-948C-005EF7DF7EF1}" dt="2022-12-07T03:05:04.634" v="4167" actId="1035"/>
          <ac:cxnSpMkLst>
            <pc:docMk/>
            <pc:sldMk cId="3986669648" sldId="3944"/>
            <ac:cxnSpMk id="159" creationId="{336756B7-7201-4F93-9198-3EE43059A8B8}"/>
          </ac:cxnSpMkLst>
        </pc:cxnChg>
        <pc:cxnChg chg="add mod">
          <ac:chgData name="Izaki, Fumiaki (Fumiaki.Izaki@yokogawa.com)" userId="bc875e88-d07c-472c-8ef4-4be80e510a87" providerId="ADAL" clId="{D35EAC5D-4343-4EFD-948C-005EF7DF7EF1}" dt="2022-12-07T03:05:04.634" v="4167" actId="1035"/>
          <ac:cxnSpMkLst>
            <pc:docMk/>
            <pc:sldMk cId="3986669648" sldId="3944"/>
            <ac:cxnSpMk id="162" creationId="{1479E897-A947-4E21-9288-1732630D5D92}"/>
          </ac:cxnSpMkLst>
        </pc:cxnChg>
        <pc:cxnChg chg="add mod">
          <ac:chgData name="Izaki, Fumiaki (Fumiaki.Izaki@yokogawa.com)" userId="bc875e88-d07c-472c-8ef4-4be80e510a87" providerId="ADAL" clId="{D35EAC5D-4343-4EFD-948C-005EF7DF7EF1}" dt="2022-12-07T03:05:04.634" v="4167" actId="1035"/>
          <ac:cxnSpMkLst>
            <pc:docMk/>
            <pc:sldMk cId="3986669648" sldId="3944"/>
            <ac:cxnSpMk id="165" creationId="{1BB728AF-0987-4204-AD22-65D4A3B6D081}"/>
          </ac:cxnSpMkLst>
        </pc:cxnChg>
        <pc:cxnChg chg="del mod">
          <ac:chgData name="Izaki, Fumiaki (Fumiaki.Izaki@yokogawa.com)" userId="bc875e88-d07c-472c-8ef4-4be80e510a87" providerId="ADAL" clId="{D35EAC5D-4343-4EFD-948C-005EF7DF7EF1}" dt="2022-12-06T08:53:50.316" v="1270" actId="478"/>
          <ac:cxnSpMkLst>
            <pc:docMk/>
            <pc:sldMk cId="3986669648" sldId="3944"/>
            <ac:cxnSpMk id="167" creationId="{5516C641-23C7-449E-B6BC-DB713BC07FD8}"/>
          </ac:cxnSpMkLst>
        </pc:cxnChg>
        <pc:cxnChg chg="mod">
          <ac:chgData name="Izaki, Fumiaki (Fumiaki.Izaki@yokogawa.com)" userId="bc875e88-d07c-472c-8ef4-4be80e510a87" providerId="ADAL" clId="{D35EAC5D-4343-4EFD-948C-005EF7DF7EF1}" dt="2022-12-07T03:05:04.634" v="4167" actId="1035"/>
          <ac:cxnSpMkLst>
            <pc:docMk/>
            <pc:sldMk cId="3986669648" sldId="3944"/>
            <ac:cxnSpMk id="185" creationId="{40A02040-980F-444A-8A0E-65C01DA1A53B}"/>
          </ac:cxnSpMkLst>
        </pc:cxnChg>
        <pc:cxnChg chg="mod">
          <ac:chgData name="Izaki, Fumiaki (Fumiaki.Izaki@yokogawa.com)" userId="bc875e88-d07c-472c-8ef4-4be80e510a87" providerId="ADAL" clId="{D35EAC5D-4343-4EFD-948C-005EF7DF7EF1}" dt="2022-12-07T03:05:04.634" v="4167" actId="1035"/>
          <ac:cxnSpMkLst>
            <pc:docMk/>
            <pc:sldMk cId="3986669648" sldId="3944"/>
            <ac:cxnSpMk id="189" creationId="{5F0B644C-AC51-4D2E-9745-01AE78924F9F}"/>
          </ac:cxnSpMkLst>
        </pc:cxnChg>
        <pc:cxnChg chg="del mod">
          <ac:chgData name="Izaki, Fumiaki (Fumiaki.Izaki@yokogawa.com)" userId="bc875e88-d07c-472c-8ef4-4be80e510a87" providerId="ADAL" clId="{D35EAC5D-4343-4EFD-948C-005EF7DF7EF1}" dt="2022-12-06T09:00:57.846" v="1320" actId="478"/>
          <ac:cxnSpMkLst>
            <pc:docMk/>
            <pc:sldMk cId="3986669648" sldId="3944"/>
            <ac:cxnSpMk id="199" creationId="{DA9FA3D4-FF33-46B4-BAFA-FB99156312A9}"/>
          </ac:cxnSpMkLst>
        </pc:cxnChg>
        <pc:cxnChg chg="del mod">
          <ac:chgData name="Izaki, Fumiaki (Fumiaki.Izaki@yokogawa.com)" userId="bc875e88-d07c-472c-8ef4-4be80e510a87" providerId="ADAL" clId="{D35EAC5D-4343-4EFD-948C-005EF7DF7EF1}" dt="2022-12-06T09:00:57.846" v="1320" actId="478"/>
          <ac:cxnSpMkLst>
            <pc:docMk/>
            <pc:sldMk cId="3986669648" sldId="3944"/>
            <ac:cxnSpMk id="202" creationId="{F38E6956-E2F6-4FF9-A2A0-FAEF6AAE8634}"/>
          </ac:cxnSpMkLst>
        </pc:cxnChg>
        <pc:cxnChg chg="del mod">
          <ac:chgData name="Izaki, Fumiaki (Fumiaki.Izaki@yokogawa.com)" userId="bc875e88-d07c-472c-8ef4-4be80e510a87" providerId="ADAL" clId="{D35EAC5D-4343-4EFD-948C-005EF7DF7EF1}" dt="2022-12-06T09:00:57.846" v="1320" actId="478"/>
          <ac:cxnSpMkLst>
            <pc:docMk/>
            <pc:sldMk cId="3986669648" sldId="3944"/>
            <ac:cxnSpMk id="208" creationId="{097B42E2-CFB6-4EAA-B95A-234E186C210B}"/>
          </ac:cxnSpMkLst>
        </pc:cxnChg>
        <pc:cxnChg chg="del mod">
          <ac:chgData name="Izaki, Fumiaki (Fumiaki.Izaki@yokogawa.com)" userId="bc875e88-d07c-472c-8ef4-4be80e510a87" providerId="ADAL" clId="{D35EAC5D-4343-4EFD-948C-005EF7DF7EF1}" dt="2022-12-06T09:00:57.846" v="1320" actId="478"/>
          <ac:cxnSpMkLst>
            <pc:docMk/>
            <pc:sldMk cId="3986669648" sldId="3944"/>
            <ac:cxnSpMk id="211" creationId="{4A0674C7-F64F-46F0-8EFD-FF7ED704DF37}"/>
          </ac:cxnSpMkLst>
        </pc:cxnChg>
        <pc:cxnChg chg="del mod">
          <ac:chgData name="Izaki, Fumiaki (Fumiaki.Izaki@yokogawa.com)" userId="bc875e88-d07c-472c-8ef4-4be80e510a87" providerId="ADAL" clId="{D35EAC5D-4343-4EFD-948C-005EF7DF7EF1}" dt="2022-12-06T09:00:57.846" v="1320" actId="478"/>
          <ac:cxnSpMkLst>
            <pc:docMk/>
            <pc:sldMk cId="3986669648" sldId="3944"/>
            <ac:cxnSpMk id="213" creationId="{398B5B2D-7746-494D-B8AE-EE0E3FDE1AE2}"/>
          </ac:cxnSpMkLst>
        </pc:cxnChg>
      </pc:sldChg>
      <pc:sldChg chg="addSp delSp modSp new mod modClrScheme chgLayout">
        <pc:chgData name="Izaki, Fumiaki (Fumiaki.Izaki@yokogawa.com)" userId="bc875e88-d07c-472c-8ef4-4be80e510a87" providerId="ADAL" clId="{D35EAC5D-4343-4EFD-948C-005EF7DF7EF1}" dt="2022-12-07T02:19:16.174" v="3000" actId="20577"/>
        <pc:sldMkLst>
          <pc:docMk/>
          <pc:sldMk cId="1121869596" sldId="3945"/>
        </pc:sldMkLst>
        <pc:spChg chg="del mod ord">
          <ac:chgData name="Izaki, Fumiaki (Fumiaki.Izaki@yokogawa.com)" userId="bc875e88-d07c-472c-8ef4-4be80e510a87" providerId="ADAL" clId="{D35EAC5D-4343-4EFD-948C-005EF7DF7EF1}" dt="2022-12-07T01:15:37.670" v="1791" actId="700"/>
          <ac:spMkLst>
            <pc:docMk/>
            <pc:sldMk cId="1121869596" sldId="3945"/>
            <ac:spMk id="2" creationId="{6A8B0329-F529-4B37-943C-717673FE4FE1}"/>
          </ac:spMkLst>
        </pc:spChg>
        <pc:spChg chg="mod ord">
          <ac:chgData name="Izaki, Fumiaki (Fumiaki.Izaki@yokogawa.com)" userId="bc875e88-d07c-472c-8ef4-4be80e510a87" providerId="ADAL" clId="{D35EAC5D-4343-4EFD-948C-005EF7DF7EF1}" dt="2022-12-07T01:15:37.670" v="1791" actId="700"/>
          <ac:spMkLst>
            <pc:docMk/>
            <pc:sldMk cId="1121869596" sldId="3945"/>
            <ac:spMk id="3" creationId="{A8D0556C-457C-4531-A5A2-AA90F02950F3}"/>
          </ac:spMkLst>
        </pc:spChg>
        <pc:spChg chg="del">
          <ac:chgData name="Izaki, Fumiaki (Fumiaki.Izaki@yokogawa.com)" userId="bc875e88-d07c-472c-8ef4-4be80e510a87" providerId="ADAL" clId="{D35EAC5D-4343-4EFD-948C-005EF7DF7EF1}" dt="2022-12-07T01:15:37.670" v="1791" actId="700"/>
          <ac:spMkLst>
            <pc:docMk/>
            <pc:sldMk cId="1121869596" sldId="3945"/>
            <ac:spMk id="4" creationId="{52F203B3-5733-4B91-AD86-CF25D79CD3EB}"/>
          </ac:spMkLst>
        </pc:spChg>
        <pc:spChg chg="mod ord">
          <ac:chgData name="Izaki, Fumiaki (Fumiaki.Izaki@yokogawa.com)" userId="bc875e88-d07c-472c-8ef4-4be80e510a87" providerId="ADAL" clId="{D35EAC5D-4343-4EFD-948C-005EF7DF7EF1}" dt="2022-12-07T01:15:37.670" v="1791" actId="700"/>
          <ac:spMkLst>
            <pc:docMk/>
            <pc:sldMk cId="1121869596" sldId="3945"/>
            <ac:spMk id="5" creationId="{067CA1E7-7920-4EB3-8A41-F8E7D1048A8D}"/>
          </ac:spMkLst>
        </pc:spChg>
        <pc:spChg chg="add mod ord">
          <ac:chgData name="Izaki, Fumiaki (Fumiaki.Izaki@yokogawa.com)" userId="bc875e88-d07c-472c-8ef4-4be80e510a87" providerId="ADAL" clId="{D35EAC5D-4343-4EFD-948C-005EF7DF7EF1}" dt="2022-12-07T02:19:16.174" v="3000" actId="20577"/>
          <ac:spMkLst>
            <pc:docMk/>
            <pc:sldMk cId="1121869596" sldId="3945"/>
            <ac:spMk id="6" creationId="{3CEFCA4A-B17B-462D-B70F-48EBEAF4940D}"/>
          </ac:spMkLst>
        </pc:spChg>
      </pc:sldChg>
      <pc:sldChg chg="modSp new mod">
        <pc:chgData name="Izaki, Fumiaki (Fumiaki.Izaki@yokogawa.com)" userId="bc875e88-d07c-472c-8ef4-4be80e510a87" providerId="ADAL" clId="{D35EAC5D-4343-4EFD-948C-005EF7DF7EF1}" dt="2022-12-07T02:18:53.327" v="2952" actId="20577"/>
        <pc:sldMkLst>
          <pc:docMk/>
          <pc:sldMk cId="1149849039" sldId="3946"/>
        </pc:sldMkLst>
        <pc:spChg chg="mod">
          <ac:chgData name="Izaki, Fumiaki (Fumiaki.Izaki@yokogawa.com)" userId="bc875e88-d07c-472c-8ef4-4be80e510a87" providerId="ADAL" clId="{D35EAC5D-4343-4EFD-948C-005EF7DF7EF1}" dt="2022-12-07T02:18:53.327" v="2952" actId="20577"/>
          <ac:spMkLst>
            <pc:docMk/>
            <pc:sldMk cId="1149849039" sldId="3946"/>
            <ac:spMk id="2" creationId="{859135AC-DE01-44FB-A40B-ACFEE1794453}"/>
          </ac:spMkLst>
        </pc:spChg>
      </pc:sldChg>
      <pc:sldChg chg="addSp delSp modSp new mod modClrScheme chgLayout">
        <pc:chgData name="Izaki, Fumiaki (Fumiaki.Izaki@yokogawa.com)" userId="bc875e88-d07c-472c-8ef4-4be80e510a87" providerId="ADAL" clId="{D35EAC5D-4343-4EFD-948C-005EF7DF7EF1}" dt="2022-12-07T02:16:59.335" v="2937" actId="20577"/>
        <pc:sldMkLst>
          <pc:docMk/>
          <pc:sldMk cId="3354407662" sldId="3947"/>
        </pc:sldMkLst>
        <pc:spChg chg="del mod ord">
          <ac:chgData name="Izaki, Fumiaki (Fumiaki.Izaki@yokogawa.com)" userId="bc875e88-d07c-472c-8ef4-4be80e510a87" providerId="ADAL" clId="{D35EAC5D-4343-4EFD-948C-005EF7DF7EF1}" dt="2022-12-07T01:16:13.792" v="1794" actId="700"/>
          <ac:spMkLst>
            <pc:docMk/>
            <pc:sldMk cId="3354407662" sldId="3947"/>
            <ac:spMk id="2" creationId="{0F179F67-E3A4-4570-A700-9AF5ABA94C55}"/>
          </ac:spMkLst>
        </pc:spChg>
        <pc:spChg chg="mod ord">
          <ac:chgData name="Izaki, Fumiaki (Fumiaki.Izaki@yokogawa.com)" userId="bc875e88-d07c-472c-8ef4-4be80e510a87" providerId="ADAL" clId="{D35EAC5D-4343-4EFD-948C-005EF7DF7EF1}" dt="2022-12-07T01:16:13.792" v="1794" actId="700"/>
          <ac:spMkLst>
            <pc:docMk/>
            <pc:sldMk cId="3354407662" sldId="3947"/>
            <ac:spMk id="3" creationId="{2CFBEA09-31F8-49E9-BEBC-17B267F7B67D}"/>
          </ac:spMkLst>
        </pc:spChg>
        <pc:spChg chg="add mod ord">
          <ac:chgData name="Izaki, Fumiaki (Fumiaki.Izaki@yokogawa.com)" userId="bc875e88-d07c-472c-8ef4-4be80e510a87" providerId="ADAL" clId="{D35EAC5D-4343-4EFD-948C-005EF7DF7EF1}" dt="2022-12-07T01:22:22.745" v="2228" actId="20577"/>
          <ac:spMkLst>
            <pc:docMk/>
            <pc:sldMk cId="3354407662" sldId="3947"/>
            <ac:spMk id="4" creationId="{E9BF5F0A-DF0E-480E-9A92-3DFCE20925CA}"/>
          </ac:spMkLst>
        </pc:spChg>
        <pc:spChg chg="add mod ord">
          <ac:chgData name="Izaki, Fumiaki (Fumiaki.Izaki@yokogawa.com)" userId="bc875e88-d07c-472c-8ef4-4be80e510a87" providerId="ADAL" clId="{D35EAC5D-4343-4EFD-948C-005EF7DF7EF1}" dt="2022-12-07T02:16:59.335" v="2937" actId="20577"/>
          <ac:spMkLst>
            <pc:docMk/>
            <pc:sldMk cId="3354407662" sldId="3947"/>
            <ac:spMk id="5" creationId="{68633D09-315B-483C-8F75-429AA9A1DE23}"/>
          </ac:spMkLst>
        </pc:spChg>
      </pc:sldChg>
      <pc:sldChg chg="new del">
        <pc:chgData name="Izaki, Fumiaki (Fumiaki.Izaki@yokogawa.com)" userId="bc875e88-d07c-472c-8ef4-4be80e510a87" providerId="ADAL" clId="{D35EAC5D-4343-4EFD-948C-005EF7DF7EF1}" dt="2022-12-07T02:58:12.656" v="3942" actId="47"/>
        <pc:sldMkLst>
          <pc:docMk/>
          <pc:sldMk cId="385117982" sldId="3948"/>
        </pc:sldMkLst>
      </pc:sldChg>
      <pc:sldChg chg="modSp mod">
        <pc:chgData name="Izaki, Fumiaki (Fumiaki.Izaki@yokogawa.com)" userId="bc875e88-d07c-472c-8ef4-4be80e510a87" providerId="ADAL" clId="{D35EAC5D-4343-4EFD-948C-005EF7DF7EF1}" dt="2022-12-07T02:53:25.462" v="3907" actId="27636"/>
        <pc:sldMkLst>
          <pc:docMk/>
          <pc:sldMk cId="489670999" sldId="3949"/>
        </pc:sldMkLst>
        <pc:spChg chg="mod">
          <ac:chgData name="Izaki, Fumiaki (Fumiaki.Izaki@yokogawa.com)" userId="bc875e88-d07c-472c-8ef4-4be80e510a87" providerId="ADAL" clId="{D35EAC5D-4343-4EFD-948C-005EF7DF7EF1}" dt="2022-12-07T02:53:25.462" v="3907" actId="27636"/>
          <ac:spMkLst>
            <pc:docMk/>
            <pc:sldMk cId="489670999" sldId="3949"/>
            <ac:spMk id="2" creationId="{CD1C5FF8-EF49-4EC8-AFDF-ABB70A0DF4C5}"/>
          </ac:spMkLst>
        </pc:spChg>
      </pc:sldChg>
      <pc:sldChg chg="modSp new mod ord">
        <pc:chgData name="Izaki, Fumiaki (Fumiaki.Izaki@yokogawa.com)" userId="bc875e88-d07c-472c-8ef4-4be80e510a87" providerId="ADAL" clId="{D35EAC5D-4343-4EFD-948C-005EF7DF7EF1}" dt="2022-12-07T05:54:09.634" v="7007" actId="404"/>
        <pc:sldMkLst>
          <pc:docMk/>
          <pc:sldMk cId="1053065928" sldId="3950"/>
        </pc:sldMkLst>
        <pc:spChg chg="mod">
          <ac:chgData name="Izaki, Fumiaki (Fumiaki.Izaki@yokogawa.com)" userId="bc875e88-d07c-472c-8ef4-4be80e510a87" providerId="ADAL" clId="{D35EAC5D-4343-4EFD-948C-005EF7DF7EF1}" dt="2022-12-07T05:13:40.228" v="5271" actId="20577"/>
          <ac:spMkLst>
            <pc:docMk/>
            <pc:sldMk cId="1053065928" sldId="3950"/>
            <ac:spMk id="2" creationId="{0641FEDA-5239-4F78-9201-0C5AEAF7846C}"/>
          </ac:spMkLst>
        </pc:spChg>
        <pc:spChg chg="mod">
          <ac:chgData name="Izaki, Fumiaki (Fumiaki.Izaki@yokogawa.com)" userId="bc875e88-d07c-472c-8ef4-4be80e510a87" providerId="ADAL" clId="{D35EAC5D-4343-4EFD-948C-005EF7DF7EF1}" dt="2022-12-07T05:54:09.634" v="7007" actId="404"/>
          <ac:spMkLst>
            <pc:docMk/>
            <pc:sldMk cId="1053065928" sldId="3950"/>
            <ac:spMk id="4" creationId="{F441177E-CD05-4202-8E7B-55D4F156401B}"/>
          </ac:spMkLst>
        </pc:spChg>
      </pc:sldChg>
      <pc:sldChg chg="add del">
        <pc:chgData name="Izaki, Fumiaki (Fumiaki.Izaki@yokogawa.com)" userId="bc875e88-d07c-472c-8ef4-4be80e510a87" providerId="ADAL" clId="{D35EAC5D-4343-4EFD-948C-005EF7DF7EF1}" dt="2022-12-07T02:58:57.486" v="3974"/>
        <pc:sldMkLst>
          <pc:docMk/>
          <pc:sldMk cId="1231294801" sldId="3950"/>
        </pc:sldMkLst>
      </pc:sldChg>
      <pc:sldChg chg="addSp delSp modSp new mod modClrScheme chgLayout">
        <pc:chgData name="Izaki, Fumiaki (Fumiaki.Izaki@yokogawa.com)" userId="bc875e88-d07c-472c-8ef4-4be80e510a87" providerId="ADAL" clId="{D35EAC5D-4343-4EFD-948C-005EF7DF7EF1}" dt="2022-12-07T08:48:48.012" v="9383" actId="700"/>
        <pc:sldMkLst>
          <pc:docMk/>
          <pc:sldMk cId="2789773567" sldId="3951"/>
        </pc:sldMkLst>
        <pc:spChg chg="del">
          <ac:chgData name="Izaki, Fumiaki (Fumiaki.Izaki@yokogawa.com)" userId="bc875e88-d07c-472c-8ef4-4be80e510a87" providerId="ADAL" clId="{D35EAC5D-4343-4EFD-948C-005EF7DF7EF1}" dt="2022-12-07T08:48:48.012" v="9383" actId="700"/>
          <ac:spMkLst>
            <pc:docMk/>
            <pc:sldMk cId="2789773567" sldId="3951"/>
            <ac:spMk id="2" creationId="{252DFCE9-062F-40BB-AA0F-72FED93BDE6A}"/>
          </ac:spMkLst>
        </pc:spChg>
        <pc:spChg chg="mod ord">
          <ac:chgData name="Izaki, Fumiaki (Fumiaki.Izaki@yokogawa.com)" userId="bc875e88-d07c-472c-8ef4-4be80e510a87" providerId="ADAL" clId="{D35EAC5D-4343-4EFD-948C-005EF7DF7EF1}" dt="2022-12-07T08:48:48.012" v="9383" actId="700"/>
          <ac:spMkLst>
            <pc:docMk/>
            <pc:sldMk cId="2789773567" sldId="3951"/>
            <ac:spMk id="3" creationId="{0988BD2D-070A-419A-9744-FEC20A4444F5}"/>
          </ac:spMkLst>
        </pc:spChg>
        <pc:spChg chg="add mod ord">
          <ac:chgData name="Izaki, Fumiaki (Fumiaki.Izaki@yokogawa.com)" userId="bc875e88-d07c-472c-8ef4-4be80e510a87" providerId="ADAL" clId="{D35EAC5D-4343-4EFD-948C-005EF7DF7EF1}" dt="2022-12-07T08:48:48.012" v="9383" actId="700"/>
          <ac:spMkLst>
            <pc:docMk/>
            <pc:sldMk cId="2789773567" sldId="3951"/>
            <ac:spMk id="4" creationId="{5501B8AA-6467-482E-AC29-39530B3DC4D2}"/>
          </ac:spMkLst>
        </pc:spChg>
      </pc:sldChg>
      <pc:sldChg chg="new del">
        <pc:chgData name="Izaki, Fumiaki (Fumiaki.Izaki@yokogawa.com)" userId="bc875e88-d07c-472c-8ef4-4be80e510a87" providerId="ADAL" clId="{D35EAC5D-4343-4EFD-948C-005EF7DF7EF1}" dt="2022-12-07T05:50:58.926" v="6875" actId="47"/>
        <pc:sldMkLst>
          <pc:docMk/>
          <pc:sldMk cId="877467282" sldId="3952"/>
        </pc:sldMkLst>
      </pc:sldChg>
      <pc:sldChg chg="del">
        <pc:chgData name="Izaki, Fumiaki (Fumiaki.Izaki@yokogawa.com)" userId="bc875e88-d07c-472c-8ef4-4be80e510a87" providerId="ADAL" clId="{D35EAC5D-4343-4EFD-948C-005EF7DF7EF1}" dt="2022-12-07T05:46:13.683" v="6874" actId="47"/>
        <pc:sldMkLst>
          <pc:docMk/>
          <pc:sldMk cId="1053350170" sldId="3953"/>
        </pc:sldMkLst>
      </pc:sldChg>
      <pc:sldChg chg="modSp mod">
        <pc:chgData name="Izaki, Fumiaki (Fumiaki.Izaki@yokogawa.com)" userId="bc875e88-d07c-472c-8ef4-4be80e510a87" providerId="ADAL" clId="{D35EAC5D-4343-4EFD-948C-005EF7DF7EF1}" dt="2022-12-07T06:20:21.015" v="7976" actId="20577"/>
        <pc:sldMkLst>
          <pc:docMk/>
          <pc:sldMk cId="4070933435" sldId="3954"/>
        </pc:sldMkLst>
        <pc:spChg chg="mod">
          <ac:chgData name="Izaki, Fumiaki (Fumiaki.Izaki@yokogawa.com)" userId="bc875e88-d07c-472c-8ef4-4be80e510a87" providerId="ADAL" clId="{D35EAC5D-4343-4EFD-948C-005EF7DF7EF1}" dt="2022-12-07T06:20:21.015" v="7976" actId="20577"/>
          <ac:spMkLst>
            <pc:docMk/>
            <pc:sldMk cId="4070933435" sldId="3954"/>
            <ac:spMk id="2" creationId="{67593E6F-DB30-4396-990E-D13CBC02E71B}"/>
          </ac:spMkLst>
        </pc:spChg>
      </pc:sldChg>
      <pc:sldChg chg="modSp mod">
        <pc:chgData name="Izaki, Fumiaki (Fumiaki.Izaki@yokogawa.com)" userId="bc875e88-d07c-472c-8ef4-4be80e510a87" providerId="ADAL" clId="{D35EAC5D-4343-4EFD-948C-005EF7DF7EF1}" dt="2022-12-07T06:20:32.942" v="7997" actId="20577"/>
        <pc:sldMkLst>
          <pc:docMk/>
          <pc:sldMk cId="1535626925" sldId="3955"/>
        </pc:sldMkLst>
        <pc:spChg chg="mod">
          <ac:chgData name="Izaki, Fumiaki (Fumiaki.Izaki@yokogawa.com)" userId="bc875e88-d07c-472c-8ef4-4be80e510a87" providerId="ADAL" clId="{D35EAC5D-4343-4EFD-948C-005EF7DF7EF1}" dt="2022-12-07T06:20:32.942" v="7997" actId="20577"/>
          <ac:spMkLst>
            <pc:docMk/>
            <pc:sldMk cId="1535626925" sldId="3955"/>
            <ac:spMk id="2" creationId="{B8CCD33C-5832-4BDA-9E54-58CE036CFCB9}"/>
          </ac:spMkLst>
        </pc:spChg>
      </pc:sldChg>
      <pc:sldChg chg="modSp mod">
        <pc:chgData name="Izaki, Fumiaki (Fumiaki.Izaki@yokogawa.com)" userId="bc875e88-d07c-472c-8ef4-4be80e510a87" providerId="ADAL" clId="{D35EAC5D-4343-4EFD-948C-005EF7DF7EF1}" dt="2022-12-07T06:19:19.016" v="7965" actId="20577"/>
        <pc:sldMkLst>
          <pc:docMk/>
          <pc:sldMk cId="3561589471" sldId="3956"/>
        </pc:sldMkLst>
        <pc:spChg chg="mod">
          <ac:chgData name="Izaki, Fumiaki (Fumiaki.Izaki@yokogawa.com)" userId="bc875e88-d07c-472c-8ef4-4be80e510a87" providerId="ADAL" clId="{D35EAC5D-4343-4EFD-948C-005EF7DF7EF1}" dt="2022-12-07T05:53:02.512" v="7006" actId="20577"/>
          <ac:spMkLst>
            <pc:docMk/>
            <pc:sldMk cId="3561589471" sldId="3956"/>
            <ac:spMk id="2" creationId="{8BCD70F1-F9A2-424B-8CBB-985C496CA41F}"/>
          </ac:spMkLst>
        </pc:spChg>
        <pc:spChg chg="mod">
          <ac:chgData name="Izaki, Fumiaki (Fumiaki.Izaki@yokogawa.com)" userId="bc875e88-d07c-472c-8ef4-4be80e510a87" providerId="ADAL" clId="{D35EAC5D-4343-4EFD-948C-005EF7DF7EF1}" dt="2022-12-07T06:07:30.268" v="7440" actId="1037"/>
          <ac:spMkLst>
            <pc:docMk/>
            <pc:sldMk cId="3561589471" sldId="3956"/>
            <ac:spMk id="104" creationId="{2FEAB63B-5EF6-46EF-8838-D7EF3C9B11A8}"/>
          </ac:spMkLst>
        </pc:spChg>
        <pc:spChg chg="mod">
          <ac:chgData name="Izaki, Fumiaki (Fumiaki.Izaki@yokogawa.com)" userId="bc875e88-d07c-472c-8ef4-4be80e510a87" providerId="ADAL" clId="{D35EAC5D-4343-4EFD-948C-005EF7DF7EF1}" dt="2022-12-07T06:07:30.268" v="7440" actId="1037"/>
          <ac:spMkLst>
            <pc:docMk/>
            <pc:sldMk cId="3561589471" sldId="3956"/>
            <ac:spMk id="105" creationId="{97F2CDA2-9EDD-4645-BB08-FA71D4B1E8F6}"/>
          </ac:spMkLst>
        </pc:spChg>
        <pc:spChg chg="mod">
          <ac:chgData name="Izaki, Fumiaki (Fumiaki.Izaki@yokogawa.com)" userId="bc875e88-d07c-472c-8ef4-4be80e510a87" providerId="ADAL" clId="{D35EAC5D-4343-4EFD-948C-005EF7DF7EF1}" dt="2022-12-07T06:07:30.268" v="7440" actId="1037"/>
          <ac:spMkLst>
            <pc:docMk/>
            <pc:sldMk cId="3561589471" sldId="3956"/>
            <ac:spMk id="106" creationId="{01CEF2E5-F1DC-4426-9DAF-8E5D78AF84E4}"/>
          </ac:spMkLst>
        </pc:spChg>
        <pc:spChg chg="mod">
          <ac:chgData name="Izaki, Fumiaki (Fumiaki.Izaki@yokogawa.com)" userId="bc875e88-d07c-472c-8ef4-4be80e510a87" providerId="ADAL" clId="{D35EAC5D-4343-4EFD-948C-005EF7DF7EF1}" dt="2022-12-07T06:07:30.268" v="7440" actId="1037"/>
          <ac:spMkLst>
            <pc:docMk/>
            <pc:sldMk cId="3561589471" sldId="3956"/>
            <ac:spMk id="107" creationId="{B3EEDC17-6E5A-41D9-88A2-80ECEEC244E9}"/>
          </ac:spMkLst>
        </pc:spChg>
        <pc:spChg chg="mod">
          <ac:chgData name="Izaki, Fumiaki (Fumiaki.Izaki@yokogawa.com)" userId="bc875e88-d07c-472c-8ef4-4be80e510a87" providerId="ADAL" clId="{D35EAC5D-4343-4EFD-948C-005EF7DF7EF1}" dt="2022-12-07T06:07:30.268" v="7440" actId="1037"/>
          <ac:spMkLst>
            <pc:docMk/>
            <pc:sldMk cId="3561589471" sldId="3956"/>
            <ac:spMk id="114" creationId="{C256D661-DA11-4A26-9BB4-DFF55AC12DB2}"/>
          </ac:spMkLst>
        </pc:spChg>
        <pc:spChg chg="mod">
          <ac:chgData name="Izaki, Fumiaki (Fumiaki.Izaki@yokogawa.com)" userId="bc875e88-d07c-472c-8ef4-4be80e510a87" providerId="ADAL" clId="{D35EAC5D-4343-4EFD-948C-005EF7DF7EF1}" dt="2022-12-07T06:07:30.268" v="7440" actId="1037"/>
          <ac:spMkLst>
            <pc:docMk/>
            <pc:sldMk cId="3561589471" sldId="3956"/>
            <ac:spMk id="117" creationId="{024CB689-5C7E-4AAE-9E22-646DC33748ED}"/>
          </ac:spMkLst>
        </pc:spChg>
        <pc:spChg chg="mod">
          <ac:chgData name="Izaki, Fumiaki (Fumiaki.Izaki@yokogawa.com)" userId="bc875e88-d07c-472c-8ef4-4be80e510a87" providerId="ADAL" clId="{D35EAC5D-4343-4EFD-948C-005EF7DF7EF1}" dt="2022-12-07T06:07:30.268" v="7440" actId="1037"/>
          <ac:spMkLst>
            <pc:docMk/>
            <pc:sldMk cId="3561589471" sldId="3956"/>
            <ac:spMk id="118" creationId="{1E137359-8D90-4CB4-B1D1-8D6196F569B7}"/>
          </ac:spMkLst>
        </pc:spChg>
        <pc:spChg chg="mod">
          <ac:chgData name="Izaki, Fumiaki (Fumiaki.Izaki@yokogawa.com)" userId="bc875e88-d07c-472c-8ef4-4be80e510a87" providerId="ADAL" clId="{D35EAC5D-4343-4EFD-948C-005EF7DF7EF1}" dt="2022-12-07T06:07:30.268" v="7440" actId="1037"/>
          <ac:spMkLst>
            <pc:docMk/>
            <pc:sldMk cId="3561589471" sldId="3956"/>
            <ac:spMk id="119" creationId="{AFAAC301-CF53-4608-8C5B-A204519A6841}"/>
          </ac:spMkLst>
        </pc:spChg>
        <pc:spChg chg="mod">
          <ac:chgData name="Izaki, Fumiaki (Fumiaki.Izaki@yokogawa.com)" userId="bc875e88-d07c-472c-8ef4-4be80e510a87" providerId="ADAL" clId="{D35EAC5D-4343-4EFD-948C-005EF7DF7EF1}" dt="2022-12-07T06:07:30.268" v="7440" actId="1037"/>
          <ac:spMkLst>
            <pc:docMk/>
            <pc:sldMk cId="3561589471" sldId="3956"/>
            <ac:spMk id="122" creationId="{7DA3B792-0673-4710-B06D-8782A8A0F82D}"/>
          </ac:spMkLst>
        </pc:spChg>
        <pc:spChg chg="mod">
          <ac:chgData name="Izaki, Fumiaki (Fumiaki.Izaki@yokogawa.com)" userId="bc875e88-d07c-472c-8ef4-4be80e510a87" providerId="ADAL" clId="{D35EAC5D-4343-4EFD-948C-005EF7DF7EF1}" dt="2022-12-07T06:07:30.268" v="7440" actId="1037"/>
          <ac:spMkLst>
            <pc:docMk/>
            <pc:sldMk cId="3561589471" sldId="3956"/>
            <ac:spMk id="123" creationId="{24EAE8BD-1D54-4947-9DFA-45D618E6B6DD}"/>
          </ac:spMkLst>
        </pc:spChg>
        <pc:spChg chg="mod">
          <ac:chgData name="Izaki, Fumiaki (Fumiaki.Izaki@yokogawa.com)" userId="bc875e88-d07c-472c-8ef4-4be80e510a87" providerId="ADAL" clId="{D35EAC5D-4343-4EFD-948C-005EF7DF7EF1}" dt="2022-12-07T06:07:30.268" v="7440" actId="1037"/>
          <ac:spMkLst>
            <pc:docMk/>
            <pc:sldMk cId="3561589471" sldId="3956"/>
            <ac:spMk id="127" creationId="{4BB1BE60-2016-47A1-AF05-D29BFE022CB0}"/>
          </ac:spMkLst>
        </pc:spChg>
        <pc:spChg chg="mod">
          <ac:chgData name="Izaki, Fumiaki (Fumiaki.Izaki@yokogawa.com)" userId="bc875e88-d07c-472c-8ef4-4be80e510a87" providerId="ADAL" clId="{D35EAC5D-4343-4EFD-948C-005EF7DF7EF1}" dt="2022-12-07T06:07:30.268" v="7440" actId="1037"/>
          <ac:spMkLst>
            <pc:docMk/>
            <pc:sldMk cId="3561589471" sldId="3956"/>
            <ac:spMk id="129" creationId="{7BD2C411-2AB7-4BDD-8829-394B3929BFCC}"/>
          </ac:spMkLst>
        </pc:spChg>
        <pc:spChg chg="mod">
          <ac:chgData name="Izaki, Fumiaki (Fumiaki.Izaki@yokogawa.com)" userId="bc875e88-d07c-472c-8ef4-4be80e510a87" providerId="ADAL" clId="{D35EAC5D-4343-4EFD-948C-005EF7DF7EF1}" dt="2022-12-07T06:07:30.268" v="7440" actId="1037"/>
          <ac:spMkLst>
            <pc:docMk/>
            <pc:sldMk cId="3561589471" sldId="3956"/>
            <ac:spMk id="138" creationId="{A39E4228-7997-416C-AAC8-22F032FEB8FD}"/>
          </ac:spMkLst>
        </pc:spChg>
        <pc:spChg chg="mod">
          <ac:chgData name="Izaki, Fumiaki (Fumiaki.Izaki@yokogawa.com)" userId="bc875e88-d07c-472c-8ef4-4be80e510a87" providerId="ADAL" clId="{D35EAC5D-4343-4EFD-948C-005EF7DF7EF1}" dt="2022-12-07T06:07:30.268" v="7440" actId="1037"/>
          <ac:spMkLst>
            <pc:docMk/>
            <pc:sldMk cId="3561589471" sldId="3956"/>
            <ac:spMk id="139" creationId="{B74CD03F-1637-4873-AEBF-BA5B7CCB0842}"/>
          </ac:spMkLst>
        </pc:spChg>
        <pc:spChg chg="mod">
          <ac:chgData name="Izaki, Fumiaki (Fumiaki.Izaki@yokogawa.com)" userId="bc875e88-d07c-472c-8ef4-4be80e510a87" providerId="ADAL" clId="{D35EAC5D-4343-4EFD-948C-005EF7DF7EF1}" dt="2022-12-07T06:07:30.268" v="7440" actId="1037"/>
          <ac:spMkLst>
            <pc:docMk/>
            <pc:sldMk cId="3561589471" sldId="3956"/>
            <ac:spMk id="144" creationId="{4482E0A6-7371-4A4C-BDB1-42087F7EFC4C}"/>
          </ac:spMkLst>
        </pc:spChg>
        <pc:spChg chg="mod">
          <ac:chgData name="Izaki, Fumiaki (Fumiaki.Izaki@yokogawa.com)" userId="bc875e88-d07c-472c-8ef4-4be80e510a87" providerId="ADAL" clId="{D35EAC5D-4343-4EFD-948C-005EF7DF7EF1}" dt="2022-12-07T06:07:30.268" v="7440" actId="1037"/>
          <ac:spMkLst>
            <pc:docMk/>
            <pc:sldMk cId="3561589471" sldId="3956"/>
            <ac:spMk id="156" creationId="{0F8A5D23-80AA-4F95-9C29-8FA298214501}"/>
          </ac:spMkLst>
        </pc:spChg>
        <pc:spChg chg="mod">
          <ac:chgData name="Izaki, Fumiaki (Fumiaki.Izaki@yokogawa.com)" userId="bc875e88-d07c-472c-8ef4-4be80e510a87" providerId="ADAL" clId="{D35EAC5D-4343-4EFD-948C-005EF7DF7EF1}" dt="2022-12-07T06:07:30.268" v="7440" actId="1037"/>
          <ac:spMkLst>
            <pc:docMk/>
            <pc:sldMk cId="3561589471" sldId="3956"/>
            <ac:spMk id="158" creationId="{EFF6AF51-FEFE-4704-B602-37471EBA8CD2}"/>
          </ac:spMkLst>
        </pc:spChg>
        <pc:spChg chg="mod">
          <ac:chgData name="Izaki, Fumiaki (Fumiaki.Izaki@yokogawa.com)" userId="bc875e88-d07c-472c-8ef4-4be80e510a87" providerId="ADAL" clId="{D35EAC5D-4343-4EFD-948C-005EF7DF7EF1}" dt="2022-12-07T06:07:30.268" v="7440" actId="1037"/>
          <ac:spMkLst>
            <pc:docMk/>
            <pc:sldMk cId="3561589471" sldId="3956"/>
            <ac:spMk id="160" creationId="{E757FBA9-9EA7-40E9-9F5A-48A2D78EBAE6}"/>
          </ac:spMkLst>
        </pc:spChg>
        <pc:spChg chg="mod">
          <ac:chgData name="Izaki, Fumiaki (Fumiaki.Izaki@yokogawa.com)" userId="bc875e88-d07c-472c-8ef4-4be80e510a87" providerId="ADAL" clId="{D35EAC5D-4343-4EFD-948C-005EF7DF7EF1}" dt="2022-12-07T06:07:30.268" v="7440" actId="1037"/>
          <ac:spMkLst>
            <pc:docMk/>
            <pc:sldMk cId="3561589471" sldId="3956"/>
            <ac:spMk id="164" creationId="{AD9EFA34-CD01-42A8-83D1-534B6D11C858}"/>
          </ac:spMkLst>
        </pc:spChg>
        <pc:spChg chg="mod">
          <ac:chgData name="Izaki, Fumiaki (Fumiaki.Izaki@yokogawa.com)" userId="bc875e88-d07c-472c-8ef4-4be80e510a87" providerId="ADAL" clId="{D35EAC5D-4343-4EFD-948C-005EF7DF7EF1}" dt="2022-12-07T06:07:30.268" v="7440" actId="1037"/>
          <ac:spMkLst>
            <pc:docMk/>
            <pc:sldMk cId="3561589471" sldId="3956"/>
            <ac:spMk id="169" creationId="{008B940E-62CE-4A67-B609-AD50DBA032BB}"/>
          </ac:spMkLst>
        </pc:spChg>
        <pc:spChg chg="mod">
          <ac:chgData name="Izaki, Fumiaki (Fumiaki.Izaki@yokogawa.com)" userId="bc875e88-d07c-472c-8ef4-4be80e510a87" providerId="ADAL" clId="{D35EAC5D-4343-4EFD-948C-005EF7DF7EF1}" dt="2022-12-07T06:19:19.016" v="7965" actId="20577"/>
          <ac:spMkLst>
            <pc:docMk/>
            <pc:sldMk cId="3561589471" sldId="3956"/>
            <ac:spMk id="174" creationId="{FFF7846E-3DC6-400C-BD97-F6C6E160083B}"/>
          </ac:spMkLst>
        </pc:spChg>
        <pc:spChg chg="mod">
          <ac:chgData name="Izaki, Fumiaki (Fumiaki.Izaki@yokogawa.com)" userId="bc875e88-d07c-472c-8ef4-4be80e510a87" providerId="ADAL" clId="{D35EAC5D-4343-4EFD-948C-005EF7DF7EF1}" dt="2022-12-07T06:07:30.268" v="7440" actId="1037"/>
          <ac:spMkLst>
            <pc:docMk/>
            <pc:sldMk cId="3561589471" sldId="3956"/>
            <ac:spMk id="176" creationId="{F5E624BB-B80A-4467-815D-67166FBFA7C0}"/>
          </ac:spMkLst>
        </pc:spChg>
        <pc:spChg chg="mod">
          <ac:chgData name="Izaki, Fumiaki (Fumiaki.Izaki@yokogawa.com)" userId="bc875e88-d07c-472c-8ef4-4be80e510a87" providerId="ADAL" clId="{D35EAC5D-4343-4EFD-948C-005EF7DF7EF1}" dt="2022-12-07T06:07:30.268" v="7440" actId="1037"/>
          <ac:spMkLst>
            <pc:docMk/>
            <pc:sldMk cId="3561589471" sldId="3956"/>
            <ac:spMk id="178" creationId="{620FBB99-A676-443F-B4C1-444A724C1287}"/>
          </ac:spMkLst>
        </pc:spChg>
        <pc:spChg chg="mod">
          <ac:chgData name="Izaki, Fumiaki (Fumiaki.Izaki@yokogawa.com)" userId="bc875e88-d07c-472c-8ef4-4be80e510a87" providerId="ADAL" clId="{D35EAC5D-4343-4EFD-948C-005EF7DF7EF1}" dt="2022-12-07T06:07:30.268" v="7440" actId="1037"/>
          <ac:spMkLst>
            <pc:docMk/>
            <pc:sldMk cId="3561589471" sldId="3956"/>
            <ac:spMk id="187" creationId="{4557D01C-2A3B-4999-B282-6D77DE168230}"/>
          </ac:spMkLst>
        </pc:spChg>
        <pc:spChg chg="mod">
          <ac:chgData name="Izaki, Fumiaki (Fumiaki.Izaki@yokogawa.com)" userId="bc875e88-d07c-472c-8ef4-4be80e510a87" providerId="ADAL" clId="{D35EAC5D-4343-4EFD-948C-005EF7DF7EF1}" dt="2022-12-07T06:07:30.268" v="7440" actId="1037"/>
          <ac:spMkLst>
            <pc:docMk/>
            <pc:sldMk cId="3561589471" sldId="3956"/>
            <ac:spMk id="188" creationId="{BC06C803-73E3-4BD4-91B2-22B8EA8E6763}"/>
          </ac:spMkLst>
        </pc:spChg>
        <pc:spChg chg="mod">
          <ac:chgData name="Izaki, Fumiaki (Fumiaki.Izaki@yokogawa.com)" userId="bc875e88-d07c-472c-8ef4-4be80e510a87" providerId="ADAL" clId="{D35EAC5D-4343-4EFD-948C-005EF7DF7EF1}" dt="2022-12-07T06:07:30.268" v="7440" actId="1037"/>
          <ac:spMkLst>
            <pc:docMk/>
            <pc:sldMk cId="3561589471" sldId="3956"/>
            <ac:spMk id="189" creationId="{00F17FE3-72C4-492A-981E-0B67748F4E0F}"/>
          </ac:spMkLst>
        </pc:spChg>
        <pc:spChg chg="mod">
          <ac:chgData name="Izaki, Fumiaki (Fumiaki.Izaki@yokogawa.com)" userId="bc875e88-d07c-472c-8ef4-4be80e510a87" providerId="ADAL" clId="{D35EAC5D-4343-4EFD-948C-005EF7DF7EF1}" dt="2022-12-07T06:07:30.268" v="7440" actId="1037"/>
          <ac:spMkLst>
            <pc:docMk/>
            <pc:sldMk cId="3561589471" sldId="3956"/>
            <ac:spMk id="190" creationId="{5CE6CF32-2C32-4A7D-B63B-D4F9C2A0425B}"/>
          </ac:spMkLst>
        </pc:spChg>
        <pc:spChg chg="mod">
          <ac:chgData name="Izaki, Fumiaki (Fumiaki.Izaki@yokogawa.com)" userId="bc875e88-d07c-472c-8ef4-4be80e510a87" providerId="ADAL" clId="{D35EAC5D-4343-4EFD-948C-005EF7DF7EF1}" dt="2022-12-07T06:07:30.268" v="7440" actId="1037"/>
          <ac:spMkLst>
            <pc:docMk/>
            <pc:sldMk cId="3561589471" sldId="3956"/>
            <ac:spMk id="191" creationId="{EA9BC86F-23BF-4F73-8051-1D2C2711DA87}"/>
          </ac:spMkLst>
        </pc:spChg>
        <pc:spChg chg="mod">
          <ac:chgData name="Izaki, Fumiaki (Fumiaki.Izaki@yokogawa.com)" userId="bc875e88-d07c-472c-8ef4-4be80e510a87" providerId="ADAL" clId="{D35EAC5D-4343-4EFD-948C-005EF7DF7EF1}" dt="2022-12-07T06:07:30.268" v="7440" actId="1037"/>
          <ac:spMkLst>
            <pc:docMk/>
            <pc:sldMk cId="3561589471" sldId="3956"/>
            <ac:spMk id="192" creationId="{5BE8EA66-C559-44CF-8364-D5B1AB6D6658}"/>
          </ac:spMkLst>
        </pc:spChg>
        <pc:spChg chg="mod">
          <ac:chgData name="Izaki, Fumiaki (Fumiaki.Izaki@yokogawa.com)" userId="bc875e88-d07c-472c-8ef4-4be80e510a87" providerId="ADAL" clId="{D35EAC5D-4343-4EFD-948C-005EF7DF7EF1}" dt="2022-12-07T06:07:30.268" v="7440" actId="1037"/>
          <ac:spMkLst>
            <pc:docMk/>
            <pc:sldMk cId="3561589471" sldId="3956"/>
            <ac:spMk id="193" creationId="{329B76CA-848D-4689-9710-DC7D8ABA07F0}"/>
          </ac:spMkLst>
        </pc:spChg>
        <pc:spChg chg="mod">
          <ac:chgData name="Izaki, Fumiaki (Fumiaki.Izaki@yokogawa.com)" userId="bc875e88-d07c-472c-8ef4-4be80e510a87" providerId="ADAL" clId="{D35EAC5D-4343-4EFD-948C-005EF7DF7EF1}" dt="2022-12-07T06:07:30.268" v="7440" actId="1037"/>
          <ac:spMkLst>
            <pc:docMk/>
            <pc:sldMk cId="3561589471" sldId="3956"/>
            <ac:spMk id="194" creationId="{63301C83-4B0E-4B9A-93D8-24467A90D5E5}"/>
          </ac:spMkLst>
        </pc:spChg>
        <pc:spChg chg="mod">
          <ac:chgData name="Izaki, Fumiaki (Fumiaki.Izaki@yokogawa.com)" userId="bc875e88-d07c-472c-8ef4-4be80e510a87" providerId="ADAL" clId="{D35EAC5D-4343-4EFD-948C-005EF7DF7EF1}" dt="2022-12-07T06:07:30.268" v="7440" actId="1037"/>
          <ac:spMkLst>
            <pc:docMk/>
            <pc:sldMk cId="3561589471" sldId="3956"/>
            <ac:spMk id="195" creationId="{AF255474-3DFC-4F24-AB0D-817B4C2CFA3A}"/>
          </ac:spMkLst>
        </pc:spChg>
        <pc:spChg chg="mod">
          <ac:chgData name="Izaki, Fumiaki (Fumiaki.Izaki@yokogawa.com)" userId="bc875e88-d07c-472c-8ef4-4be80e510a87" providerId="ADAL" clId="{D35EAC5D-4343-4EFD-948C-005EF7DF7EF1}" dt="2022-12-07T06:07:30.268" v="7440" actId="1037"/>
          <ac:spMkLst>
            <pc:docMk/>
            <pc:sldMk cId="3561589471" sldId="3956"/>
            <ac:spMk id="196" creationId="{568193D6-86B9-47F9-8BC5-BF8236DFBFE7}"/>
          </ac:spMkLst>
        </pc:spChg>
        <pc:spChg chg="mod">
          <ac:chgData name="Izaki, Fumiaki (Fumiaki.Izaki@yokogawa.com)" userId="bc875e88-d07c-472c-8ef4-4be80e510a87" providerId="ADAL" clId="{D35EAC5D-4343-4EFD-948C-005EF7DF7EF1}" dt="2022-12-07T06:07:30.268" v="7440" actId="1037"/>
          <ac:spMkLst>
            <pc:docMk/>
            <pc:sldMk cId="3561589471" sldId="3956"/>
            <ac:spMk id="197" creationId="{59DF22CB-8A2E-4550-9536-D54604E0CA37}"/>
          </ac:spMkLst>
        </pc:spChg>
        <pc:spChg chg="mod">
          <ac:chgData name="Izaki, Fumiaki (Fumiaki.Izaki@yokogawa.com)" userId="bc875e88-d07c-472c-8ef4-4be80e510a87" providerId="ADAL" clId="{D35EAC5D-4343-4EFD-948C-005EF7DF7EF1}" dt="2022-12-07T06:07:30.268" v="7440" actId="1037"/>
          <ac:spMkLst>
            <pc:docMk/>
            <pc:sldMk cId="3561589471" sldId="3956"/>
            <ac:spMk id="198" creationId="{4F58E11A-9D86-4C4C-A35B-2C00E18DA52B}"/>
          </ac:spMkLst>
        </pc:spChg>
        <pc:spChg chg="mod">
          <ac:chgData name="Izaki, Fumiaki (Fumiaki.Izaki@yokogawa.com)" userId="bc875e88-d07c-472c-8ef4-4be80e510a87" providerId="ADAL" clId="{D35EAC5D-4343-4EFD-948C-005EF7DF7EF1}" dt="2022-12-07T06:07:30.268" v="7440" actId="1037"/>
          <ac:spMkLst>
            <pc:docMk/>
            <pc:sldMk cId="3561589471" sldId="3956"/>
            <ac:spMk id="199" creationId="{6EC41152-B7A1-4A7F-A2A9-1F1F75761A7B}"/>
          </ac:spMkLst>
        </pc:spChg>
        <pc:spChg chg="mod">
          <ac:chgData name="Izaki, Fumiaki (Fumiaki.Izaki@yokogawa.com)" userId="bc875e88-d07c-472c-8ef4-4be80e510a87" providerId="ADAL" clId="{D35EAC5D-4343-4EFD-948C-005EF7DF7EF1}" dt="2022-12-07T06:07:30.268" v="7440" actId="1037"/>
          <ac:spMkLst>
            <pc:docMk/>
            <pc:sldMk cId="3561589471" sldId="3956"/>
            <ac:spMk id="200" creationId="{8246B587-EF17-4475-A5AF-4E2803FD3D3A}"/>
          </ac:spMkLst>
        </pc:spChg>
        <pc:spChg chg="mod">
          <ac:chgData name="Izaki, Fumiaki (Fumiaki.Izaki@yokogawa.com)" userId="bc875e88-d07c-472c-8ef4-4be80e510a87" providerId="ADAL" clId="{D35EAC5D-4343-4EFD-948C-005EF7DF7EF1}" dt="2022-12-07T06:07:30.268" v="7440" actId="1037"/>
          <ac:spMkLst>
            <pc:docMk/>
            <pc:sldMk cId="3561589471" sldId="3956"/>
            <ac:spMk id="201" creationId="{18E745FB-6CDF-4925-8D7B-4369A69E8F9D}"/>
          </ac:spMkLst>
        </pc:spChg>
        <pc:grpChg chg="mod">
          <ac:chgData name="Izaki, Fumiaki (Fumiaki.Izaki@yokogawa.com)" userId="bc875e88-d07c-472c-8ef4-4be80e510a87" providerId="ADAL" clId="{D35EAC5D-4343-4EFD-948C-005EF7DF7EF1}" dt="2022-12-07T06:07:30.268" v="7440" actId="1037"/>
          <ac:grpSpMkLst>
            <pc:docMk/>
            <pc:sldMk cId="3561589471" sldId="3956"/>
            <ac:grpSpMk id="180" creationId="{D350FE2B-4CB3-4599-935D-AC04B7749D0D}"/>
          </ac:grpSpMkLst>
        </pc:grpChg>
        <pc:cxnChg chg="mod">
          <ac:chgData name="Izaki, Fumiaki (Fumiaki.Izaki@yokogawa.com)" userId="bc875e88-d07c-472c-8ef4-4be80e510a87" providerId="ADAL" clId="{D35EAC5D-4343-4EFD-948C-005EF7DF7EF1}" dt="2022-12-07T06:07:30.268" v="7440" actId="1037"/>
          <ac:cxnSpMkLst>
            <pc:docMk/>
            <pc:sldMk cId="3561589471" sldId="3956"/>
            <ac:cxnSpMk id="130" creationId="{4DBE3E7F-41CF-4061-AF04-C9A469201152}"/>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31" creationId="{BDAB847C-710E-4056-AEC6-1379F5F57A90}"/>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40" creationId="{CA3ED130-8858-4D87-9F5F-AA9FB8A53B36}"/>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54" creationId="{FE3DAEB4-C61B-488C-B0D5-DD025E42EAE0}"/>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57" creationId="{36EDB525-AF46-4C56-847B-6C03310BBBBF}"/>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59" creationId="{1CC8DA52-729C-493A-8382-F694277E99F1}"/>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61" creationId="{F49EA6E5-6625-4CD5-AB6B-39E6F4345714}"/>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62" creationId="{0D31E5F3-4E23-4BC1-A0E7-C847045F93B2}"/>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65" creationId="{1167E5D7-DA95-44E4-B269-C70A96E512A4}"/>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66" creationId="{BCA87FDA-401D-4886-801E-94B0A1ADC978}"/>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75" creationId="{627C84DF-1AF5-4BE7-A5B7-6C32AD1CC758}"/>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77" creationId="{0869CBD5-7D4E-4DD6-B7FA-227D0A8AE1A3}"/>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79" creationId="{89D3FA9A-9F1A-44BC-9F50-82F2BF88EECC}"/>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84" creationId="{A199C545-CB5D-4E37-A0C3-E8E2C7D7BC17}"/>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85" creationId="{619BE83C-EEAB-4131-8086-CFD1C29D252A}"/>
          </ac:cxnSpMkLst>
        </pc:cxnChg>
        <pc:cxnChg chg="mod">
          <ac:chgData name="Izaki, Fumiaki (Fumiaki.Izaki@yokogawa.com)" userId="bc875e88-d07c-472c-8ef4-4be80e510a87" providerId="ADAL" clId="{D35EAC5D-4343-4EFD-948C-005EF7DF7EF1}" dt="2022-12-07T06:07:30.268" v="7440" actId="1037"/>
          <ac:cxnSpMkLst>
            <pc:docMk/>
            <pc:sldMk cId="3561589471" sldId="3956"/>
            <ac:cxnSpMk id="186" creationId="{297EC0CB-B006-4035-9378-A26649773E84}"/>
          </ac:cxnSpMkLst>
        </pc:cxnChg>
      </pc:sldChg>
      <pc:sldChg chg="addSp delSp modSp new mod modClrScheme chgLayout">
        <pc:chgData name="Izaki, Fumiaki (Fumiaki.Izaki@yokogawa.com)" userId="bc875e88-d07c-472c-8ef4-4be80e510a87" providerId="ADAL" clId="{D35EAC5D-4343-4EFD-948C-005EF7DF7EF1}" dt="2022-12-07T06:41:53.327" v="9116" actId="20577"/>
        <pc:sldMkLst>
          <pc:docMk/>
          <pc:sldMk cId="2846251311" sldId="3957"/>
        </pc:sldMkLst>
        <pc:spChg chg="del mod ord">
          <ac:chgData name="Izaki, Fumiaki (Fumiaki.Izaki@yokogawa.com)" userId="bc875e88-d07c-472c-8ef4-4be80e510a87" providerId="ADAL" clId="{D35EAC5D-4343-4EFD-948C-005EF7DF7EF1}" dt="2022-12-07T06:21:17.750" v="7999" actId="700"/>
          <ac:spMkLst>
            <pc:docMk/>
            <pc:sldMk cId="2846251311" sldId="3957"/>
            <ac:spMk id="2" creationId="{AE6FF040-5A13-4FE5-B5CE-59E4B80363CC}"/>
          </ac:spMkLst>
        </pc:spChg>
        <pc:spChg chg="mod ord">
          <ac:chgData name="Izaki, Fumiaki (Fumiaki.Izaki@yokogawa.com)" userId="bc875e88-d07c-472c-8ef4-4be80e510a87" providerId="ADAL" clId="{D35EAC5D-4343-4EFD-948C-005EF7DF7EF1}" dt="2022-12-07T06:21:17.750" v="7999" actId="700"/>
          <ac:spMkLst>
            <pc:docMk/>
            <pc:sldMk cId="2846251311" sldId="3957"/>
            <ac:spMk id="3" creationId="{F6822410-A7D4-450B-A777-1E0D48546826}"/>
          </ac:spMkLst>
        </pc:spChg>
        <pc:spChg chg="add mod ord">
          <ac:chgData name="Izaki, Fumiaki (Fumiaki.Izaki@yokogawa.com)" userId="bc875e88-d07c-472c-8ef4-4be80e510a87" providerId="ADAL" clId="{D35EAC5D-4343-4EFD-948C-005EF7DF7EF1}" dt="2022-12-07T06:22:35.852" v="8173" actId="20577"/>
          <ac:spMkLst>
            <pc:docMk/>
            <pc:sldMk cId="2846251311" sldId="3957"/>
            <ac:spMk id="4" creationId="{D179C872-B8F1-4360-ADE2-BBD12E18E9EB}"/>
          </ac:spMkLst>
        </pc:spChg>
        <pc:spChg chg="add mod ord">
          <ac:chgData name="Izaki, Fumiaki (Fumiaki.Izaki@yokogawa.com)" userId="bc875e88-d07c-472c-8ef4-4be80e510a87" providerId="ADAL" clId="{D35EAC5D-4343-4EFD-948C-005EF7DF7EF1}" dt="2022-12-07T06:41:53.327" v="9116" actId="20577"/>
          <ac:spMkLst>
            <pc:docMk/>
            <pc:sldMk cId="2846251311" sldId="3957"/>
            <ac:spMk id="5" creationId="{E89ED082-1BDF-443C-8A71-C63DB27C3245}"/>
          </ac:spMkLst>
        </pc:spChg>
      </pc:sldChg>
      <pc:sldChg chg="modSp new mod">
        <pc:chgData name="Izaki, Fumiaki (Fumiaki.Izaki@yokogawa.com)" userId="bc875e88-d07c-472c-8ef4-4be80e510a87" providerId="ADAL" clId="{D35EAC5D-4343-4EFD-948C-005EF7DF7EF1}" dt="2022-12-07T06:57:00.499" v="9382" actId="20577"/>
        <pc:sldMkLst>
          <pc:docMk/>
          <pc:sldMk cId="4141659317" sldId="3958"/>
        </pc:sldMkLst>
        <pc:spChg chg="mod">
          <ac:chgData name="Izaki, Fumiaki (Fumiaki.Izaki@yokogawa.com)" userId="bc875e88-d07c-472c-8ef4-4be80e510a87" providerId="ADAL" clId="{D35EAC5D-4343-4EFD-948C-005EF7DF7EF1}" dt="2022-12-07T06:53:15.281" v="9121" actId="27636"/>
          <ac:spMkLst>
            <pc:docMk/>
            <pc:sldMk cId="4141659317" sldId="3958"/>
            <ac:spMk id="2" creationId="{98800B21-4F31-43C7-BA86-B11B5FACE960}"/>
          </ac:spMkLst>
        </pc:spChg>
        <pc:spChg chg="mod">
          <ac:chgData name="Izaki, Fumiaki (Fumiaki.Izaki@yokogawa.com)" userId="bc875e88-d07c-472c-8ef4-4be80e510a87" providerId="ADAL" clId="{D35EAC5D-4343-4EFD-948C-005EF7DF7EF1}" dt="2022-12-07T06:57:00.499" v="9382" actId="20577"/>
          <ac:spMkLst>
            <pc:docMk/>
            <pc:sldMk cId="4141659317" sldId="3958"/>
            <ac:spMk id="4" creationId="{C1FD6E6D-62DC-4B20-A7B3-FACC55FF3E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下期調査活動（旧人工酵素設計）</a:t>
            </a:r>
            <a:r>
              <a:rPr lang="en-US" altLang="ja-JP" sz="800" dirty="0">
                <a:solidFill>
                  <a:schemeClr val="bg1">
                    <a:lumMod val="75000"/>
                  </a:schemeClr>
                </a:solidFill>
              </a:rPr>
              <a:t>| December 7, 2022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42103-B720-4DEC-AFF8-F488C6FC33C7}"/>
              </a:ext>
            </a:extLst>
          </p:cNvPr>
          <p:cNvSpPr>
            <a:spLocks noGrp="1"/>
          </p:cNvSpPr>
          <p:nvPr>
            <p:ph type="ctrTitle"/>
          </p:nvPr>
        </p:nvSpPr>
        <p:spPr/>
        <p:txBody>
          <a:bodyPr/>
          <a:lstStyle/>
          <a:p>
            <a:r>
              <a:rPr kumimoji="1" lang="ja-JP" altLang="en-US" dirty="0"/>
              <a:t>人工酵素設計</a:t>
            </a:r>
            <a:br>
              <a:rPr kumimoji="1" lang="en-US" altLang="ja-JP" dirty="0"/>
            </a:br>
            <a:r>
              <a:rPr kumimoji="1" lang="en-US" altLang="ja-JP" dirty="0"/>
              <a:t>FY22</a:t>
            </a:r>
            <a:r>
              <a:rPr kumimoji="1" lang="ja-JP" altLang="en-US" dirty="0"/>
              <a:t>下期　調査活動</a:t>
            </a:r>
          </a:p>
        </p:txBody>
      </p:sp>
      <p:sp>
        <p:nvSpPr>
          <p:cNvPr id="3" name="テキスト プレースホルダー 2">
            <a:extLst>
              <a:ext uri="{FF2B5EF4-FFF2-40B4-BE49-F238E27FC236}">
                <a16:creationId xmlns:a16="http://schemas.microsoft.com/office/drawing/2014/main" id="{C9CF850B-4BCC-41B1-930F-6923D427F722}"/>
              </a:ext>
            </a:extLst>
          </p:cNvPr>
          <p:cNvSpPr>
            <a:spLocks noGrp="1"/>
          </p:cNvSpPr>
          <p:nvPr>
            <p:ph type="body" sz="quarter" idx="13"/>
          </p:nvPr>
        </p:nvSpPr>
        <p:spPr/>
        <p:txBody>
          <a:bodyPr/>
          <a:lstStyle/>
          <a:p>
            <a:r>
              <a:rPr kumimoji="1" lang="ja-JP" altLang="en-US" dirty="0"/>
              <a:t>伊﨑</a:t>
            </a:r>
            <a:r>
              <a:rPr lang="ja-JP" altLang="en-US" dirty="0"/>
              <a:t>文晃</a:t>
            </a:r>
            <a:endParaRPr kumimoji="1" lang="ja-JP" altLang="en-US" dirty="0"/>
          </a:p>
        </p:txBody>
      </p:sp>
      <p:sp>
        <p:nvSpPr>
          <p:cNvPr id="4" name="テキスト プレースホルダー 3">
            <a:extLst>
              <a:ext uri="{FF2B5EF4-FFF2-40B4-BE49-F238E27FC236}">
                <a16:creationId xmlns:a16="http://schemas.microsoft.com/office/drawing/2014/main" id="{74D4D2FE-D27B-4190-9744-662E7E6271F3}"/>
              </a:ext>
            </a:extLst>
          </p:cNvPr>
          <p:cNvSpPr>
            <a:spLocks noGrp="1"/>
          </p:cNvSpPr>
          <p:nvPr>
            <p:ph type="body" sz="quarter" idx="14"/>
          </p:nvPr>
        </p:nvSpPr>
        <p:spPr/>
        <p:txBody>
          <a:bodyPr/>
          <a:lstStyle/>
          <a:p>
            <a:r>
              <a:rPr kumimoji="1" lang="ja-JP" altLang="en-US" dirty="0"/>
              <a:t>ライフ研究開発部バイオエンジニアリング</a:t>
            </a:r>
            <a:r>
              <a:rPr kumimoji="1" lang="en-US" altLang="ja-JP" dirty="0"/>
              <a:t>Gr.</a:t>
            </a:r>
            <a:endParaRPr kumimoji="1" lang="ja-JP" altLang="en-US" dirty="0"/>
          </a:p>
        </p:txBody>
      </p:sp>
      <p:sp>
        <p:nvSpPr>
          <p:cNvPr id="5" name="テキスト プレースホルダー 4">
            <a:extLst>
              <a:ext uri="{FF2B5EF4-FFF2-40B4-BE49-F238E27FC236}">
                <a16:creationId xmlns:a16="http://schemas.microsoft.com/office/drawing/2014/main" id="{24BE95C7-930A-4E65-8A83-B31FB891FED8}"/>
              </a:ext>
            </a:extLst>
          </p:cNvPr>
          <p:cNvSpPr>
            <a:spLocks noGrp="1"/>
          </p:cNvSpPr>
          <p:nvPr>
            <p:ph type="body" sz="quarter" idx="15"/>
          </p:nvPr>
        </p:nvSpPr>
        <p:spPr/>
        <p:txBody>
          <a:bodyPr/>
          <a:lstStyle/>
          <a:p>
            <a:r>
              <a:rPr kumimoji="1" lang="en-US" altLang="ja-JP" dirty="0"/>
              <a:t>December 7, 2022</a:t>
            </a:r>
            <a:endParaRPr kumimoji="1" lang="ja-JP" altLang="en-US" dirty="0"/>
          </a:p>
        </p:txBody>
      </p:sp>
    </p:spTree>
    <p:extLst>
      <p:ext uri="{BB962C8B-B14F-4D97-AF65-F5344CB8AC3E}">
        <p14:creationId xmlns:p14="http://schemas.microsoft.com/office/powerpoint/2010/main" val="199300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kumimoji="1" lang="ja-JP" altLang="en-US" dirty="0"/>
              <a:t>バイオ系物質生産のケース</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15648" y="1325444"/>
            <a:ext cx="5206329" cy="3337324"/>
          </a:xfrm>
        </p:spPr>
        <p:txBody>
          <a:bodyPr/>
          <a:lstStyle/>
          <a:p>
            <a:r>
              <a:rPr lang="ja-JP" altLang="en-US" sz="2400" dirty="0"/>
              <a:t>ケース</a:t>
            </a:r>
            <a:endParaRPr lang="en-US" altLang="ja-JP" sz="2400" dirty="0"/>
          </a:p>
          <a:p>
            <a:r>
              <a:rPr kumimoji="1" lang="ja-JP" altLang="en-US" sz="2000" dirty="0"/>
              <a:t>①目的分子への反応が未知</a:t>
            </a:r>
            <a:endParaRPr kumimoji="1" lang="en-US" altLang="ja-JP" sz="2000" dirty="0"/>
          </a:p>
          <a:p>
            <a:r>
              <a:rPr kumimoji="1" lang="ja-JP" altLang="en-US" sz="2000" dirty="0"/>
              <a:t>②目的分子への反応は既知</a:t>
            </a:r>
            <a:r>
              <a:rPr lang="ja-JP" altLang="en-US" sz="2000" dirty="0"/>
              <a:t>、</a:t>
            </a:r>
            <a:r>
              <a:rPr kumimoji="1" lang="ja-JP" altLang="en-US" sz="2000" dirty="0"/>
              <a:t>酵素遺伝子は未知</a:t>
            </a:r>
            <a:endParaRPr kumimoji="1" lang="en-US" altLang="ja-JP" sz="2000" dirty="0"/>
          </a:p>
          <a:p>
            <a:r>
              <a:rPr kumimoji="1" lang="ja-JP" altLang="en-US" sz="2000" dirty="0"/>
              <a:t>③目的分子への反応は既知、酵素遺伝子は既知、特許・発現系構築に難あり</a:t>
            </a:r>
            <a:endParaRPr kumimoji="1" lang="en-US" altLang="ja-JP" sz="2000" dirty="0"/>
          </a:p>
          <a:p>
            <a:r>
              <a:rPr kumimoji="1" lang="ja-JP" altLang="en-US" sz="2000" dirty="0"/>
              <a:t>③目的分子への反応は既知、酵素遺伝子は既知、低活性で実用に難あり</a:t>
            </a:r>
            <a:endParaRPr kumimoji="1" lang="en-US" altLang="ja-JP" sz="2000" dirty="0"/>
          </a:p>
          <a:p>
            <a:endParaRPr lang="ja-JP" altLang="en-US" sz="2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5" name="正方形/長方形 4">
            <a:extLst>
              <a:ext uri="{FF2B5EF4-FFF2-40B4-BE49-F238E27FC236}">
                <a16:creationId xmlns:a16="http://schemas.microsoft.com/office/drawing/2014/main" id="{7451E7F8-25D7-41E3-929E-A88C33F8F8A4}"/>
              </a:ext>
            </a:extLst>
          </p:cNvPr>
          <p:cNvSpPr>
            <a:spLocks noChangeAspect="1"/>
          </p:cNvSpPr>
          <p:nvPr/>
        </p:nvSpPr>
        <p:spPr>
          <a:xfrm>
            <a:off x="7479513" y="2004063"/>
            <a:ext cx="1994052" cy="19111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7" name="正方形/長方形 106">
            <a:extLst>
              <a:ext uri="{FF2B5EF4-FFF2-40B4-BE49-F238E27FC236}">
                <a16:creationId xmlns:a16="http://schemas.microsoft.com/office/drawing/2014/main" id="{CBB61978-3ED4-4EC5-929B-476E3910566E}"/>
              </a:ext>
            </a:extLst>
          </p:cNvPr>
          <p:cNvSpPr>
            <a:spLocks noChangeAspect="1"/>
          </p:cNvSpPr>
          <p:nvPr/>
        </p:nvSpPr>
        <p:spPr>
          <a:xfrm>
            <a:off x="9476068" y="2004801"/>
            <a:ext cx="1994052" cy="19111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正方形/長方形 113">
            <a:extLst>
              <a:ext uri="{FF2B5EF4-FFF2-40B4-BE49-F238E27FC236}">
                <a16:creationId xmlns:a16="http://schemas.microsoft.com/office/drawing/2014/main" id="{B1A30224-FC62-4604-8480-B36BDA0CA6B5}"/>
              </a:ext>
            </a:extLst>
          </p:cNvPr>
          <p:cNvSpPr>
            <a:spLocks noChangeAspect="1"/>
          </p:cNvSpPr>
          <p:nvPr/>
        </p:nvSpPr>
        <p:spPr>
          <a:xfrm>
            <a:off x="7483082" y="3915188"/>
            <a:ext cx="1994052" cy="19111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268CC60F-495A-42B7-88EA-7D16E5B239C1}"/>
              </a:ext>
            </a:extLst>
          </p:cNvPr>
          <p:cNvSpPr txBox="1"/>
          <p:nvPr/>
        </p:nvSpPr>
        <p:spPr>
          <a:xfrm>
            <a:off x="8919567" y="1188874"/>
            <a:ext cx="1107996" cy="369332"/>
          </a:xfrm>
          <a:prstGeom prst="rect">
            <a:avLst/>
          </a:prstGeom>
          <a:noFill/>
        </p:spPr>
        <p:txBody>
          <a:bodyPr wrap="none" rtlCol="0">
            <a:spAutoFit/>
          </a:bodyPr>
          <a:lstStyle/>
          <a:p>
            <a:r>
              <a:rPr kumimoji="1" lang="ja-JP" altLang="en-US" dirty="0"/>
              <a:t>反応経路</a:t>
            </a:r>
          </a:p>
        </p:txBody>
      </p:sp>
      <p:sp>
        <p:nvSpPr>
          <p:cNvPr id="118" name="テキスト ボックス 117">
            <a:extLst>
              <a:ext uri="{FF2B5EF4-FFF2-40B4-BE49-F238E27FC236}">
                <a16:creationId xmlns:a16="http://schemas.microsoft.com/office/drawing/2014/main" id="{5D8FA5EF-FA67-4C74-A7C0-1395411614FF}"/>
              </a:ext>
            </a:extLst>
          </p:cNvPr>
          <p:cNvSpPr txBox="1"/>
          <p:nvPr/>
        </p:nvSpPr>
        <p:spPr>
          <a:xfrm>
            <a:off x="5935173" y="3584648"/>
            <a:ext cx="877163" cy="646331"/>
          </a:xfrm>
          <a:prstGeom prst="rect">
            <a:avLst/>
          </a:prstGeom>
          <a:noFill/>
        </p:spPr>
        <p:txBody>
          <a:bodyPr wrap="none" rtlCol="0">
            <a:spAutoFit/>
          </a:bodyPr>
          <a:lstStyle/>
          <a:p>
            <a:pPr algn="ctr"/>
            <a:r>
              <a:rPr kumimoji="1" lang="ja-JP" altLang="en-US" dirty="0"/>
              <a:t>酵素</a:t>
            </a:r>
            <a:endParaRPr kumimoji="1" lang="en-US" altLang="ja-JP" dirty="0"/>
          </a:p>
          <a:p>
            <a:pPr algn="ctr"/>
            <a:r>
              <a:rPr kumimoji="1" lang="ja-JP" altLang="en-US" dirty="0"/>
              <a:t>遺伝子</a:t>
            </a:r>
          </a:p>
        </p:txBody>
      </p:sp>
      <p:sp>
        <p:nvSpPr>
          <p:cNvPr id="119" name="テキスト ボックス 118">
            <a:extLst>
              <a:ext uri="{FF2B5EF4-FFF2-40B4-BE49-F238E27FC236}">
                <a16:creationId xmlns:a16="http://schemas.microsoft.com/office/drawing/2014/main" id="{0218E931-B508-46AF-ACDF-44CB144A5D2D}"/>
              </a:ext>
            </a:extLst>
          </p:cNvPr>
          <p:cNvSpPr txBox="1"/>
          <p:nvPr/>
        </p:nvSpPr>
        <p:spPr>
          <a:xfrm>
            <a:off x="8179021" y="1599714"/>
            <a:ext cx="595035" cy="338554"/>
          </a:xfrm>
          <a:prstGeom prst="rect">
            <a:avLst/>
          </a:prstGeom>
          <a:noFill/>
        </p:spPr>
        <p:txBody>
          <a:bodyPr wrap="none" rtlCol="0">
            <a:spAutoFit/>
          </a:bodyPr>
          <a:lstStyle/>
          <a:p>
            <a:r>
              <a:rPr kumimoji="1" lang="ja-JP" altLang="en-US" sz="1600" dirty="0"/>
              <a:t>既知</a:t>
            </a:r>
          </a:p>
        </p:txBody>
      </p:sp>
      <p:sp>
        <p:nvSpPr>
          <p:cNvPr id="122" name="テキスト ボックス 121">
            <a:extLst>
              <a:ext uri="{FF2B5EF4-FFF2-40B4-BE49-F238E27FC236}">
                <a16:creationId xmlns:a16="http://schemas.microsoft.com/office/drawing/2014/main" id="{A7B0E2D5-7187-4B71-B035-ECF3AC252CC5}"/>
              </a:ext>
            </a:extLst>
          </p:cNvPr>
          <p:cNvSpPr txBox="1"/>
          <p:nvPr/>
        </p:nvSpPr>
        <p:spPr>
          <a:xfrm>
            <a:off x="10175576" y="1599714"/>
            <a:ext cx="595035" cy="338554"/>
          </a:xfrm>
          <a:prstGeom prst="rect">
            <a:avLst/>
          </a:prstGeom>
          <a:noFill/>
        </p:spPr>
        <p:txBody>
          <a:bodyPr wrap="none" rtlCol="0">
            <a:spAutoFit/>
          </a:bodyPr>
          <a:lstStyle/>
          <a:p>
            <a:r>
              <a:rPr kumimoji="1" lang="ja-JP" altLang="en-US" sz="1600" dirty="0"/>
              <a:t>未知</a:t>
            </a:r>
          </a:p>
        </p:txBody>
      </p:sp>
      <p:sp>
        <p:nvSpPr>
          <p:cNvPr id="181" name="円/楕円 10">
            <a:extLst>
              <a:ext uri="{FF2B5EF4-FFF2-40B4-BE49-F238E27FC236}">
                <a16:creationId xmlns:a16="http://schemas.microsoft.com/office/drawing/2014/main" id="{ED7B8F7D-D456-4762-829D-07C3A84B66E4}"/>
              </a:ext>
            </a:extLst>
          </p:cNvPr>
          <p:cNvSpPr/>
          <p:nvPr/>
        </p:nvSpPr>
        <p:spPr>
          <a:xfrm>
            <a:off x="10418654" y="258457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82" name="円/楕円 10">
            <a:extLst>
              <a:ext uri="{FF2B5EF4-FFF2-40B4-BE49-F238E27FC236}">
                <a16:creationId xmlns:a16="http://schemas.microsoft.com/office/drawing/2014/main" id="{B9734798-299B-49FC-AE1F-A1D33B963592}"/>
              </a:ext>
            </a:extLst>
          </p:cNvPr>
          <p:cNvSpPr/>
          <p:nvPr/>
        </p:nvSpPr>
        <p:spPr>
          <a:xfrm>
            <a:off x="11013438" y="28412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84" name="円/楕円 10">
            <a:extLst>
              <a:ext uri="{FF2B5EF4-FFF2-40B4-BE49-F238E27FC236}">
                <a16:creationId xmlns:a16="http://schemas.microsoft.com/office/drawing/2014/main" id="{84B3C23F-D4C6-4CCA-B219-56614411E055}"/>
              </a:ext>
            </a:extLst>
          </p:cNvPr>
          <p:cNvSpPr/>
          <p:nvPr/>
        </p:nvSpPr>
        <p:spPr>
          <a:xfrm>
            <a:off x="9653389" y="3092577"/>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85" name="直線矢印コネクタ 184">
            <a:extLst>
              <a:ext uri="{FF2B5EF4-FFF2-40B4-BE49-F238E27FC236}">
                <a16:creationId xmlns:a16="http://schemas.microsoft.com/office/drawing/2014/main" id="{40A02040-980F-444A-8A0E-65C01DA1A53B}"/>
              </a:ext>
            </a:extLst>
          </p:cNvPr>
          <p:cNvCxnSpPr>
            <a:cxnSpLocks/>
            <a:stCxn id="184" idx="7"/>
            <a:endCxn id="181" idx="2"/>
          </p:cNvCxnSpPr>
          <p:nvPr/>
        </p:nvCxnSpPr>
        <p:spPr>
          <a:xfrm flipV="1">
            <a:off x="9873478" y="2712260"/>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6" name="テキスト ボックス 185">
            <a:extLst>
              <a:ext uri="{FF2B5EF4-FFF2-40B4-BE49-F238E27FC236}">
                <a16:creationId xmlns:a16="http://schemas.microsoft.com/office/drawing/2014/main" id="{23FD1608-7439-4138-BADC-C53B812BE840}"/>
              </a:ext>
            </a:extLst>
          </p:cNvPr>
          <p:cNvSpPr txBox="1"/>
          <p:nvPr/>
        </p:nvSpPr>
        <p:spPr>
          <a:xfrm>
            <a:off x="9800882" y="2729636"/>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88" name="円/楕円 10">
            <a:extLst>
              <a:ext uri="{FF2B5EF4-FFF2-40B4-BE49-F238E27FC236}">
                <a16:creationId xmlns:a16="http://schemas.microsoft.com/office/drawing/2014/main" id="{265C0239-B260-47D2-8213-0611676941C7}"/>
              </a:ext>
            </a:extLst>
          </p:cNvPr>
          <p:cNvSpPr/>
          <p:nvPr/>
        </p:nvSpPr>
        <p:spPr>
          <a:xfrm>
            <a:off x="10412601" y="308878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89" name="直線矢印コネクタ 188">
            <a:extLst>
              <a:ext uri="{FF2B5EF4-FFF2-40B4-BE49-F238E27FC236}">
                <a16:creationId xmlns:a16="http://schemas.microsoft.com/office/drawing/2014/main" id="{5F0B644C-AC51-4D2E-9745-01AE78924F9F}"/>
              </a:ext>
            </a:extLst>
          </p:cNvPr>
          <p:cNvCxnSpPr>
            <a:cxnSpLocks/>
            <a:stCxn id="184" idx="6"/>
            <a:endCxn id="188" idx="2"/>
          </p:cNvCxnSpPr>
          <p:nvPr/>
        </p:nvCxnSpPr>
        <p:spPr>
          <a:xfrm flipV="1">
            <a:off x="9911239" y="3216468"/>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0" name="テキスト ボックス 189">
            <a:extLst>
              <a:ext uri="{FF2B5EF4-FFF2-40B4-BE49-F238E27FC236}">
                <a16:creationId xmlns:a16="http://schemas.microsoft.com/office/drawing/2014/main" id="{985B1912-1802-4699-B50A-82FB734A986A}"/>
              </a:ext>
            </a:extLst>
          </p:cNvPr>
          <p:cNvSpPr txBox="1"/>
          <p:nvPr/>
        </p:nvSpPr>
        <p:spPr>
          <a:xfrm>
            <a:off x="9938141" y="3236430"/>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sp>
        <p:nvSpPr>
          <p:cNvPr id="105" name="テキスト ボックス 104">
            <a:extLst>
              <a:ext uri="{FF2B5EF4-FFF2-40B4-BE49-F238E27FC236}">
                <a16:creationId xmlns:a16="http://schemas.microsoft.com/office/drawing/2014/main" id="{E3C20224-2D1F-4477-BE1D-8159AC9A1A71}"/>
              </a:ext>
            </a:extLst>
          </p:cNvPr>
          <p:cNvSpPr txBox="1"/>
          <p:nvPr/>
        </p:nvSpPr>
        <p:spPr>
          <a:xfrm>
            <a:off x="6812337" y="4701473"/>
            <a:ext cx="595035" cy="338554"/>
          </a:xfrm>
          <a:prstGeom prst="rect">
            <a:avLst/>
          </a:prstGeom>
          <a:noFill/>
        </p:spPr>
        <p:txBody>
          <a:bodyPr wrap="none" rtlCol="0">
            <a:spAutoFit/>
          </a:bodyPr>
          <a:lstStyle/>
          <a:p>
            <a:r>
              <a:rPr kumimoji="1" lang="ja-JP" altLang="en-US" sz="1600" dirty="0"/>
              <a:t>既知</a:t>
            </a:r>
          </a:p>
        </p:txBody>
      </p:sp>
      <p:sp>
        <p:nvSpPr>
          <p:cNvPr id="106" name="テキスト ボックス 105">
            <a:extLst>
              <a:ext uri="{FF2B5EF4-FFF2-40B4-BE49-F238E27FC236}">
                <a16:creationId xmlns:a16="http://schemas.microsoft.com/office/drawing/2014/main" id="{E90D3892-BCF9-425E-9EF3-195C348FF4EF}"/>
              </a:ext>
            </a:extLst>
          </p:cNvPr>
          <p:cNvSpPr txBox="1"/>
          <p:nvPr/>
        </p:nvSpPr>
        <p:spPr>
          <a:xfrm>
            <a:off x="6812336" y="2815646"/>
            <a:ext cx="595035" cy="338554"/>
          </a:xfrm>
          <a:prstGeom prst="rect">
            <a:avLst/>
          </a:prstGeom>
          <a:noFill/>
        </p:spPr>
        <p:txBody>
          <a:bodyPr wrap="none" rtlCol="0">
            <a:spAutoFit/>
          </a:bodyPr>
          <a:lstStyle/>
          <a:p>
            <a:r>
              <a:rPr kumimoji="1" lang="ja-JP" altLang="en-US" sz="1600" dirty="0"/>
              <a:t>未知</a:t>
            </a:r>
          </a:p>
        </p:txBody>
      </p:sp>
      <p:sp>
        <p:nvSpPr>
          <p:cNvPr id="117" name="円/楕円 10">
            <a:extLst>
              <a:ext uri="{FF2B5EF4-FFF2-40B4-BE49-F238E27FC236}">
                <a16:creationId xmlns:a16="http://schemas.microsoft.com/office/drawing/2014/main" id="{530F1A49-6B66-4BF1-8FF2-4081ABCD0832}"/>
              </a:ext>
            </a:extLst>
          </p:cNvPr>
          <p:cNvSpPr/>
          <p:nvPr/>
        </p:nvSpPr>
        <p:spPr>
          <a:xfrm>
            <a:off x="8440044" y="25828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29" name="円/楕円 10">
            <a:extLst>
              <a:ext uri="{FF2B5EF4-FFF2-40B4-BE49-F238E27FC236}">
                <a16:creationId xmlns:a16="http://schemas.microsoft.com/office/drawing/2014/main" id="{777C1B2B-F06C-440A-8291-57DC112C5DD0}"/>
              </a:ext>
            </a:extLst>
          </p:cNvPr>
          <p:cNvSpPr/>
          <p:nvPr/>
        </p:nvSpPr>
        <p:spPr>
          <a:xfrm>
            <a:off x="9034828" y="283959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0" name="円/楕円 10">
            <a:extLst>
              <a:ext uri="{FF2B5EF4-FFF2-40B4-BE49-F238E27FC236}">
                <a16:creationId xmlns:a16="http://schemas.microsoft.com/office/drawing/2014/main" id="{4B1F757A-ACB7-4E1F-B51D-3E2DF493B6BF}"/>
              </a:ext>
            </a:extLst>
          </p:cNvPr>
          <p:cNvSpPr/>
          <p:nvPr/>
        </p:nvSpPr>
        <p:spPr>
          <a:xfrm>
            <a:off x="7674779" y="30908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31" name="直線矢印コネクタ 130">
            <a:extLst>
              <a:ext uri="{FF2B5EF4-FFF2-40B4-BE49-F238E27FC236}">
                <a16:creationId xmlns:a16="http://schemas.microsoft.com/office/drawing/2014/main" id="{0CD71D63-5F23-4F1E-B50F-CDAD2EFEAD10}"/>
              </a:ext>
            </a:extLst>
          </p:cNvPr>
          <p:cNvCxnSpPr>
            <a:cxnSpLocks/>
            <a:stCxn id="130" idx="7"/>
            <a:endCxn id="117" idx="2"/>
          </p:cNvCxnSpPr>
          <p:nvPr/>
        </p:nvCxnSpPr>
        <p:spPr>
          <a:xfrm flipV="1">
            <a:off x="7894868" y="2710569"/>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3A9A8A0B-721F-43C8-B949-0E38D20253D3}"/>
              </a:ext>
            </a:extLst>
          </p:cNvPr>
          <p:cNvSpPr txBox="1"/>
          <p:nvPr/>
        </p:nvSpPr>
        <p:spPr>
          <a:xfrm>
            <a:off x="7822272" y="2727945"/>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39" name="円/楕円 10">
            <a:extLst>
              <a:ext uri="{FF2B5EF4-FFF2-40B4-BE49-F238E27FC236}">
                <a16:creationId xmlns:a16="http://schemas.microsoft.com/office/drawing/2014/main" id="{F2DA2340-458B-45E8-94E3-39910190AF20}"/>
              </a:ext>
            </a:extLst>
          </p:cNvPr>
          <p:cNvSpPr/>
          <p:nvPr/>
        </p:nvSpPr>
        <p:spPr>
          <a:xfrm>
            <a:off x="8433991" y="3087093"/>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40" name="直線矢印コネクタ 139">
            <a:extLst>
              <a:ext uri="{FF2B5EF4-FFF2-40B4-BE49-F238E27FC236}">
                <a16:creationId xmlns:a16="http://schemas.microsoft.com/office/drawing/2014/main" id="{BEAEFADE-C773-4E00-BB27-B71E2F537D1D}"/>
              </a:ext>
            </a:extLst>
          </p:cNvPr>
          <p:cNvCxnSpPr>
            <a:cxnSpLocks/>
            <a:stCxn id="130" idx="6"/>
            <a:endCxn id="139" idx="2"/>
          </p:cNvCxnSpPr>
          <p:nvPr/>
        </p:nvCxnSpPr>
        <p:spPr>
          <a:xfrm flipV="1">
            <a:off x="7932629" y="3214777"/>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5719F988-2D80-4035-BE41-4B15FA28D1D3}"/>
              </a:ext>
            </a:extLst>
          </p:cNvPr>
          <p:cNvSpPr txBox="1"/>
          <p:nvPr/>
        </p:nvSpPr>
        <p:spPr>
          <a:xfrm>
            <a:off x="7959531" y="3234739"/>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cxnSp>
        <p:nvCxnSpPr>
          <p:cNvPr id="154" name="直線矢印コネクタ 153">
            <a:extLst>
              <a:ext uri="{FF2B5EF4-FFF2-40B4-BE49-F238E27FC236}">
                <a16:creationId xmlns:a16="http://schemas.microsoft.com/office/drawing/2014/main" id="{40FCC7E3-DBBC-4D09-A7BC-C0209EDE0C42}"/>
              </a:ext>
            </a:extLst>
          </p:cNvPr>
          <p:cNvCxnSpPr>
            <a:cxnSpLocks/>
            <a:stCxn id="117" idx="6"/>
            <a:endCxn id="129" idx="1"/>
          </p:cNvCxnSpPr>
          <p:nvPr/>
        </p:nvCxnSpPr>
        <p:spPr>
          <a:xfrm>
            <a:off x="8697894" y="2710569"/>
            <a:ext cx="374695" cy="1664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6" name="円/楕円 10">
            <a:extLst>
              <a:ext uri="{FF2B5EF4-FFF2-40B4-BE49-F238E27FC236}">
                <a16:creationId xmlns:a16="http://schemas.microsoft.com/office/drawing/2014/main" id="{DC4A37EB-2422-41E8-950D-D6CCCC25CAD0}"/>
              </a:ext>
            </a:extLst>
          </p:cNvPr>
          <p:cNvSpPr/>
          <p:nvPr/>
        </p:nvSpPr>
        <p:spPr>
          <a:xfrm>
            <a:off x="8440044" y="448385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7" name="円/楕円 10">
            <a:extLst>
              <a:ext uri="{FF2B5EF4-FFF2-40B4-BE49-F238E27FC236}">
                <a16:creationId xmlns:a16="http://schemas.microsoft.com/office/drawing/2014/main" id="{A0A48EBF-2CA5-4242-ABE1-E060B1664746}"/>
              </a:ext>
            </a:extLst>
          </p:cNvPr>
          <p:cNvSpPr/>
          <p:nvPr/>
        </p:nvSpPr>
        <p:spPr>
          <a:xfrm>
            <a:off x="9034828" y="4740559"/>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58" name="円/楕円 10">
            <a:extLst>
              <a:ext uri="{FF2B5EF4-FFF2-40B4-BE49-F238E27FC236}">
                <a16:creationId xmlns:a16="http://schemas.microsoft.com/office/drawing/2014/main" id="{9648D8A6-90CE-4517-95B9-487F0345F46F}"/>
              </a:ext>
            </a:extLst>
          </p:cNvPr>
          <p:cNvSpPr/>
          <p:nvPr/>
        </p:nvSpPr>
        <p:spPr>
          <a:xfrm>
            <a:off x="7674779" y="499185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59" name="直線矢印コネクタ 158">
            <a:extLst>
              <a:ext uri="{FF2B5EF4-FFF2-40B4-BE49-F238E27FC236}">
                <a16:creationId xmlns:a16="http://schemas.microsoft.com/office/drawing/2014/main" id="{336756B7-7201-4F93-9198-3EE43059A8B8}"/>
              </a:ext>
            </a:extLst>
          </p:cNvPr>
          <p:cNvCxnSpPr>
            <a:cxnSpLocks/>
            <a:stCxn id="158" idx="7"/>
            <a:endCxn id="156" idx="2"/>
          </p:cNvCxnSpPr>
          <p:nvPr/>
        </p:nvCxnSpPr>
        <p:spPr>
          <a:xfrm flipV="1">
            <a:off x="7894868" y="4611534"/>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DBB30FF4-9BC4-4C90-8D1E-F774F97ED47B}"/>
              </a:ext>
            </a:extLst>
          </p:cNvPr>
          <p:cNvSpPr txBox="1"/>
          <p:nvPr/>
        </p:nvSpPr>
        <p:spPr>
          <a:xfrm>
            <a:off x="7822272" y="4628910"/>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61" name="円/楕円 10">
            <a:extLst>
              <a:ext uri="{FF2B5EF4-FFF2-40B4-BE49-F238E27FC236}">
                <a16:creationId xmlns:a16="http://schemas.microsoft.com/office/drawing/2014/main" id="{A888450B-E069-4C69-A6C4-AC65D34A4622}"/>
              </a:ext>
            </a:extLst>
          </p:cNvPr>
          <p:cNvSpPr/>
          <p:nvPr/>
        </p:nvSpPr>
        <p:spPr>
          <a:xfrm>
            <a:off x="8433991" y="4988058"/>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62" name="直線矢印コネクタ 161">
            <a:extLst>
              <a:ext uri="{FF2B5EF4-FFF2-40B4-BE49-F238E27FC236}">
                <a16:creationId xmlns:a16="http://schemas.microsoft.com/office/drawing/2014/main" id="{1479E897-A947-4E21-9288-1732630D5D92}"/>
              </a:ext>
            </a:extLst>
          </p:cNvPr>
          <p:cNvCxnSpPr>
            <a:cxnSpLocks/>
            <a:stCxn id="158" idx="6"/>
            <a:endCxn id="161" idx="2"/>
          </p:cNvCxnSpPr>
          <p:nvPr/>
        </p:nvCxnSpPr>
        <p:spPr>
          <a:xfrm flipV="1">
            <a:off x="7932629" y="5115742"/>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7078F71C-2466-4004-924A-D0CAB54D84EF}"/>
              </a:ext>
            </a:extLst>
          </p:cNvPr>
          <p:cNvSpPr txBox="1"/>
          <p:nvPr/>
        </p:nvSpPr>
        <p:spPr>
          <a:xfrm>
            <a:off x="7959531" y="5135704"/>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cxnSp>
        <p:nvCxnSpPr>
          <p:cNvPr id="165" name="直線矢印コネクタ 164">
            <a:extLst>
              <a:ext uri="{FF2B5EF4-FFF2-40B4-BE49-F238E27FC236}">
                <a16:creationId xmlns:a16="http://schemas.microsoft.com/office/drawing/2014/main" id="{1BB728AF-0987-4204-AD22-65D4A3B6D081}"/>
              </a:ext>
            </a:extLst>
          </p:cNvPr>
          <p:cNvCxnSpPr>
            <a:cxnSpLocks/>
            <a:stCxn id="156" idx="6"/>
            <a:endCxn id="157" idx="1"/>
          </p:cNvCxnSpPr>
          <p:nvPr/>
        </p:nvCxnSpPr>
        <p:spPr>
          <a:xfrm>
            <a:off x="8697894" y="4611534"/>
            <a:ext cx="374695" cy="1664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6" name="テキスト ボックス 165">
            <a:extLst>
              <a:ext uri="{FF2B5EF4-FFF2-40B4-BE49-F238E27FC236}">
                <a16:creationId xmlns:a16="http://schemas.microsoft.com/office/drawing/2014/main" id="{B3CA8369-50F0-48DF-9F9A-72861A79B5B1}"/>
              </a:ext>
            </a:extLst>
          </p:cNvPr>
          <p:cNvSpPr txBox="1"/>
          <p:nvPr/>
        </p:nvSpPr>
        <p:spPr>
          <a:xfrm>
            <a:off x="8761441" y="4476977"/>
            <a:ext cx="447558" cy="215444"/>
          </a:xfrm>
          <a:prstGeom prst="rect">
            <a:avLst/>
          </a:prstGeom>
          <a:noFill/>
        </p:spPr>
        <p:txBody>
          <a:bodyPr wrap="square" rtlCol="0">
            <a:spAutoFit/>
          </a:bodyPr>
          <a:lstStyle/>
          <a:p>
            <a:r>
              <a:rPr kumimoji="1" lang="ja-JP" altLang="en-US" sz="800" dirty="0"/>
              <a:t>酵素</a:t>
            </a:r>
            <a:r>
              <a:rPr kumimoji="1" lang="en-US" altLang="ja-JP" sz="800" dirty="0"/>
              <a:t>c</a:t>
            </a:r>
          </a:p>
        </p:txBody>
      </p:sp>
      <p:sp>
        <p:nvSpPr>
          <p:cNvPr id="6" name="テキスト ボックス 5">
            <a:extLst>
              <a:ext uri="{FF2B5EF4-FFF2-40B4-BE49-F238E27FC236}">
                <a16:creationId xmlns:a16="http://schemas.microsoft.com/office/drawing/2014/main" id="{28618EB3-9571-4FE2-92E2-B0C4EAFF7636}"/>
              </a:ext>
            </a:extLst>
          </p:cNvPr>
          <p:cNvSpPr txBox="1"/>
          <p:nvPr/>
        </p:nvSpPr>
        <p:spPr>
          <a:xfrm>
            <a:off x="10756081" y="2424448"/>
            <a:ext cx="415498" cy="369332"/>
          </a:xfrm>
          <a:prstGeom prst="rect">
            <a:avLst/>
          </a:prstGeom>
          <a:noFill/>
        </p:spPr>
        <p:txBody>
          <a:bodyPr wrap="none" rtlCol="0">
            <a:spAutoFit/>
          </a:bodyPr>
          <a:lstStyle/>
          <a:p>
            <a:r>
              <a:rPr kumimoji="1" lang="ja-JP" altLang="en-US" dirty="0"/>
              <a:t>？</a:t>
            </a:r>
          </a:p>
        </p:txBody>
      </p:sp>
      <p:sp>
        <p:nvSpPr>
          <p:cNvPr id="44" name="テキスト ボックス 43">
            <a:extLst>
              <a:ext uri="{FF2B5EF4-FFF2-40B4-BE49-F238E27FC236}">
                <a16:creationId xmlns:a16="http://schemas.microsoft.com/office/drawing/2014/main" id="{F7B9D10B-6811-41F6-83CE-40B37611660A}"/>
              </a:ext>
            </a:extLst>
          </p:cNvPr>
          <p:cNvSpPr txBox="1"/>
          <p:nvPr/>
        </p:nvSpPr>
        <p:spPr>
          <a:xfrm>
            <a:off x="10706817" y="3136957"/>
            <a:ext cx="415498" cy="369332"/>
          </a:xfrm>
          <a:prstGeom prst="rect">
            <a:avLst/>
          </a:prstGeom>
          <a:noFill/>
        </p:spPr>
        <p:txBody>
          <a:bodyPr wrap="none" rtlCol="0">
            <a:spAutoFit/>
          </a:bodyPr>
          <a:lstStyle/>
          <a:p>
            <a:r>
              <a:rPr kumimoji="1" lang="ja-JP" altLang="en-US" dirty="0"/>
              <a:t>？</a:t>
            </a:r>
          </a:p>
        </p:txBody>
      </p:sp>
    </p:spTree>
    <p:extLst>
      <p:ext uri="{BB962C8B-B14F-4D97-AF65-F5344CB8AC3E}">
        <p14:creationId xmlns:p14="http://schemas.microsoft.com/office/powerpoint/2010/main" val="398666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D301E17F-A486-4B63-91D5-57AA2000EA57}"/>
              </a:ext>
            </a:extLst>
          </p:cNvPr>
          <p:cNvSpPr/>
          <p:nvPr/>
        </p:nvSpPr>
        <p:spPr>
          <a:xfrm>
            <a:off x="475450" y="2022490"/>
            <a:ext cx="11303438" cy="2432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正方形/長方形 61">
            <a:extLst>
              <a:ext uri="{FF2B5EF4-FFF2-40B4-BE49-F238E27FC236}">
                <a16:creationId xmlns:a16="http://schemas.microsoft.com/office/drawing/2014/main" id="{22834E14-733B-47B5-8DA4-D1BB622D10B4}"/>
              </a:ext>
            </a:extLst>
          </p:cNvPr>
          <p:cNvSpPr/>
          <p:nvPr/>
        </p:nvSpPr>
        <p:spPr>
          <a:xfrm>
            <a:off x="3253840" y="2022491"/>
            <a:ext cx="8514707" cy="24323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正方形/長方形 4">
            <a:extLst>
              <a:ext uri="{FF2B5EF4-FFF2-40B4-BE49-F238E27FC236}">
                <a16:creationId xmlns:a16="http://schemas.microsoft.com/office/drawing/2014/main" id="{E90DD22D-EF0A-4A44-8F8D-1A84C8004373}"/>
              </a:ext>
            </a:extLst>
          </p:cNvPr>
          <p:cNvSpPr/>
          <p:nvPr/>
        </p:nvSpPr>
        <p:spPr>
          <a:xfrm>
            <a:off x="5352494" y="2022491"/>
            <a:ext cx="6416054" cy="24323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lang="ja-JP" altLang="en-US" dirty="0"/>
              <a:t>バリューチェーンを構成する要素技術</a:t>
            </a:r>
            <a:endParaRPr kumimoji="1" lang="ja-JP" altLang="en-US" dirty="0"/>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495172" y="955118"/>
            <a:ext cx="11341887" cy="4570482"/>
          </a:xfrm>
        </p:spPr>
        <p:txBody>
          <a:bodyPr/>
          <a:lstStyle/>
          <a:p>
            <a:r>
              <a:rPr lang="ja-JP" altLang="en-US" sz="2400" dirty="0"/>
              <a:t>探索・設計ベースいずれにしても必要な要素技術</a:t>
            </a:r>
            <a:endParaRPr lang="en-US" altLang="ja-JP" sz="2400" dirty="0"/>
          </a:p>
          <a:p>
            <a:r>
              <a:rPr lang="ja-JP" altLang="en-US" sz="2400" dirty="0"/>
              <a:t>バイオ系物質生産の適用範囲を拡大する上では人工酵素設計への期待は大きい</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酵素や目的分子の評価系については、対象に合わせて用意する必要がある</a:t>
            </a:r>
            <a:endParaRPr lang="en-US" altLang="ja-JP" sz="2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59" name="円/楕円 10">
            <a:extLst>
              <a:ext uri="{FF2B5EF4-FFF2-40B4-BE49-F238E27FC236}">
                <a16:creationId xmlns:a16="http://schemas.microsoft.com/office/drawing/2014/main" id="{C9C3F585-1D3F-4E4B-863F-2CB5A5A75324}"/>
              </a:ext>
            </a:extLst>
          </p:cNvPr>
          <p:cNvSpPr/>
          <p:nvPr/>
        </p:nvSpPr>
        <p:spPr>
          <a:xfrm>
            <a:off x="3673086" y="315846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60" name="円/楕円 10">
            <a:extLst>
              <a:ext uri="{FF2B5EF4-FFF2-40B4-BE49-F238E27FC236}">
                <a16:creationId xmlns:a16="http://schemas.microsoft.com/office/drawing/2014/main" id="{74A55693-B941-48A3-AAA8-F3B424C7F6CB}"/>
              </a:ext>
            </a:extLst>
          </p:cNvPr>
          <p:cNvSpPr/>
          <p:nvPr/>
        </p:nvSpPr>
        <p:spPr>
          <a:xfrm>
            <a:off x="4902140" y="315846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65" name="円/楕円 10">
            <a:extLst>
              <a:ext uri="{FF2B5EF4-FFF2-40B4-BE49-F238E27FC236}">
                <a16:creationId xmlns:a16="http://schemas.microsoft.com/office/drawing/2014/main" id="{3C14DB20-2FF2-4566-87EC-5656CCC81F3C}"/>
              </a:ext>
            </a:extLst>
          </p:cNvPr>
          <p:cNvSpPr/>
          <p:nvPr/>
        </p:nvSpPr>
        <p:spPr>
          <a:xfrm>
            <a:off x="4298722" y="288191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68" name="直線矢印コネクタ 67">
            <a:extLst>
              <a:ext uri="{FF2B5EF4-FFF2-40B4-BE49-F238E27FC236}">
                <a16:creationId xmlns:a16="http://schemas.microsoft.com/office/drawing/2014/main" id="{EE0E8715-53C1-4F64-AC27-D36DBFB7754E}"/>
              </a:ext>
            </a:extLst>
          </p:cNvPr>
          <p:cNvCxnSpPr>
            <a:stCxn id="59" idx="6"/>
          </p:cNvCxnSpPr>
          <p:nvPr/>
        </p:nvCxnSpPr>
        <p:spPr>
          <a:xfrm>
            <a:off x="3930936" y="3286145"/>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2437D34-1AAB-4142-A55E-F61751B2B6BA}"/>
              </a:ext>
            </a:extLst>
          </p:cNvPr>
          <p:cNvCxnSpPr>
            <a:stCxn id="59" idx="7"/>
            <a:endCxn id="65" idx="2"/>
          </p:cNvCxnSpPr>
          <p:nvPr/>
        </p:nvCxnSpPr>
        <p:spPr>
          <a:xfrm flipV="1">
            <a:off x="3893175" y="3009594"/>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1409A6-F065-48AC-9561-FB405B1B9014}"/>
              </a:ext>
            </a:extLst>
          </p:cNvPr>
          <p:cNvCxnSpPr>
            <a:stCxn id="65" idx="6"/>
            <a:endCxn id="60" idx="1"/>
          </p:cNvCxnSpPr>
          <p:nvPr/>
        </p:nvCxnSpPr>
        <p:spPr>
          <a:xfrm>
            <a:off x="4556572" y="3009594"/>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E5DD9F58-DBB1-4221-B4A7-229DCA6A6963}"/>
              </a:ext>
            </a:extLst>
          </p:cNvPr>
          <p:cNvSpPr txBox="1"/>
          <p:nvPr/>
        </p:nvSpPr>
        <p:spPr>
          <a:xfrm>
            <a:off x="3775525" y="2901645"/>
            <a:ext cx="447558"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80" name="テキスト ボックス 79">
            <a:extLst>
              <a:ext uri="{FF2B5EF4-FFF2-40B4-BE49-F238E27FC236}">
                <a16:creationId xmlns:a16="http://schemas.microsoft.com/office/drawing/2014/main" id="{10C61977-5B10-4924-B2E2-662BD98A435A}"/>
              </a:ext>
            </a:extLst>
          </p:cNvPr>
          <p:cNvSpPr txBox="1"/>
          <p:nvPr/>
        </p:nvSpPr>
        <p:spPr>
          <a:xfrm>
            <a:off x="4634669" y="2901645"/>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81" name="テキスト ボックス 80">
            <a:extLst>
              <a:ext uri="{FF2B5EF4-FFF2-40B4-BE49-F238E27FC236}">
                <a16:creationId xmlns:a16="http://schemas.microsoft.com/office/drawing/2014/main" id="{F4389BDB-FB43-4F78-BB72-F96FF0C9EF24}"/>
              </a:ext>
            </a:extLst>
          </p:cNvPr>
          <p:cNvSpPr txBox="1"/>
          <p:nvPr/>
        </p:nvSpPr>
        <p:spPr>
          <a:xfrm>
            <a:off x="4167904" y="3286145"/>
            <a:ext cx="447558"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84" name="円/楕円 10">
            <a:extLst>
              <a:ext uri="{FF2B5EF4-FFF2-40B4-BE49-F238E27FC236}">
                <a16:creationId xmlns:a16="http://schemas.microsoft.com/office/drawing/2014/main" id="{C81E86B6-CBF0-4B9B-B204-65F0A0D59953}"/>
              </a:ext>
            </a:extLst>
          </p:cNvPr>
          <p:cNvSpPr/>
          <p:nvPr/>
        </p:nvSpPr>
        <p:spPr>
          <a:xfrm>
            <a:off x="1076609" y="31600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85" name="円/楕円 10">
            <a:extLst>
              <a:ext uri="{FF2B5EF4-FFF2-40B4-BE49-F238E27FC236}">
                <a16:creationId xmlns:a16="http://schemas.microsoft.com/office/drawing/2014/main" id="{8F81F800-D4A5-4746-B34C-D56493E1BA2F}"/>
              </a:ext>
            </a:extLst>
          </p:cNvPr>
          <p:cNvSpPr/>
          <p:nvPr/>
        </p:nvSpPr>
        <p:spPr>
          <a:xfrm>
            <a:off x="2305663" y="31600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88" name="円/楕円 10">
            <a:extLst>
              <a:ext uri="{FF2B5EF4-FFF2-40B4-BE49-F238E27FC236}">
                <a16:creationId xmlns:a16="http://schemas.microsoft.com/office/drawing/2014/main" id="{1E8B863E-557A-4F18-80BA-E9D254CDEBAB}"/>
              </a:ext>
            </a:extLst>
          </p:cNvPr>
          <p:cNvSpPr/>
          <p:nvPr/>
        </p:nvSpPr>
        <p:spPr>
          <a:xfrm>
            <a:off x="1702245" y="288353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89" name="直線矢印コネクタ 88">
            <a:extLst>
              <a:ext uri="{FF2B5EF4-FFF2-40B4-BE49-F238E27FC236}">
                <a16:creationId xmlns:a16="http://schemas.microsoft.com/office/drawing/2014/main" id="{CE8766F4-1DB8-458E-BAB0-3DD5136B4748}"/>
              </a:ext>
            </a:extLst>
          </p:cNvPr>
          <p:cNvCxnSpPr>
            <a:stCxn id="84" idx="6"/>
          </p:cNvCxnSpPr>
          <p:nvPr/>
        </p:nvCxnSpPr>
        <p:spPr>
          <a:xfrm>
            <a:off x="1334459" y="3287770"/>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39B3BD24-29F9-4817-B32B-02E43EEED1B1}"/>
              </a:ext>
            </a:extLst>
          </p:cNvPr>
          <p:cNvCxnSpPr>
            <a:stCxn id="84" idx="7"/>
            <a:endCxn id="88" idx="2"/>
          </p:cNvCxnSpPr>
          <p:nvPr/>
        </p:nvCxnSpPr>
        <p:spPr>
          <a:xfrm flipV="1">
            <a:off x="1296698" y="3011219"/>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0D74F61-65B0-4FF2-94ED-716D4869ED99}"/>
              </a:ext>
            </a:extLst>
          </p:cNvPr>
          <p:cNvCxnSpPr>
            <a:stCxn id="88" idx="6"/>
            <a:endCxn id="85" idx="1"/>
          </p:cNvCxnSpPr>
          <p:nvPr/>
        </p:nvCxnSpPr>
        <p:spPr>
          <a:xfrm>
            <a:off x="1960095" y="3011219"/>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1F8FF2F3-A479-49B9-9636-EF8581EFA7F9}"/>
              </a:ext>
            </a:extLst>
          </p:cNvPr>
          <p:cNvSpPr txBox="1"/>
          <p:nvPr/>
        </p:nvSpPr>
        <p:spPr>
          <a:xfrm>
            <a:off x="708232" y="2452820"/>
            <a:ext cx="2260555" cy="253916"/>
          </a:xfrm>
          <a:prstGeom prst="rect">
            <a:avLst/>
          </a:prstGeom>
          <a:noFill/>
        </p:spPr>
        <p:txBody>
          <a:bodyPr wrap="none" rtlCol="0">
            <a:spAutoFit/>
          </a:bodyPr>
          <a:lstStyle/>
          <a:p>
            <a:r>
              <a:rPr kumimoji="1" lang="en-US" altLang="ja-JP" sz="1050" dirty="0"/>
              <a:t>1. </a:t>
            </a:r>
            <a:r>
              <a:rPr kumimoji="1" lang="ja-JP" altLang="en-US" sz="1050" dirty="0"/>
              <a:t>目的分子の選定、反応経路の想定</a:t>
            </a:r>
          </a:p>
        </p:txBody>
      </p:sp>
      <p:sp>
        <p:nvSpPr>
          <p:cNvPr id="108" name="四角形: 角を丸くする 107">
            <a:extLst>
              <a:ext uri="{FF2B5EF4-FFF2-40B4-BE49-F238E27FC236}">
                <a16:creationId xmlns:a16="http://schemas.microsoft.com/office/drawing/2014/main" id="{27197E1A-01F6-4E30-91D9-F56440FEBD9B}"/>
              </a:ext>
            </a:extLst>
          </p:cNvPr>
          <p:cNvSpPr/>
          <p:nvPr/>
        </p:nvSpPr>
        <p:spPr>
          <a:xfrm>
            <a:off x="7835998" y="3088033"/>
            <a:ext cx="1793404" cy="973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円/楕円 10">
            <a:extLst>
              <a:ext uri="{FF2B5EF4-FFF2-40B4-BE49-F238E27FC236}">
                <a16:creationId xmlns:a16="http://schemas.microsoft.com/office/drawing/2014/main" id="{5797152B-7E35-49B8-B242-7684DFDB2696}"/>
              </a:ext>
            </a:extLst>
          </p:cNvPr>
          <p:cNvSpPr/>
          <p:nvPr/>
        </p:nvSpPr>
        <p:spPr>
          <a:xfrm>
            <a:off x="7991395"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10" name="円/楕円 10">
            <a:extLst>
              <a:ext uri="{FF2B5EF4-FFF2-40B4-BE49-F238E27FC236}">
                <a16:creationId xmlns:a16="http://schemas.microsoft.com/office/drawing/2014/main" id="{7CDA60AC-1FEF-4C9E-A67D-1E7EB8C9B0A0}"/>
              </a:ext>
            </a:extLst>
          </p:cNvPr>
          <p:cNvSpPr/>
          <p:nvPr/>
        </p:nvSpPr>
        <p:spPr>
          <a:xfrm>
            <a:off x="9220449"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11" name="円/楕円 10">
            <a:extLst>
              <a:ext uri="{FF2B5EF4-FFF2-40B4-BE49-F238E27FC236}">
                <a16:creationId xmlns:a16="http://schemas.microsoft.com/office/drawing/2014/main" id="{6693BA50-F010-4904-9E54-506A8C543E61}"/>
              </a:ext>
            </a:extLst>
          </p:cNvPr>
          <p:cNvSpPr/>
          <p:nvPr/>
        </p:nvSpPr>
        <p:spPr>
          <a:xfrm>
            <a:off x="7448907"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cxnSp>
        <p:nvCxnSpPr>
          <p:cNvPr id="112" name="直線矢印コネクタ 111">
            <a:extLst>
              <a:ext uri="{FF2B5EF4-FFF2-40B4-BE49-F238E27FC236}">
                <a16:creationId xmlns:a16="http://schemas.microsoft.com/office/drawing/2014/main" id="{4A792FF4-7E5B-47BB-B1AA-6265A5FA9E99}"/>
              </a:ext>
            </a:extLst>
          </p:cNvPr>
          <p:cNvCxnSpPr>
            <a:stCxn id="111" idx="6"/>
            <a:endCxn id="109" idx="2"/>
          </p:cNvCxnSpPr>
          <p:nvPr/>
        </p:nvCxnSpPr>
        <p:spPr>
          <a:xfrm>
            <a:off x="7706757" y="3709766"/>
            <a:ext cx="28463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3" name="円/楕円 10">
            <a:extLst>
              <a:ext uri="{FF2B5EF4-FFF2-40B4-BE49-F238E27FC236}">
                <a16:creationId xmlns:a16="http://schemas.microsoft.com/office/drawing/2014/main" id="{7C6FEFAC-B548-46B0-BFB1-BA10926FBE2D}"/>
              </a:ext>
            </a:extLst>
          </p:cNvPr>
          <p:cNvSpPr/>
          <p:nvPr/>
        </p:nvSpPr>
        <p:spPr>
          <a:xfrm>
            <a:off x="8617031" y="330553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15" name="直線矢印コネクタ 114">
            <a:extLst>
              <a:ext uri="{FF2B5EF4-FFF2-40B4-BE49-F238E27FC236}">
                <a16:creationId xmlns:a16="http://schemas.microsoft.com/office/drawing/2014/main" id="{DA477F6C-6256-486D-AEAB-63A3EC516491}"/>
              </a:ext>
            </a:extLst>
          </p:cNvPr>
          <p:cNvCxnSpPr>
            <a:stCxn id="109" idx="7"/>
            <a:endCxn id="113" idx="2"/>
          </p:cNvCxnSpPr>
          <p:nvPr/>
        </p:nvCxnSpPr>
        <p:spPr>
          <a:xfrm flipV="1">
            <a:off x="8211484" y="3433215"/>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56FF9664-3AFB-44CC-9840-B3CDF7435FCB}"/>
              </a:ext>
            </a:extLst>
          </p:cNvPr>
          <p:cNvCxnSpPr>
            <a:stCxn id="113" idx="6"/>
            <a:endCxn id="110" idx="1"/>
          </p:cNvCxnSpPr>
          <p:nvPr/>
        </p:nvCxnSpPr>
        <p:spPr>
          <a:xfrm>
            <a:off x="8874881" y="3433215"/>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56EE7BCD-AF70-4B4F-ACF8-F7C642E2803A}"/>
              </a:ext>
            </a:extLst>
          </p:cNvPr>
          <p:cNvSpPr txBox="1"/>
          <p:nvPr/>
        </p:nvSpPr>
        <p:spPr>
          <a:xfrm>
            <a:off x="8112963" y="3325493"/>
            <a:ext cx="447558" cy="215444"/>
          </a:xfrm>
          <a:prstGeom prst="rect">
            <a:avLst/>
          </a:prstGeom>
          <a:noFill/>
        </p:spPr>
        <p:txBody>
          <a:bodyPr wrap="none" rtlCol="0">
            <a:spAutoFit/>
          </a:bodyPr>
          <a:lstStyle/>
          <a:p>
            <a:r>
              <a:rPr kumimoji="1" lang="ja-JP" altLang="en-US" sz="800" dirty="0"/>
              <a:t>酵素</a:t>
            </a:r>
            <a:r>
              <a:rPr kumimoji="1" lang="en-US" altLang="ja-JP" sz="800" dirty="0"/>
              <a:t>b</a:t>
            </a:r>
            <a:endParaRPr kumimoji="1" lang="ja-JP" altLang="en-US" sz="800" dirty="0"/>
          </a:p>
        </p:txBody>
      </p:sp>
      <p:sp>
        <p:nvSpPr>
          <p:cNvPr id="121" name="テキスト ボックス 120">
            <a:extLst>
              <a:ext uri="{FF2B5EF4-FFF2-40B4-BE49-F238E27FC236}">
                <a16:creationId xmlns:a16="http://schemas.microsoft.com/office/drawing/2014/main" id="{0E0FD4FB-9B08-4902-88E3-5B904D3B1BC8}"/>
              </a:ext>
            </a:extLst>
          </p:cNvPr>
          <p:cNvSpPr txBox="1"/>
          <p:nvPr/>
        </p:nvSpPr>
        <p:spPr>
          <a:xfrm>
            <a:off x="8952978" y="3325266"/>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24" name="テキスト ボックス 123">
            <a:extLst>
              <a:ext uri="{FF2B5EF4-FFF2-40B4-BE49-F238E27FC236}">
                <a16:creationId xmlns:a16="http://schemas.microsoft.com/office/drawing/2014/main" id="{F98EDC9B-1363-4821-A6F2-0D05D81603B8}"/>
              </a:ext>
            </a:extLst>
          </p:cNvPr>
          <p:cNvSpPr txBox="1"/>
          <p:nvPr/>
        </p:nvSpPr>
        <p:spPr>
          <a:xfrm>
            <a:off x="9194480" y="3064906"/>
            <a:ext cx="389850" cy="215444"/>
          </a:xfrm>
          <a:prstGeom prst="rect">
            <a:avLst/>
          </a:prstGeom>
          <a:noFill/>
        </p:spPr>
        <p:txBody>
          <a:bodyPr wrap="none" rtlCol="0">
            <a:spAutoFit/>
          </a:bodyPr>
          <a:lstStyle/>
          <a:p>
            <a:r>
              <a:rPr kumimoji="1" lang="ja-JP" altLang="en-US" sz="800" dirty="0"/>
              <a:t>細胞</a:t>
            </a:r>
          </a:p>
        </p:txBody>
      </p:sp>
      <p:sp>
        <p:nvSpPr>
          <p:cNvPr id="125" name="テキスト ボックス 124">
            <a:extLst>
              <a:ext uri="{FF2B5EF4-FFF2-40B4-BE49-F238E27FC236}">
                <a16:creationId xmlns:a16="http://schemas.microsoft.com/office/drawing/2014/main" id="{F9675FAE-3A56-46D4-943C-23E9E82EB42C}"/>
              </a:ext>
            </a:extLst>
          </p:cNvPr>
          <p:cNvSpPr txBox="1"/>
          <p:nvPr/>
        </p:nvSpPr>
        <p:spPr>
          <a:xfrm>
            <a:off x="3340446" y="2452820"/>
            <a:ext cx="1208985" cy="253916"/>
          </a:xfrm>
          <a:prstGeom prst="rect">
            <a:avLst/>
          </a:prstGeom>
          <a:noFill/>
        </p:spPr>
        <p:txBody>
          <a:bodyPr wrap="none" rtlCol="0">
            <a:spAutoFit/>
          </a:bodyPr>
          <a:lstStyle/>
          <a:p>
            <a:r>
              <a:rPr kumimoji="1" lang="en-US" altLang="ja-JP" sz="1050" dirty="0"/>
              <a:t>2. </a:t>
            </a:r>
            <a:r>
              <a:rPr kumimoji="1" lang="ja-JP" altLang="en-US" sz="1050" dirty="0"/>
              <a:t>酵素探索・設計</a:t>
            </a:r>
          </a:p>
        </p:txBody>
      </p:sp>
      <p:cxnSp>
        <p:nvCxnSpPr>
          <p:cNvPr id="126" name="直線コネクタ 125">
            <a:extLst>
              <a:ext uri="{FF2B5EF4-FFF2-40B4-BE49-F238E27FC236}">
                <a16:creationId xmlns:a16="http://schemas.microsoft.com/office/drawing/2014/main" id="{1F85020B-2FCB-4EF7-8EBA-4846B954F617}"/>
              </a:ext>
            </a:extLst>
          </p:cNvPr>
          <p:cNvCxnSpPr>
            <a:cxnSpLocks/>
          </p:cNvCxnSpPr>
          <p:nvPr/>
        </p:nvCxnSpPr>
        <p:spPr>
          <a:xfrm>
            <a:off x="742098" y="2701975"/>
            <a:ext cx="2226689" cy="1130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55EC6150-5332-41B5-B114-FE5DDF50777E}"/>
              </a:ext>
            </a:extLst>
          </p:cNvPr>
          <p:cNvCxnSpPr>
            <a:cxnSpLocks/>
          </p:cNvCxnSpPr>
          <p:nvPr/>
        </p:nvCxnSpPr>
        <p:spPr>
          <a:xfrm>
            <a:off x="3354612" y="2706736"/>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円/楕円 10">
            <a:extLst>
              <a:ext uri="{FF2B5EF4-FFF2-40B4-BE49-F238E27FC236}">
                <a16:creationId xmlns:a16="http://schemas.microsoft.com/office/drawing/2014/main" id="{D8D8BF09-E4BE-443B-9A26-9E675EDEBAC0}"/>
              </a:ext>
            </a:extLst>
          </p:cNvPr>
          <p:cNvSpPr/>
          <p:nvPr/>
        </p:nvSpPr>
        <p:spPr>
          <a:xfrm>
            <a:off x="5818258" y="31340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33" name="円/楕円 10">
            <a:extLst>
              <a:ext uri="{FF2B5EF4-FFF2-40B4-BE49-F238E27FC236}">
                <a16:creationId xmlns:a16="http://schemas.microsoft.com/office/drawing/2014/main" id="{D5241E98-2747-4A45-AE99-6C6CC78956C9}"/>
              </a:ext>
            </a:extLst>
          </p:cNvPr>
          <p:cNvSpPr/>
          <p:nvPr/>
        </p:nvSpPr>
        <p:spPr>
          <a:xfrm>
            <a:off x="7047312" y="31340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4" name="円/楕円 10">
            <a:extLst>
              <a:ext uri="{FF2B5EF4-FFF2-40B4-BE49-F238E27FC236}">
                <a16:creationId xmlns:a16="http://schemas.microsoft.com/office/drawing/2014/main" id="{985478CC-05BA-4675-A3FF-D8B93E05112D}"/>
              </a:ext>
            </a:extLst>
          </p:cNvPr>
          <p:cNvSpPr/>
          <p:nvPr/>
        </p:nvSpPr>
        <p:spPr>
          <a:xfrm>
            <a:off x="6443894" y="285753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35" name="直線矢印コネクタ 134">
            <a:extLst>
              <a:ext uri="{FF2B5EF4-FFF2-40B4-BE49-F238E27FC236}">
                <a16:creationId xmlns:a16="http://schemas.microsoft.com/office/drawing/2014/main" id="{F55E0447-D9CE-4DC0-AE6C-08C2D5435A6F}"/>
              </a:ext>
            </a:extLst>
          </p:cNvPr>
          <p:cNvCxnSpPr>
            <a:stCxn id="132" idx="6"/>
          </p:cNvCxnSpPr>
          <p:nvPr/>
        </p:nvCxnSpPr>
        <p:spPr>
          <a:xfrm>
            <a:off x="6076108" y="3261769"/>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3B7F72A0-AA81-4AC7-9B92-20E9C8F5341E}"/>
              </a:ext>
            </a:extLst>
          </p:cNvPr>
          <p:cNvCxnSpPr>
            <a:stCxn id="132" idx="7"/>
            <a:endCxn id="134" idx="2"/>
          </p:cNvCxnSpPr>
          <p:nvPr/>
        </p:nvCxnSpPr>
        <p:spPr>
          <a:xfrm flipV="1">
            <a:off x="6038347" y="2985218"/>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1272AC37-D588-4386-A363-AB4236A2B09D}"/>
              </a:ext>
            </a:extLst>
          </p:cNvPr>
          <p:cNvCxnSpPr>
            <a:stCxn id="134" idx="6"/>
            <a:endCxn id="133" idx="1"/>
          </p:cNvCxnSpPr>
          <p:nvPr/>
        </p:nvCxnSpPr>
        <p:spPr>
          <a:xfrm>
            <a:off x="6701744" y="2985218"/>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F390FAC5-2D9E-4C2A-82AD-F2B8565271BB}"/>
              </a:ext>
            </a:extLst>
          </p:cNvPr>
          <p:cNvSpPr txBox="1"/>
          <p:nvPr/>
        </p:nvSpPr>
        <p:spPr>
          <a:xfrm>
            <a:off x="5920697" y="2877269"/>
            <a:ext cx="466794"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142" name="テキスト ボックス 141">
            <a:extLst>
              <a:ext uri="{FF2B5EF4-FFF2-40B4-BE49-F238E27FC236}">
                <a16:creationId xmlns:a16="http://schemas.microsoft.com/office/drawing/2014/main" id="{A639539F-1377-4DA4-A52E-9273094BE967}"/>
              </a:ext>
            </a:extLst>
          </p:cNvPr>
          <p:cNvSpPr txBox="1"/>
          <p:nvPr/>
        </p:nvSpPr>
        <p:spPr>
          <a:xfrm>
            <a:off x="6779841" y="2877269"/>
            <a:ext cx="460382"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43" name="テキスト ボックス 142">
            <a:extLst>
              <a:ext uri="{FF2B5EF4-FFF2-40B4-BE49-F238E27FC236}">
                <a16:creationId xmlns:a16="http://schemas.microsoft.com/office/drawing/2014/main" id="{7F8FF857-729C-4EC8-B87E-A47B37B9FDDC}"/>
              </a:ext>
            </a:extLst>
          </p:cNvPr>
          <p:cNvSpPr txBox="1"/>
          <p:nvPr/>
        </p:nvSpPr>
        <p:spPr>
          <a:xfrm>
            <a:off x="6313076" y="3261769"/>
            <a:ext cx="466794"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145" name="テキスト ボックス 144">
            <a:extLst>
              <a:ext uri="{FF2B5EF4-FFF2-40B4-BE49-F238E27FC236}">
                <a16:creationId xmlns:a16="http://schemas.microsoft.com/office/drawing/2014/main" id="{86C3D306-B997-4620-B9A5-C31BD646F1D1}"/>
              </a:ext>
            </a:extLst>
          </p:cNvPr>
          <p:cNvSpPr txBox="1"/>
          <p:nvPr/>
        </p:nvSpPr>
        <p:spPr>
          <a:xfrm>
            <a:off x="5454337" y="2479569"/>
            <a:ext cx="872355" cy="253916"/>
          </a:xfrm>
          <a:prstGeom prst="rect">
            <a:avLst/>
          </a:prstGeom>
          <a:noFill/>
        </p:spPr>
        <p:txBody>
          <a:bodyPr wrap="none" rtlCol="0">
            <a:spAutoFit/>
          </a:bodyPr>
          <a:lstStyle/>
          <a:p>
            <a:r>
              <a:rPr kumimoji="1" lang="en-US" altLang="ja-JP" sz="1050" dirty="0"/>
              <a:t>3. </a:t>
            </a:r>
            <a:r>
              <a:rPr kumimoji="1" lang="ja-JP" altLang="en-US" sz="1050" dirty="0"/>
              <a:t>酵素改変</a:t>
            </a:r>
          </a:p>
        </p:txBody>
      </p:sp>
      <p:cxnSp>
        <p:nvCxnSpPr>
          <p:cNvPr id="146" name="直線コネクタ 145">
            <a:extLst>
              <a:ext uri="{FF2B5EF4-FFF2-40B4-BE49-F238E27FC236}">
                <a16:creationId xmlns:a16="http://schemas.microsoft.com/office/drawing/2014/main" id="{EFFD1462-CBD0-4F6B-A923-6EEAB56C2F32}"/>
              </a:ext>
            </a:extLst>
          </p:cNvPr>
          <p:cNvCxnSpPr>
            <a:cxnSpLocks/>
          </p:cNvCxnSpPr>
          <p:nvPr/>
        </p:nvCxnSpPr>
        <p:spPr>
          <a:xfrm>
            <a:off x="5494904" y="2733485"/>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EF2B9542-2C64-48E6-ABF2-56D518B67DBF}"/>
              </a:ext>
            </a:extLst>
          </p:cNvPr>
          <p:cNvSpPr txBox="1"/>
          <p:nvPr/>
        </p:nvSpPr>
        <p:spPr>
          <a:xfrm>
            <a:off x="7555263" y="2441725"/>
            <a:ext cx="1680268" cy="253916"/>
          </a:xfrm>
          <a:prstGeom prst="rect">
            <a:avLst/>
          </a:prstGeom>
          <a:noFill/>
        </p:spPr>
        <p:txBody>
          <a:bodyPr wrap="none" rtlCol="0">
            <a:spAutoFit/>
          </a:bodyPr>
          <a:lstStyle/>
          <a:p>
            <a:r>
              <a:rPr kumimoji="1" lang="en-US" altLang="ja-JP" sz="1050" dirty="0"/>
              <a:t>4. </a:t>
            </a:r>
            <a:r>
              <a:rPr kumimoji="1" lang="ja-JP" altLang="en-US" sz="1050" dirty="0"/>
              <a:t>細胞・微生物設計・構築</a:t>
            </a:r>
          </a:p>
        </p:txBody>
      </p:sp>
      <p:cxnSp>
        <p:nvCxnSpPr>
          <p:cNvPr id="148" name="直線コネクタ 147">
            <a:extLst>
              <a:ext uri="{FF2B5EF4-FFF2-40B4-BE49-F238E27FC236}">
                <a16:creationId xmlns:a16="http://schemas.microsoft.com/office/drawing/2014/main" id="{76405CF4-80F5-45BF-87D9-E9E2F7A60A94}"/>
              </a:ext>
            </a:extLst>
          </p:cNvPr>
          <p:cNvCxnSpPr>
            <a:cxnSpLocks/>
          </p:cNvCxnSpPr>
          <p:nvPr/>
        </p:nvCxnSpPr>
        <p:spPr>
          <a:xfrm>
            <a:off x="7586435" y="2711071"/>
            <a:ext cx="1795463"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9" name="円/楕円 10">
            <a:extLst>
              <a:ext uri="{FF2B5EF4-FFF2-40B4-BE49-F238E27FC236}">
                <a16:creationId xmlns:a16="http://schemas.microsoft.com/office/drawing/2014/main" id="{8FC258E8-2AC7-45EE-B641-FE4475839DFC}"/>
              </a:ext>
            </a:extLst>
          </p:cNvPr>
          <p:cNvSpPr/>
          <p:nvPr/>
        </p:nvSpPr>
        <p:spPr>
          <a:xfrm>
            <a:off x="10158313" y="377689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0" name="円/楕円 10">
            <a:extLst>
              <a:ext uri="{FF2B5EF4-FFF2-40B4-BE49-F238E27FC236}">
                <a16:creationId xmlns:a16="http://schemas.microsoft.com/office/drawing/2014/main" id="{5745374D-BB19-4A1F-8303-62B1AD0129D9}"/>
              </a:ext>
            </a:extLst>
          </p:cNvPr>
          <p:cNvSpPr/>
          <p:nvPr/>
        </p:nvSpPr>
        <p:spPr>
          <a:xfrm>
            <a:off x="11387367" y="377689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cxnSp>
        <p:nvCxnSpPr>
          <p:cNvPr id="151" name="直線矢印コネクタ 150">
            <a:extLst>
              <a:ext uri="{FF2B5EF4-FFF2-40B4-BE49-F238E27FC236}">
                <a16:creationId xmlns:a16="http://schemas.microsoft.com/office/drawing/2014/main" id="{DA144FC9-E5F0-44C9-967D-3E8D934F1291}"/>
              </a:ext>
            </a:extLst>
          </p:cNvPr>
          <p:cNvCxnSpPr>
            <a:stCxn id="149" idx="6"/>
          </p:cNvCxnSpPr>
          <p:nvPr/>
        </p:nvCxnSpPr>
        <p:spPr>
          <a:xfrm>
            <a:off x="10416163" y="3904579"/>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2" name="テキスト ボックス 151">
            <a:extLst>
              <a:ext uri="{FF2B5EF4-FFF2-40B4-BE49-F238E27FC236}">
                <a16:creationId xmlns:a16="http://schemas.microsoft.com/office/drawing/2014/main" id="{65B80688-AA43-4F7A-976F-D6B189880AE4}"/>
              </a:ext>
            </a:extLst>
          </p:cNvPr>
          <p:cNvSpPr txBox="1"/>
          <p:nvPr/>
        </p:nvSpPr>
        <p:spPr>
          <a:xfrm>
            <a:off x="10536677" y="3924541"/>
            <a:ext cx="652743" cy="215444"/>
          </a:xfrm>
          <a:prstGeom prst="rect">
            <a:avLst/>
          </a:prstGeom>
          <a:noFill/>
        </p:spPr>
        <p:txBody>
          <a:bodyPr wrap="none" rtlCol="0">
            <a:spAutoFit/>
          </a:bodyPr>
          <a:lstStyle/>
          <a:p>
            <a:r>
              <a:rPr kumimoji="1" lang="ja-JP" altLang="en-US" sz="800" dirty="0"/>
              <a:t>精製酵素</a:t>
            </a:r>
            <a:r>
              <a:rPr kumimoji="1" lang="en-US" altLang="ja-JP" sz="800" dirty="0"/>
              <a:t>a</a:t>
            </a:r>
            <a:endParaRPr kumimoji="1" lang="ja-JP" altLang="en-US" sz="800" dirty="0"/>
          </a:p>
        </p:txBody>
      </p:sp>
      <p:sp>
        <p:nvSpPr>
          <p:cNvPr id="153" name="四角形: 角を丸くする 152">
            <a:extLst>
              <a:ext uri="{FF2B5EF4-FFF2-40B4-BE49-F238E27FC236}">
                <a16:creationId xmlns:a16="http://schemas.microsoft.com/office/drawing/2014/main" id="{CBE79CC5-8B62-493F-B51D-E768918C7D1C}"/>
              </a:ext>
            </a:extLst>
          </p:cNvPr>
          <p:cNvSpPr/>
          <p:nvPr/>
        </p:nvSpPr>
        <p:spPr>
          <a:xfrm>
            <a:off x="10103964" y="3087679"/>
            <a:ext cx="971203" cy="435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5" name="円/楕円 10">
            <a:extLst>
              <a:ext uri="{FF2B5EF4-FFF2-40B4-BE49-F238E27FC236}">
                <a16:creationId xmlns:a16="http://schemas.microsoft.com/office/drawing/2014/main" id="{95B16379-A047-40A2-86D0-2CB4F047F546}"/>
              </a:ext>
            </a:extLst>
          </p:cNvPr>
          <p:cNvSpPr/>
          <p:nvPr/>
        </p:nvSpPr>
        <p:spPr>
          <a:xfrm>
            <a:off x="10525472" y="321335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酵素</a:t>
            </a:r>
            <a:r>
              <a:rPr kumimoji="1" lang="en-US" altLang="ja-JP" sz="700" dirty="0">
                <a:solidFill>
                  <a:schemeClr val="tx1"/>
                </a:solidFill>
              </a:rPr>
              <a:t>a</a:t>
            </a:r>
          </a:p>
        </p:txBody>
      </p:sp>
      <p:sp>
        <p:nvSpPr>
          <p:cNvPr id="163" name="テキスト ボックス 162">
            <a:extLst>
              <a:ext uri="{FF2B5EF4-FFF2-40B4-BE49-F238E27FC236}">
                <a16:creationId xmlns:a16="http://schemas.microsoft.com/office/drawing/2014/main" id="{321D413E-998E-4D6E-9112-E5D8AEB51495}"/>
              </a:ext>
            </a:extLst>
          </p:cNvPr>
          <p:cNvSpPr txBox="1"/>
          <p:nvPr/>
        </p:nvSpPr>
        <p:spPr>
          <a:xfrm>
            <a:off x="10715172" y="3087678"/>
            <a:ext cx="389850" cy="215444"/>
          </a:xfrm>
          <a:prstGeom prst="rect">
            <a:avLst/>
          </a:prstGeom>
          <a:noFill/>
        </p:spPr>
        <p:txBody>
          <a:bodyPr wrap="none" rtlCol="0">
            <a:spAutoFit/>
          </a:bodyPr>
          <a:lstStyle/>
          <a:p>
            <a:r>
              <a:rPr kumimoji="1" lang="ja-JP" altLang="en-US" sz="800" dirty="0"/>
              <a:t>細胞</a:t>
            </a:r>
          </a:p>
        </p:txBody>
      </p:sp>
      <p:cxnSp>
        <p:nvCxnSpPr>
          <p:cNvPr id="167" name="直線矢印コネクタ 166">
            <a:extLst>
              <a:ext uri="{FF2B5EF4-FFF2-40B4-BE49-F238E27FC236}">
                <a16:creationId xmlns:a16="http://schemas.microsoft.com/office/drawing/2014/main" id="{5516C641-23C7-449E-B6BC-DB713BC07FD8}"/>
              </a:ext>
            </a:extLst>
          </p:cNvPr>
          <p:cNvCxnSpPr>
            <a:stCxn id="155" idx="4"/>
            <a:endCxn id="152" idx="0"/>
          </p:cNvCxnSpPr>
          <p:nvPr/>
        </p:nvCxnSpPr>
        <p:spPr>
          <a:xfrm>
            <a:off x="10654397" y="3468718"/>
            <a:ext cx="208652" cy="4558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8" name="テキスト ボックス 167">
            <a:extLst>
              <a:ext uri="{FF2B5EF4-FFF2-40B4-BE49-F238E27FC236}">
                <a16:creationId xmlns:a16="http://schemas.microsoft.com/office/drawing/2014/main" id="{0370403A-5666-4A2D-80E5-85C6A15A06C6}"/>
              </a:ext>
            </a:extLst>
          </p:cNvPr>
          <p:cNvSpPr txBox="1"/>
          <p:nvPr/>
        </p:nvSpPr>
        <p:spPr>
          <a:xfrm>
            <a:off x="10762729" y="3571568"/>
            <a:ext cx="338554" cy="184666"/>
          </a:xfrm>
          <a:prstGeom prst="rect">
            <a:avLst/>
          </a:prstGeom>
          <a:noFill/>
        </p:spPr>
        <p:txBody>
          <a:bodyPr wrap="none" rtlCol="0">
            <a:spAutoFit/>
          </a:bodyPr>
          <a:lstStyle/>
          <a:p>
            <a:r>
              <a:rPr kumimoji="1" lang="ja-JP" altLang="en-US" sz="600" dirty="0"/>
              <a:t>精製</a:t>
            </a:r>
          </a:p>
        </p:txBody>
      </p:sp>
      <p:sp>
        <p:nvSpPr>
          <p:cNvPr id="170" name="テキスト ボックス 169">
            <a:extLst>
              <a:ext uri="{FF2B5EF4-FFF2-40B4-BE49-F238E27FC236}">
                <a16:creationId xmlns:a16="http://schemas.microsoft.com/office/drawing/2014/main" id="{7B18E817-3092-45D7-A1F7-C2689D20C44F}"/>
              </a:ext>
            </a:extLst>
          </p:cNvPr>
          <p:cNvSpPr txBox="1"/>
          <p:nvPr/>
        </p:nvSpPr>
        <p:spPr>
          <a:xfrm>
            <a:off x="9912725" y="2737152"/>
            <a:ext cx="1483098" cy="253916"/>
          </a:xfrm>
          <a:prstGeom prst="rect">
            <a:avLst/>
          </a:prstGeom>
          <a:noFill/>
        </p:spPr>
        <p:txBody>
          <a:bodyPr wrap="none" rtlCol="0">
            <a:spAutoFit/>
          </a:bodyPr>
          <a:lstStyle/>
          <a:p>
            <a:r>
              <a:rPr kumimoji="1" lang="ja-JP" altLang="en-US" sz="1050" dirty="0"/>
              <a:t>酵素の高生産系の設計</a:t>
            </a:r>
            <a:endParaRPr kumimoji="1" lang="en-US" altLang="ja-JP" sz="1050" dirty="0"/>
          </a:p>
        </p:txBody>
      </p:sp>
      <p:sp>
        <p:nvSpPr>
          <p:cNvPr id="171" name="テキスト ボックス 170">
            <a:extLst>
              <a:ext uri="{FF2B5EF4-FFF2-40B4-BE49-F238E27FC236}">
                <a16:creationId xmlns:a16="http://schemas.microsoft.com/office/drawing/2014/main" id="{05582A7F-088A-44E5-8DD7-9E494F1A2E96}"/>
              </a:ext>
            </a:extLst>
          </p:cNvPr>
          <p:cNvSpPr txBox="1"/>
          <p:nvPr/>
        </p:nvSpPr>
        <p:spPr>
          <a:xfrm>
            <a:off x="10025372" y="3110554"/>
            <a:ext cx="644728" cy="184666"/>
          </a:xfrm>
          <a:prstGeom prst="rect">
            <a:avLst/>
          </a:prstGeom>
          <a:noFill/>
        </p:spPr>
        <p:txBody>
          <a:bodyPr wrap="none" rtlCol="0">
            <a:spAutoFit/>
          </a:bodyPr>
          <a:lstStyle/>
          <a:p>
            <a:r>
              <a:rPr kumimoji="1" lang="ja-JP" altLang="en-US" sz="600" dirty="0"/>
              <a:t>タンパク質発現</a:t>
            </a:r>
          </a:p>
        </p:txBody>
      </p:sp>
      <p:sp>
        <p:nvSpPr>
          <p:cNvPr id="172" name="テキスト ボックス 171">
            <a:extLst>
              <a:ext uri="{FF2B5EF4-FFF2-40B4-BE49-F238E27FC236}">
                <a16:creationId xmlns:a16="http://schemas.microsoft.com/office/drawing/2014/main" id="{2BE679C7-C157-452F-B63A-42A84B64B8C8}"/>
              </a:ext>
            </a:extLst>
          </p:cNvPr>
          <p:cNvSpPr txBox="1"/>
          <p:nvPr/>
        </p:nvSpPr>
        <p:spPr>
          <a:xfrm>
            <a:off x="7811307" y="2732646"/>
            <a:ext cx="1752403" cy="253916"/>
          </a:xfrm>
          <a:prstGeom prst="rect">
            <a:avLst/>
          </a:prstGeom>
          <a:noFill/>
        </p:spPr>
        <p:txBody>
          <a:bodyPr wrap="none" rtlCol="0">
            <a:spAutoFit/>
          </a:bodyPr>
          <a:lstStyle/>
          <a:p>
            <a:r>
              <a:rPr kumimoji="1" lang="ja-JP" altLang="en-US" sz="1050" dirty="0"/>
              <a:t>目的分子の高生産系の設計</a:t>
            </a:r>
            <a:endParaRPr kumimoji="1" lang="en-US" altLang="ja-JP" sz="1050" dirty="0"/>
          </a:p>
        </p:txBody>
      </p:sp>
      <p:sp>
        <p:nvSpPr>
          <p:cNvPr id="66" name="テキスト ボックス 65">
            <a:extLst>
              <a:ext uri="{FF2B5EF4-FFF2-40B4-BE49-F238E27FC236}">
                <a16:creationId xmlns:a16="http://schemas.microsoft.com/office/drawing/2014/main" id="{07E76376-717C-494F-95CC-6100E1C3F33F}"/>
              </a:ext>
            </a:extLst>
          </p:cNvPr>
          <p:cNvSpPr txBox="1"/>
          <p:nvPr/>
        </p:nvSpPr>
        <p:spPr>
          <a:xfrm>
            <a:off x="505437" y="2035804"/>
            <a:ext cx="6103620" cy="369332"/>
          </a:xfrm>
          <a:prstGeom prst="rect">
            <a:avLst/>
          </a:prstGeom>
          <a:noFill/>
        </p:spPr>
        <p:txBody>
          <a:bodyPr wrap="square">
            <a:spAutoFit/>
          </a:bodyPr>
          <a:lstStyle/>
          <a:p>
            <a:r>
              <a:rPr kumimoji="1" lang="ja-JP" altLang="en-US" sz="1800" dirty="0"/>
              <a:t>目的分子への反応が未知</a:t>
            </a:r>
            <a:endParaRPr lang="ja-JP" altLang="en-US" dirty="0"/>
          </a:p>
        </p:txBody>
      </p:sp>
      <p:sp>
        <p:nvSpPr>
          <p:cNvPr id="67" name="テキスト ボックス 66">
            <a:extLst>
              <a:ext uri="{FF2B5EF4-FFF2-40B4-BE49-F238E27FC236}">
                <a16:creationId xmlns:a16="http://schemas.microsoft.com/office/drawing/2014/main" id="{41E948A1-F7DC-4C97-B5FC-4F2B7991D513}"/>
              </a:ext>
            </a:extLst>
          </p:cNvPr>
          <p:cNvSpPr txBox="1"/>
          <p:nvPr/>
        </p:nvSpPr>
        <p:spPr>
          <a:xfrm>
            <a:off x="3444086" y="2041518"/>
            <a:ext cx="2728114" cy="369332"/>
          </a:xfrm>
          <a:prstGeom prst="rect">
            <a:avLst/>
          </a:prstGeom>
          <a:noFill/>
        </p:spPr>
        <p:txBody>
          <a:bodyPr wrap="square">
            <a:spAutoFit/>
          </a:bodyPr>
          <a:lstStyle/>
          <a:p>
            <a:r>
              <a:rPr kumimoji="1" lang="ja-JP" altLang="en-US" sz="1800" dirty="0"/>
              <a:t>目的分子への反応が未知</a:t>
            </a:r>
            <a:endParaRPr lang="ja-JP" altLang="en-US" dirty="0"/>
          </a:p>
        </p:txBody>
      </p:sp>
      <p:sp>
        <p:nvSpPr>
          <p:cNvPr id="69" name="テキスト ボックス 68">
            <a:extLst>
              <a:ext uri="{FF2B5EF4-FFF2-40B4-BE49-F238E27FC236}">
                <a16:creationId xmlns:a16="http://schemas.microsoft.com/office/drawing/2014/main" id="{715A9E28-1DEE-4406-BA25-CCC9995E79F7}"/>
              </a:ext>
            </a:extLst>
          </p:cNvPr>
          <p:cNvSpPr txBox="1"/>
          <p:nvPr/>
        </p:nvSpPr>
        <p:spPr>
          <a:xfrm>
            <a:off x="3340446" y="4060770"/>
            <a:ext cx="2226689" cy="369332"/>
          </a:xfrm>
          <a:prstGeom prst="rect">
            <a:avLst/>
          </a:prstGeom>
          <a:noFill/>
        </p:spPr>
        <p:txBody>
          <a:bodyPr wrap="square">
            <a:spAutoFit/>
          </a:bodyPr>
          <a:lstStyle/>
          <a:p>
            <a:r>
              <a:rPr kumimoji="1" lang="ja-JP" altLang="en-US" sz="1800" dirty="0"/>
              <a:t>酵素遺伝子が未知</a:t>
            </a:r>
            <a:endParaRPr lang="ja-JP" altLang="en-US" dirty="0"/>
          </a:p>
        </p:txBody>
      </p:sp>
      <p:sp>
        <p:nvSpPr>
          <p:cNvPr id="71" name="テキスト ボックス 70">
            <a:extLst>
              <a:ext uri="{FF2B5EF4-FFF2-40B4-BE49-F238E27FC236}">
                <a16:creationId xmlns:a16="http://schemas.microsoft.com/office/drawing/2014/main" id="{EE53741F-B246-4FF3-A745-C12B93E6BBD0}"/>
              </a:ext>
            </a:extLst>
          </p:cNvPr>
          <p:cNvSpPr txBox="1"/>
          <p:nvPr/>
        </p:nvSpPr>
        <p:spPr>
          <a:xfrm>
            <a:off x="5440852" y="4057924"/>
            <a:ext cx="2226689" cy="369332"/>
          </a:xfrm>
          <a:prstGeom prst="rect">
            <a:avLst/>
          </a:prstGeom>
          <a:noFill/>
        </p:spPr>
        <p:txBody>
          <a:bodyPr wrap="square">
            <a:spAutoFit/>
          </a:bodyPr>
          <a:lstStyle/>
          <a:p>
            <a:r>
              <a:rPr kumimoji="1" lang="ja-JP" altLang="en-US" sz="1800" dirty="0"/>
              <a:t>酵素遺伝子が既知</a:t>
            </a:r>
            <a:endParaRPr lang="ja-JP" altLang="en-US" dirty="0"/>
          </a:p>
        </p:txBody>
      </p:sp>
      <p:sp>
        <p:nvSpPr>
          <p:cNvPr id="11" name="テキスト ボックス 10">
            <a:extLst>
              <a:ext uri="{FF2B5EF4-FFF2-40B4-BE49-F238E27FC236}">
                <a16:creationId xmlns:a16="http://schemas.microsoft.com/office/drawing/2014/main" id="{435556E3-8D66-4AF8-BF02-986F20840B39}"/>
              </a:ext>
            </a:extLst>
          </p:cNvPr>
          <p:cNvSpPr txBox="1"/>
          <p:nvPr/>
        </p:nvSpPr>
        <p:spPr>
          <a:xfrm>
            <a:off x="864084" y="3642426"/>
            <a:ext cx="2063385" cy="415498"/>
          </a:xfrm>
          <a:prstGeom prst="rect">
            <a:avLst/>
          </a:prstGeom>
          <a:noFill/>
        </p:spPr>
        <p:txBody>
          <a:bodyPr wrap="none" rtlCol="0">
            <a:spAutoFit/>
          </a:bodyPr>
          <a:lstStyle/>
          <a:p>
            <a:r>
              <a:rPr kumimoji="1" lang="ja-JP" altLang="en-US" sz="1050" dirty="0"/>
              <a:t>逆合成解析</a:t>
            </a:r>
            <a:endParaRPr kumimoji="1" lang="en-US" altLang="ja-JP" sz="1050" dirty="0"/>
          </a:p>
          <a:p>
            <a:r>
              <a:rPr kumimoji="1" lang="ja-JP" altLang="en-US" sz="1050" dirty="0"/>
              <a:t>ゲノムスケールでの代謝経路の把握</a:t>
            </a:r>
          </a:p>
        </p:txBody>
      </p:sp>
    </p:spTree>
    <p:extLst>
      <p:ext uri="{BB962C8B-B14F-4D97-AF65-F5344CB8AC3E}">
        <p14:creationId xmlns:p14="http://schemas.microsoft.com/office/powerpoint/2010/main" val="30648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lang="ja-JP" altLang="en-US" sz="2700" dirty="0"/>
              <a:t>どのような事業が想定されるか？技術的優位性をどこに築くか・知財戦略は？</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1005839"/>
            <a:ext cx="11341887" cy="4328364"/>
          </a:xfrm>
        </p:spPr>
        <p:txBody>
          <a:bodyPr/>
          <a:lstStyle/>
          <a:p>
            <a:r>
              <a:rPr lang="ja-JP" altLang="en-US" dirty="0"/>
              <a:t>想定事業される事業</a:t>
            </a:r>
            <a:endParaRPr lang="en-US" altLang="ja-JP" dirty="0"/>
          </a:p>
          <a:p>
            <a:pPr marL="342900" indent="-342900">
              <a:buFont typeface="Wingdings" panose="05000000000000000000" pitchFamily="2" charset="2"/>
              <a:buChar char="Ø"/>
            </a:pPr>
            <a:r>
              <a:rPr lang="ja-JP" altLang="en-US" sz="1800" dirty="0"/>
              <a:t>自動化システム・装置の販売</a:t>
            </a:r>
            <a:endParaRPr lang="en-US" altLang="ja-JP" sz="1800" dirty="0"/>
          </a:p>
          <a:p>
            <a:pPr marL="342900" indent="-342900">
              <a:buFont typeface="Wingdings" panose="05000000000000000000" pitchFamily="2" charset="2"/>
              <a:buChar char="Ø"/>
            </a:pPr>
            <a:r>
              <a:rPr lang="ja-JP" altLang="en-US" sz="1800" dirty="0"/>
              <a:t>酵素</a:t>
            </a:r>
            <a:r>
              <a:rPr lang="en-US" altLang="ja-JP" sz="1800" dirty="0"/>
              <a:t>IP</a:t>
            </a:r>
            <a:r>
              <a:rPr lang="ja-JP" altLang="en-US" sz="1800" dirty="0"/>
              <a:t>、物質生産系</a:t>
            </a:r>
            <a:r>
              <a:rPr lang="en-US" altLang="ja-JP" sz="1800" dirty="0"/>
              <a:t>IP</a:t>
            </a:r>
            <a:r>
              <a:rPr lang="ja-JP" altLang="en-US" sz="1800" dirty="0"/>
              <a:t>のライセンシング</a:t>
            </a:r>
            <a:endParaRPr lang="en-US" altLang="ja-JP" sz="1800" dirty="0"/>
          </a:p>
          <a:p>
            <a:pPr marL="342900" indent="-342900">
              <a:buFont typeface="Wingdings" panose="05000000000000000000" pitchFamily="2" charset="2"/>
              <a:buChar char="Ø"/>
            </a:pPr>
            <a:r>
              <a:rPr lang="ja-JP" altLang="en-US" sz="1800" dirty="0"/>
              <a:t>研究開発、実験受託（酵素、物質生産系）</a:t>
            </a:r>
            <a:endParaRPr lang="en-US" altLang="ja-JP" sz="1800" dirty="0"/>
          </a:p>
          <a:p>
            <a:pPr marL="342900" indent="-342900">
              <a:buFont typeface="Wingdings" panose="05000000000000000000" pitchFamily="2" charset="2"/>
              <a:buChar char="Ø"/>
            </a:pPr>
            <a:r>
              <a:rPr lang="ja-JP" altLang="en-US" sz="1800" dirty="0"/>
              <a:t>酵素・化学品の製造・販売</a:t>
            </a:r>
            <a:endParaRPr lang="en-US" altLang="ja-JP" sz="1800" dirty="0"/>
          </a:p>
          <a:p>
            <a:endParaRPr lang="en-US" altLang="ja-JP" sz="1400" dirty="0"/>
          </a:p>
          <a:p>
            <a:endParaRPr lang="en-US" altLang="ja-JP" sz="1400" dirty="0"/>
          </a:p>
          <a:p>
            <a:endParaRPr lang="en-US" altLang="ja-JP" sz="1400" dirty="0"/>
          </a:p>
          <a:p>
            <a:r>
              <a:rPr lang="ja-JP" altLang="en-US" sz="2000" dirty="0"/>
              <a:t>調査ポイント</a:t>
            </a:r>
            <a:endParaRPr lang="en-US" altLang="ja-JP" sz="2000" dirty="0"/>
          </a:p>
          <a:p>
            <a:pPr marL="342900" indent="-342900">
              <a:buFont typeface="Wingdings" panose="05000000000000000000" pitchFamily="2" charset="2"/>
              <a:buChar char="Ø"/>
            </a:pPr>
            <a:r>
              <a:rPr lang="ja-JP" altLang="en-US" sz="1400" dirty="0"/>
              <a:t>競合がどのような顧客価値を提供しようとしているか</a:t>
            </a:r>
            <a:endParaRPr lang="en-US" altLang="ja-JP" sz="1400" dirty="0"/>
          </a:p>
          <a:p>
            <a:pPr marL="342900" indent="-342900">
              <a:buFont typeface="Wingdings" panose="05000000000000000000" pitchFamily="2" charset="2"/>
              <a:buChar char="Ø"/>
            </a:pPr>
            <a:r>
              <a:rPr lang="ja-JP" altLang="en-US" sz="1400" dirty="0"/>
              <a:t>競合の技術の成熟度・</a:t>
            </a:r>
            <a:r>
              <a:rPr lang="en-US" altLang="ja-JP" sz="1400" dirty="0"/>
              <a:t>IP</a:t>
            </a:r>
            <a:r>
              <a:rPr lang="ja-JP" altLang="en-US" sz="1400" dirty="0"/>
              <a:t>の状況</a:t>
            </a:r>
            <a:endParaRPr lang="en-US" altLang="ja-JP" sz="1400" dirty="0"/>
          </a:p>
          <a:p>
            <a:pPr marL="342900" indent="-342900">
              <a:buFont typeface="Wingdings" panose="05000000000000000000" pitchFamily="2" charset="2"/>
              <a:buChar char="Ø"/>
            </a:pPr>
            <a:r>
              <a:rPr lang="en-US" altLang="ja-JP" sz="1400" dirty="0"/>
              <a:t>YOKOGAWA</a:t>
            </a:r>
            <a:r>
              <a:rPr lang="ja-JP" altLang="en-US" sz="1400" dirty="0"/>
              <a:t>のバリュープロポジションは？</a:t>
            </a:r>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104" name="四角形: 角を丸くする 103">
            <a:extLst>
              <a:ext uri="{FF2B5EF4-FFF2-40B4-BE49-F238E27FC236}">
                <a16:creationId xmlns:a16="http://schemas.microsoft.com/office/drawing/2014/main" id="{2FEAB63B-5EF6-46EF-8838-D7EF3C9B11A8}"/>
              </a:ext>
            </a:extLst>
          </p:cNvPr>
          <p:cNvSpPr/>
          <p:nvPr/>
        </p:nvSpPr>
        <p:spPr>
          <a:xfrm>
            <a:off x="6449604" y="2210203"/>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5" name="四角形: 角を丸くする 104">
            <a:extLst>
              <a:ext uri="{FF2B5EF4-FFF2-40B4-BE49-F238E27FC236}">
                <a16:creationId xmlns:a16="http://schemas.microsoft.com/office/drawing/2014/main" id="{97F2CDA2-9EDD-4645-BB08-FA71D4B1E8F6}"/>
              </a:ext>
            </a:extLst>
          </p:cNvPr>
          <p:cNvSpPr/>
          <p:nvPr/>
        </p:nvSpPr>
        <p:spPr>
          <a:xfrm>
            <a:off x="9845793" y="2974134"/>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106" name="四角形: 角を丸くする 105">
            <a:extLst>
              <a:ext uri="{FF2B5EF4-FFF2-40B4-BE49-F238E27FC236}">
                <a16:creationId xmlns:a16="http://schemas.microsoft.com/office/drawing/2014/main" id="{01CEF2E5-F1DC-4426-9DAF-8E5D78AF84E4}"/>
              </a:ext>
            </a:extLst>
          </p:cNvPr>
          <p:cNvSpPr/>
          <p:nvPr/>
        </p:nvSpPr>
        <p:spPr>
          <a:xfrm>
            <a:off x="6593078" y="2774541"/>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07" name="四角形: 角を丸くする 106">
            <a:extLst>
              <a:ext uri="{FF2B5EF4-FFF2-40B4-BE49-F238E27FC236}">
                <a16:creationId xmlns:a16="http://schemas.microsoft.com/office/drawing/2014/main" id="{B3EEDC17-6E5A-41D9-88A2-80ECEEC244E9}"/>
              </a:ext>
            </a:extLst>
          </p:cNvPr>
          <p:cNvSpPr/>
          <p:nvPr/>
        </p:nvSpPr>
        <p:spPr>
          <a:xfrm>
            <a:off x="6606451" y="3687609"/>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14" name="四角形: 角を丸くする 113">
            <a:extLst>
              <a:ext uri="{FF2B5EF4-FFF2-40B4-BE49-F238E27FC236}">
                <a16:creationId xmlns:a16="http://schemas.microsoft.com/office/drawing/2014/main" id="{C256D661-DA11-4A26-9BB4-DFF55AC12DB2}"/>
              </a:ext>
            </a:extLst>
          </p:cNvPr>
          <p:cNvSpPr/>
          <p:nvPr/>
        </p:nvSpPr>
        <p:spPr>
          <a:xfrm>
            <a:off x="9922908" y="2539891"/>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7" name="四角形: 角を丸くする 116">
            <a:extLst>
              <a:ext uri="{FF2B5EF4-FFF2-40B4-BE49-F238E27FC236}">
                <a16:creationId xmlns:a16="http://schemas.microsoft.com/office/drawing/2014/main" id="{024CB689-5C7E-4AAE-9E22-646DC33748ED}"/>
              </a:ext>
            </a:extLst>
          </p:cNvPr>
          <p:cNvSpPr/>
          <p:nvPr/>
        </p:nvSpPr>
        <p:spPr>
          <a:xfrm>
            <a:off x="9917780" y="2217304"/>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8" name="四角形: 角を丸くする 117">
            <a:extLst>
              <a:ext uri="{FF2B5EF4-FFF2-40B4-BE49-F238E27FC236}">
                <a16:creationId xmlns:a16="http://schemas.microsoft.com/office/drawing/2014/main" id="{1E137359-8D90-4CB4-B1D1-8D6196F569B7}"/>
              </a:ext>
            </a:extLst>
          </p:cNvPr>
          <p:cNvSpPr/>
          <p:nvPr/>
        </p:nvSpPr>
        <p:spPr>
          <a:xfrm>
            <a:off x="9955691" y="3592720"/>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9" name="四角形: 角を丸くする 118">
            <a:extLst>
              <a:ext uri="{FF2B5EF4-FFF2-40B4-BE49-F238E27FC236}">
                <a16:creationId xmlns:a16="http://schemas.microsoft.com/office/drawing/2014/main" id="{AFAAC301-CF53-4608-8C5B-A204519A6841}"/>
              </a:ext>
            </a:extLst>
          </p:cNvPr>
          <p:cNvSpPr/>
          <p:nvPr/>
        </p:nvSpPr>
        <p:spPr>
          <a:xfrm>
            <a:off x="9959556" y="32903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2" name="四角形: 角を丸くする 121">
            <a:extLst>
              <a:ext uri="{FF2B5EF4-FFF2-40B4-BE49-F238E27FC236}">
                <a16:creationId xmlns:a16="http://schemas.microsoft.com/office/drawing/2014/main" id="{7DA3B792-0673-4710-B06D-8782A8A0F82D}"/>
              </a:ext>
            </a:extLst>
          </p:cNvPr>
          <p:cNvSpPr/>
          <p:nvPr/>
        </p:nvSpPr>
        <p:spPr>
          <a:xfrm>
            <a:off x="9955691" y="392246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3" name="四角形: 角を丸くする 122">
            <a:extLst>
              <a:ext uri="{FF2B5EF4-FFF2-40B4-BE49-F238E27FC236}">
                <a16:creationId xmlns:a16="http://schemas.microsoft.com/office/drawing/2014/main" id="{24EAE8BD-1D54-4947-9DFA-45D618E6B6DD}"/>
              </a:ext>
            </a:extLst>
          </p:cNvPr>
          <p:cNvSpPr/>
          <p:nvPr/>
        </p:nvSpPr>
        <p:spPr>
          <a:xfrm>
            <a:off x="9844720" y="4469509"/>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7" name="テキスト ボックス 219">
            <a:extLst>
              <a:ext uri="{FF2B5EF4-FFF2-40B4-BE49-F238E27FC236}">
                <a16:creationId xmlns:a16="http://schemas.microsoft.com/office/drawing/2014/main" id="{4BB1BE60-2016-47A1-AF05-D29BFE022CB0}"/>
              </a:ext>
            </a:extLst>
          </p:cNvPr>
          <p:cNvSpPr txBox="1"/>
          <p:nvPr/>
        </p:nvSpPr>
        <p:spPr>
          <a:xfrm>
            <a:off x="6658468" y="2292858"/>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129" name="テキスト ボックス 220">
            <a:extLst>
              <a:ext uri="{FF2B5EF4-FFF2-40B4-BE49-F238E27FC236}">
                <a16:creationId xmlns:a16="http://schemas.microsoft.com/office/drawing/2014/main" id="{7BD2C411-2AB7-4BDD-8829-394B3929BFCC}"/>
              </a:ext>
            </a:extLst>
          </p:cNvPr>
          <p:cNvSpPr txBox="1"/>
          <p:nvPr/>
        </p:nvSpPr>
        <p:spPr>
          <a:xfrm>
            <a:off x="9899011" y="3002186"/>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130" name="直線矢印コネクタ 129">
            <a:extLst>
              <a:ext uri="{FF2B5EF4-FFF2-40B4-BE49-F238E27FC236}">
                <a16:creationId xmlns:a16="http://schemas.microsoft.com/office/drawing/2014/main" id="{4DBE3E7F-41CF-4061-AF04-C9A469201152}"/>
              </a:ext>
            </a:extLst>
          </p:cNvPr>
          <p:cNvCxnSpPr>
            <a:cxnSpLocks/>
          </p:cNvCxnSpPr>
          <p:nvPr/>
        </p:nvCxnSpPr>
        <p:spPr>
          <a:xfrm>
            <a:off x="8795618" y="2632422"/>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BDAB847C-710E-4056-AEC6-1379F5F57A90}"/>
              </a:ext>
            </a:extLst>
          </p:cNvPr>
          <p:cNvCxnSpPr>
            <a:cxnSpLocks/>
          </p:cNvCxnSpPr>
          <p:nvPr/>
        </p:nvCxnSpPr>
        <p:spPr>
          <a:xfrm flipH="1">
            <a:off x="8786730" y="2707491"/>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223">
            <a:extLst>
              <a:ext uri="{FF2B5EF4-FFF2-40B4-BE49-F238E27FC236}">
                <a16:creationId xmlns:a16="http://schemas.microsoft.com/office/drawing/2014/main" id="{A39E4228-7997-416C-AAC8-22F032FEB8FD}"/>
              </a:ext>
            </a:extLst>
          </p:cNvPr>
          <p:cNvSpPr txBox="1"/>
          <p:nvPr/>
        </p:nvSpPr>
        <p:spPr>
          <a:xfrm>
            <a:off x="9086534" y="250811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39" name="テキスト ボックス 225">
            <a:extLst>
              <a:ext uri="{FF2B5EF4-FFF2-40B4-BE49-F238E27FC236}">
                <a16:creationId xmlns:a16="http://schemas.microsoft.com/office/drawing/2014/main" id="{B74CD03F-1637-4873-AEBF-BA5B7CCB0842}"/>
              </a:ext>
            </a:extLst>
          </p:cNvPr>
          <p:cNvSpPr txBox="1"/>
          <p:nvPr/>
        </p:nvSpPr>
        <p:spPr>
          <a:xfrm>
            <a:off x="9073160" y="2668651"/>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40" name="直線矢印コネクタ 139">
            <a:extLst>
              <a:ext uri="{FF2B5EF4-FFF2-40B4-BE49-F238E27FC236}">
                <a16:creationId xmlns:a16="http://schemas.microsoft.com/office/drawing/2014/main" id="{CA3ED130-8858-4D87-9F5F-AA9FB8A53B36}"/>
              </a:ext>
            </a:extLst>
          </p:cNvPr>
          <p:cNvCxnSpPr>
            <a:cxnSpLocks/>
          </p:cNvCxnSpPr>
          <p:nvPr/>
        </p:nvCxnSpPr>
        <p:spPr>
          <a:xfrm>
            <a:off x="8654125" y="4132914"/>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228">
            <a:extLst>
              <a:ext uri="{FF2B5EF4-FFF2-40B4-BE49-F238E27FC236}">
                <a16:creationId xmlns:a16="http://schemas.microsoft.com/office/drawing/2014/main" id="{4482E0A6-7371-4A4C-BDB1-42087F7EFC4C}"/>
              </a:ext>
            </a:extLst>
          </p:cNvPr>
          <p:cNvSpPr txBox="1"/>
          <p:nvPr/>
        </p:nvSpPr>
        <p:spPr>
          <a:xfrm>
            <a:off x="8883969" y="399787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54" name="直線矢印コネクタ 153">
            <a:extLst>
              <a:ext uri="{FF2B5EF4-FFF2-40B4-BE49-F238E27FC236}">
                <a16:creationId xmlns:a16="http://schemas.microsoft.com/office/drawing/2014/main" id="{FE3DAEB4-C61B-488C-B0D5-DD025E42EAE0}"/>
              </a:ext>
            </a:extLst>
          </p:cNvPr>
          <p:cNvCxnSpPr>
            <a:cxnSpLocks/>
          </p:cNvCxnSpPr>
          <p:nvPr/>
        </p:nvCxnSpPr>
        <p:spPr>
          <a:xfrm flipV="1">
            <a:off x="8786730" y="3774973"/>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テキスト ボックス 232">
            <a:extLst>
              <a:ext uri="{FF2B5EF4-FFF2-40B4-BE49-F238E27FC236}">
                <a16:creationId xmlns:a16="http://schemas.microsoft.com/office/drawing/2014/main" id="{0F8A5D23-80AA-4F95-9C29-8FA298214501}"/>
              </a:ext>
            </a:extLst>
          </p:cNvPr>
          <p:cNvSpPr txBox="1"/>
          <p:nvPr/>
        </p:nvSpPr>
        <p:spPr>
          <a:xfrm>
            <a:off x="8975302" y="3631868"/>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57" name="直線矢印コネクタ 156">
            <a:extLst>
              <a:ext uri="{FF2B5EF4-FFF2-40B4-BE49-F238E27FC236}">
                <a16:creationId xmlns:a16="http://schemas.microsoft.com/office/drawing/2014/main" id="{36EDB525-AF46-4C56-847B-6C03310BBBBF}"/>
              </a:ext>
            </a:extLst>
          </p:cNvPr>
          <p:cNvCxnSpPr>
            <a:cxnSpLocks/>
            <a:stCxn id="105" idx="2"/>
            <a:endCxn id="123" idx="0"/>
          </p:cNvCxnSpPr>
          <p:nvPr/>
        </p:nvCxnSpPr>
        <p:spPr>
          <a:xfrm flipH="1">
            <a:off x="10470376" y="4279914"/>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テキスト ボックス 235">
            <a:extLst>
              <a:ext uri="{FF2B5EF4-FFF2-40B4-BE49-F238E27FC236}">
                <a16:creationId xmlns:a16="http://schemas.microsoft.com/office/drawing/2014/main" id="{EFF6AF51-FEFE-4704-B602-37471EBA8CD2}"/>
              </a:ext>
            </a:extLst>
          </p:cNvPr>
          <p:cNvSpPr txBox="1"/>
          <p:nvPr/>
        </p:nvSpPr>
        <p:spPr>
          <a:xfrm>
            <a:off x="10452519" y="4261672"/>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59" name="直線矢印コネクタ 158">
            <a:extLst>
              <a:ext uri="{FF2B5EF4-FFF2-40B4-BE49-F238E27FC236}">
                <a16:creationId xmlns:a16="http://schemas.microsoft.com/office/drawing/2014/main" id="{1CC8DA52-729C-493A-8382-F694277E99F1}"/>
              </a:ext>
            </a:extLst>
          </p:cNvPr>
          <p:cNvCxnSpPr>
            <a:cxnSpLocks/>
          </p:cNvCxnSpPr>
          <p:nvPr/>
        </p:nvCxnSpPr>
        <p:spPr>
          <a:xfrm flipV="1">
            <a:off x="8657368" y="4576921"/>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238">
            <a:extLst>
              <a:ext uri="{FF2B5EF4-FFF2-40B4-BE49-F238E27FC236}">
                <a16:creationId xmlns:a16="http://schemas.microsoft.com/office/drawing/2014/main" id="{E757FBA9-9EA7-40E9-9F5A-48A2D78EBAE6}"/>
              </a:ext>
            </a:extLst>
          </p:cNvPr>
          <p:cNvSpPr txBox="1"/>
          <p:nvPr/>
        </p:nvSpPr>
        <p:spPr>
          <a:xfrm>
            <a:off x="8948864" y="4445020"/>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61" name="直線矢印コネクタ 160">
            <a:extLst>
              <a:ext uri="{FF2B5EF4-FFF2-40B4-BE49-F238E27FC236}">
                <a16:creationId xmlns:a16="http://schemas.microsoft.com/office/drawing/2014/main" id="{F49EA6E5-6625-4CD5-AB6B-39E6F4345714}"/>
              </a:ext>
            </a:extLst>
          </p:cNvPr>
          <p:cNvCxnSpPr>
            <a:cxnSpLocks/>
            <a:stCxn id="106" idx="3"/>
          </p:cNvCxnSpPr>
          <p:nvPr/>
        </p:nvCxnSpPr>
        <p:spPr>
          <a:xfrm>
            <a:off x="7756906" y="2923387"/>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0D31E5F3-4E23-4BC1-A0E7-C847045F93B2}"/>
              </a:ext>
            </a:extLst>
          </p:cNvPr>
          <p:cNvCxnSpPr>
            <a:cxnSpLocks/>
            <a:stCxn id="107" idx="3"/>
          </p:cNvCxnSpPr>
          <p:nvPr/>
        </p:nvCxnSpPr>
        <p:spPr>
          <a:xfrm flipV="1">
            <a:off x="7757868" y="3834674"/>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四角形: 角を丸くする 163">
            <a:extLst>
              <a:ext uri="{FF2B5EF4-FFF2-40B4-BE49-F238E27FC236}">
                <a16:creationId xmlns:a16="http://schemas.microsoft.com/office/drawing/2014/main" id="{AD9EFA34-CD01-42A8-83D1-534B6D11C858}"/>
              </a:ext>
            </a:extLst>
          </p:cNvPr>
          <p:cNvSpPr/>
          <p:nvPr/>
        </p:nvSpPr>
        <p:spPr>
          <a:xfrm>
            <a:off x="6606451" y="4640822"/>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65" name="直線矢印コネクタ 164">
            <a:extLst>
              <a:ext uri="{FF2B5EF4-FFF2-40B4-BE49-F238E27FC236}">
                <a16:creationId xmlns:a16="http://schemas.microsoft.com/office/drawing/2014/main" id="{1167E5D7-DA95-44E4-B269-C70A96E512A4}"/>
              </a:ext>
            </a:extLst>
          </p:cNvPr>
          <p:cNvCxnSpPr>
            <a:cxnSpLocks/>
            <a:stCxn id="164" idx="3"/>
          </p:cNvCxnSpPr>
          <p:nvPr/>
        </p:nvCxnSpPr>
        <p:spPr>
          <a:xfrm flipV="1">
            <a:off x="7756906" y="4784390"/>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BCA87FDA-401D-4886-801E-94B0A1ADC978}"/>
              </a:ext>
            </a:extLst>
          </p:cNvPr>
          <p:cNvCxnSpPr>
            <a:cxnSpLocks/>
          </p:cNvCxnSpPr>
          <p:nvPr/>
        </p:nvCxnSpPr>
        <p:spPr>
          <a:xfrm>
            <a:off x="8657843" y="3385787"/>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260">
            <a:extLst>
              <a:ext uri="{FF2B5EF4-FFF2-40B4-BE49-F238E27FC236}">
                <a16:creationId xmlns:a16="http://schemas.microsoft.com/office/drawing/2014/main" id="{008B940E-62CE-4A67-B609-AD50DBA032BB}"/>
              </a:ext>
            </a:extLst>
          </p:cNvPr>
          <p:cNvSpPr txBox="1"/>
          <p:nvPr/>
        </p:nvSpPr>
        <p:spPr>
          <a:xfrm>
            <a:off x="8883371" y="324894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5" name="直線矢印コネクタ 174">
            <a:extLst>
              <a:ext uri="{FF2B5EF4-FFF2-40B4-BE49-F238E27FC236}">
                <a16:creationId xmlns:a16="http://schemas.microsoft.com/office/drawing/2014/main" id="{627C84DF-1AF5-4BE7-A5B7-6C32AD1CC758}"/>
              </a:ext>
            </a:extLst>
          </p:cNvPr>
          <p:cNvCxnSpPr>
            <a:cxnSpLocks/>
          </p:cNvCxnSpPr>
          <p:nvPr/>
        </p:nvCxnSpPr>
        <p:spPr>
          <a:xfrm>
            <a:off x="8666649" y="2349218"/>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テキスト ボックス 264">
            <a:extLst>
              <a:ext uri="{FF2B5EF4-FFF2-40B4-BE49-F238E27FC236}">
                <a16:creationId xmlns:a16="http://schemas.microsoft.com/office/drawing/2014/main" id="{F5E624BB-B80A-4467-815D-67166FBFA7C0}"/>
              </a:ext>
            </a:extLst>
          </p:cNvPr>
          <p:cNvSpPr txBox="1"/>
          <p:nvPr/>
        </p:nvSpPr>
        <p:spPr>
          <a:xfrm>
            <a:off x="8888723" y="219246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7" name="直線矢印コネクタ 176">
            <a:extLst>
              <a:ext uri="{FF2B5EF4-FFF2-40B4-BE49-F238E27FC236}">
                <a16:creationId xmlns:a16="http://schemas.microsoft.com/office/drawing/2014/main" id="{0869CBD5-7D4E-4DD6-B7FA-227D0A8AE1A3}"/>
              </a:ext>
            </a:extLst>
          </p:cNvPr>
          <p:cNvCxnSpPr>
            <a:cxnSpLocks/>
          </p:cNvCxnSpPr>
          <p:nvPr/>
        </p:nvCxnSpPr>
        <p:spPr>
          <a:xfrm flipV="1">
            <a:off x="8798986" y="3035695"/>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268">
            <a:extLst>
              <a:ext uri="{FF2B5EF4-FFF2-40B4-BE49-F238E27FC236}">
                <a16:creationId xmlns:a16="http://schemas.microsoft.com/office/drawing/2014/main" id="{620FBB99-A676-443F-B4C1-444A724C1287}"/>
              </a:ext>
            </a:extLst>
          </p:cNvPr>
          <p:cNvSpPr txBox="1"/>
          <p:nvPr/>
        </p:nvSpPr>
        <p:spPr>
          <a:xfrm>
            <a:off x="8987549" y="2903171"/>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179" name="コネクタ: カギ線 178">
            <a:extLst>
              <a:ext uri="{FF2B5EF4-FFF2-40B4-BE49-F238E27FC236}">
                <a16:creationId xmlns:a16="http://schemas.microsoft.com/office/drawing/2014/main" id="{89D3FA9A-9F1A-44BC-9F50-82F2BF88EECC}"/>
              </a:ext>
            </a:extLst>
          </p:cNvPr>
          <p:cNvCxnSpPr>
            <a:stCxn id="117" idx="3"/>
            <a:endCxn id="105" idx="0"/>
          </p:cNvCxnSpPr>
          <p:nvPr/>
        </p:nvCxnSpPr>
        <p:spPr>
          <a:xfrm flipH="1">
            <a:off x="10471449" y="2336249"/>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D350FE2B-4CB3-4599-935D-AC04B7749D0D}"/>
              </a:ext>
            </a:extLst>
          </p:cNvPr>
          <p:cNvGrpSpPr/>
          <p:nvPr/>
        </p:nvGrpSpPr>
        <p:grpSpPr>
          <a:xfrm>
            <a:off x="8701417" y="2707491"/>
            <a:ext cx="91712" cy="329300"/>
            <a:chOff x="4389466" y="1803142"/>
            <a:chExt cx="74336" cy="249165"/>
          </a:xfrm>
        </p:grpSpPr>
        <p:cxnSp>
          <p:nvCxnSpPr>
            <p:cNvPr id="181" name="直線コネクタ 180">
              <a:extLst>
                <a:ext uri="{FF2B5EF4-FFF2-40B4-BE49-F238E27FC236}">
                  <a16:creationId xmlns:a16="http://schemas.microsoft.com/office/drawing/2014/main" id="{D8357BC2-34F6-485D-B8BC-F61CFC3A9ADF}"/>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8D42D7C2-6A67-40F7-B1B3-979E34A0B8B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9408358-F02C-4EF3-86F7-AD6E262F4552}"/>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4" name="コネクタ: カギ線 183">
            <a:extLst>
              <a:ext uri="{FF2B5EF4-FFF2-40B4-BE49-F238E27FC236}">
                <a16:creationId xmlns:a16="http://schemas.microsoft.com/office/drawing/2014/main" id="{A199C545-CB5D-4E37-A0C3-E8E2C7D7BC17}"/>
              </a:ext>
            </a:extLst>
          </p:cNvPr>
          <p:cNvCxnSpPr>
            <a:cxnSpLocks/>
            <a:endCxn id="107" idx="0"/>
          </p:cNvCxnSpPr>
          <p:nvPr/>
        </p:nvCxnSpPr>
        <p:spPr>
          <a:xfrm rot="10800000" flipV="1">
            <a:off x="7182160" y="3277472"/>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コネクタ: カギ線 184">
            <a:extLst>
              <a:ext uri="{FF2B5EF4-FFF2-40B4-BE49-F238E27FC236}">
                <a16:creationId xmlns:a16="http://schemas.microsoft.com/office/drawing/2014/main" id="{619BE83C-EEAB-4131-8086-CFD1C29D252A}"/>
              </a:ext>
            </a:extLst>
          </p:cNvPr>
          <p:cNvCxnSpPr>
            <a:cxnSpLocks/>
            <a:endCxn id="164" idx="0"/>
          </p:cNvCxnSpPr>
          <p:nvPr/>
        </p:nvCxnSpPr>
        <p:spPr>
          <a:xfrm rot="10800000" flipV="1">
            <a:off x="7181679" y="4201073"/>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297EC0CB-B006-4035-9378-A26649773E84}"/>
              </a:ext>
            </a:extLst>
          </p:cNvPr>
          <p:cNvCxnSpPr>
            <a:cxnSpLocks/>
          </p:cNvCxnSpPr>
          <p:nvPr/>
        </p:nvCxnSpPr>
        <p:spPr>
          <a:xfrm>
            <a:off x="8781048" y="4892169"/>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テキスト ボックス 279">
            <a:extLst>
              <a:ext uri="{FF2B5EF4-FFF2-40B4-BE49-F238E27FC236}">
                <a16:creationId xmlns:a16="http://schemas.microsoft.com/office/drawing/2014/main" id="{4557D01C-2A3B-4999-B282-6D77DE168230}"/>
              </a:ext>
            </a:extLst>
          </p:cNvPr>
          <p:cNvSpPr txBox="1"/>
          <p:nvPr/>
        </p:nvSpPr>
        <p:spPr>
          <a:xfrm>
            <a:off x="8978461" y="4757567"/>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188" name="テキスト ボックス 281">
            <a:extLst>
              <a:ext uri="{FF2B5EF4-FFF2-40B4-BE49-F238E27FC236}">
                <a16:creationId xmlns:a16="http://schemas.microsoft.com/office/drawing/2014/main" id="{BC06C803-73E3-4BD4-91B2-22B8EA8E6763}"/>
              </a:ext>
            </a:extLst>
          </p:cNvPr>
          <p:cNvSpPr txBox="1"/>
          <p:nvPr/>
        </p:nvSpPr>
        <p:spPr>
          <a:xfrm>
            <a:off x="10629792" y="2822945"/>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89" name="テキスト ボックス 188">
            <a:extLst>
              <a:ext uri="{FF2B5EF4-FFF2-40B4-BE49-F238E27FC236}">
                <a16:creationId xmlns:a16="http://schemas.microsoft.com/office/drawing/2014/main" id="{00F17FE3-72C4-492A-981E-0B67748F4E0F}"/>
              </a:ext>
            </a:extLst>
          </p:cNvPr>
          <p:cNvSpPr txBox="1"/>
          <p:nvPr/>
        </p:nvSpPr>
        <p:spPr>
          <a:xfrm>
            <a:off x="6526387" y="2235761"/>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190" name="テキスト ボックス 189">
            <a:extLst>
              <a:ext uri="{FF2B5EF4-FFF2-40B4-BE49-F238E27FC236}">
                <a16:creationId xmlns:a16="http://schemas.microsoft.com/office/drawing/2014/main" id="{5CE6CF32-2C32-4A7D-B63B-D4F9C2A0425B}"/>
              </a:ext>
            </a:extLst>
          </p:cNvPr>
          <p:cNvSpPr txBox="1"/>
          <p:nvPr/>
        </p:nvSpPr>
        <p:spPr>
          <a:xfrm>
            <a:off x="6535528" y="3622822"/>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sp>
        <p:nvSpPr>
          <p:cNvPr id="191" name="テキスト ボックス 190">
            <a:extLst>
              <a:ext uri="{FF2B5EF4-FFF2-40B4-BE49-F238E27FC236}">
                <a16:creationId xmlns:a16="http://schemas.microsoft.com/office/drawing/2014/main" id="{EA9BC86F-23BF-4F73-8051-1D2C2711DA87}"/>
              </a:ext>
            </a:extLst>
          </p:cNvPr>
          <p:cNvSpPr txBox="1"/>
          <p:nvPr/>
        </p:nvSpPr>
        <p:spPr>
          <a:xfrm>
            <a:off x="10488607" y="1952508"/>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192" name="正方形/長方形 191">
            <a:extLst>
              <a:ext uri="{FF2B5EF4-FFF2-40B4-BE49-F238E27FC236}">
                <a16:creationId xmlns:a16="http://schemas.microsoft.com/office/drawing/2014/main" id="{5BE8EA66-C559-44CF-8364-D5B1AB6D6658}"/>
              </a:ext>
            </a:extLst>
          </p:cNvPr>
          <p:cNvSpPr/>
          <p:nvPr/>
        </p:nvSpPr>
        <p:spPr>
          <a:xfrm>
            <a:off x="7970820" y="2257143"/>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3" name="テキスト ボックス 240">
            <a:extLst>
              <a:ext uri="{FF2B5EF4-FFF2-40B4-BE49-F238E27FC236}">
                <a16:creationId xmlns:a16="http://schemas.microsoft.com/office/drawing/2014/main" id="{329B76CA-848D-4689-9710-DC7D8ABA07F0}"/>
              </a:ext>
            </a:extLst>
          </p:cNvPr>
          <p:cNvSpPr txBox="1"/>
          <p:nvPr/>
        </p:nvSpPr>
        <p:spPr>
          <a:xfrm>
            <a:off x="7998185" y="2603895"/>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94" name="テキスト ボックス 241">
            <a:extLst>
              <a:ext uri="{FF2B5EF4-FFF2-40B4-BE49-F238E27FC236}">
                <a16:creationId xmlns:a16="http://schemas.microsoft.com/office/drawing/2014/main" id="{63301C83-4B0E-4B9A-93D8-24467A90D5E5}"/>
              </a:ext>
            </a:extLst>
          </p:cNvPr>
          <p:cNvSpPr txBox="1"/>
          <p:nvPr/>
        </p:nvSpPr>
        <p:spPr>
          <a:xfrm>
            <a:off x="8034391" y="3188722"/>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95" name="テキスト ボックス 242">
            <a:extLst>
              <a:ext uri="{FF2B5EF4-FFF2-40B4-BE49-F238E27FC236}">
                <a16:creationId xmlns:a16="http://schemas.microsoft.com/office/drawing/2014/main" id="{AF255474-3DFC-4F24-AB0D-817B4C2CFA3A}"/>
              </a:ext>
            </a:extLst>
          </p:cNvPr>
          <p:cNvSpPr txBox="1"/>
          <p:nvPr/>
        </p:nvSpPr>
        <p:spPr>
          <a:xfrm>
            <a:off x="8047148" y="2919102"/>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96" name="テキスト ボックス 246">
            <a:extLst>
              <a:ext uri="{FF2B5EF4-FFF2-40B4-BE49-F238E27FC236}">
                <a16:creationId xmlns:a16="http://schemas.microsoft.com/office/drawing/2014/main" id="{568193D6-86B9-47F9-8BC5-BF8236DFBFE7}"/>
              </a:ext>
            </a:extLst>
          </p:cNvPr>
          <p:cNvSpPr txBox="1"/>
          <p:nvPr/>
        </p:nvSpPr>
        <p:spPr>
          <a:xfrm>
            <a:off x="7973507" y="2368723"/>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7" name="正方形/長方形 196">
            <a:extLst>
              <a:ext uri="{FF2B5EF4-FFF2-40B4-BE49-F238E27FC236}">
                <a16:creationId xmlns:a16="http://schemas.microsoft.com/office/drawing/2014/main" id="{59DF22CB-8A2E-4550-9536-D54604E0CA37}"/>
              </a:ext>
            </a:extLst>
          </p:cNvPr>
          <p:cNvSpPr/>
          <p:nvPr/>
        </p:nvSpPr>
        <p:spPr>
          <a:xfrm>
            <a:off x="7963058" y="3648883"/>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8" name="テキスト ボックス 249">
            <a:extLst>
              <a:ext uri="{FF2B5EF4-FFF2-40B4-BE49-F238E27FC236}">
                <a16:creationId xmlns:a16="http://schemas.microsoft.com/office/drawing/2014/main" id="{4F58E11A-9D86-4C4C-A35B-2C00E18DA52B}"/>
              </a:ext>
            </a:extLst>
          </p:cNvPr>
          <p:cNvSpPr txBox="1"/>
          <p:nvPr/>
        </p:nvSpPr>
        <p:spPr>
          <a:xfrm>
            <a:off x="7949921" y="3680176"/>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9" name="テキスト ボックス 251">
            <a:extLst>
              <a:ext uri="{FF2B5EF4-FFF2-40B4-BE49-F238E27FC236}">
                <a16:creationId xmlns:a16="http://schemas.microsoft.com/office/drawing/2014/main" id="{6EC41152-B7A1-4A7F-A2A9-1F1F75761A7B}"/>
              </a:ext>
            </a:extLst>
          </p:cNvPr>
          <p:cNvSpPr txBox="1"/>
          <p:nvPr/>
        </p:nvSpPr>
        <p:spPr>
          <a:xfrm>
            <a:off x="7913288" y="4009464"/>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200" name="正方形/長方形 199">
            <a:extLst>
              <a:ext uri="{FF2B5EF4-FFF2-40B4-BE49-F238E27FC236}">
                <a16:creationId xmlns:a16="http://schemas.microsoft.com/office/drawing/2014/main" id="{8246B587-EF17-4475-A5AF-4E2803FD3D3A}"/>
              </a:ext>
            </a:extLst>
          </p:cNvPr>
          <p:cNvSpPr/>
          <p:nvPr/>
        </p:nvSpPr>
        <p:spPr>
          <a:xfrm>
            <a:off x="7961268" y="4501664"/>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201" name="テキスト ボックス 255">
            <a:extLst>
              <a:ext uri="{FF2B5EF4-FFF2-40B4-BE49-F238E27FC236}">
                <a16:creationId xmlns:a16="http://schemas.microsoft.com/office/drawing/2014/main" id="{18E745FB-6CDF-4925-8D7B-4369A69E8F9D}"/>
              </a:ext>
            </a:extLst>
          </p:cNvPr>
          <p:cNvSpPr txBox="1"/>
          <p:nvPr/>
        </p:nvSpPr>
        <p:spPr>
          <a:xfrm>
            <a:off x="7956142" y="4672530"/>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3561589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00B21-4F31-43C7-BA86-B11B5FACE960}"/>
              </a:ext>
            </a:extLst>
          </p:cNvPr>
          <p:cNvSpPr>
            <a:spLocks noGrp="1"/>
          </p:cNvSpPr>
          <p:nvPr>
            <p:ph type="title"/>
          </p:nvPr>
        </p:nvSpPr>
        <p:spPr/>
        <p:txBody>
          <a:bodyPr>
            <a:normAutofit/>
          </a:bodyPr>
          <a:lstStyle/>
          <a:p>
            <a:r>
              <a:rPr kumimoji="1" lang="en-US" altLang="ja-JP" dirty="0"/>
              <a:t>YOKOGAWA R&amp;D</a:t>
            </a:r>
            <a:r>
              <a:rPr kumimoji="1" lang="ja-JP" altLang="en-US" dirty="0"/>
              <a:t>としてどのような役割を果たすのか？</a:t>
            </a:r>
          </a:p>
        </p:txBody>
      </p:sp>
      <p:sp>
        <p:nvSpPr>
          <p:cNvPr id="3" name="スライド番号プレースホルダー 2">
            <a:extLst>
              <a:ext uri="{FF2B5EF4-FFF2-40B4-BE49-F238E27FC236}">
                <a16:creationId xmlns:a16="http://schemas.microsoft.com/office/drawing/2014/main" id="{C820E224-9B6A-465D-90AA-F4B40798D636}"/>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1FD6E6D-62DC-4B20-A7B3-FACC55FF3E30}"/>
              </a:ext>
            </a:extLst>
          </p:cNvPr>
          <p:cNvSpPr>
            <a:spLocks noGrp="1"/>
          </p:cNvSpPr>
          <p:nvPr>
            <p:ph type="body" sz="quarter" idx="11"/>
          </p:nvPr>
        </p:nvSpPr>
        <p:spPr>
          <a:xfrm>
            <a:off x="517055" y="1071367"/>
            <a:ext cx="11341887" cy="1162369"/>
          </a:xfrm>
        </p:spPr>
        <p:txBody>
          <a:bodyPr/>
          <a:lstStyle/>
          <a:p>
            <a:pPr marL="457200" indent="-457200">
              <a:buFont typeface="Wingdings" panose="05000000000000000000" pitchFamily="2" charset="2"/>
              <a:buChar char="n"/>
            </a:pPr>
            <a:r>
              <a:rPr kumimoji="1" lang="ja-JP" altLang="en-US" dirty="0"/>
              <a:t>単なる技術開発以上の役割を果たす必要がある</a:t>
            </a:r>
            <a:endParaRPr kumimoji="1" lang="en-US" altLang="ja-JP" dirty="0"/>
          </a:p>
          <a:p>
            <a:pPr marL="798513" lvl="1" indent="-457200">
              <a:buFont typeface="Wingdings" panose="05000000000000000000" pitchFamily="2" charset="2"/>
              <a:buChar char="n"/>
            </a:pPr>
            <a:r>
              <a:rPr kumimoji="1" lang="ja-JP" altLang="en-US" sz="2000" dirty="0"/>
              <a:t>現状のままでは人工酵素設計技術が例えできたとしても現状では事業にはつながり得ない</a:t>
            </a:r>
            <a:endParaRPr kumimoji="1" lang="en-US" altLang="ja-JP" sz="2000" dirty="0"/>
          </a:p>
          <a:p>
            <a:pPr marL="798513" lvl="1" indent="-457200">
              <a:buFont typeface="Wingdings" panose="05000000000000000000" pitchFamily="2" charset="2"/>
              <a:buChar char="n"/>
            </a:pPr>
            <a:endParaRPr kumimoji="1" lang="en-US" altLang="ja-JP" sz="2000" dirty="0"/>
          </a:p>
        </p:txBody>
      </p:sp>
      <p:sp>
        <p:nvSpPr>
          <p:cNvPr id="5" name="フッター プレースホルダー 4">
            <a:extLst>
              <a:ext uri="{FF2B5EF4-FFF2-40B4-BE49-F238E27FC236}">
                <a16:creationId xmlns:a16="http://schemas.microsoft.com/office/drawing/2014/main" id="{4E8A93BD-7EA0-4823-ADD2-F92EADE8BC9D}"/>
              </a:ext>
            </a:extLst>
          </p:cNvPr>
          <p:cNvSpPr>
            <a:spLocks noGrp="1"/>
          </p:cNvSpPr>
          <p:nvPr>
            <p:ph type="ftr" sz="quarter" idx="3"/>
          </p:nvPr>
        </p:nvSpPr>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414165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CEFCA4A-B17B-462D-B70F-48EBEAF4940D}"/>
              </a:ext>
            </a:extLst>
          </p:cNvPr>
          <p:cNvSpPr>
            <a:spLocks noGrp="1"/>
          </p:cNvSpPr>
          <p:nvPr>
            <p:ph type="title"/>
          </p:nvPr>
        </p:nvSpPr>
        <p:spPr/>
        <p:txBody>
          <a:bodyPr>
            <a:normAutofit fontScale="90000"/>
          </a:bodyPr>
          <a:lstStyle/>
          <a:p>
            <a:r>
              <a:rPr lang="ja-JP" altLang="en-US" dirty="0"/>
              <a:t>具体的なケースを想定して考える</a:t>
            </a:r>
            <a:br>
              <a:rPr lang="en-US" altLang="ja-JP" dirty="0"/>
            </a:br>
            <a:r>
              <a:rPr lang="ja-JP" altLang="en-US" dirty="0"/>
              <a:t>セルラーゼ製剤の開発を例に</a:t>
            </a:r>
          </a:p>
        </p:txBody>
      </p:sp>
      <p:sp>
        <p:nvSpPr>
          <p:cNvPr id="3" name="スライド番号プレースホルダー 2">
            <a:extLst>
              <a:ext uri="{FF2B5EF4-FFF2-40B4-BE49-F238E27FC236}">
                <a16:creationId xmlns:a16="http://schemas.microsoft.com/office/drawing/2014/main" id="{A8D0556C-457C-4531-A5A2-AA90F02950F3}"/>
              </a:ext>
            </a:extLst>
          </p:cNvPr>
          <p:cNvSpPr>
            <a:spLocks noGrp="1"/>
          </p:cNvSpPr>
          <p:nvPr>
            <p:ph type="sldNum" sz="quarter" idx="12"/>
          </p:nvPr>
        </p:nvSpPr>
        <p:spPr/>
        <p:txBody>
          <a:bodyPr/>
          <a:lstStyle/>
          <a:p>
            <a:fld id="{584EAAFE-CFE5-40AD-8E95-5BFF290DC5CF}" type="slidenum">
              <a:rPr kumimoji="1" lang="ja-JP" altLang="en-US" smtClean="0"/>
              <a:pPr/>
              <a:t>14</a:t>
            </a:fld>
            <a:endParaRPr kumimoji="1" lang="ja-JP" altLang="en-US"/>
          </a:p>
        </p:txBody>
      </p:sp>
      <p:sp>
        <p:nvSpPr>
          <p:cNvPr id="5" name="フッター プレースホルダー 4">
            <a:extLst>
              <a:ext uri="{FF2B5EF4-FFF2-40B4-BE49-F238E27FC236}">
                <a16:creationId xmlns:a16="http://schemas.microsoft.com/office/drawing/2014/main" id="{067CA1E7-7920-4EB3-8A41-F8E7D1048A8D}"/>
              </a:ext>
            </a:extLst>
          </p:cNvPr>
          <p:cNvSpPr>
            <a:spLocks noGrp="1"/>
          </p:cNvSpPr>
          <p:nvPr>
            <p:ph type="ftr" sz="quarter" idx="4294967295"/>
          </p:nvPr>
        </p:nvSpPr>
        <p:spPr>
          <a:xfrm>
            <a:off x="0" y="6356350"/>
            <a:ext cx="4114800" cy="365125"/>
          </a:xfrm>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112186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179C872-B8F1-4360-ADE2-BBD12E18E9EB}"/>
              </a:ext>
            </a:extLst>
          </p:cNvPr>
          <p:cNvSpPr>
            <a:spLocks noGrp="1"/>
          </p:cNvSpPr>
          <p:nvPr>
            <p:ph type="title"/>
          </p:nvPr>
        </p:nvSpPr>
        <p:spPr/>
        <p:txBody>
          <a:bodyPr/>
          <a:lstStyle/>
          <a:p>
            <a:r>
              <a:rPr lang="ja-JP" altLang="en-US" dirty="0"/>
              <a:t>調査のポイント：セルラーゼ製剤における人工酵素設計技術の適用</a:t>
            </a:r>
          </a:p>
        </p:txBody>
      </p:sp>
      <p:sp>
        <p:nvSpPr>
          <p:cNvPr id="3" name="スライド番号プレースホルダー 2">
            <a:extLst>
              <a:ext uri="{FF2B5EF4-FFF2-40B4-BE49-F238E27FC236}">
                <a16:creationId xmlns:a16="http://schemas.microsoft.com/office/drawing/2014/main" id="{F6822410-A7D4-450B-A777-1E0D48546826}"/>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5" name="テキスト プレースホルダー 4">
            <a:extLst>
              <a:ext uri="{FF2B5EF4-FFF2-40B4-BE49-F238E27FC236}">
                <a16:creationId xmlns:a16="http://schemas.microsoft.com/office/drawing/2014/main" id="{E89ED082-1BDF-443C-8A71-C63DB27C3245}"/>
              </a:ext>
            </a:extLst>
          </p:cNvPr>
          <p:cNvSpPr>
            <a:spLocks noGrp="1"/>
          </p:cNvSpPr>
          <p:nvPr>
            <p:ph type="body" sz="quarter" idx="11"/>
          </p:nvPr>
        </p:nvSpPr>
        <p:spPr>
          <a:xfrm>
            <a:off x="517055" y="861055"/>
            <a:ext cx="11341887" cy="5363520"/>
          </a:xfrm>
        </p:spPr>
        <p:txBody>
          <a:bodyPr/>
          <a:lstStyle/>
          <a:p>
            <a:pPr marL="457200" indent="-457200">
              <a:buFont typeface="Wingdings" panose="05000000000000000000" pitchFamily="2" charset="2"/>
              <a:buChar char="n"/>
            </a:pPr>
            <a:r>
              <a:rPr lang="ja-JP" altLang="en-US" sz="2400" dirty="0"/>
              <a:t>市場規模</a:t>
            </a:r>
            <a:endParaRPr lang="en-US" altLang="ja-JP" sz="2400" dirty="0"/>
          </a:p>
          <a:p>
            <a:pPr marL="798513" lvl="1" indent="-457200">
              <a:buFont typeface="Wingdings" panose="05000000000000000000" pitchFamily="2" charset="2"/>
              <a:buChar char="n"/>
            </a:pPr>
            <a:r>
              <a:rPr lang="ja-JP" altLang="en-US" sz="1400" dirty="0"/>
              <a:t>セルラーゼ製剤の価格</a:t>
            </a:r>
            <a:endParaRPr lang="en-US" altLang="ja-JP" sz="1400" dirty="0"/>
          </a:p>
          <a:p>
            <a:pPr marL="798513" lvl="1" indent="-457200">
              <a:buFont typeface="Wingdings" panose="05000000000000000000" pitchFamily="2" charset="2"/>
              <a:buChar char="n"/>
            </a:pPr>
            <a:r>
              <a:rPr lang="ja-JP" altLang="en-US" sz="1400" dirty="0"/>
              <a:t>年間生産量</a:t>
            </a:r>
            <a:endParaRPr lang="en-US" altLang="ja-JP" sz="1400" dirty="0"/>
          </a:p>
          <a:p>
            <a:pPr marL="798513" lvl="1" indent="-457200">
              <a:buFont typeface="Wingdings" panose="05000000000000000000" pitchFamily="2" charset="2"/>
              <a:buChar char="n"/>
            </a:pPr>
            <a:r>
              <a:rPr lang="ja-JP" altLang="en-US" sz="1400" dirty="0"/>
              <a:t>業界別、用途別の年間消費量</a:t>
            </a:r>
            <a:endParaRPr lang="en-US" altLang="ja-JP" sz="1400" dirty="0"/>
          </a:p>
          <a:p>
            <a:pPr marL="798513" lvl="1" indent="-457200">
              <a:buFont typeface="Wingdings" panose="05000000000000000000" pitchFamily="2" charset="2"/>
              <a:buChar char="n"/>
            </a:pPr>
            <a:r>
              <a:rPr lang="ja-JP" altLang="en-US" sz="1400" dirty="0"/>
              <a:t>市場の将来展望、規模の拡大余地（予測ベース）</a:t>
            </a:r>
            <a:endParaRPr lang="en-US" altLang="ja-JP" sz="1400" dirty="0"/>
          </a:p>
          <a:p>
            <a:pPr marL="457200" indent="-457200">
              <a:buFont typeface="Wingdings" panose="05000000000000000000" pitchFamily="2" charset="2"/>
              <a:buChar char="n"/>
            </a:pPr>
            <a:r>
              <a:rPr lang="ja-JP" altLang="en-US" sz="2400" dirty="0"/>
              <a:t>業界の構造</a:t>
            </a:r>
            <a:endParaRPr lang="en-US" altLang="ja-JP" sz="2400" dirty="0"/>
          </a:p>
          <a:p>
            <a:pPr marL="798513" lvl="1" indent="-457200">
              <a:buFont typeface="Wingdings" panose="05000000000000000000" pitchFamily="2" charset="2"/>
              <a:buChar char="n"/>
            </a:pPr>
            <a:r>
              <a:rPr lang="ja-JP" altLang="en-US" sz="1400" dirty="0"/>
              <a:t>主要なセルラーゼ製剤供給者、ユーザ企業</a:t>
            </a:r>
            <a:endParaRPr lang="en-US" altLang="ja-JP" sz="1400" dirty="0"/>
          </a:p>
          <a:p>
            <a:pPr marL="798513" lvl="1" indent="-457200">
              <a:buFont typeface="Wingdings" panose="05000000000000000000" pitchFamily="2" charset="2"/>
              <a:buChar char="n"/>
            </a:pPr>
            <a:r>
              <a:rPr lang="ja-JP" altLang="en-US" sz="1400" dirty="0"/>
              <a:t>特許の状況</a:t>
            </a:r>
            <a:endParaRPr lang="en-US" altLang="ja-JP" sz="1400" dirty="0"/>
          </a:p>
          <a:p>
            <a:pPr marL="457200" indent="-457200">
              <a:buFont typeface="Wingdings" panose="05000000000000000000" pitchFamily="2" charset="2"/>
              <a:buChar char="n"/>
            </a:pPr>
            <a:r>
              <a:rPr lang="ja-JP" altLang="en-US" sz="2400" dirty="0"/>
              <a:t>セルラーゼ製剤</a:t>
            </a:r>
            <a:endParaRPr lang="en-US" altLang="ja-JP" sz="2400" dirty="0"/>
          </a:p>
          <a:p>
            <a:pPr marL="798513" lvl="1" indent="-457200">
              <a:buFont typeface="Wingdings" panose="05000000000000000000" pitchFamily="2" charset="2"/>
              <a:buChar char="n"/>
            </a:pPr>
            <a:r>
              <a:rPr lang="ja-JP" altLang="en-US" sz="1400" dirty="0"/>
              <a:t>現状の製造方法</a:t>
            </a:r>
            <a:endParaRPr lang="en-US" altLang="ja-JP" sz="1400" dirty="0"/>
          </a:p>
          <a:p>
            <a:pPr marL="798513" lvl="1" indent="-457200">
              <a:buFont typeface="Wingdings" panose="05000000000000000000" pitchFamily="2" charset="2"/>
              <a:buChar char="n"/>
            </a:pPr>
            <a:r>
              <a:rPr lang="ja-JP" altLang="en-US" sz="1400" dirty="0"/>
              <a:t>現状の性能、課題</a:t>
            </a:r>
            <a:endParaRPr lang="en-US" altLang="ja-JP" sz="1400" dirty="0"/>
          </a:p>
          <a:p>
            <a:pPr marL="457200" indent="-457200">
              <a:buFont typeface="Wingdings" panose="05000000000000000000" pitchFamily="2" charset="2"/>
              <a:buChar char="n"/>
            </a:pPr>
            <a:r>
              <a:rPr lang="ja-JP" altLang="en-US" sz="2400" dirty="0"/>
              <a:t>関連技術動向</a:t>
            </a:r>
            <a:endParaRPr lang="en-US" altLang="ja-JP" sz="1400" dirty="0"/>
          </a:p>
          <a:p>
            <a:pPr marL="798513" lvl="1" indent="-457200">
              <a:buFont typeface="Wingdings" panose="05000000000000000000" pitchFamily="2" charset="2"/>
              <a:buChar char="n"/>
            </a:pPr>
            <a:r>
              <a:rPr lang="en-US" altLang="ja-JP" sz="1400" dirty="0"/>
              <a:t>CBP</a:t>
            </a:r>
            <a:r>
              <a:rPr lang="ja-JP" altLang="en-US" sz="1400" dirty="0"/>
              <a:t>：</a:t>
            </a:r>
            <a:r>
              <a:rPr lang="en-US" altLang="ja-JP" sz="1400" dirty="0"/>
              <a:t>Consolidated Bio-Processing</a:t>
            </a:r>
            <a:r>
              <a:rPr lang="ja-JP" altLang="en-US" sz="1400" dirty="0"/>
              <a:t>技術、前処理・糖化・発酵プロセスの統合</a:t>
            </a:r>
            <a:endParaRPr lang="en-US" altLang="ja-JP" sz="1400" dirty="0"/>
          </a:p>
          <a:p>
            <a:pPr marL="798513" lvl="1" indent="-457200">
              <a:buFont typeface="Wingdings" panose="05000000000000000000" pitchFamily="2" charset="2"/>
              <a:buChar char="n"/>
            </a:pPr>
            <a:r>
              <a:rPr lang="ja-JP" altLang="en-US" sz="1400" dirty="0"/>
              <a:t>細胞表層工学（酵素の細胞表層提示）</a:t>
            </a:r>
            <a:endParaRPr lang="en-US" altLang="ja-JP" sz="1400" dirty="0"/>
          </a:p>
          <a:p>
            <a:pPr marL="457200" indent="-457200">
              <a:buFont typeface="Wingdings" panose="05000000000000000000" pitchFamily="2" charset="2"/>
              <a:buChar char="n"/>
            </a:pPr>
            <a:r>
              <a:rPr lang="ja-JP" altLang="en-US" sz="2400" dirty="0"/>
              <a:t>人工酵素設計技術の適用検討</a:t>
            </a:r>
            <a:endParaRPr lang="en-US" altLang="ja-JP" sz="2400" dirty="0"/>
          </a:p>
          <a:p>
            <a:pPr marL="798513" lvl="1" indent="-457200">
              <a:buFont typeface="Wingdings" panose="05000000000000000000" pitchFamily="2" charset="2"/>
              <a:buChar char="n"/>
            </a:pPr>
            <a:r>
              <a:rPr lang="ja-JP" altLang="en-US" sz="1400" dirty="0"/>
              <a:t>人工設計技術が優位性を発揮しそうなポイント</a:t>
            </a:r>
            <a:endParaRPr lang="en-US" altLang="ja-JP" sz="1400" dirty="0"/>
          </a:p>
          <a:p>
            <a:pPr marL="798513" lvl="1" indent="-457200">
              <a:buFont typeface="Wingdings" panose="05000000000000000000" pitchFamily="2" charset="2"/>
              <a:buChar char="n"/>
            </a:pPr>
            <a:r>
              <a:rPr lang="ja-JP" altLang="en-US" sz="1400" dirty="0"/>
              <a:t>新規酵素や製剤に対する要求の見積もり</a:t>
            </a:r>
            <a:endParaRPr lang="en-US" altLang="ja-JP" sz="1400" dirty="0"/>
          </a:p>
        </p:txBody>
      </p:sp>
    </p:spTree>
    <p:extLst>
      <p:ext uri="{BB962C8B-B14F-4D97-AF65-F5344CB8AC3E}">
        <p14:creationId xmlns:p14="http://schemas.microsoft.com/office/powerpoint/2010/main" val="284625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93E6F-DB30-4396-990E-D13CBC02E71B}"/>
              </a:ext>
            </a:extLst>
          </p:cNvPr>
          <p:cNvSpPr>
            <a:spLocks noGrp="1"/>
          </p:cNvSpPr>
          <p:nvPr>
            <p:ph type="title"/>
          </p:nvPr>
        </p:nvSpPr>
        <p:spPr/>
        <p:txBody>
          <a:bodyPr/>
          <a:lstStyle/>
          <a:p>
            <a:r>
              <a:rPr kumimoji="1" lang="ja-JP" altLang="en-US" dirty="0"/>
              <a:t>参考：セルロース系バイオマスの酵素分解（糖化）の課題</a:t>
            </a:r>
          </a:p>
        </p:txBody>
      </p:sp>
      <p:sp>
        <p:nvSpPr>
          <p:cNvPr id="3" name="スライド番号プレースホルダー 2">
            <a:extLst>
              <a:ext uri="{FF2B5EF4-FFF2-40B4-BE49-F238E27FC236}">
                <a16:creationId xmlns:a16="http://schemas.microsoft.com/office/drawing/2014/main" id="{EE2E952C-5C7E-42AC-B260-026D5E75F9E4}"/>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8405C84B-76A2-40AA-9F8E-592AB11F819B}"/>
              </a:ext>
            </a:extLst>
          </p:cNvPr>
          <p:cNvSpPr>
            <a:spLocks noGrp="1"/>
          </p:cNvSpPr>
          <p:nvPr>
            <p:ph type="body" sz="quarter" idx="11"/>
          </p:nvPr>
        </p:nvSpPr>
        <p:spPr/>
        <p:txBody>
          <a:bodyPr/>
          <a:lstStyle/>
          <a:p>
            <a:pPr marL="342900" indent="-342900">
              <a:buFont typeface="Wingdings" panose="05000000000000000000" pitchFamily="2" charset="2"/>
              <a:buChar char="n"/>
            </a:pPr>
            <a:r>
              <a:rPr kumimoji="1" lang="ja-JP" altLang="en-US" dirty="0"/>
              <a:t>可能だがコストが高く経済合理性が低い</a:t>
            </a:r>
            <a:endParaRPr lang="en-US" altLang="ja-JP" dirty="0"/>
          </a:p>
          <a:p>
            <a:pPr marL="1062038" lvl="1" indent="-342900"/>
            <a:r>
              <a:rPr lang="ja-JP" altLang="en-US" sz="1600" dirty="0"/>
              <a:t>そもそもセルロース系バイオマスは簡単に分解されないようにできている（キノコやカビ、シロアリなどが細々と食べている程度）</a:t>
            </a:r>
            <a:endParaRPr lang="en-US" altLang="ja-JP" sz="1600" dirty="0"/>
          </a:p>
          <a:p>
            <a:pPr marL="342900" indent="-342900">
              <a:buFont typeface="Wingdings" panose="05000000000000000000" pitchFamily="2" charset="2"/>
              <a:buChar char="n"/>
            </a:pPr>
            <a:r>
              <a:rPr lang="ja-JP" altLang="en-US" dirty="0"/>
              <a:t>特に</a:t>
            </a:r>
            <a:r>
              <a:rPr kumimoji="1" lang="ja-JP" altLang="en-US" dirty="0"/>
              <a:t>酵素にかかるコストが大きい</a:t>
            </a:r>
            <a:endParaRPr kumimoji="1" lang="en-US" altLang="ja-JP" dirty="0"/>
          </a:p>
          <a:p>
            <a:pPr marL="1062038" lvl="1" indent="-342900"/>
            <a:r>
              <a:rPr kumimoji="1" lang="ja-JP" altLang="en-US" sz="1600" dirty="0"/>
              <a:t>固体のセルロース結晶の分解速度は酵素を使ってもとても遅い</a:t>
            </a:r>
            <a:endParaRPr kumimoji="1" lang="en-US" altLang="ja-JP" sz="1600" dirty="0"/>
          </a:p>
          <a:p>
            <a:pPr marL="1062038" lvl="1" indent="-342900"/>
            <a:r>
              <a:rPr kumimoji="1" lang="ja-JP" altLang="en-US" sz="1600" dirty="0"/>
              <a:t>酵素のロス（バイオマスへの非生産的な吸着）が多く、大量の酵素が必要</a:t>
            </a:r>
            <a:endParaRPr kumimoji="1" lang="en-US" altLang="ja-JP" sz="1600" dirty="0"/>
          </a:p>
          <a:p>
            <a:pPr marL="1062038" lvl="1" indent="-342900"/>
            <a:r>
              <a:rPr lang="ja-JP" altLang="en-US" sz="1600" dirty="0"/>
              <a:t>大量の酵素を入れても反応速度が頭打ちとなる</a:t>
            </a:r>
            <a:endParaRPr lang="en-US" altLang="ja-JP" sz="1600" dirty="0"/>
          </a:p>
          <a:p>
            <a:pPr marL="1062038" lvl="1" indent="-342900"/>
            <a:r>
              <a:rPr lang="ja-JP" altLang="en-US" sz="1600" dirty="0"/>
              <a:t>生成物（グルコース、セロビオース）による酵素の阻害が起こる</a:t>
            </a:r>
            <a:endParaRPr lang="en-US" altLang="ja-JP" sz="1600" dirty="0"/>
          </a:p>
          <a:p>
            <a:pPr marL="1062038" lvl="1" indent="-342900"/>
            <a:r>
              <a:rPr kumimoji="1" lang="ja-JP" altLang="en-US" sz="1600" dirty="0"/>
              <a:t>バイオマスへの吸着による酵素の回収・再利用性が低い</a:t>
            </a:r>
            <a:endParaRPr kumimoji="1" lang="en-US" altLang="ja-JP" sz="1600" dirty="0"/>
          </a:p>
          <a:p>
            <a:pPr marL="342900" indent="-342900">
              <a:buFont typeface="Wingdings" panose="05000000000000000000" pitchFamily="2" charset="2"/>
              <a:buChar char="n"/>
            </a:pPr>
            <a:r>
              <a:rPr lang="ja-JP" altLang="en-US" dirty="0"/>
              <a:t>固体の基質を加水分解する酵素特有の問題も？</a:t>
            </a:r>
            <a:endParaRPr lang="en-US" altLang="ja-JP" dirty="0"/>
          </a:p>
          <a:p>
            <a:pPr marL="1062038" lvl="1" indent="-342900"/>
            <a:r>
              <a:rPr lang="ja-JP" altLang="en-US" sz="1600" dirty="0"/>
              <a:t>セルロース結晶表面に酵素を濃縮して反応を促進する必要がある</a:t>
            </a:r>
            <a:endParaRPr lang="en-US" altLang="ja-JP" sz="1600" dirty="0"/>
          </a:p>
          <a:p>
            <a:pPr marL="1062038" lvl="1" indent="-342900"/>
            <a:r>
              <a:rPr kumimoji="1" lang="ja-JP" altLang="en-US" sz="1600" dirty="0"/>
              <a:t>セルロース結晶表面</a:t>
            </a:r>
            <a:r>
              <a:rPr lang="ja-JP" altLang="en-US" sz="1600" dirty="0"/>
              <a:t>の酵素の「渋滞」が反応速度の著しい低下を招いている</a:t>
            </a:r>
            <a:endParaRPr lang="en-US" altLang="ja-JP" sz="1600" dirty="0"/>
          </a:p>
          <a:p>
            <a:pPr lvl="1" indent="0">
              <a:buNone/>
            </a:pPr>
            <a:r>
              <a:rPr kumimoji="1" lang="ja-JP" altLang="en-US" sz="1800" dirty="0"/>
              <a:t>→　固体の基質を処理する酵素には共通して生じうる問題の可能性、このあたりで設計課題を設定できないか？</a:t>
            </a:r>
          </a:p>
        </p:txBody>
      </p:sp>
      <p:sp>
        <p:nvSpPr>
          <p:cNvPr id="5" name="右中かっこ 4">
            <a:extLst>
              <a:ext uri="{FF2B5EF4-FFF2-40B4-BE49-F238E27FC236}">
                <a16:creationId xmlns:a16="http://schemas.microsoft.com/office/drawing/2014/main" id="{7E3746BE-BF6E-4C20-B7AC-23FCE8E5FBF5}"/>
              </a:ext>
            </a:extLst>
          </p:cNvPr>
          <p:cNvSpPr/>
          <p:nvPr/>
        </p:nvSpPr>
        <p:spPr>
          <a:xfrm>
            <a:off x="8070574" y="4850295"/>
            <a:ext cx="178904" cy="745434"/>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2AC1633-D06C-4B17-ADDC-4BF70DBD36FE}"/>
              </a:ext>
            </a:extLst>
          </p:cNvPr>
          <p:cNvSpPr txBox="1"/>
          <p:nvPr/>
        </p:nvSpPr>
        <p:spPr>
          <a:xfrm>
            <a:off x="8532340" y="4992179"/>
            <a:ext cx="3076483" cy="461665"/>
          </a:xfrm>
          <a:prstGeom prst="rect">
            <a:avLst/>
          </a:prstGeom>
          <a:noFill/>
        </p:spPr>
        <p:txBody>
          <a:bodyPr wrap="none" rtlCol="0">
            <a:spAutoFit/>
          </a:bodyPr>
          <a:lstStyle/>
          <a:p>
            <a:r>
              <a:rPr kumimoji="1" lang="ja-JP" altLang="en-US" sz="1200" dirty="0"/>
              <a:t>これらの仮説を実際に実験的に明らかにしたのが</a:t>
            </a:r>
            <a:endParaRPr kumimoji="1" lang="en-US" altLang="ja-JP" sz="1200" dirty="0"/>
          </a:p>
          <a:p>
            <a:r>
              <a:rPr kumimoji="1" lang="ja-JP" altLang="en-US" sz="1200" dirty="0"/>
              <a:t>東大五十嵐先生らのグループ</a:t>
            </a:r>
          </a:p>
        </p:txBody>
      </p:sp>
    </p:spTree>
    <p:extLst>
      <p:ext uri="{BB962C8B-B14F-4D97-AF65-F5344CB8AC3E}">
        <p14:creationId xmlns:p14="http://schemas.microsoft.com/office/powerpoint/2010/main" val="4070933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CD33C-5832-4BDA-9E54-58CE036CFCB9}"/>
              </a:ext>
            </a:extLst>
          </p:cNvPr>
          <p:cNvSpPr>
            <a:spLocks noGrp="1"/>
          </p:cNvSpPr>
          <p:nvPr>
            <p:ph type="title"/>
          </p:nvPr>
        </p:nvSpPr>
        <p:spPr/>
        <p:txBody>
          <a:bodyPr>
            <a:normAutofit fontScale="90000"/>
          </a:bodyPr>
          <a:lstStyle/>
          <a:p>
            <a:r>
              <a:rPr kumimoji="1" lang="ja-JP" altLang="en-US" sz="1800" dirty="0"/>
              <a:t>参考：バイオマス分解酵素のような</a:t>
            </a:r>
            <a:br>
              <a:rPr kumimoji="1" lang="en-US" altLang="ja-JP" sz="1800" dirty="0"/>
            </a:br>
            <a:r>
              <a:rPr kumimoji="1" lang="ja-JP" altLang="en-US" sz="2700" dirty="0"/>
              <a:t>固体の基質に触媒作用を示すマルチモジュール型酵素の人工設計</a:t>
            </a:r>
            <a:endParaRPr kumimoji="1" lang="ja-JP" altLang="en-US" sz="1800" dirty="0"/>
          </a:p>
        </p:txBody>
      </p:sp>
      <p:sp>
        <p:nvSpPr>
          <p:cNvPr id="3" name="スライド番号プレースホルダー 2">
            <a:extLst>
              <a:ext uri="{FF2B5EF4-FFF2-40B4-BE49-F238E27FC236}">
                <a16:creationId xmlns:a16="http://schemas.microsoft.com/office/drawing/2014/main" id="{3E01A618-6735-43ED-A8B2-72AE0D6E5BB6}"/>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4920E6CB-83A1-4B42-A9C5-AAC22620A249}"/>
              </a:ext>
            </a:extLst>
          </p:cNvPr>
          <p:cNvSpPr>
            <a:spLocks noGrp="1"/>
          </p:cNvSpPr>
          <p:nvPr>
            <p:ph type="body" sz="quarter" idx="11"/>
          </p:nvPr>
        </p:nvSpPr>
        <p:spPr>
          <a:xfrm>
            <a:off x="575293" y="836626"/>
            <a:ext cx="11341887" cy="5519724"/>
          </a:xfrm>
        </p:spPr>
        <p:txBody>
          <a:bodyPr/>
          <a:lstStyle/>
          <a:p>
            <a:pPr marL="342900" indent="-342900">
              <a:buFont typeface="Wingdings" panose="05000000000000000000" pitchFamily="2" charset="2"/>
              <a:buChar char="n"/>
            </a:pPr>
            <a:r>
              <a:rPr kumimoji="1" lang="ja-JP" altLang="en-US" sz="2000" dirty="0"/>
              <a:t>水に不溶な原料を可溶性の化合物に変換することは多くの産業用酵素で求められる</a:t>
            </a:r>
            <a:endParaRPr kumimoji="1" lang="en-US" altLang="ja-JP" sz="2000" dirty="0"/>
          </a:p>
          <a:p>
            <a:pPr marL="1062038" lvl="1" indent="-342900"/>
            <a:r>
              <a:rPr lang="ja-JP" altLang="en-US" sz="1800" dirty="0"/>
              <a:t>多糖類（デンプン、セルロース）、脂質、プラスチック等など</a:t>
            </a:r>
            <a:endParaRPr lang="en-US" altLang="ja-JP" sz="1800" dirty="0"/>
          </a:p>
          <a:p>
            <a:pPr marL="342900" indent="-342900">
              <a:buFont typeface="Wingdings" panose="05000000000000000000" pitchFamily="2" charset="2"/>
              <a:buChar char="n"/>
            </a:pPr>
            <a:r>
              <a:rPr kumimoji="1" lang="ja-JP" altLang="en-US" sz="2000" dirty="0"/>
              <a:t>固体の基質に触媒作用を示す酵素にはマルチモジュール型の構造が良く見られる</a:t>
            </a:r>
            <a:endParaRPr kumimoji="1" lang="en-US" altLang="ja-JP" sz="2000" dirty="0"/>
          </a:p>
          <a:p>
            <a:pPr marL="1062038" lvl="1" indent="-342900"/>
            <a:r>
              <a:rPr lang="ja-JP" altLang="en-US" sz="1800" dirty="0"/>
              <a:t>固体基質表面に酵素を集めて反応を促す必要があり、触媒機能をもつモジュールとは別に結合ドメインをもつ</a:t>
            </a:r>
            <a:endParaRPr lang="en-US" altLang="ja-JP" sz="1800" dirty="0"/>
          </a:p>
          <a:p>
            <a:pPr marL="342900" indent="-342900">
              <a:buFont typeface="Wingdings" panose="05000000000000000000" pitchFamily="2" charset="2"/>
              <a:buChar char="n"/>
            </a:pPr>
            <a:r>
              <a:rPr lang="ja-JP" altLang="en-US" sz="2000" dirty="0"/>
              <a:t>固体の基質に作用する酵素は「バイオマス分解酵素」に見られるような共通の課題を抱えている可能性</a:t>
            </a:r>
            <a:endParaRPr lang="en-US" altLang="ja-JP" sz="2000" dirty="0"/>
          </a:p>
          <a:p>
            <a:pPr marL="1062038" lvl="1" indent="-342900"/>
            <a:r>
              <a:rPr lang="ja-JP" altLang="en-US" sz="1800" dirty="0"/>
              <a:t>「固体表面に酵素を濃縮すること」と「酵素の渋滞を回避すること」の両立が産業応用上重要となりそう</a:t>
            </a:r>
            <a:endParaRPr lang="en-US" altLang="ja-JP" sz="1800" dirty="0"/>
          </a:p>
          <a:p>
            <a:pPr marL="1062038" lvl="1" indent="-342900"/>
            <a:r>
              <a:rPr lang="ja-JP" altLang="en-US" sz="1800" dirty="0"/>
              <a:t>自然界では固体の基質の反応速度が遅いことに対する進化圧がかかりづらい？見つけてくるのは困難かも</a:t>
            </a:r>
            <a:endParaRPr lang="en-US" altLang="ja-JP" sz="1800" dirty="0"/>
          </a:p>
          <a:p>
            <a:pPr marL="342900" indent="-342900">
              <a:buFont typeface="Wingdings" panose="05000000000000000000" pitchFamily="2" charset="2"/>
              <a:buChar char="n"/>
            </a:pPr>
            <a:r>
              <a:rPr lang="ja-JP" altLang="en-US" sz="2000" dirty="0"/>
              <a:t>固体の基質分解酵素の機能向上のポイントは？</a:t>
            </a:r>
            <a:endParaRPr lang="en-US" altLang="ja-JP" sz="2000" dirty="0"/>
          </a:p>
          <a:p>
            <a:pPr marL="1062038" lvl="1" indent="-342900"/>
            <a:r>
              <a:rPr lang="ja-JP" altLang="en-US" sz="1800" dirty="0"/>
              <a:t>触媒機能をつかさどる触媒ドメイン性能だけではなく、結合ドメインが鍵になっていそう</a:t>
            </a:r>
            <a:endParaRPr lang="en-US" altLang="ja-JP" sz="1800" dirty="0"/>
          </a:p>
          <a:p>
            <a:pPr marL="1062038" lvl="1" indent="-342900"/>
            <a:r>
              <a:rPr lang="ja-JP" altLang="en-US" sz="1800" dirty="0"/>
              <a:t>結合ドメインの性質や各機能モジュールの基質に対する結合親和性のバランス、機能モジュール間の相性などを考えるという視点が必要（五十嵐先生らの過去の知見より）</a:t>
            </a:r>
            <a:endParaRPr lang="en-US" altLang="ja-JP" sz="1800" dirty="0"/>
          </a:p>
          <a:p>
            <a:pPr marL="342900" indent="-342900">
              <a:buFont typeface="Wingdings" panose="05000000000000000000" pitchFamily="2" charset="2"/>
              <a:buChar char="n"/>
            </a:pPr>
            <a:r>
              <a:rPr lang="ja-JP" altLang="en-US" sz="2000" dirty="0"/>
              <a:t>結合ドメインの設計と、触媒ドメインとの組み合わせを探すことで固体の基質分解酵素の課題を解決できるのはないか（仮説）</a:t>
            </a:r>
            <a:endParaRPr lang="en-US" altLang="ja-JP" sz="2000" dirty="0"/>
          </a:p>
          <a:p>
            <a:pPr marL="1062038" lvl="1" indent="-342900"/>
            <a:r>
              <a:rPr lang="ja-JP" altLang="en-US" sz="1600" dirty="0"/>
              <a:t>人工設計技術により、結合ドメインの形状や物理化学的特性、基質親和性を意図的に変化させた酵素をつくる</a:t>
            </a:r>
            <a:endParaRPr lang="en-US" altLang="ja-JP" sz="1600" dirty="0"/>
          </a:p>
          <a:p>
            <a:pPr marL="1062038" lvl="1" indent="-342900"/>
            <a:endParaRPr lang="en-US" altLang="ja-JP" sz="1600" dirty="0"/>
          </a:p>
          <a:p>
            <a:pPr marL="342900" indent="-342900">
              <a:buFont typeface="Wingdings" panose="05000000000000000000" pitchFamily="2" charset="2"/>
              <a:buChar char="n"/>
            </a:pPr>
            <a:endParaRPr lang="en-US" altLang="ja-JP" sz="2200" dirty="0"/>
          </a:p>
        </p:txBody>
      </p:sp>
    </p:spTree>
    <p:extLst>
      <p:ext uri="{BB962C8B-B14F-4D97-AF65-F5344CB8AC3E}">
        <p14:creationId xmlns:p14="http://schemas.microsoft.com/office/powerpoint/2010/main" val="153562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18</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9BF5F0A-DF0E-480E-9A92-3DFCE20925CA}"/>
              </a:ext>
            </a:extLst>
          </p:cNvPr>
          <p:cNvSpPr>
            <a:spLocks noGrp="1"/>
          </p:cNvSpPr>
          <p:nvPr>
            <p:ph type="title"/>
          </p:nvPr>
        </p:nvSpPr>
        <p:spPr/>
        <p:txBody>
          <a:bodyPr/>
          <a:lstStyle/>
          <a:p>
            <a:r>
              <a:rPr lang="ja-JP" altLang="en-US" dirty="0"/>
              <a:t>調査活動③「バイオ系物質生産」　研究開発・事業化に向けて</a:t>
            </a:r>
          </a:p>
        </p:txBody>
      </p:sp>
      <p:sp>
        <p:nvSpPr>
          <p:cNvPr id="3" name="スライド番号プレースホルダー 2">
            <a:extLst>
              <a:ext uri="{FF2B5EF4-FFF2-40B4-BE49-F238E27FC236}">
                <a16:creationId xmlns:a16="http://schemas.microsoft.com/office/drawing/2014/main" id="{2CFBEA09-31F8-49E9-BEBC-17B267F7B67D}"/>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5" name="テキスト プレースホルダー 4">
            <a:extLst>
              <a:ext uri="{FF2B5EF4-FFF2-40B4-BE49-F238E27FC236}">
                <a16:creationId xmlns:a16="http://schemas.microsoft.com/office/drawing/2014/main" id="{68633D09-315B-483C-8F75-429AA9A1DE23}"/>
              </a:ext>
            </a:extLst>
          </p:cNvPr>
          <p:cNvSpPr>
            <a:spLocks noGrp="1"/>
          </p:cNvSpPr>
          <p:nvPr>
            <p:ph type="body" sz="quarter" idx="11"/>
          </p:nvPr>
        </p:nvSpPr>
        <p:spPr>
          <a:xfrm>
            <a:off x="517055" y="1071367"/>
            <a:ext cx="11341887" cy="4748479"/>
          </a:xfrm>
        </p:spPr>
        <p:txBody>
          <a:bodyPr/>
          <a:lstStyle/>
          <a:p>
            <a:pPr marL="457200" indent="-457200">
              <a:buFont typeface="Wingdings" panose="05000000000000000000" pitchFamily="2" charset="2"/>
              <a:buChar char="n"/>
            </a:pPr>
            <a:r>
              <a:rPr lang="ja-JP" altLang="en-US" dirty="0"/>
              <a:t>次期テーマ起動前に以下を明確にする</a:t>
            </a:r>
            <a:endParaRPr lang="en-US" altLang="ja-JP" dirty="0"/>
          </a:p>
          <a:p>
            <a:pPr marL="798513" lvl="1" indent="-457200">
              <a:buFont typeface="Wingdings" panose="05000000000000000000" pitchFamily="2" charset="2"/>
              <a:buChar char="n"/>
            </a:pPr>
            <a:r>
              <a:rPr lang="en-US" altLang="ja-JP" sz="2000" dirty="0"/>
              <a:t>YOKOGAWA</a:t>
            </a:r>
            <a:r>
              <a:rPr lang="ja-JP" altLang="en-US" sz="2000" dirty="0"/>
              <a:t>として何を目指すのか？</a:t>
            </a:r>
            <a:endParaRPr lang="en-US" altLang="ja-JP" sz="2000" dirty="0"/>
          </a:p>
          <a:p>
            <a:pPr marL="798513" lvl="1" indent="-457200">
              <a:buFont typeface="Wingdings" panose="05000000000000000000" pitchFamily="2" charset="2"/>
              <a:buChar char="n"/>
            </a:pPr>
            <a:r>
              <a:rPr lang="ja-JP" altLang="en-US" sz="2000" dirty="0"/>
              <a:t>どのような事業が想定されるか？</a:t>
            </a:r>
            <a:endParaRPr lang="en-US" altLang="ja-JP" sz="2000" dirty="0"/>
          </a:p>
          <a:p>
            <a:pPr marL="798513" lvl="1" indent="-457200">
              <a:buFont typeface="Wingdings" panose="05000000000000000000" pitchFamily="2" charset="2"/>
              <a:buChar char="n"/>
            </a:pPr>
            <a:r>
              <a:rPr lang="ja-JP" altLang="en-US" sz="2000" dirty="0"/>
              <a:t>想定している技術的優位性、知財戦略は？</a:t>
            </a:r>
            <a:endParaRPr lang="en-US" altLang="ja-JP" sz="2000" dirty="0"/>
          </a:p>
          <a:p>
            <a:pPr marL="798513" lvl="1" indent="-457200">
              <a:buFont typeface="Wingdings" panose="05000000000000000000" pitchFamily="2" charset="2"/>
              <a:buChar char="n"/>
            </a:pPr>
            <a:r>
              <a:rPr lang="en-US" altLang="ja-JP" sz="2000" dirty="0"/>
              <a:t>YOKOGAWA R&amp;D</a:t>
            </a:r>
            <a:r>
              <a:rPr lang="ja-JP" altLang="en-US" sz="2000" dirty="0"/>
              <a:t>としてどのような役割を果たすのか？</a:t>
            </a:r>
            <a:endParaRPr lang="en-US" altLang="ja-JP" sz="2000" dirty="0"/>
          </a:p>
          <a:p>
            <a:pPr marL="798513" lvl="1" indent="-457200">
              <a:buFont typeface="Wingdings" panose="05000000000000000000" pitchFamily="2" charset="2"/>
              <a:buChar char="n"/>
            </a:pPr>
            <a:r>
              <a:rPr lang="ja-JP" altLang="en-US" sz="2000" dirty="0"/>
              <a:t>事業開発のロードマップは？</a:t>
            </a:r>
            <a:endParaRPr lang="en-US" altLang="ja-JP" sz="2000" dirty="0"/>
          </a:p>
          <a:p>
            <a:pPr marL="798513" lvl="1" indent="-457200">
              <a:buFont typeface="Wingdings" panose="05000000000000000000" pitchFamily="2" charset="2"/>
              <a:buChar char="n"/>
            </a:pPr>
            <a:r>
              <a:rPr lang="ja-JP" altLang="en-US" sz="2000" dirty="0"/>
              <a:t>研究開発のロードマップは？</a:t>
            </a:r>
            <a:endParaRPr lang="en-US" altLang="ja-JP" sz="2000" dirty="0"/>
          </a:p>
          <a:p>
            <a:pPr marL="798513" lvl="1" indent="-457200">
              <a:buFont typeface="Wingdings" panose="05000000000000000000" pitchFamily="2" charset="2"/>
              <a:buChar char="n"/>
            </a:pPr>
            <a:r>
              <a:rPr lang="en-US" altLang="ja-JP" sz="2000" dirty="0"/>
              <a:t>R&amp;D</a:t>
            </a:r>
            <a:r>
              <a:rPr lang="ja-JP" altLang="en-US" sz="2000" dirty="0"/>
              <a:t>の研究開発テーマとして何に取り組むか？</a:t>
            </a:r>
            <a:endParaRPr lang="en-US" altLang="ja-JP" sz="2000" dirty="0"/>
          </a:p>
          <a:p>
            <a:pPr marL="798513" lvl="1" indent="-457200">
              <a:buFont typeface="Wingdings" panose="05000000000000000000" pitchFamily="2" charset="2"/>
              <a:buChar char="n"/>
            </a:pPr>
            <a:endParaRPr lang="en-US" altLang="ja-JP" sz="2000" dirty="0"/>
          </a:p>
          <a:p>
            <a:pPr marL="457200" indent="-457200">
              <a:buFont typeface="Wingdings" panose="05000000000000000000" pitchFamily="2" charset="2"/>
              <a:buChar char="n"/>
            </a:pPr>
            <a:r>
              <a:rPr lang="ja-JP" altLang="en-US" dirty="0"/>
              <a:t>具体的なケースを想定して考える</a:t>
            </a:r>
            <a:endParaRPr lang="en-US" altLang="ja-JP" dirty="0"/>
          </a:p>
          <a:p>
            <a:pPr marL="798513" lvl="1" indent="-457200">
              <a:buFont typeface="Wingdings" panose="05000000000000000000" pitchFamily="2" charset="2"/>
              <a:buChar char="n"/>
            </a:pPr>
            <a:r>
              <a:rPr lang="ja-JP" altLang="en-US" sz="2000" dirty="0"/>
              <a:t>セルラーゼ製剤の開発</a:t>
            </a:r>
            <a:endParaRPr lang="en-US" altLang="ja-JP" sz="2000" dirty="0"/>
          </a:p>
          <a:p>
            <a:pPr marL="798513" lvl="1" indent="-457200">
              <a:buFont typeface="Wingdings" panose="05000000000000000000" pitchFamily="2" charset="2"/>
              <a:buChar char="n"/>
            </a:pPr>
            <a:r>
              <a:rPr lang="ja-JP" altLang="en-US" sz="2000" dirty="0"/>
              <a:t>その他の酵素・機能性タンパク質・組換え微生物・細胞の開発についても考えてみる</a:t>
            </a:r>
            <a:endParaRPr lang="en-US" altLang="ja-JP" sz="2000" dirty="0"/>
          </a:p>
          <a:p>
            <a:pPr marL="798513" lvl="1" indent="-457200">
              <a:buFont typeface="Wingdings" panose="05000000000000000000" pitchFamily="2" charset="2"/>
              <a:buChar char="n"/>
            </a:pPr>
            <a:endParaRPr lang="en-US" altLang="ja-JP" sz="2000" dirty="0"/>
          </a:p>
        </p:txBody>
      </p:sp>
    </p:spTree>
    <p:extLst>
      <p:ext uri="{BB962C8B-B14F-4D97-AF65-F5344CB8AC3E}">
        <p14:creationId xmlns:p14="http://schemas.microsoft.com/office/powerpoint/2010/main" val="335440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135AC-DE01-44FB-A40B-ACFEE1794453}"/>
              </a:ext>
            </a:extLst>
          </p:cNvPr>
          <p:cNvSpPr>
            <a:spLocks noGrp="1"/>
          </p:cNvSpPr>
          <p:nvPr>
            <p:ph type="title"/>
          </p:nvPr>
        </p:nvSpPr>
        <p:spPr/>
        <p:txBody>
          <a:bodyPr>
            <a:normAutofit fontScale="90000"/>
          </a:bodyPr>
          <a:lstStyle/>
          <a:p>
            <a:r>
              <a:rPr kumimoji="1" lang="ja-JP" altLang="en-US" dirty="0"/>
              <a:t>「バイオ系物質生産」　研究開発・事業化に向けて</a:t>
            </a:r>
          </a:p>
        </p:txBody>
      </p:sp>
      <p:sp>
        <p:nvSpPr>
          <p:cNvPr id="3" name="スライド番号プレースホルダー 2">
            <a:extLst>
              <a:ext uri="{FF2B5EF4-FFF2-40B4-BE49-F238E27FC236}">
                <a16:creationId xmlns:a16="http://schemas.microsoft.com/office/drawing/2014/main" id="{6162C7BE-13B6-4822-80A0-66E36409CCCF}"/>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Tree>
    <p:extLst>
      <p:ext uri="{BB962C8B-B14F-4D97-AF65-F5344CB8AC3E}">
        <p14:creationId xmlns:p14="http://schemas.microsoft.com/office/powerpoint/2010/main" val="114984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7B1A22F-25CC-433A-AD73-2DA328476527}"/>
              </a:ext>
            </a:extLst>
          </p:cNvPr>
          <p:cNvSpPr>
            <a:spLocks noGrp="1"/>
          </p:cNvSpPr>
          <p:nvPr>
            <p:ph type="title"/>
          </p:nvPr>
        </p:nvSpPr>
        <p:spPr/>
        <p:txBody>
          <a:bodyPr/>
          <a:lstStyle/>
          <a:p>
            <a:r>
              <a:rPr lang="en-US" altLang="ja-JP" dirty="0"/>
              <a:t>YOKOGAWA×</a:t>
            </a:r>
            <a:r>
              <a:rPr lang="ja-JP" altLang="en-US" dirty="0"/>
              <a:t>バイオ？</a:t>
            </a:r>
          </a:p>
        </p:txBody>
      </p:sp>
      <p:sp>
        <p:nvSpPr>
          <p:cNvPr id="3" name="スライド番号プレースホルダー 2">
            <a:extLst>
              <a:ext uri="{FF2B5EF4-FFF2-40B4-BE49-F238E27FC236}">
                <a16:creationId xmlns:a16="http://schemas.microsoft.com/office/drawing/2014/main" id="{B959BE4C-D4C4-40E8-84A4-B648A414D505}"/>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ED5B3EB4-997E-4392-94B6-4B926BFBE9B8}"/>
              </a:ext>
            </a:extLst>
          </p:cNvPr>
          <p:cNvSpPr>
            <a:spLocks noGrp="1"/>
          </p:cNvSpPr>
          <p:nvPr>
            <p:ph type="body" sz="quarter" idx="11"/>
          </p:nvPr>
        </p:nvSpPr>
        <p:spPr/>
        <p:txBody>
          <a:bodyPr/>
          <a:lstStyle/>
          <a:p>
            <a:pPr marL="457200" indent="-457200">
              <a:buFont typeface="Wingdings" panose="05000000000000000000" pitchFamily="2" charset="2"/>
              <a:buChar char="n"/>
            </a:pPr>
            <a:r>
              <a:rPr lang="en-US" altLang="ja-JP" dirty="0"/>
              <a:t>YOKOGAWA</a:t>
            </a:r>
            <a:r>
              <a:rPr lang="ja-JP" altLang="en-US" dirty="0"/>
              <a:t> </a:t>
            </a:r>
            <a:r>
              <a:rPr lang="en-US" altLang="ja-JP" dirty="0"/>
              <a:t>R&amp;D</a:t>
            </a:r>
            <a:r>
              <a:rPr lang="ja-JP" altLang="en-US" dirty="0"/>
              <a:t>はバイオで何を目指しているのか</a:t>
            </a:r>
          </a:p>
        </p:txBody>
      </p:sp>
      <p:pic>
        <p:nvPicPr>
          <p:cNvPr id="8" name="図 7">
            <a:extLst>
              <a:ext uri="{FF2B5EF4-FFF2-40B4-BE49-F238E27FC236}">
                <a16:creationId xmlns:a16="http://schemas.microsoft.com/office/drawing/2014/main" id="{560B1FB0-53DE-438B-AF55-FC23EBB22C4F}"/>
              </a:ext>
            </a:extLst>
          </p:cNvPr>
          <p:cNvPicPr>
            <a:picLocks noChangeAspect="1"/>
          </p:cNvPicPr>
          <p:nvPr/>
        </p:nvPicPr>
        <p:blipFill>
          <a:blip r:embed="rId2"/>
          <a:stretch>
            <a:fillRect/>
          </a:stretch>
        </p:blipFill>
        <p:spPr>
          <a:xfrm>
            <a:off x="465796" y="2200026"/>
            <a:ext cx="5547217" cy="3109738"/>
          </a:xfrm>
          <a:prstGeom prst="rect">
            <a:avLst/>
          </a:prstGeom>
        </p:spPr>
      </p:pic>
      <p:sp>
        <p:nvSpPr>
          <p:cNvPr id="9" name="矢印: 右 8">
            <a:extLst>
              <a:ext uri="{FF2B5EF4-FFF2-40B4-BE49-F238E27FC236}">
                <a16:creationId xmlns:a16="http://schemas.microsoft.com/office/drawing/2014/main" id="{B6BEE077-F3E2-49EB-A4AB-E01F0DB6E4DE}"/>
              </a:ext>
            </a:extLst>
          </p:cNvPr>
          <p:cNvSpPr/>
          <p:nvPr/>
        </p:nvSpPr>
        <p:spPr>
          <a:xfrm>
            <a:off x="6178989" y="3264241"/>
            <a:ext cx="546410" cy="98130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4A62F0-D718-434E-9947-62F4B3F1040D}"/>
              </a:ext>
            </a:extLst>
          </p:cNvPr>
          <p:cNvSpPr txBox="1"/>
          <p:nvPr/>
        </p:nvSpPr>
        <p:spPr>
          <a:xfrm>
            <a:off x="1599373" y="1753287"/>
            <a:ext cx="3280065" cy="369332"/>
          </a:xfrm>
          <a:prstGeom prst="rect">
            <a:avLst/>
          </a:prstGeom>
          <a:noFill/>
        </p:spPr>
        <p:txBody>
          <a:bodyPr wrap="none" rtlCol="0">
            <a:spAutoFit/>
          </a:bodyPr>
          <a:lstStyle/>
          <a:p>
            <a:r>
              <a:rPr kumimoji="1" lang="ja-JP" altLang="en-US" u="sng" dirty="0"/>
              <a:t>ボトムアップで挙がってきたテーマ群</a:t>
            </a:r>
          </a:p>
        </p:txBody>
      </p:sp>
      <p:sp>
        <p:nvSpPr>
          <p:cNvPr id="13" name="テキスト ボックス 12">
            <a:extLst>
              <a:ext uri="{FF2B5EF4-FFF2-40B4-BE49-F238E27FC236}">
                <a16:creationId xmlns:a16="http://schemas.microsoft.com/office/drawing/2014/main" id="{9290D6BD-2045-427E-B041-2599DCA88337}"/>
              </a:ext>
            </a:extLst>
          </p:cNvPr>
          <p:cNvSpPr txBox="1"/>
          <p:nvPr/>
        </p:nvSpPr>
        <p:spPr>
          <a:xfrm>
            <a:off x="6891375" y="2200026"/>
            <a:ext cx="5133136" cy="3139321"/>
          </a:xfrm>
          <a:prstGeom prst="rect">
            <a:avLst/>
          </a:prstGeom>
          <a:noFill/>
        </p:spPr>
        <p:txBody>
          <a:bodyPr wrap="none" rtlCol="0">
            <a:spAutoFit/>
          </a:bodyPr>
          <a:lstStyle/>
          <a:p>
            <a:r>
              <a:rPr kumimoji="1" lang="ja-JP" altLang="en-US" dirty="0"/>
              <a:t>畜産・農業・漁業・食品・医療・医薬品</a:t>
            </a:r>
            <a:endParaRPr kumimoji="1" lang="en-US" altLang="ja-JP" dirty="0"/>
          </a:p>
          <a:p>
            <a:r>
              <a:rPr kumimoji="1" lang="ja-JP" altLang="en-US" dirty="0"/>
              <a:t>→業界は問わず</a:t>
            </a:r>
            <a:endParaRPr kumimoji="1" lang="en-US" altLang="ja-JP" dirty="0"/>
          </a:p>
          <a:p>
            <a:endParaRPr kumimoji="1" lang="en-US" altLang="ja-JP" dirty="0"/>
          </a:p>
          <a:p>
            <a:r>
              <a:rPr kumimoji="1" lang="ja-JP" altLang="en-US" dirty="0"/>
              <a:t>細胞製造、植物育生、タンパク質生産、</a:t>
            </a:r>
            <a:endParaRPr kumimoji="1" lang="en-US" altLang="ja-JP" dirty="0"/>
          </a:p>
          <a:p>
            <a:r>
              <a:rPr kumimoji="1" lang="ja-JP" altLang="en-US" dirty="0"/>
              <a:t>畜産、養殖、医薬品製造、微生物・ウイルス検査</a:t>
            </a:r>
            <a:endParaRPr kumimoji="1" lang="en-US" altLang="ja-JP" dirty="0"/>
          </a:p>
          <a:p>
            <a:r>
              <a:rPr kumimoji="1" lang="ja-JP" altLang="en-US" dirty="0"/>
              <a:t>→経験・直観などの暗黙知に依存している領域</a:t>
            </a:r>
            <a:endParaRPr kumimoji="1" lang="en-US" altLang="ja-JP" dirty="0"/>
          </a:p>
          <a:p>
            <a:r>
              <a:rPr kumimoji="1" lang="ja-JP" altLang="en-US" dirty="0"/>
              <a:t>を「計測・制御・情報」により再構築しようとしている？</a:t>
            </a:r>
            <a:endParaRPr kumimoji="1" lang="en-US" altLang="ja-JP" dirty="0"/>
          </a:p>
          <a:p>
            <a:endParaRPr kumimoji="1" lang="en-US" altLang="ja-JP" dirty="0"/>
          </a:p>
          <a:p>
            <a:r>
              <a:rPr kumimoji="1" lang="ja-JP" altLang="en-US" dirty="0"/>
              <a:t>その他</a:t>
            </a:r>
            <a:endParaRPr kumimoji="1" lang="en-US" altLang="ja-JP" dirty="0"/>
          </a:p>
          <a:p>
            <a:r>
              <a:rPr kumimoji="1" lang="ja-JP" altLang="en-US" dirty="0"/>
              <a:t>→優位性のある、築こうとしている技術は？</a:t>
            </a:r>
            <a:endParaRPr kumimoji="1" lang="en-US" altLang="ja-JP" dirty="0"/>
          </a:p>
          <a:p>
            <a:r>
              <a:rPr kumimoji="1" lang="ja-JP" altLang="en-US" dirty="0"/>
              <a:t>そのためにどのような人財を集め、育てようとしているのか</a:t>
            </a:r>
            <a:endParaRPr kumimoji="1" lang="en-US" altLang="ja-JP" dirty="0"/>
          </a:p>
        </p:txBody>
      </p:sp>
      <p:sp>
        <p:nvSpPr>
          <p:cNvPr id="14" name="テキスト ボックス 13">
            <a:extLst>
              <a:ext uri="{FF2B5EF4-FFF2-40B4-BE49-F238E27FC236}">
                <a16:creationId xmlns:a16="http://schemas.microsoft.com/office/drawing/2014/main" id="{A0B488C3-4397-4E54-B14A-E652456C21A5}"/>
              </a:ext>
            </a:extLst>
          </p:cNvPr>
          <p:cNvSpPr txBox="1"/>
          <p:nvPr/>
        </p:nvSpPr>
        <p:spPr>
          <a:xfrm>
            <a:off x="7043110" y="1753173"/>
            <a:ext cx="2379177" cy="369332"/>
          </a:xfrm>
          <a:prstGeom prst="rect">
            <a:avLst/>
          </a:prstGeom>
          <a:noFill/>
        </p:spPr>
        <p:txBody>
          <a:bodyPr wrap="none" rtlCol="0">
            <a:spAutoFit/>
          </a:bodyPr>
          <a:lstStyle/>
          <a:p>
            <a:r>
              <a:rPr kumimoji="1" lang="ja-JP" altLang="en-US" u="sng" dirty="0"/>
              <a:t>提案されるテーマの傾向</a:t>
            </a:r>
          </a:p>
        </p:txBody>
      </p:sp>
    </p:spTree>
    <p:extLst>
      <p:ext uri="{BB962C8B-B14F-4D97-AF65-F5344CB8AC3E}">
        <p14:creationId xmlns:p14="http://schemas.microsoft.com/office/powerpoint/2010/main" val="207185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C79F7-798D-4F67-9461-4407E45CA317}"/>
              </a:ext>
            </a:extLst>
          </p:cNvPr>
          <p:cNvSpPr>
            <a:spLocks noGrp="1"/>
          </p:cNvSpPr>
          <p:nvPr>
            <p:ph type="title"/>
          </p:nvPr>
        </p:nvSpPr>
        <p:spPr/>
        <p:txBody>
          <a:bodyPr/>
          <a:lstStyle/>
          <a:p>
            <a:r>
              <a:rPr kumimoji="1" lang="ja-JP" altLang="en-US" dirty="0"/>
              <a:t>バイオ分野における</a:t>
            </a:r>
            <a:r>
              <a:rPr kumimoji="1" lang="en-US" altLang="ja-JP" dirty="0"/>
              <a:t>YOKOGAWA</a:t>
            </a:r>
            <a:r>
              <a:rPr kumimoji="1" lang="ja-JP" altLang="en-US" dirty="0"/>
              <a:t>の事業展開状況</a:t>
            </a:r>
          </a:p>
        </p:txBody>
      </p:sp>
      <p:sp>
        <p:nvSpPr>
          <p:cNvPr id="3" name="スライド番号プレースホルダー 2">
            <a:extLst>
              <a:ext uri="{FF2B5EF4-FFF2-40B4-BE49-F238E27FC236}">
                <a16:creationId xmlns:a16="http://schemas.microsoft.com/office/drawing/2014/main" id="{45E48768-958C-4A62-8C3B-1556F2FDE9E4}"/>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9A9EA0D9-CDC0-44BA-B0CD-6A064497EB60}"/>
              </a:ext>
            </a:extLst>
          </p:cNvPr>
          <p:cNvSpPr>
            <a:spLocks noGrp="1"/>
          </p:cNvSpPr>
          <p:nvPr>
            <p:ph type="body" sz="quarter" idx="11"/>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3882054B-0B4C-4DFD-8B90-A8EA0B4C9550}"/>
              </a:ext>
            </a:extLst>
          </p:cNvPr>
          <p:cNvSpPr>
            <a:spLocks noGrp="1"/>
          </p:cNvSpPr>
          <p:nvPr>
            <p:ph type="ftr" sz="quarter" idx="3"/>
          </p:nvPr>
        </p:nvSpPr>
        <p:spPr/>
        <p:txBody>
          <a:bodyPr/>
          <a:lstStyle/>
          <a:p>
            <a:r>
              <a:rPr kumimoji="1" lang="en-US" altLang="ja-JP"/>
              <a:t>Confidential</a:t>
            </a:r>
            <a:endParaRPr kumimoji="1" lang="ja-JP" altLang="en-US" dirty="0"/>
          </a:p>
        </p:txBody>
      </p:sp>
      <p:pic>
        <p:nvPicPr>
          <p:cNvPr id="7" name="図 6">
            <a:extLst>
              <a:ext uri="{FF2B5EF4-FFF2-40B4-BE49-F238E27FC236}">
                <a16:creationId xmlns:a16="http://schemas.microsoft.com/office/drawing/2014/main" id="{8F141F0C-E9F8-43E6-BF00-FE9F1B6A3206}"/>
              </a:ext>
            </a:extLst>
          </p:cNvPr>
          <p:cNvPicPr>
            <a:picLocks noChangeAspect="1"/>
          </p:cNvPicPr>
          <p:nvPr/>
        </p:nvPicPr>
        <p:blipFill>
          <a:blip r:embed="rId2"/>
          <a:stretch>
            <a:fillRect/>
          </a:stretch>
        </p:blipFill>
        <p:spPr>
          <a:xfrm>
            <a:off x="517055" y="1311432"/>
            <a:ext cx="4926850" cy="4946987"/>
          </a:xfrm>
          <a:prstGeom prst="rect">
            <a:avLst/>
          </a:prstGeom>
        </p:spPr>
      </p:pic>
      <p:pic>
        <p:nvPicPr>
          <p:cNvPr id="9" name="図 8">
            <a:extLst>
              <a:ext uri="{FF2B5EF4-FFF2-40B4-BE49-F238E27FC236}">
                <a16:creationId xmlns:a16="http://schemas.microsoft.com/office/drawing/2014/main" id="{B7903C88-3C6F-4843-8EF9-89626DD5C621}"/>
              </a:ext>
            </a:extLst>
          </p:cNvPr>
          <p:cNvPicPr>
            <a:picLocks noChangeAspect="1"/>
          </p:cNvPicPr>
          <p:nvPr/>
        </p:nvPicPr>
        <p:blipFill>
          <a:blip r:embed="rId3"/>
          <a:stretch>
            <a:fillRect/>
          </a:stretch>
        </p:blipFill>
        <p:spPr>
          <a:xfrm>
            <a:off x="5867852" y="974209"/>
            <a:ext cx="6250496" cy="2810716"/>
          </a:xfrm>
          <a:prstGeom prst="rect">
            <a:avLst/>
          </a:prstGeom>
        </p:spPr>
      </p:pic>
      <p:pic>
        <p:nvPicPr>
          <p:cNvPr id="11" name="図 10">
            <a:extLst>
              <a:ext uri="{FF2B5EF4-FFF2-40B4-BE49-F238E27FC236}">
                <a16:creationId xmlns:a16="http://schemas.microsoft.com/office/drawing/2014/main" id="{629AC329-E15B-4DE7-BBBD-171669808ED8}"/>
              </a:ext>
            </a:extLst>
          </p:cNvPr>
          <p:cNvPicPr>
            <a:picLocks noChangeAspect="1"/>
          </p:cNvPicPr>
          <p:nvPr/>
        </p:nvPicPr>
        <p:blipFill>
          <a:blip r:embed="rId4"/>
          <a:stretch>
            <a:fillRect/>
          </a:stretch>
        </p:blipFill>
        <p:spPr>
          <a:xfrm>
            <a:off x="5589725" y="3881099"/>
            <a:ext cx="6086679" cy="2377320"/>
          </a:xfrm>
          <a:prstGeom prst="rect">
            <a:avLst/>
          </a:prstGeom>
        </p:spPr>
      </p:pic>
    </p:spTree>
    <p:extLst>
      <p:ext uri="{BB962C8B-B14F-4D97-AF65-F5344CB8AC3E}">
        <p14:creationId xmlns:p14="http://schemas.microsoft.com/office/powerpoint/2010/main" val="409484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6627-9835-4E31-8B28-05F54D404974}"/>
              </a:ext>
            </a:extLst>
          </p:cNvPr>
          <p:cNvSpPr>
            <a:spLocks noGrp="1"/>
          </p:cNvSpPr>
          <p:nvPr>
            <p:ph type="title"/>
          </p:nvPr>
        </p:nvSpPr>
        <p:spPr/>
        <p:txBody>
          <a:bodyPr>
            <a:normAutofit/>
          </a:bodyPr>
          <a:lstStyle/>
          <a:p>
            <a:r>
              <a:rPr lang="ja-JP" altLang="en-US" dirty="0"/>
              <a:t>再生可能資源の活用・バイオ系物質生産と</a:t>
            </a:r>
            <a:r>
              <a:rPr lang="en-US" altLang="ja-JP" dirty="0"/>
              <a:t>YOKOGAWA</a:t>
            </a:r>
            <a:r>
              <a:rPr lang="ja-JP" altLang="en-US" dirty="0"/>
              <a:t> </a:t>
            </a:r>
            <a:r>
              <a:rPr lang="en-US" altLang="ja-JP" dirty="0"/>
              <a:t>R&amp;D</a:t>
            </a:r>
            <a:r>
              <a:rPr lang="ja-JP" altLang="en-US" dirty="0"/>
              <a:t>の状況</a:t>
            </a:r>
            <a:endParaRPr kumimoji="1" lang="ja-JP" altLang="en-US" dirty="0"/>
          </a:p>
        </p:txBody>
      </p:sp>
      <p:sp>
        <p:nvSpPr>
          <p:cNvPr id="3" name="スライド番号プレースホルダー 2">
            <a:extLst>
              <a:ext uri="{FF2B5EF4-FFF2-40B4-BE49-F238E27FC236}">
                <a16:creationId xmlns:a16="http://schemas.microsoft.com/office/drawing/2014/main" id="{FC7C12F2-6620-4E43-BAE0-386DA8DC77A8}"/>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C2D5279-8B3C-452D-AC35-87AFFCD1120C}"/>
              </a:ext>
            </a:extLst>
          </p:cNvPr>
          <p:cNvSpPr>
            <a:spLocks noGrp="1"/>
          </p:cNvSpPr>
          <p:nvPr>
            <p:ph type="body" sz="quarter" idx="11"/>
          </p:nvPr>
        </p:nvSpPr>
        <p:spPr>
          <a:xfrm>
            <a:off x="425056" y="1081623"/>
            <a:ext cx="11341887" cy="5393724"/>
          </a:xfrm>
        </p:spPr>
        <p:txBody>
          <a:bodyPr/>
          <a:lstStyle/>
          <a:p>
            <a:pPr marL="342900" indent="-342900">
              <a:buFont typeface="Wingdings" panose="05000000000000000000" pitchFamily="2" charset="2"/>
              <a:buChar char="n"/>
            </a:pPr>
            <a:r>
              <a:rPr kumimoji="1" lang="ja-JP" altLang="en-US" sz="2000" dirty="0"/>
              <a:t>植物の品種改良、栽培（陸地のバイオマス、林業</a:t>
            </a:r>
            <a:r>
              <a:rPr lang="ja-JP" altLang="en-US" sz="2000" dirty="0"/>
              <a:t>・</a:t>
            </a:r>
            <a:r>
              <a:rPr kumimoji="1" lang="ja-JP" altLang="en-US" sz="2000" dirty="0"/>
              <a:t>農業分野）</a:t>
            </a:r>
            <a:endParaRPr kumimoji="1" lang="en-US" altLang="ja-JP" sz="2000" dirty="0"/>
          </a:p>
          <a:p>
            <a:pPr marL="342900" indent="-342900">
              <a:buFont typeface="Wingdings" panose="05000000000000000000" pitchFamily="2" charset="2"/>
              <a:buChar char="n"/>
            </a:pPr>
            <a:r>
              <a:rPr kumimoji="1" lang="ja-JP" altLang="en-US" sz="2000" dirty="0"/>
              <a:t>再生可能なバイオマスから発酵可能な糖を取り出す</a:t>
            </a:r>
            <a:endParaRPr kumimoji="1" lang="en-US" altLang="ja-JP" sz="2000" dirty="0"/>
          </a:p>
          <a:p>
            <a:pPr marL="1062038" lvl="1" indent="-342900"/>
            <a:r>
              <a:rPr lang="ja-JP" altLang="en-US" sz="1600" dirty="0"/>
              <a:t>陸上の糖・デンプン系、セルロース系バイオマスから糖を取り出す</a:t>
            </a:r>
            <a:endParaRPr lang="en-US" altLang="ja-JP" sz="1600" dirty="0"/>
          </a:p>
          <a:p>
            <a:pPr marL="1062038" lvl="1" indent="-342900"/>
            <a:r>
              <a:rPr kumimoji="1" lang="ja-JP" altLang="en-US" sz="1600" dirty="0"/>
              <a:t>原料により難易度が異なる</a:t>
            </a:r>
            <a:endParaRPr kumimoji="1" lang="en-US" altLang="ja-JP" sz="1600" dirty="0"/>
          </a:p>
          <a:p>
            <a:pPr marL="342900" indent="-342900">
              <a:buFont typeface="Wingdings" panose="05000000000000000000" pitchFamily="2" charset="2"/>
              <a:buChar char="n"/>
            </a:pPr>
            <a:r>
              <a:rPr lang="ja-JP" altLang="en-US" sz="2000" dirty="0"/>
              <a:t>発酵により燃料や化学品（モノマー）を合成する</a:t>
            </a:r>
            <a:endParaRPr lang="en-US" altLang="ja-JP" sz="2000" dirty="0"/>
          </a:p>
          <a:p>
            <a:pPr marL="1062038" lvl="1" indent="-342900"/>
            <a:r>
              <a:rPr lang="ja-JP" altLang="en-US" sz="1600" dirty="0"/>
              <a:t>微生物等を使ってエタノールや化学品の中間体を合成</a:t>
            </a:r>
            <a:endParaRPr lang="en-US" altLang="ja-JP" sz="1600" dirty="0"/>
          </a:p>
          <a:p>
            <a:pPr marL="342900" indent="-342900">
              <a:buFont typeface="Wingdings" panose="05000000000000000000" pitchFamily="2" charset="2"/>
              <a:buChar char="n"/>
            </a:pPr>
            <a:r>
              <a:rPr lang="ja-JP" altLang="en-US" sz="2000" dirty="0"/>
              <a:t>発酵によりポリマーを合成する</a:t>
            </a:r>
            <a:endParaRPr lang="en-US" altLang="ja-JP" sz="2000" dirty="0"/>
          </a:p>
          <a:p>
            <a:pPr marL="1062038" lvl="1" indent="-342900"/>
            <a:r>
              <a:rPr lang="ja-JP" altLang="en-US" sz="1600" dirty="0"/>
              <a:t>糖を原料に微生物等を使ってタンパク質を合成</a:t>
            </a:r>
            <a:endParaRPr lang="en-US" altLang="ja-JP" sz="1600" dirty="0"/>
          </a:p>
          <a:p>
            <a:pPr marL="1062038" lvl="1" indent="-342900"/>
            <a:r>
              <a:rPr lang="ja-JP" altLang="en-US" sz="1600" dirty="0"/>
              <a:t>植物油を原料に微生物を使って生分解性プラスチックを合成</a:t>
            </a:r>
            <a:endParaRPr lang="en-US" altLang="ja-JP" sz="1600" dirty="0"/>
          </a:p>
          <a:p>
            <a:pPr marL="342900" indent="-342900">
              <a:buFont typeface="Wingdings" panose="05000000000000000000" pitchFamily="2" charset="2"/>
              <a:buChar char="n"/>
            </a:pPr>
            <a:r>
              <a:rPr lang="ja-JP" altLang="en-US" sz="2000" dirty="0"/>
              <a:t>藻類の品種改良、栽培（海、陸水のバイオマス）</a:t>
            </a:r>
            <a:endParaRPr lang="en-US" altLang="ja-JP" sz="2000" dirty="0"/>
          </a:p>
          <a:p>
            <a:pPr marL="1062038" lvl="1" indent="-342900"/>
            <a:r>
              <a:rPr lang="ja-JP" altLang="en-US" sz="1600" dirty="0"/>
              <a:t>アスタキサンチンなどの機能性化合物の他、炭化水素を合成する種がいたりもする</a:t>
            </a:r>
            <a:endParaRPr kumimoji="1" lang="en-US" altLang="ja-JP" sz="2000" dirty="0"/>
          </a:p>
          <a:p>
            <a:pPr marL="342900" indent="-342900">
              <a:buFont typeface="Wingdings" panose="05000000000000000000" pitchFamily="2" charset="2"/>
              <a:buChar char="n"/>
            </a:pPr>
            <a:r>
              <a:rPr kumimoji="1" lang="en-US" altLang="ja-JP" sz="2000" dirty="0"/>
              <a:t>PET</a:t>
            </a:r>
            <a:r>
              <a:rPr kumimoji="1" lang="ja-JP" altLang="en-US" sz="2000" dirty="0"/>
              <a:t>などの難分解性のポリマーを回収、分解、再利用する</a:t>
            </a:r>
            <a:endParaRPr lang="en-US" altLang="ja-JP" sz="2000" dirty="0"/>
          </a:p>
          <a:p>
            <a:pPr marL="1062038" lvl="1" indent="-342900"/>
            <a:r>
              <a:rPr lang="ja-JP" altLang="en-US" sz="1600" dirty="0"/>
              <a:t>分解処理が難しかった</a:t>
            </a:r>
            <a:r>
              <a:rPr lang="en-US" altLang="ja-JP" sz="1600" dirty="0"/>
              <a:t>PET</a:t>
            </a:r>
            <a:r>
              <a:rPr lang="ja-JP" altLang="en-US" sz="1600" dirty="0"/>
              <a:t>を分解する微生物・酵素の発見されている</a:t>
            </a:r>
            <a:endParaRPr kumimoji="1" lang="en-US" altLang="ja-JP" sz="1600" dirty="0"/>
          </a:p>
        </p:txBody>
      </p:sp>
      <p:sp>
        <p:nvSpPr>
          <p:cNvPr id="5" name="矢印: 右 4">
            <a:extLst>
              <a:ext uri="{FF2B5EF4-FFF2-40B4-BE49-F238E27FC236}">
                <a16:creationId xmlns:a16="http://schemas.microsoft.com/office/drawing/2014/main" id="{A5588E0D-5BBE-4E6A-BCC8-878BB032E7A0}"/>
              </a:ext>
            </a:extLst>
          </p:cNvPr>
          <p:cNvSpPr/>
          <p:nvPr/>
        </p:nvSpPr>
        <p:spPr>
          <a:xfrm>
            <a:off x="7597951" y="1111010"/>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CE10B2D-B612-484A-8D56-879F5E07B025}"/>
              </a:ext>
            </a:extLst>
          </p:cNvPr>
          <p:cNvSpPr txBox="1"/>
          <p:nvPr/>
        </p:nvSpPr>
        <p:spPr>
          <a:xfrm>
            <a:off x="8527515" y="790004"/>
            <a:ext cx="2581989" cy="307777"/>
          </a:xfrm>
          <a:prstGeom prst="rect">
            <a:avLst/>
          </a:prstGeom>
          <a:noFill/>
        </p:spPr>
        <p:txBody>
          <a:bodyPr wrap="none" rtlCol="0">
            <a:spAutoFit/>
          </a:bodyPr>
          <a:lstStyle/>
          <a:p>
            <a:r>
              <a:rPr kumimoji="1" lang="en-US" altLang="ja-JP" sz="1400" dirty="0"/>
              <a:t>YOKOGAWA R&amp;D</a:t>
            </a:r>
            <a:r>
              <a:rPr kumimoji="1" lang="ja-JP" altLang="en-US" sz="1400" dirty="0"/>
              <a:t>での取り組み</a:t>
            </a:r>
          </a:p>
        </p:txBody>
      </p:sp>
      <p:sp>
        <p:nvSpPr>
          <p:cNvPr id="7" name="テキスト ボックス 6">
            <a:extLst>
              <a:ext uri="{FF2B5EF4-FFF2-40B4-BE49-F238E27FC236}">
                <a16:creationId xmlns:a16="http://schemas.microsoft.com/office/drawing/2014/main" id="{4E242493-DE83-46FC-B762-8C87E5106A79}"/>
              </a:ext>
            </a:extLst>
          </p:cNvPr>
          <p:cNvSpPr txBox="1"/>
          <p:nvPr/>
        </p:nvSpPr>
        <p:spPr>
          <a:xfrm>
            <a:off x="8464614" y="1113940"/>
            <a:ext cx="788999" cy="338554"/>
          </a:xfrm>
          <a:prstGeom prst="rect">
            <a:avLst/>
          </a:prstGeom>
          <a:noFill/>
        </p:spPr>
        <p:txBody>
          <a:bodyPr wrap="none" rtlCol="0">
            <a:spAutoFit/>
          </a:bodyPr>
          <a:lstStyle/>
          <a:p>
            <a:r>
              <a:rPr kumimoji="1" lang="en-US" altLang="ja-JP" sz="1600" dirty="0"/>
              <a:t>AI</a:t>
            </a:r>
            <a:r>
              <a:rPr kumimoji="1" lang="ja-JP" altLang="en-US" sz="1600" dirty="0"/>
              <a:t>農業</a:t>
            </a:r>
            <a:endParaRPr kumimoji="1" lang="en-US" altLang="ja-JP" sz="1600" dirty="0"/>
          </a:p>
        </p:txBody>
      </p:sp>
      <p:sp>
        <p:nvSpPr>
          <p:cNvPr id="9" name="矢印: 右 8">
            <a:extLst>
              <a:ext uri="{FF2B5EF4-FFF2-40B4-BE49-F238E27FC236}">
                <a16:creationId xmlns:a16="http://schemas.microsoft.com/office/drawing/2014/main" id="{25579354-557C-42F4-9565-14B5799299EC}"/>
              </a:ext>
            </a:extLst>
          </p:cNvPr>
          <p:cNvSpPr/>
          <p:nvPr/>
        </p:nvSpPr>
        <p:spPr>
          <a:xfrm>
            <a:off x="7600939" y="475590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28A6E47-4FA2-4113-AF26-821EE7BF07B3}"/>
              </a:ext>
            </a:extLst>
          </p:cNvPr>
          <p:cNvSpPr txBox="1"/>
          <p:nvPr/>
        </p:nvSpPr>
        <p:spPr>
          <a:xfrm>
            <a:off x="8447023" y="4736399"/>
            <a:ext cx="3066865" cy="338554"/>
          </a:xfrm>
          <a:prstGeom prst="rect">
            <a:avLst/>
          </a:prstGeom>
          <a:noFill/>
        </p:spPr>
        <p:txBody>
          <a:bodyPr wrap="none" rtlCol="0">
            <a:spAutoFit/>
          </a:bodyPr>
          <a:lstStyle/>
          <a:p>
            <a:r>
              <a:rPr kumimoji="1" lang="en-US" altLang="ja-JP" sz="1600" dirty="0"/>
              <a:t>YIS</a:t>
            </a:r>
            <a:r>
              <a:rPr kumimoji="1" lang="ja-JP" altLang="en-US" sz="1600" dirty="0"/>
              <a:t>微細藻類</a:t>
            </a:r>
            <a:r>
              <a:rPr kumimoji="1" lang="en-US" altLang="ja-JP" sz="1600" dirty="0"/>
              <a:t>PJT</a:t>
            </a:r>
            <a:r>
              <a:rPr kumimoji="1" lang="ja-JP" altLang="en-US" sz="1600" dirty="0"/>
              <a:t>、（海洋牧場）</a:t>
            </a:r>
            <a:endParaRPr kumimoji="1" lang="en-US" altLang="ja-JP" sz="1600" dirty="0"/>
          </a:p>
        </p:txBody>
      </p:sp>
      <p:sp>
        <p:nvSpPr>
          <p:cNvPr id="11" name="矢印: 右 10">
            <a:extLst>
              <a:ext uri="{FF2B5EF4-FFF2-40B4-BE49-F238E27FC236}">
                <a16:creationId xmlns:a16="http://schemas.microsoft.com/office/drawing/2014/main" id="{57DB0E13-F9D9-417A-A840-BFECBB58AAF5}"/>
              </a:ext>
            </a:extLst>
          </p:cNvPr>
          <p:cNvSpPr/>
          <p:nvPr/>
        </p:nvSpPr>
        <p:spPr>
          <a:xfrm>
            <a:off x="7599929" y="271257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961828F3-C9DA-4E37-BD83-E96E372E9C06}"/>
              </a:ext>
            </a:extLst>
          </p:cNvPr>
          <p:cNvSpPr txBox="1"/>
          <p:nvPr/>
        </p:nvSpPr>
        <p:spPr>
          <a:xfrm>
            <a:off x="8447023" y="2710984"/>
            <a:ext cx="2199641" cy="338554"/>
          </a:xfrm>
          <a:prstGeom prst="rect">
            <a:avLst/>
          </a:prstGeom>
          <a:noFill/>
        </p:spPr>
        <p:txBody>
          <a:bodyPr wrap="none" rtlCol="0">
            <a:spAutoFit/>
          </a:bodyPr>
          <a:lstStyle/>
          <a:p>
            <a:r>
              <a:rPr kumimoji="1" lang="ja-JP" altLang="en-US" sz="1600" dirty="0"/>
              <a:t>二酸化炭素の有効利用</a:t>
            </a:r>
            <a:endParaRPr kumimoji="1" lang="en-US" altLang="ja-JP" sz="1600" dirty="0"/>
          </a:p>
        </p:txBody>
      </p:sp>
      <p:sp>
        <p:nvSpPr>
          <p:cNvPr id="13" name="矢印: 右 12">
            <a:extLst>
              <a:ext uri="{FF2B5EF4-FFF2-40B4-BE49-F238E27FC236}">
                <a16:creationId xmlns:a16="http://schemas.microsoft.com/office/drawing/2014/main" id="{EE4585B8-AAFC-4F6E-9451-6BB3E55C11F2}"/>
              </a:ext>
            </a:extLst>
          </p:cNvPr>
          <p:cNvSpPr/>
          <p:nvPr/>
        </p:nvSpPr>
        <p:spPr>
          <a:xfrm>
            <a:off x="7597952" y="5725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D00255D-62A7-495D-B236-2410EDD6CEE8}"/>
              </a:ext>
            </a:extLst>
          </p:cNvPr>
          <p:cNvSpPr txBox="1"/>
          <p:nvPr/>
        </p:nvSpPr>
        <p:spPr>
          <a:xfrm>
            <a:off x="8447023" y="5706488"/>
            <a:ext cx="3029997" cy="338554"/>
          </a:xfrm>
          <a:prstGeom prst="rect">
            <a:avLst/>
          </a:prstGeom>
          <a:noFill/>
        </p:spPr>
        <p:txBody>
          <a:bodyPr wrap="none" rtlCol="0">
            <a:spAutoFit/>
          </a:bodyPr>
          <a:lstStyle/>
          <a:p>
            <a:r>
              <a:rPr kumimoji="1" lang="ja-JP" altLang="en-US" sz="1600" dirty="0"/>
              <a:t>リサイクル化学向け適応物理モデル</a:t>
            </a:r>
            <a:endParaRPr kumimoji="1" lang="en-US" altLang="ja-JP" sz="1600" dirty="0"/>
          </a:p>
        </p:txBody>
      </p:sp>
      <p:sp>
        <p:nvSpPr>
          <p:cNvPr id="8" name="テキスト ボックス 7">
            <a:extLst>
              <a:ext uri="{FF2B5EF4-FFF2-40B4-BE49-F238E27FC236}">
                <a16:creationId xmlns:a16="http://schemas.microsoft.com/office/drawing/2014/main" id="{E17B0EE7-094A-4393-A4F7-FB2D5A4863C5}"/>
              </a:ext>
            </a:extLst>
          </p:cNvPr>
          <p:cNvSpPr txBox="1"/>
          <p:nvPr/>
        </p:nvSpPr>
        <p:spPr>
          <a:xfrm>
            <a:off x="8447023" y="3574487"/>
            <a:ext cx="3225563" cy="584775"/>
          </a:xfrm>
          <a:prstGeom prst="rect">
            <a:avLst/>
          </a:prstGeom>
          <a:noFill/>
        </p:spPr>
        <p:txBody>
          <a:bodyPr wrap="none" rtlCol="0">
            <a:spAutoFit/>
          </a:bodyPr>
          <a:lstStyle/>
          <a:p>
            <a:r>
              <a:rPr kumimoji="1" lang="ja-JP" altLang="en-US" sz="1600" dirty="0"/>
              <a:t>抗体生産向けの</a:t>
            </a:r>
            <a:endParaRPr kumimoji="1" lang="en-US" altLang="ja-JP" sz="1600" dirty="0"/>
          </a:p>
          <a:p>
            <a:r>
              <a:rPr kumimoji="1" lang="ja-JP" altLang="en-US" sz="1600" dirty="0"/>
              <a:t>動物細胞培養関連事業、</a:t>
            </a:r>
            <a:r>
              <a:rPr kumimoji="1" lang="en-US" altLang="ja-JP" sz="1600" dirty="0"/>
              <a:t>R&amp;D</a:t>
            </a:r>
            <a:r>
              <a:rPr kumimoji="1" lang="ja-JP" altLang="en-US" sz="1600" dirty="0"/>
              <a:t> </a:t>
            </a:r>
            <a:r>
              <a:rPr kumimoji="1" lang="en-US" altLang="ja-JP" sz="1600" dirty="0"/>
              <a:t>PJT</a:t>
            </a:r>
            <a:endParaRPr kumimoji="1" lang="ja-JP" altLang="en-US" sz="1600" dirty="0"/>
          </a:p>
        </p:txBody>
      </p:sp>
      <p:sp>
        <p:nvSpPr>
          <p:cNvPr id="16" name="矢印: 右 15">
            <a:extLst>
              <a:ext uri="{FF2B5EF4-FFF2-40B4-BE49-F238E27FC236}">
                <a16:creationId xmlns:a16="http://schemas.microsoft.com/office/drawing/2014/main" id="{3DBAAD52-1D61-41C4-BB63-34A7DB4FBEA9}"/>
              </a:ext>
            </a:extLst>
          </p:cNvPr>
          <p:cNvSpPr/>
          <p:nvPr/>
        </p:nvSpPr>
        <p:spPr>
          <a:xfrm>
            <a:off x="7597951" y="3722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10E76BBF-B4FB-4624-8610-295E2F125F1B}"/>
              </a:ext>
            </a:extLst>
          </p:cNvPr>
          <p:cNvSpPr/>
          <p:nvPr/>
        </p:nvSpPr>
        <p:spPr>
          <a:xfrm>
            <a:off x="7597950" y="1927985"/>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44C9DDB7-08F7-4851-90E2-EDCC6E6AFC62}"/>
              </a:ext>
            </a:extLst>
          </p:cNvPr>
          <p:cNvSpPr txBox="1"/>
          <p:nvPr/>
        </p:nvSpPr>
        <p:spPr>
          <a:xfrm>
            <a:off x="8464614" y="1837640"/>
            <a:ext cx="2707793" cy="584775"/>
          </a:xfrm>
          <a:prstGeom prst="rect">
            <a:avLst/>
          </a:prstGeom>
          <a:noFill/>
        </p:spPr>
        <p:txBody>
          <a:bodyPr wrap="none" rtlCol="0">
            <a:spAutoFit/>
          </a:bodyPr>
          <a:lstStyle/>
          <a:p>
            <a:r>
              <a:rPr kumimoji="1" lang="ja-JP" altLang="en-US" sz="1600" dirty="0">
                <a:highlight>
                  <a:srgbClr val="FFFF00"/>
                </a:highlight>
              </a:rPr>
              <a:t>人工酵素でお世話になっている</a:t>
            </a:r>
            <a:endParaRPr kumimoji="1" lang="en-US" altLang="ja-JP" sz="1600" dirty="0">
              <a:highlight>
                <a:srgbClr val="FFFF00"/>
              </a:highlight>
            </a:endParaRPr>
          </a:p>
          <a:p>
            <a:r>
              <a:rPr kumimoji="1" lang="ja-JP" altLang="en-US" sz="1600" dirty="0">
                <a:highlight>
                  <a:srgbClr val="FFFF00"/>
                </a:highlight>
              </a:rPr>
              <a:t>東大五十嵐先生の研究領域</a:t>
            </a:r>
          </a:p>
        </p:txBody>
      </p:sp>
    </p:spTree>
    <p:extLst>
      <p:ext uri="{BB962C8B-B14F-4D97-AF65-F5344CB8AC3E}">
        <p14:creationId xmlns:p14="http://schemas.microsoft.com/office/powerpoint/2010/main" val="169098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22D0D-7A5D-48D4-B3EB-E4B060967CE4}"/>
              </a:ext>
            </a:extLst>
          </p:cNvPr>
          <p:cNvSpPr>
            <a:spLocks noGrp="1"/>
          </p:cNvSpPr>
          <p:nvPr>
            <p:ph type="title"/>
          </p:nvPr>
        </p:nvSpPr>
        <p:spPr/>
        <p:txBody>
          <a:bodyPr/>
          <a:lstStyle/>
          <a:p>
            <a:r>
              <a:rPr kumimoji="1" lang="en-US" altLang="ja-JP" dirty="0"/>
              <a:t>YOKOGAWA</a:t>
            </a:r>
            <a:r>
              <a:rPr kumimoji="1" lang="ja-JP" altLang="en-US" dirty="0"/>
              <a:t>として何を目指すのか？</a:t>
            </a:r>
          </a:p>
        </p:txBody>
      </p:sp>
      <p:sp>
        <p:nvSpPr>
          <p:cNvPr id="3" name="スライド番号プレースホルダー 2">
            <a:extLst>
              <a:ext uri="{FF2B5EF4-FFF2-40B4-BE49-F238E27FC236}">
                <a16:creationId xmlns:a16="http://schemas.microsoft.com/office/drawing/2014/main" id="{63909E35-316A-4382-BC8A-6BD9F0D70EB3}"/>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AD3F32A2-66F2-4118-B2AC-2E95F0F496A6}"/>
              </a:ext>
            </a:extLst>
          </p:cNvPr>
          <p:cNvSpPr>
            <a:spLocks noGrp="1"/>
          </p:cNvSpPr>
          <p:nvPr>
            <p:ph type="body" sz="quarter" idx="11"/>
          </p:nvPr>
        </p:nvSpPr>
        <p:spPr>
          <a:xfrm>
            <a:off x="407327" y="1071367"/>
            <a:ext cx="11341887" cy="4416081"/>
          </a:xfrm>
        </p:spPr>
        <p:txBody>
          <a:bodyPr/>
          <a:lstStyle/>
          <a:p>
            <a:pPr marL="457200" indent="-457200">
              <a:buFont typeface="Wingdings" panose="05000000000000000000" pitchFamily="2" charset="2"/>
              <a:buChar char="n"/>
            </a:pPr>
            <a:r>
              <a:rPr kumimoji="1" lang="ja-JP" altLang="en-US" dirty="0"/>
              <a:t>経験・直観などの暗黙知に依存した領域を「計測・制御・情報」により再構築する</a:t>
            </a:r>
            <a:endParaRPr kumimoji="1" lang="en-US" altLang="ja-JP" dirty="0"/>
          </a:p>
          <a:p>
            <a:pPr marL="798513" lvl="1" indent="-457200">
              <a:buFont typeface="Wingdings" panose="05000000000000000000" pitchFamily="2" charset="2"/>
              <a:buChar char="n"/>
            </a:pPr>
            <a:r>
              <a:rPr lang="en-US" altLang="ja-JP" dirty="0"/>
              <a:t>YOKOGAWA</a:t>
            </a:r>
            <a:r>
              <a:rPr lang="ja-JP" altLang="en-US" dirty="0"/>
              <a:t>はあらゆるプロセスに潜む暗黙知を「計測・制御・情報」によりプロセスを再構築することにアイデンティティがある</a:t>
            </a:r>
            <a:endParaRPr lang="en-US" altLang="ja-JP" dirty="0"/>
          </a:p>
          <a:p>
            <a:pPr marL="798513" lvl="1" indent="-457200">
              <a:buFont typeface="Wingdings" panose="05000000000000000000" pitchFamily="2" charset="2"/>
              <a:buChar char="n"/>
            </a:pPr>
            <a:r>
              <a:rPr lang="en-US" altLang="ja-JP" dirty="0"/>
              <a:t>R&amp;D</a:t>
            </a:r>
            <a:r>
              <a:rPr lang="ja-JP" altLang="en-US" dirty="0"/>
              <a:t>としても創薬向け有機合成・抗体生産、再生医療向け細胞製造、農業、ウイルス・微生物検査など様々</a:t>
            </a:r>
            <a:endParaRPr kumimoji="1" lang="en-US" altLang="ja-JP" dirty="0"/>
          </a:p>
          <a:p>
            <a:pPr marL="457200" indent="-457200">
              <a:buFont typeface="Wingdings" panose="05000000000000000000" pitchFamily="2" charset="2"/>
              <a:buChar char="n"/>
            </a:pPr>
            <a:r>
              <a:rPr kumimoji="1" lang="ja-JP" altLang="en-US" dirty="0"/>
              <a:t>微生物等による有用物質生産（バイオ系物質生産）</a:t>
            </a:r>
            <a:endParaRPr lang="en-US" altLang="ja-JP" dirty="0"/>
          </a:p>
          <a:p>
            <a:pPr marL="798513" lvl="1" indent="-457200">
              <a:buFont typeface="Wingdings" panose="05000000000000000000" pitchFamily="2" charset="2"/>
              <a:buChar char="n"/>
            </a:pPr>
            <a:r>
              <a:rPr lang="ja-JP" altLang="en-US" dirty="0"/>
              <a:t>バイオ領域における重要テーマの一つ</a:t>
            </a:r>
            <a:endParaRPr lang="en-US" altLang="ja-JP" dirty="0"/>
          </a:p>
          <a:p>
            <a:pPr marL="798513" lvl="1" indent="-457200">
              <a:buFont typeface="Wingdings" panose="05000000000000000000" pitchFamily="2" charset="2"/>
              <a:buChar char="n"/>
            </a:pPr>
            <a:r>
              <a:rPr lang="ja-JP" altLang="en-US" dirty="0"/>
              <a:t>今後は人工酵素・人工細胞の出現も想定される</a:t>
            </a:r>
            <a:endParaRPr lang="en-US" altLang="ja-JP" dirty="0"/>
          </a:p>
          <a:p>
            <a:pPr marL="798513" lvl="1" indent="-457200">
              <a:buFont typeface="Wingdings" panose="05000000000000000000" pitchFamily="2" charset="2"/>
              <a:buChar char="n"/>
            </a:pPr>
            <a:endParaRPr lang="en-US" altLang="ja-JP" dirty="0"/>
          </a:p>
          <a:p>
            <a:pPr marL="798513" lvl="1" indent="-457200">
              <a:buFont typeface="Wingdings" panose="05000000000000000000" pitchFamily="2" charset="2"/>
              <a:buChar char="n"/>
            </a:pPr>
            <a:r>
              <a:rPr lang="ja-JP" altLang="en-US" dirty="0"/>
              <a:t>有用なタンパク質の生産</a:t>
            </a:r>
            <a:endParaRPr lang="en-US" altLang="ja-JP" dirty="0"/>
          </a:p>
          <a:p>
            <a:pPr marL="1371600" lvl="2" indent="-457200">
              <a:buFont typeface="Wingdings" panose="05000000000000000000" pitchFamily="2" charset="2"/>
              <a:buChar char="n"/>
            </a:pPr>
            <a:r>
              <a:rPr lang="ja-JP" altLang="en-US" sz="1400" dirty="0"/>
              <a:t>抗体医薬品製造</a:t>
            </a:r>
            <a:endParaRPr lang="en-US" altLang="ja-JP" sz="1400" dirty="0"/>
          </a:p>
          <a:p>
            <a:pPr marL="1371600" lvl="2" indent="-457200">
              <a:buFont typeface="Wingdings" panose="05000000000000000000" pitchFamily="2" charset="2"/>
              <a:buChar char="n"/>
            </a:pPr>
            <a:r>
              <a:rPr lang="ja-JP" altLang="en-US" sz="1400" dirty="0"/>
              <a:t>酵素生産　等</a:t>
            </a:r>
            <a:endParaRPr lang="en-US" altLang="ja-JP" sz="1400" dirty="0"/>
          </a:p>
          <a:p>
            <a:pPr marL="798513" lvl="1" indent="-457200">
              <a:buFont typeface="Wingdings" panose="05000000000000000000" pitchFamily="2" charset="2"/>
              <a:buChar char="n"/>
            </a:pPr>
            <a:r>
              <a:rPr kumimoji="1" lang="ja-JP" altLang="en-US" dirty="0"/>
              <a:t>有用な目的化合物の生産</a:t>
            </a:r>
            <a:endParaRPr kumimoji="1" lang="en-US" altLang="ja-JP" dirty="0"/>
          </a:p>
          <a:p>
            <a:pPr marL="1371600" lvl="2" indent="-457200">
              <a:buFont typeface="Wingdings" panose="05000000000000000000" pitchFamily="2" charset="2"/>
              <a:buChar char="n"/>
            </a:pPr>
            <a:r>
              <a:rPr lang="ja-JP" altLang="en-US" sz="1400" dirty="0"/>
              <a:t>微細藻類によるアスタキサンチンの合成</a:t>
            </a:r>
            <a:endParaRPr lang="en-US" altLang="ja-JP" sz="1400" dirty="0"/>
          </a:p>
          <a:p>
            <a:pPr marL="1371600" lvl="2" indent="-457200">
              <a:buFont typeface="Wingdings" panose="05000000000000000000" pitchFamily="2" charset="2"/>
              <a:buChar char="n"/>
            </a:pPr>
            <a:r>
              <a:rPr kumimoji="1" lang="ja-JP" altLang="en-US" sz="1400" dirty="0"/>
              <a:t>バイオメタネーション　等</a:t>
            </a:r>
            <a:endParaRPr kumimoji="1" lang="en-US" altLang="ja-JP" sz="1400" dirty="0"/>
          </a:p>
        </p:txBody>
      </p:sp>
      <p:sp>
        <p:nvSpPr>
          <p:cNvPr id="5" name="フッター プレースホルダー 4">
            <a:extLst>
              <a:ext uri="{FF2B5EF4-FFF2-40B4-BE49-F238E27FC236}">
                <a16:creationId xmlns:a16="http://schemas.microsoft.com/office/drawing/2014/main" id="{B756D22C-95B5-4B22-8A87-CC8B585142A1}"/>
              </a:ext>
            </a:extLst>
          </p:cNvPr>
          <p:cNvSpPr>
            <a:spLocks noGrp="1"/>
          </p:cNvSpPr>
          <p:nvPr>
            <p:ph type="ftr" sz="quarter" idx="3"/>
          </p:nvPr>
        </p:nvSpPr>
        <p:spPr/>
        <p:txBody>
          <a:bodyPr/>
          <a:lstStyle/>
          <a:p>
            <a:r>
              <a:rPr kumimoji="1" lang="en-US" altLang="ja-JP" dirty="0"/>
              <a:t>Confidential</a:t>
            </a:r>
            <a:endParaRPr kumimoji="1" lang="ja-JP" altLang="en-US" dirty="0"/>
          </a:p>
        </p:txBody>
      </p:sp>
      <p:sp>
        <p:nvSpPr>
          <p:cNvPr id="6" name="テキスト ボックス 5">
            <a:extLst>
              <a:ext uri="{FF2B5EF4-FFF2-40B4-BE49-F238E27FC236}">
                <a16:creationId xmlns:a16="http://schemas.microsoft.com/office/drawing/2014/main" id="{F4EDF813-0EF3-4BAA-B879-80A876C8A6D4}"/>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7" name="角丸四角形 17">
            <a:extLst>
              <a:ext uri="{FF2B5EF4-FFF2-40B4-BE49-F238E27FC236}">
                <a16:creationId xmlns:a16="http://schemas.microsoft.com/office/drawing/2014/main" id="{2E84D2C2-26DF-4061-AF45-9606D15C6BDF}"/>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8" name="角丸四角形 17">
            <a:extLst>
              <a:ext uri="{FF2B5EF4-FFF2-40B4-BE49-F238E27FC236}">
                <a16:creationId xmlns:a16="http://schemas.microsoft.com/office/drawing/2014/main" id="{C6F03F80-5725-484A-85B3-044E9808D025}"/>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9" name="角丸四角形 17">
            <a:extLst>
              <a:ext uri="{FF2B5EF4-FFF2-40B4-BE49-F238E27FC236}">
                <a16:creationId xmlns:a16="http://schemas.microsoft.com/office/drawing/2014/main" id="{3EF52902-6D68-44BB-B00F-1B2589598528}"/>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0" name="角丸四角形 17">
            <a:extLst>
              <a:ext uri="{FF2B5EF4-FFF2-40B4-BE49-F238E27FC236}">
                <a16:creationId xmlns:a16="http://schemas.microsoft.com/office/drawing/2014/main" id="{F3A73BB9-8F3B-4DAA-B5D0-E8A51967E812}"/>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 name="角丸四角形 17">
            <a:extLst>
              <a:ext uri="{FF2B5EF4-FFF2-40B4-BE49-F238E27FC236}">
                <a16:creationId xmlns:a16="http://schemas.microsoft.com/office/drawing/2014/main" id="{690B202E-F02C-4D1F-BEB9-09B4916D308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2" name="直線矢印コネクタ 11">
            <a:extLst>
              <a:ext uri="{FF2B5EF4-FFF2-40B4-BE49-F238E27FC236}">
                <a16:creationId xmlns:a16="http://schemas.microsoft.com/office/drawing/2014/main" id="{DAF23AAC-791C-4788-B53C-791713EFBAAD}"/>
              </a:ext>
            </a:extLst>
          </p:cNvPr>
          <p:cNvCxnSpPr>
            <a:cxnSpLocks/>
            <a:stCxn id="11" idx="3"/>
            <a:endCxn id="29"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12F5AD5-2E1E-41AB-A82F-C8FD7D700F58}"/>
              </a:ext>
            </a:extLst>
          </p:cNvPr>
          <p:cNvCxnSpPr>
            <a:cxnSpLocks/>
            <a:stCxn id="7"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523662C-2ACE-42B8-860C-6FB8F390A1FE}"/>
              </a:ext>
            </a:extLst>
          </p:cNvPr>
          <p:cNvCxnSpPr>
            <a:cxnSpLocks/>
            <a:stCxn id="8"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4807442-D109-4422-AB2D-5E211AFD564A}"/>
              </a:ext>
            </a:extLst>
          </p:cNvPr>
          <p:cNvCxnSpPr>
            <a:cxnSpLocks/>
            <a:stCxn id="9" idx="3"/>
            <a:endCxn id="35"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角丸四角形 17">
            <a:extLst>
              <a:ext uri="{FF2B5EF4-FFF2-40B4-BE49-F238E27FC236}">
                <a16:creationId xmlns:a16="http://schemas.microsoft.com/office/drawing/2014/main" id="{107658CE-5A03-4617-A1AE-BB4817EEB2FD}"/>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7" name="直線矢印コネクタ 16">
            <a:extLst>
              <a:ext uri="{FF2B5EF4-FFF2-40B4-BE49-F238E27FC236}">
                <a16:creationId xmlns:a16="http://schemas.microsoft.com/office/drawing/2014/main" id="{D39A0C96-7DEB-442F-87A4-7EF66BF1E523}"/>
              </a:ext>
            </a:extLst>
          </p:cNvPr>
          <p:cNvCxnSpPr>
            <a:cxnSpLocks/>
            <a:stCxn id="20" idx="3"/>
            <a:endCxn id="16"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円/楕円 23">
            <a:extLst>
              <a:ext uri="{FF2B5EF4-FFF2-40B4-BE49-F238E27FC236}">
                <a16:creationId xmlns:a16="http://schemas.microsoft.com/office/drawing/2014/main" id="{817A0E3E-04D5-4645-9250-450CEAF67CC7}"/>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9" name="直線矢印コネクタ 18">
            <a:extLst>
              <a:ext uri="{FF2B5EF4-FFF2-40B4-BE49-F238E27FC236}">
                <a16:creationId xmlns:a16="http://schemas.microsoft.com/office/drawing/2014/main" id="{E9A8C260-E1E1-400E-9437-CD709B59E0A2}"/>
              </a:ext>
            </a:extLst>
          </p:cNvPr>
          <p:cNvCxnSpPr>
            <a:cxnSpLocks/>
            <a:stCxn id="16" idx="3"/>
            <a:endCxn id="18"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4EDA80D-2E2B-43CD-B507-DE45901AA9CD}"/>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21" name="テキスト ボックス 20">
            <a:extLst>
              <a:ext uri="{FF2B5EF4-FFF2-40B4-BE49-F238E27FC236}">
                <a16:creationId xmlns:a16="http://schemas.microsoft.com/office/drawing/2014/main" id="{727E686D-F874-468C-81E7-BADA3592DB28}"/>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22" name="円/楕円 10">
            <a:extLst>
              <a:ext uri="{FF2B5EF4-FFF2-40B4-BE49-F238E27FC236}">
                <a16:creationId xmlns:a16="http://schemas.microsoft.com/office/drawing/2014/main" id="{4D00D475-E640-4E35-97FC-12FAEEBB999E}"/>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23" name="円/楕円 10">
            <a:extLst>
              <a:ext uri="{FF2B5EF4-FFF2-40B4-BE49-F238E27FC236}">
                <a16:creationId xmlns:a16="http://schemas.microsoft.com/office/drawing/2014/main" id="{4DABA293-17A5-4879-9C82-4172938CFCC6}"/>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24" name="コンテンツ プレースホルダー 8" descr="もみの木">
            <a:extLst>
              <a:ext uri="{FF2B5EF4-FFF2-40B4-BE49-F238E27FC236}">
                <a16:creationId xmlns:a16="http://schemas.microsoft.com/office/drawing/2014/main" id="{0BCA3250-06C1-4E84-B9F0-CDC6820E23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8450" y="3403231"/>
            <a:ext cx="252000" cy="252000"/>
          </a:xfrm>
          <a:prstGeom prst="rect">
            <a:avLst/>
          </a:prstGeom>
        </p:spPr>
      </p:pic>
      <p:pic>
        <p:nvPicPr>
          <p:cNvPr id="25" name="グラフィックス 24" descr="落葉樹">
            <a:extLst>
              <a:ext uri="{FF2B5EF4-FFF2-40B4-BE49-F238E27FC236}">
                <a16:creationId xmlns:a16="http://schemas.microsoft.com/office/drawing/2014/main" id="{DB8AF81D-6618-408A-891B-D7D1646800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6513" y="3397220"/>
            <a:ext cx="252000" cy="252000"/>
          </a:xfrm>
          <a:prstGeom prst="rect">
            <a:avLst/>
          </a:prstGeom>
        </p:spPr>
      </p:pic>
      <p:pic>
        <p:nvPicPr>
          <p:cNvPr id="26" name="グラフィックス 25" descr="トウモロコシ">
            <a:extLst>
              <a:ext uri="{FF2B5EF4-FFF2-40B4-BE49-F238E27FC236}">
                <a16:creationId xmlns:a16="http://schemas.microsoft.com/office/drawing/2014/main" id="{AB13B563-DF37-4A2C-8842-957E223811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4859" y="3418263"/>
            <a:ext cx="252000" cy="252000"/>
          </a:xfrm>
          <a:prstGeom prst="rect">
            <a:avLst/>
          </a:prstGeom>
        </p:spPr>
      </p:pic>
      <p:pic>
        <p:nvPicPr>
          <p:cNvPr id="27" name="グラフィックス 26" descr="海藻 単色塗りつぶし">
            <a:extLst>
              <a:ext uri="{FF2B5EF4-FFF2-40B4-BE49-F238E27FC236}">
                <a16:creationId xmlns:a16="http://schemas.microsoft.com/office/drawing/2014/main" id="{48735DA5-7A1C-401A-82D3-2F939D89AB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78891" y="3421632"/>
            <a:ext cx="288000" cy="288000"/>
          </a:xfrm>
          <a:prstGeom prst="rect">
            <a:avLst/>
          </a:prstGeom>
        </p:spPr>
      </p:pic>
      <p:cxnSp>
        <p:nvCxnSpPr>
          <p:cNvPr id="28" name="直線矢印コネクタ 27">
            <a:extLst>
              <a:ext uri="{FF2B5EF4-FFF2-40B4-BE49-F238E27FC236}">
                <a16:creationId xmlns:a16="http://schemas.microsoft.com/office/drawing/2014/main" id="{C86F0F96-0D4B-421F-A450-C21D76FA618B}"/>
              </a:ext>
            </a:extLst>
          </p:cNvPr>
          <p:cNvCxnSpPr>
            <a:cxnSpLocks/>
            <a:endCxn id="8"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円/楕円 10">
            <a:extLst>
              <a:ext uri="{FF2B5EF4-FFF2-40B4-BE49-F238E27FC236}">
                <a16:creationId xmlns:a16="http://schemas.microsoft.com/office/drawing/2014/main" id="{87E18D59-11B6-48BF-9369-754C7A2E4C14}"/>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30" name="直線矢印コネクタ 29">
            <a:extLst>
              <a:ext uri="{FF2B5EF4-FFF2-40B4-BE49-F238E27FC236}">
                <a16:creationId xmlns:a16="http://schemas.microsoft.com/office/drawing/2014/main" id="{71AF4228-9650-4C13-9F3C-7905DBF1CA13}"/>
              </a:ext>
            </a:extLst>
          </p:cNvPr>
          <p:cNvCxnSpPr>
            <a:cxnSpLocks/>
            <a:stCxn id="29" idx="6"/>
            <a:endCxn id="7"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77D04E75-D82F-4847-A0C1-C48E579538AB}"/>
              </a:ext>
            </a:extLst>
          </p:cNvPr>
          <p:cNvGrpSpPr/>
          <p:nvPr/>
        </p:nvGrpSpPr>
        <p:grpSpPr>
          <a:xfrm>
            <a:off x="9628892" y="4787141"/>
            <a:ext cx="272263" cy="589216"/>
            <a:chOff x="4476266" y="4259239"/>
            <a:chExt cx="272263" cy="589216"/>
          </a:xfrm>
        </p:grpSpPr>
        <p:sp>
          <p:nvSpPr>
            <p:cNvPr id="32" name="円/楕円 23">
              <a:extLst>
                <a:ext uri="{FF2B5EF4-FFF2-40B4-BE49-F238E27FC236}">
                  <a16:creationId xmlns:a16="http://schemas.microsoft.com/office/drawing/2014/main" id="{0500713D-2DD5-4891-BE7E-1D935767A5FD}"/>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33" name="円/楕円 41">
              <a:extLst>
                <a:ext uri="{FF2B5EF4-FFF2-40B4-BE49-F238E27FC236}">
                  <a16:creationId xmlns:a16="http://schemas.microsoft.com/office/drawing/2014/main" id="{A379E0B4-DFFE-46B0-BE56-CA9D860B0239}"/>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34" name="直線矢印コネクタ 33">
            <a:extLst>
              <a:ext uri="{FF2B5EF4-FFF2-40B4-BE49-F238E27FC236}">
                <a16:creationId xmlns:a16="http://schemas.microsoft.com/office/drawing/2014/main" id="{99BA2E9C-91A2-4CD2-A6CF-C7B2305DCD5E}"/>
              </a:ext>
            </a:extLst>
          </p:cNvPr>
          <p:cNvCxnSpPr>
            <a:cxnSpLocks/>
            <a:endCxn id="9"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B150497A-EA17-4CBF-98C7-B41CB5E5C67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36" name="直線矢印コネクタ 35">
            <a:extLst>
              <a:ext uri="{FF2B5EF4-FFF2-40B4-BE49-F238E27FC236}">
                <a16:creationId xmlns:a16="http://schemas.microsoft.com/office/drawing/2014/main" id="{F70BE63A-B3FF-4E6D-AC68-351699D1C8F2}"/>
              </a:ext>
            </a:extLst>
          </p:cNvPr>
          <p:cNvCxnSpPr>
            <a:cxnSpLocks/>
            <a:stCxn id="35" idx="6"/>
            <a:endCxn id="10"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F57B56A-D5BF-4BC1-B681-C8E0AFB2C0C6}"/>
              </a:ext>
            </a:extLst>
          </p:cNvPr>
          <p:cNvCxnSpPr>
            <a:cxnSpLocks/>
            <a:stCxn id="18" idx="6"/>
            <a:endCxn id="9"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AEBCE49-B52C-433C-846C-0C313157C6AD}"/>
              </a:ext>
            </a:extLst>
          </p:cNvPr>
          <p:cNvCxnSpPr>
            <a:stCxn id="18" idx="4"/>
            <a:endCxn id="8"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B3245B5-E979-413B-B8B1-029921336560}"/>
              </a:ext>
            </a:extLst>
          </p:cNvPr>
          <p:cNvCxnSpPr>
            <a:stCxn id="21" idx="2"/>
            <a:endCxn id="7"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E100F8E9-0D54-41FC-98CB-810D56CAE8F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41" name="テキスト ボックス 40">
            <a:extLst>
              <a:ext uri="{FF2B5EF4-FFF2-40B4-BE49-F238E27FC236}">
                <a16:creationId xmlns:a16="http://schemas.microsoft.com/office/drawing/2014/main" id="{FD98EF52-3289-4869-8141-C596C5299290}"/>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42" name="テキスト ボックス 41">
            <a:extLst>
              <a:ext uri="{FF2B5EF4-FFF2-40B4-BE49-F238E27FC236}">
                <a16:creationId xmlns:a16="http://schemas.microsoft.com/office/drawing/2014/main" id="{FB86EAC8-64F7-4DDD-81D3-00CBDBBC1D0F}"/>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43" name="フローチャート: 磁気ディスク 42">
            <a:extLst>
              <a:ext uri="{FF2B5EF4-FFF2-40B4-BE49-F238E27FC236}">
                <a16:creationId xmlns:a16="http://schemas.microsoft.com/office/drawing/2014/main" id="{F46243C4-50C6-4881-8999-D0BC470CBA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44" name="直線矢印コネクタ 43">
            <a:extLst>
              <a:ext uri="{FF2B5EF4-FFF2-40B4-BE49-F238E27FC236}">
                <a16:creationId xmlns:a16="http://schemas.microsoft.com/office/drawing/2014/main" id="{10CFDB2A-D74E-42D7-80BE-EDB3749DD70A}"/>
              </a:ext>
            </a:extLst>
          </p:cNvPr>
          <p:cNvCxnSpPr>
            <a:cxnSpLocks/>
            <a:stCxn id="6" idx="3"/>
            <a:endCxn id="11"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磁気ディスク 44">
            <a:extLst>
              <a:ext uri="{FF2B5EF4-FFF2-40B4-BE49-F238E27FC236}">
                <a16:creationId xmlns:a16="http://schemas.microsoft.com/office/drawing/2014/main" id="{B4CFA5D1-A618-4B13-8230-7138FA34FD52}"/>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46" name="フローチャート: 磁気ディスク 45">
            <a:extLst>
              <a:ext uri="{FF2B5EF4-FFF2-40B4-BE49-F238E27FC236}">
                <a16:creationId xmlns:a16="http://schemas.microsoft.com/office/drawing/2014/main" id="{756923B2-3ACB-4542-B94B-8EDCE42E0BB4}"/>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47" name="テキスト ボックス 46">
            <a:extLst>
              <a:ext uri="{FF2B5EF4-FFF2-40B4-BE49-F238E27FC236}">
                <a16:creationId xmlns:a16="http://schemas.microsoft.com/office/drawing/2014/main" id="{CC5E294E-3C1B-4145-BDDA-F8BA3B96981E}"/>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spTree>
    <p:extLst>
      <p:ext uri="{BB962C8B-B14F-4D97-AF65-F5344CB8AC3E}">
        <p14:creationId xmlns:p14="http://schemas.microsoft.com/office/powerpoint/2010/main" val="258703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BBF5BBBB-7D00-498A-A192-F5B67D8B5097}"/>
              </a:ext>
            </a:extLst>
          </p:cNvPr>
          <p:cNvSpPr/>
          <p:nvPr/>
        </p:nvSpPr>
        <p:spPr>
          <a:xfrm>
            <a:off x="9024776" y="2770950"/>
            <a:ext cx="2759948"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DEBFFEA5-A515-4E27-80DF-30887F43BB1F}"/>
              </a:ext>
            </a:extLst>
          </p:cNvPr>
          <p:cNvSpPr/>
          <p:nvPr/>
        </p:nvSpPr>
        <p:spPr>
          <a:xfrm>
            <a:off x="1640211" y="2770950"/>
            <a:ext cx="5693153"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normAutofit/>
          </a:bodyPr>
          <a:lstStyle/>
          <a:p>
            <a:r>
              <a:rPr lang="ja-JP" altLang="en-US" sz="2700" dirty="0"/>
              <a:t>酵素・生物触媒</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27" name="テキスト プレースホルダー 26">
            <a:extLst>
              <a:ext uri="{FF2B5EF4-FFF2-40B4-BE49-F238E27FC236}">
                <a16:creationId xmlns:a16="http://schemas.microsoft.com/office/drawing/2014/main" id="{47309500-A7A1-48C4-B7DC-00929A3593A6}"/>
              </a:ext>
            </a:extLst>
          </p:cNvPr>
          <p:cNvSpPr>
            <a:spLocks noGrp="1"/>
          </p:cNvSpPr>
          <p:nvPr>
            <p:ph type="body" sz="quarter" idx="11"/>
          </p:nvPr>
        </p:nvSpPr>
        <p:spPr>
          <a:xfrm>
            <a:off x="546173" y="857558"/>
            <a:ext cx="11341887" cy="369332"/>
          </a:xfrm>
        </p:spPr>
        <p:txBody>
          <a:bodyPr/>
          <a:lstStyle/>
          <a:p>
            <a:r>
              <a:rPr lang="ja-JP" altLang="en-US" sz="2000" dirty="0"/>
              <a:t>生産現場で使用される</a:t>
            </a:r>
            <a:r>
              <a:rPr lang="ja-JP" altLang="en-US" sz="2000" dirty="0">
                <a:highlight>
                  <a:srgbClr val="FFFF00"/>
                </a:highlight>
              </a:rPr>
              <a:t>酵素・生物触媒は偶然に頼る探索・改変から人工設計するようになる</a:t>
            </a:r>
            <a:r>
              <a:rPr lang="ja-JP" altLang="en-US" sz="2000" dirty="0"/>
              <a:t>と予想</a:t>
            </a:r>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202438" y="4078275"/>
            <a:ext cx="1223412" cy="923330"/>
          </a:xfrm>
          <a:prstGeom prst="rect">
            <a:avLst/>
          </a:prstGeom>
          <a:noFill/>
        </p:spPr>
        <p:txBody>
          <a:bodyPr wrap="none" rtlCol="0">
            <a:spAutoFit/>
          </a:bodyPr>
          <a:lstStyle/>
          <a:p>
            <a:r>
              <a:rPr kumimoji="1" lang="ja-JP" altLang="en-US" dirty="0"/>
              <a:t>酵素</a:t>
            </a:r>
            <a:endParaRPr kumimoji="1" lang="en-US" altLang="ja-JP" dirty="0"/>
          </a:p>
          <a:p>
            <a:r>
              <a:rPr kumimoji="1" lang="ja-JP" altLang="en-US" dirty="0"/>
              <a:t>探索・改変</a:t>
            </a:r>
            <a:endParaRPr kumimoji="1" lang="en-US" altLang="ja-JP" dirty="0"/>
          </a:p>
          <a:p>
            <a:r>
              <a:rPr kumimoji="1" lang="ja-JP" altLang="en-US" dirty="0"/>
              <a:t>技術</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473390" y="1603201"/>
            <a:ext cx="646331" cy="923330"/>
          </a:xfrm>
          <a:prstGeom prst="rect">
            <a:avLst/>
          </a:prstGeom>
          <a:noFill/>
        </p:spPr>
        <p:txBody>
          <a:bodyPr wrap="none" rtlCol="0">
            <a:spAutoFit/>
          </a:bodyPr>
          <a:lstStyle/>
          <a:p>
            <a:r>
              <a:rPr kumimoji="1" lang="ja-JP" altLang="en-US" dirty="0"/>
              <a:t>物質</a:t>
            </a:r>
            <a:endParaRPr kumimoji="1" lang="en-US" altLang="ja-JP" dirty="0"/>
          </a:p>
          <a:p>
            <a:r>
              <a:rPr kumimoji="1" lang="ja-JP" altLang="en-US" dirty="0"/>
              <a:t>生産</a:t>
            </a:r>
            <a:endParaRPr kumimoji="1" lang="en-US" altLang="ja-JP" dirty="0"/>
          </a:p>
          <a:p>
            <a:r>
              <a:rPr kumimoji="1" lang="ja-JP" altLang="en-US" dirty="0"/>
              <a:t>技術</a:t>
            </a:r>
          </a:p>
        </p:txBody>
      </p:sp>
      <p:sp>
        <p:nvSpPr>
          <p:cNvPr id="136" name="左中かっこ 135">
            <a:extLst>
              <a:ext uri="{FF2B5EF4-FFF2-40B4-BE49-F238E27FC236}">
                <a16:creationId xmlns:a16="http://schemas.microsoft.com/office/drawing/2014/main" id="{80B31E2E-1DF1-45B2-8525-550141741601}"/>
              </a:ext>
            </a:extLst>
          </p:cNvPr>
          <p:cNvSpPr/>
          <p:nvPr/>
        </p:nvSpPr>
        <p:spPr>
          <a:xfrm>
            <a:off x="1402401" y="1270141"/>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1403396" y="2855676"/>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528AB4E3-7F5B-4844-A721-05703268547C}"/>
              </a:ext>
            </a:extLst>
          </p:cNvPr>
          <p:cNvSpPr/>
          <p:nvPr/>
        </p:nvSpPr>
        <p:spPr>
          <a:xfrm>
            <a:off x="2031085" y="2914810"/>
            <a:ext cx="1524213" cy="149925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4046147" y="2898439"/>
            <a:ext cx="3189650" cy="14992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1588593" y="5768163"/>
            <a:ext cx="569954"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2373845" y="5768163"/>
            <a:ext cx="801781"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2426007" y="4674693"/>
            <a:ext cx="705658"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4534679" y="4747698"/>
            <a:ext cx="592572"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5942150" y="4674693"/>
            <a:ext cx="1108527"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2013759" y="3569630"/>
            <a:ext cx="1515637"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4211019" y="3599439"/>
            <a:ext cx="1244231"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6000106" y="3691772"/>
            <a:ext cx="992614"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6000106" y="3045442"/>
            <a:ext cx="992614"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445849" y="1441160"/>
            <a:ext cx="569954"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4979958" y="1999278"/>
            <a:ext cx="2146742" cy="369332"/>
          </a:xfrm>
          <a:prstGeom prst="rect">
            <a:avLst/>
          </a:prstGeom>
          <a:noFill/>
        </p:spPr>
        <p:txBody>
          <a:bodyPr wrap="none" rtlCol="0">
            <a:spAutoFit/>
          </a:bodyPr>
          <a:lstStyle/>
          <a:p>
            <a:r>
              <a:rPr kumimoji="1" lang="ja-JP" altLang="en-US" dirty="0"/>
              <a:t>酵素製剤・生物触媒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2106153" y="1367456"/>
            <a:ext cx="977065" cy="369332"/>
          </a:xfrm>
          <a:prstGeom prst="rect">
            <a:avLst/>
          </a:prstGeom>
          <a:noFill/>
        </p:spPr>
        <p:txBody>
          <a:bodyPr wrap="none" rtlCol="0">
            <a:spAutoFit/>
          </a:bodyPr>
          <a:lstStyle/>
          <a:p>
            <a:r>
              <a:rPr kumimoji="1" lang="ja-JP" altLang="en-US" b="1" dirty="0"/>
              <a:t>生産現場</a:t>
            </a:r>
            <a:endParaRPr kumimoji="1" lang="en-US" altLang="ja-JP" b="1" dirty="0"/>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2158547" y="5952829"/>
            <a:ext cx="21529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2774736" y="5228691"/>
            <a:ext cx="4100"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2774736" y="5117030"/>
            <a:ext cx="2056229"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2774736" y="5228691"/>
            <a:ext cx="3721678"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p:cNvCxnSpPr>
          <p:nvPr/>
        </p:nvCxnSpPr>
        <p:spPr>
          <a:xfrm flipV="1">
            <a:off x="2778836" y="4120695"/>
            <a:ext cx="0" cy="553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2778836" y="4153437"/>
            <a:ext cx="2054299"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3131664" y="4932364"/>
            <a:ext cx="1403014"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6496413" y="4061104"/>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4830965" y="4061104"/>
            <a:ext cx="1665448"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6804725" y="1435684"/>
            <a:ext cx="773509"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3203930" y="2380012"/>
            <a:ext cx="2576779" cy="5000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a:endCxn id="53" idx="2"/>
          </p:cNvCxnSpPr>
          <p:nvPr/>
        </p:nvCxnSpPr>
        <p:spPr>
          <a:xfrm flipV="1">
            <a:off x="5588571" y="2368610"/>
            <a:ext cx="464758" cy="5114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2031085" y="2885699"/>
            <a:ext cx="977065"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4046146" y="2880103"/>
            <a:ext cx="977065"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6496413" y="3414774"/>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220368" y="1419127"/>
            <a:ext cx="512078"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cxnSpLocks/>
            <a:stCxn id="53" idx="0"/>
          </p:cNvCxnSpPr>
          <p:nvPr/>
        </p:nvCxnSpPr>
        <p:spPr>
          <a:xfrm flipV="1">
            <a:off x="6053329" y="1644796"/>
            <a:ext cx="369636" cy="3544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4830965" y="4153437"/>
            <a:ext cx="2170"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2051389" y="2110064"/>
            <a:ext cx="2624436" cy="430887"/>
          </a:xfrm>
          <a:prstGeom prst="rect">
            <a:avLst/>
          </a:prstGeom>
          <a:noFill/>
        </p:spPr>
        <p:txBody>
          <a:bodyPr wrap="none" rtlCol="0">
            <a:spAutoFit/>
          </a:bodyPr>
          <a:lstStyle/>
          <a:p>
            <a:r>
              <a:rPr kumimoji="1" lang="ja-JP" altLang="en-US" sz="1100" dirty="0"/>
              <a:t>酵素として生物から精製して触媒として使用</a:t>
            </a:r>
            <a:endParaRPr kumimoji="1" lang="en-US" altLang="ja-JP" sz="1100" dirty="0"/>
          </a:p>
          <a:p>
            <a:r>
              <a:rPr kumimoji="1" lang="en-US" altLang="ja-JP" sz="1100" dirty="0"/>
              <a:t>or </a:t>
            </a:r>
            <a:r>
              <a:rPr kumimoji="1" lang="ja-JP" altLang="en-US" sz="1100" dirty="0"/>
              <a:t>生物をそのまま触媒として使用</a:t>
            </a:r>
            <a:endParaRPr kumimoji="1" lang="en-US" altLang="ja-JP" sz="11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5892930" y="5777051"/>
            <a:ext cx="1343638" cy="400110"/>
          </a:xfrm>
          <a:prstGeom prst="rect">
            <a:avLst/>
          </a:prstGeom>
          <a:noFill/>
        </p:spPr>
        <p:txBody>
          <a:bodyPr wrap="none" rtlCol="0">
            <a:spAutoFit/>
          </a:bodyPr>
          <a:lstStyle/>
          <a:p>
            <a:r>
              <a:rPr kumimoji="1" lang="ja-JP" altLang="en-US" sz="2000" b="1" dirty="0"/>
              <a:t>探索ベース</a:t>
            </a:r>
          </a:p>
        </p:txBody>
      </p:sp>
      <p:cxnSp>
        <p:nvCxnSpPr>
          <p:cNvPr id="47" name="直線矢印コネクタ 46">
            <a:extLst>
              <a:ext uri="{FF2B5EF4-FFF2-40B4-BE49-F238E27FC236}">
                <a16:creationId xmlns:a16="http://schemas.microsoft.com/office/drawing/2014/main" id="{7C18ECF3-196A-4C18-8F21-CDEC74E41C89}"/>
              </a:ext>
            </a:extLst>
          </p:cNvPr>
          <p:cNvCxnSpPr>
            <a:cxnSpLocks/>
            <a:stCxn id="46" idx="3"/>
            <a:endCxn id="48" idx="1"/>
          </p:cNvCxnSpPr>
          <p:nvPr/>
        </p:nvCxnSpPr>
        <p:spPr>
          <a:xfrm>
            <a:off x="5455250" y="3876438"/>
            <a:ext cx="544856"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磁気ディスク 11">
            <a:extLst>
              <a:ext uri="{FF2B5EF4-FFF2-40B4-BE49-F238E27FC236}">
                <a16:creationId xmlns:a16="http://schemas.microsoft.com/office/drawing/2014/main" id="{8221D134-1A40-4D48-86D9-30CE344E8EA3}"/>
              </a:ext>
            </a:extLst>
          </p:cNvPr>
          <p:cNvSpPr/>
          <p:nvPr/>
        </p:nvSpPr>
        <p:spPr>
          <a:xfrm>
            <a:off x="7765007" y="3701457"/>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DNA</a:t>
            </a:r>
            <a:endParaRPr kumimoji="1" lang="ja-JP" altLang="en-US" sz="1100" dirty="0">
              <a:solidFill>
                <a:schemeClr val="tx1"/>
              </a:solidFill>
            </a:endParaRPr>
          </a:p>
        </p:txBody>
      </p:sp>
      <p:sp>
        <p:nvSpPr>
          <p:cNvPr id="50" name="フローチャート: 磁気ディスク 49">
            <a:extLst>
              <a:ext uri="{FF2B5EF4-FFF2-40B4-BE49-F238E27FC236}">
                <a16:creationId xmlns:a16="http://schemas.microsoft.com/office/drawing/2014/main" id="{080BFCD9-8A1B-486B-BE84-ED663A6FCB61}"/>
              </a:ext>
            </a:extLst>
          </p:cNvPr>
          <p:cNvSpPr/>
          <p:nvPr/>
        </p:nvSpPr>
        <p:spPr>
          <a:xfrm>
            <a:off x="7766411" y="4192361"/>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アミノ酸配列</a:t>
            </a:r>
          </a:p>
        </p:txBody>
      </p:sp>
      <p:sp>
        <p:nvSpPr>
          <p:cNvPr id="60" name="フローチャート: 磁気ディスク 59">
            <a:extLst>
              <a:ext uri="{FF2B5EF4-FFF2-40B4-BE49-F238E27FC236}">
                <a16:creationId xmlns:a16="http://schemas.microsoft.com/office/drawing/2014/main" id="{622AF07E-DEA5-4641-9C78-FB53407AF71E}"/>
              </a:ext>
            </a:extLst>
          </p:cNvPr>
          <p:cNvSpPr/>
          <p:nvPr/>
        </p:nvSpPr>
        <p:spPr>
          <a:xfrm>
            <a:off x="7765007" y="4660128"/>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立体構造</a:t>
            </a:r>
          </a:p>
        </p:txBody>
      </p:sp>
      <p:sp>
        <p:nvSpPr>
          <p:cNvPr id="13" name="テキスト ボックス 12">
            <a:extLst>
              <a:ext uri="{FF2B5EF4-FFF2-40B4-BE49-F238E27FC236}">
                <a16:creationId xmlns:a16="http://schemas.microsoft.com/office/drawing/2014/main" id="{8948786E-C714-4EA1-AE5F-F12D049492DE}"/>
              </a:ext>
            </a:extLst>
          </p:cNvPr>
          <p:cNvSpPr txBox="1"/>
          <p:nvPr/>
        </p:nvSpPr>
        <p:spPr>
          <a:xfrm>
            <a:off x="7450716" y="3178301"/>
            <a:ext cx="1449435" cy="461665"/>
          </a:xfrm>
          <a:prstGeom prst="rect">
            <a:avLst/>
          </a:prstGeom>
          <a:noFill/>
        </p:spPr>
        <p:txBody>
          <a:bodyPr wrap="none" rtlCol="0">
            <a:spAutoFit/>
          </a:bodyPr>
          <a:lstStyle/>
          <a:p>
            <a:pPr algn="ctr"/>
            <a:r>
              <a:rPr kumimoji="1" lang="ja-JP" altLang="en-US" sz="1200" dirty="0"/>
              <a:t>パプリック</a:t>
            </a:r>
            <a:r>
              <a:rPr kumimoji="1" lang="en-US" altLang="ja-JP" sz="1200" dirty="0"/>
              <a:t>/</a:t>
            </a:r>
            <a:r>
              <a:rPr kumimoji="1" lang="ja-JP" altLang="en-US" sz="1200" dirty="0"/>
              <a:t>プライベート</a:t>
            </a:r>
            <a:endParaRPr kumimoji="1" lang="en-US" altLang="ja-JP" sz="1200" dirty="0"/>
          </a:p>
          <a:p>
            <a:pPr algn="ctr"/>
            <a:r>
              <a:rPr kumimoji="1" lang="ja-JP" altLang="en-US" sz="1200" dirty="0"/>
              <a:t>データベース</a:t>
            </a:r>
          </a:p>
        </p:txBody>
      </p:sp>
      <p:sp>
        <p:nvSpPr>
          <p:cNvPr id="14" name="矢印: 右 13">
            <a:extLst>
              <a:ext uri="{FF2B5EF4-FFF2-40B4-BE49-F238E27FC236}">
                <a16:creationId xmlns:a16="http://schemas.microsoft.com/office/drawing/2014/main" id="{790A3F46-B023-4974-A332-06B1AEDFC1D5}"/>
              </a:ext>
            </a:extLst>
          </p:cNvPr>
          <p:cNvSpPr/>
          <p:nvPr/>
        </p:nvSpPr>
        <p:spPr>
          <a:xfrm>
            <a:off x="7390783" y="4183232"/>
            <a:ext cx="251003" cy="46166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矢印: 右 60">
            <a:extLst>
              <a:ext uri="{FF2B5EF4-FFF2-40B4-BE49-F238E27FC236}">
                <a16:creationId xmlns:a16="http://schemas.microsoft.com/office/drawing/2014/main" id="{40909CDD-84C5-40B1-A8DC-70E90479373A}"/>
              </a:ext>
            </a:extLst>
          </p:cNvPr>
          <p:cNvSpPr/>
          <p:nvPr/>
        </p:nvSpPr>
        <p:spPr>
          <a:xfrm>
            <a:off x="8710488" y="4203954"/>
            <a:ext cx="242007" cy="45617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A87125DA-3A07-4B98-B025-5F502A4649DE}"/>
              </a:ext>
            </a:extLst>
          </p:cNvPr>
          <p:cNvSpPr/>
          <p:nvPr/>
        </p:nvSpPr>
        <p:spPr>
          <a:xfrm>
            <a:off x="9178134" y="2905146"/>
            <a:ext cx="2430689" cy="157470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27C435F6-A348-4AB9-9019-746A1C3BD9D9}"/>
              </a:ext>
            </a:extLst>
          </p:cNvPr>
          <p:cNvSpPr txBox="1"/>
          <p:nvPr/>
        </p:nvSpPr>
        <p:spPr>
          <a:xfrm>
            <a:off x="7621837" y="5332025"/>
            <a:ext cx="1059906" cy="461665"/>
          </a:xfrm>
          <a:prstGeom prst="rect">
            <a:avLst/>
          </a:prstGeom>
          <a:noFill/>
        </p:spPr>
        <p:txBody>
          <a:bodyPr wrap="none" rtlCol="0">
            <a:spAutoFit/>
          </a:bodyPr>
          <a:lstStyle/>
          <a:p>
            <a:pPr algn="ctr"/>
            <a:r>
              <a:rPr kumimoji="1" lang="ja-JP" altLang="en-US" sz="1200" dirty="0"/>
              <a:t>物理化学</a:t>
            </a:r>
            <a:endParaRPr kumimoji="1" lang="en-US" altLang="ja-JP" sz="1200" dirty="0"/>
          </a:p>
          <a:p>
            <a:pPr algn="ctr"/>
            <a:r>
              <a:rPr kumimoji="1" lang="ja-JP" altLang="en-US" sz="1200" dirty="0"/>
              <a:t>シミュレーション</a:t>
            </a:r>
            <a:endParaRPr kumimoji="1" lang="en-US" altLang="ja-JP" sz="1200" dirty="0"/>
          </a:p>
        </p:txBody>
      </p:sp>
      <p:sp>
        <p:nvSpPr>
          <p:cNvPr id="68" name="矢印: 右 67">
            <a:extLst>
              <a:ext uri="{FF2B5EF4-FFF2-40B4-BE49-F238E27FC236}">
                <a16:creationId xmlns:a16="http://schemas.microsoft.com/office/drawing/2014/main" id="{C3ECCB03-697F-4A96-AA11-CF5709500131}"/>
              </a:ext>
            </a:extLst>
          </p:cNvPr>
          <p:cNvSpPr/>
          <p:nvPr/>
        </p:nvSpPr>
        <p:spPr>
          <a:xfrm rot="20207614">
            <a:off x="8710488" y="5284936"/>
            <a:ext cx="242007" cy="4269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C407DB06-3688-4150-BEC6-B9FDF07F39C6}"/>
              </a:ext>
            </a:extLst>
          </p:cNvPr>
          <p:cNvSpPr txBox="1"/>
          <p:nvPr/>
        </p:nvSpPr>
        <p:spPr>
          <a:xfrm>
            <a:off x="9819437" y="3428832"/>
            <a:ext cx="1107996" cy="369332"/>
          </a:xfrm>
          <a:prstGeom prst="rect">
            <a:avLst/>
          </a:prstGeom>
          <a:noFill/>
        </p:spPr>
        <p:txBody>
          <a:bodyPr wrap="none" rtlCol="0">
            <a:spAutoFit/>
          </a:bodyPr>
          <a:lstStyle/>
          <a:p>
            <a:r>
              <a:rPr kumimoji="1" lang="ja-JP" altLang="en-US" dirty="0"/>
              <a:t>人工酵素</a:t>
            </a:r>
          </a:p>
        </p:txBody>
      </p:sp>
      <p:sp>
        <p:nvSpPr>
          <p:cNvPr id="73" name="テキスト ボックス 72">
            <a:extLst>
              <a:ext uri="{FF2B5EF4-FFF2-40B4-BE49-F238E27FC236}">
                <a16:creationId xmlns:a16="http://schemas.microsoft.com/office/drawing/2014/main" id="{13494472-984A-488A-96DB-12AA92BAF84D}"/>
              </a:ext>
            </a:extLst>
          </p:cNvPr>
          <p:cNvSpPr txBox="1"/>
          <p:nvPr/>
        </p:nvSpPr>
        <p:spPr>
          <a:xfrm>
            <a:off x="9201896" y="2915061"/>
            <a:ext cx="2151551" cy="369332"/>
          </a:xfrm>
          <a:prstGeom prst="rect">
            <a:avLst/>
          </a:prstGeom>
          <a:noFill/>
        </p:spPr>
        <p:txBody>
          <a:bodyPr wrap="none" rtlCol="0">
            <a:spAutoFit/>
          </a:bodyPr>
          <a:lstStyle/>
          <a:p>
            <a:r>
              <a:rPr kumimoji="1" lang="ja-JP" altLang="en-US" b="1" dirty="0"/>
              <a:t>生物触媒・酵素製剤</a:t>
            </a:r>
            <a:endParaRPr kumimoji="1" lang="en-US" altLang="ja-JP" b="1" dirty="0"/>
          </a:p>
        </p:txBody>
      </p:sp>
      <p:sp>
        <p:nvSpPr>
          <p:cNvPr id="74" name="テキスト ボックス 73">
            <a:extLst>
              <a:ext uri="{FF2B5EF4-FFF2-40B4-BE49-F238E27FC236}">
                <a16:creationId xmlns:a16="http://schemas.microsoft.com/office/drawing/2014/main" id="{C54975D1-3204-4843-A024-48C0125AA2B4}"/>
              </a:ext>
            </a:extLst>
          </p:cNvPr>
          <p:cNvSpPr txBox="1"/>
          <p:nvPr/>
        </p:nvSpPr>
        <p:spPr>
          <a:xfrm>
            <a:off x="9819437" y="3870278"/>
            <a:ext cx="1107996" cy="369332"/>
          </a:xfrm>
          <a:prstGeom prst="rect">
            <a:avLst/>
          </a:prstGeom>
          <a:noFill/>
        </p:spPr>
        <p:txBody>
          <a:bodyPr wrap="none" rtlCol="0">
            <a:spAutoFit/>
          </a:bodyPr>
          <a:lstStyle/>
          <a:p>
            <a:r>
              <a:rPr kumimoji="1" lang="ja-JP" altLang="en-US" dirty="0"/>
              <a:t>人工細胞</a:t>
            </a:r>
          </a:p>
        </p:txBody>
      </p:sp>
      <p:cxnSp>
        <p:nvCxnSpPr>
          <p:cNvPr id="22" name="直線矢印コネクタ 21">
            <a:extLst>
              <a:ext uri="{FF2B5EF4-FFF2-40B4-BE49-F238E27FC236}">
                <a16:creationId xmlns:a16="http://schemas.microsoft.com/office/drawing/2014/main" id="{CDFBF21B-51AD-4F91-B086-083936CC8B0F}"/>
              </a:ext>
            </a:extLst>
          </p:cNvPr>
          <p:cNvCxnSpPr>
            <a:cxnSpLocks/>
            <a:stCxn id="64" idx="0"/>
          </p:cNvCxnSpPr>
          <p:nvPr/>
        </p:nvCxnSpPr>
        <p:spPr>
          <a:xfrm flipH="1" flipV="1">
            <a:off x="6233167" y="2381386"/>
            <a:ext cx="4160312" cy="52376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67650866-AE01-4FAF-B7A3-C4F9099DB77E}"/>
              </a:ext>
            </a:extLst>
          </p:cNvPr>
          <p:cNvSpPr txBox="1"/>
          <p:nvPr/>
        </p:nvSpPr>
        <p:spPr>
          <a:xfrm>
            <a:off x="8129538" y="2115309"/>
            <a:ext cx="3560590" cy="430887"/>
          </a:xfrm>
          <a:prstGeom prst="rect">
            <a:avLst/>
          </a:prstGeom>
          <a:noFill/>
        </p:spPr>
        <p:txBody>
          <a:bodyPr wrap="none" rtlCol="0">
            <a:spAutoFit/>
          </a:bodyPr>
          <a:lstStyle/>
          <a:p>
            <a:r>
              <a:rPr kumimoji="1" lang="ja-JP" altLang="en-US" sz="1100" dirty="0"/>
              <a:t>蓄積したデータや</a:t>
            </a:r>
            <a:r>
              <a:rPr kumimoji="1" lang="en-US" altLang="ja-JP" sz="1100" dirty="0"/>
              <a:t>ML/DL</a:t>
            </a:r>
            <a:r>
              <a:rPr kumimoji="1" lang="ja-JP" altLang="en-US" sz="1100" dirty="0"/>
              <a:t>技術、物理化シミュレーションをもとに</a:t>
            </a:r>
            <a:endParaRPr kumimoji="1" lang="en-US" altLang="ja-JP" sz="1100" dirty="0"/>
          </a:p>
          <a:p>
            <a:r>
              <a:rPr kumimoji="1" lang="ja-JP" altLang="en-US" sz="1100" dirty="0"/>
              <a:t>酵素や生物触媒を人工的に創製し、使用</a:t>
            </a:r>
            <a:endParaRPr kumimoji="1" lang="en-US" altLang="ja-JP" sz="1100" dirty="0"/>
          </a:p>
        </p:txBody>
      </p:sp>
      <p:sp>
        <p:nvSpPr>
          <p:cNvPr id="76" name="テキスト ボックス 75">
            <a:extLst>
              <a:ext uri="{FF2B5EF4-FFF2-40B4-BE49-F238E27FC236}">
                <a16:creationId xmlns:a16="http://schemas.microsoft.com/office/drawing/2014/main" id="{207F9481-3DFF-4D29-B41F-4BBA20F2E4C0}"/>
              </a:ext>
            </a:extLst>
          </p:cNvPr>
          <p:cNvSpPr txBox="1"/>
          <p:nvPr/>
        </p:nvSpPr>
        <p:spPr>
          <a:xfrm>
            <a:off x="9031360" y="5780752"/>
            <a:ext cx="1343638" cy="400110"/>
          </a:xfrm>
          <a:prstGeom prst="rect">
            <a:avLst/>
          </a:prstGeom>
          <a:noFill/>
        </p:spPr>
        <p:txBody>
          <a:bodyPr wrap="none" rtlCol="0">
            <a:spAutoFit/>
          </a:bodyPr>
          <a:lstStyle/>
          <a:p>
            <a:r>
              <a:rPr kumimoji="1" lang="ja-JP" altLang="en-US" sz="2000" b="1" dirty="0"/>
              <a:t>設計ベース</a:t>
            </a:r>
          </a:p>
        </p:txBody>
      </p:sp>
      <p:sp>
        <p:nvSpPr>
          <p:cNvPr id="79" name="テキスト ボックス 78">
            <a:extLst>
              <a:ext uri="{FF2B5EF4-FFF2-40B4-BE49-F238E27FC236}">
                <a16:creationId xmlns:a16="http://schemas.microsoft.com/office/drawing/2014/main" id="{A249AEFE-C513-46B7-A9DD-8251BEAC6AB7}"/>
              </a:ext>
            </a:extLst>
          </p:cNvPr>
          <p:cNvSpPr txBox="1"/>
          <p:nvPr/>
        </p:nvSpPr>
        <p:spPr>
          <a:xfrm>
            <a:off x="7846052" y="5812878"/>
            <a:ext cx="636714" cy="276999"/>
          </a:xfrm>
          <a:prstGeom prst="rect">
            <a:avLst/>
          </a:prstGeom>
          <a:noFill/>
        </p:spPr>
        <p:txBody>
          <a:bodyPr wrap="none" rtlCol="0">
            <a:spAutoFit/>
          </a:bodyPr>
          <a:lstStyle/>
          <a:p>
            <a:pPr algn="ctr"/>
            <a:r>
              <a:rPr kumimoji="1" lang="en-US" altLang="ja-JP" sz="1200" dirty="0"/>
              <a:t>ML/DL</a:t>
            </a:r>
          </a:p>
        </p:txBody>
      </p:sp>
    </p:spTree>
    <p:extLst>
      <p:ext uri="{BB962C8B-B14F-4D97-AF65-F5344CB8AC3E}">
        <p14:creationId xmlns:p14="http://schemas.microsoft.com/office/powerpoint/2010/main" val="48967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1FEDA-5239-4F78-9201-0C5AEAF7846C}"/>
              </a:ext>
            </a:extLst>
          </p:cNvPr>
          <p:cNvSpPr>
            <a:spLocks noGrp="1"/>
          </p:cNvSpPr>
          <p:nvPr>
            <p:ph type="title"/>
          </p:nvPr>
        </p:nvSpPr>
        <p:spPr/>
        <p:txBody>
          <a:bodyPr/>
          <a:lstStyle/>
          <a:p>
            <a:r>
              <a:rPr kumimoji="1" lang="ja-JP" altLang="en-US" dirty="0"/>
              <a:t>微生物等による有用物質生産</a:t>
            </a:r>
            <a:r>
              <a:rPr lang="ja-JP" altLang="en-US" dirty="0"/>
              <a:t>のターゲットは？</a:t>
            </a:r>
            <a:endParaRPr kumimoji="1" lang="ja-JP" altLang="en-US" dirty="0"/>
          </a:p>
        </p:txBody>
      </p:sp>
      <p:sp>
        <p:nvSpPr>
          <p:cNvPr id="3" name="スライド番号プレースホルダー 2">
            <a:extLst>
              <a:ext uri="{FF2B5EF4-FFF2-40B4-BE49-F238E27FC236}">
                <a16:creationId xmlns:a16="http://schemas.microsoft.com/office/drawing/2014/main" id="{7EFC0A6E-C1E3-413E-A813-D48D152685AE}"/>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F441177E-CD05-4202-8E7B-55D4F156401B}"/>
              </a:ext>
            </a:extLst>
          </p:cNvPr>
          <p:cNvSpPr>
            <a:spLocks noGrp="1"/>
          </p:cNvSpPr>
          <p:nvPr>
            <p:ph type="body" sz="quarter" idx="11"/>
          </p:nvPr>
        </p:nvSpPr>
        <p:spPr>
          <a:xfrm>
            <a:off x="517055" y="1071367"/>
            <a:ext cx="11341887" cy="4130361"/>
          </a:xfrm>
        </p:spPr>
        <p:txBody>
          <a:bodyPr/>
          <a:lstStyle/>
          <a:p>
            <a:pPr marL="457200" indent="-457200">
              <a:buFont typeface="Wingdings" panose="05000000000000000000" pitchFamily="2" charset="2"/>
              <a:buChar char="n"/>
            </a:pPr>
            <a:r>
              <a:rPr kumimoji="1" lang="ja-JP" altLang="en-US" sz="2400" dirty="0"/>
              <a:t>化石資源由来の有用物質の代替</a:t>
            </a:r>
            <a:endParaRPr kumimoji="1" lang="en-US" altLang="ja-JP" sz="2400" dirty="0"/>
          </a:p>
          <a:p>
            <a:pPr marL="798513" lvl="1" indent="-457200">
              <a:buFont typeface="Wingdings" panose="05000000000000000000" pitchFamily="2" charset="2"/>
              <a:buChar char="n"/>
            </a:pPr>
            <a:r>
              <a:rPr kumimoji="1" lang="ja-JP" altLang="en-US" sz="1800" dirty="0"/>
              <a:t>ほとんどが生合成経路が未知</a:t>
            </a:r>
            <a:endParaRPr kumimoji="1" lang="en-US" altLang="ja-JP" sz="1800" dirty="0"/>
          </a:p>
          <a:p>
            <a:pPr marL="798513" lvl="1" indent="-457200">
              <a:buFont typeface="Wingdings" panose="05000000000000000000" pitchFamily="2" charset="2"/>
              <a:buChar char="n"/>
            </a:pPr>
            <a:r>
              <a:rPr kumimoji="1" lang="ja-JP" altLang="en-US" sz="1800" dirty="0"/>
              <a:t>シード・プランニング社調査レポート「グリーンケミカル市場の現状と将来展望</a:t>
            </a:r>
            <a:r>
              <a:rPr kumimoji="1" lang="en-US" altLang="ja-JP" sz="1800" dirty="0"/>
              <a:t>【</a:t>
            </a:r>
            <a:r>
              <a:rPr kumimoji="1" lang="ja-JP" altLang="en-US" sz="1800" dirty="0"/>
              <a:t>海外編</a:t>
            </a:r>
            <a:r>
              <a:rPr kumimoji="1" lang="en-US" altLang="ja-JP" sz="1800" dirty="0"/>
              <a:t>】</a:t>
            </a:r>
            <a:r>
              <a:rPr kumimoji="1" lang="ja-JP" altLang="en-US" sz="1800" dirty="0"/>
              <a:t>」</a:t>
            </a:r>
            <a:endParaRPr kumimoji="1" lang="en-US" altLang="ja-JP" sz="1800" dirty="0"/>
          </a:p>
          <a:p>
            <a:pPr marL="798513" lvl="1" indent="-457200">
              <a:buFont typeface="Wingdings" panose="05000000000000000000" pitchFamily="2" charset="2"/>
              <a:buChar char="n"/>
            </a:pPr>
            <a:r>
              <a:rPr lang="ja-JP" altLang="en-US" sz="1800" dirty="0"/>
              <a:t>直観的には化石資源由来からの脱却には、コスト競争力や生産能力が問題になりそう</a:t>
            </a:r>
            <a:endParaRPr lang="en-US" altLang="ja-JP" sz="1800" dirty="0"/>
          </a:p>
          <a:p>
            <a:pPr marL="798513" lvl="1" indent="-457200">
              <a:buFont typeface="Wingdings" panose="05000000000000000000" pitchFamily="2" charset="2"/>
              <a:buChar char="n"/>
            </a:pPr>
            <a:r>
              <a:rPr kumimoji="1" lang="ja-JP" altLang="en-US" sz="1800" dirty="0"/>
              <a:t>本当に環境負荷が低減できているのか、という話もある。</a:t>
            </a:r>
            <a:r>
              <a:rPr lang="en-US" altLang="ja-JP" sz="1800" dirty="0"/>
              <a:t>LCA</a:t>
            </a:r>
            <a:r>
              <a:rPr lang="ja-JP" altLang="en-US" sz="1800" dirty="0"/>
              <a:t>が必須。</a:t>
            </a:r>
            <a:endParaRPr lang="en-US" altLang="ja-JP" sz="1800" dirty="0"/>
          </a:p>
          <a:p>
            <a:pPr marL="798513" lvl="1" indent="-457200">
              <a:buFont typeface="Wingdings" panose="05000000000000000000" pitchFamily="2" charset="2"/>
              <a:buChar char="n"/>
            </a:pPr>
            <a:r>
              <a:rPr lang="ja-JP" altLang="en-US" sz="1800" dirty="0"/>
              <a:t>例えば</a:t>
            </a:r>
            <a:r>
              <a:rPr lang="en-US" altLang="ja-JP" sz="1800" dirty="0" err="1"/>
              <a:t>Genomatica</a:t>
            </a:r>
            <a:r>
              <a:rPr lang="ja-JP" altLang="en-US" sz="1800" dirty="0"/>
              <a:t>社は多くの汎用有用化合物のバイオ合成系をデザインして知財化を進めており、今後は代謝経路設計技術は一般化し、酵素設計技術が鍵になると予想される。（理研白井智量さん講演より）</a:t>
            </a:r>
            <a:endParaRPr kumimoji="1" lang="en-US" altLang="ja-JP" sz="1800" dirty="0"/>
          </a:p>
          <a:p>
            <a:pPr marL="457200" indent="-457200">
              <a:buFont typeface="Wingdings" panose="05000000000000000000" pitchFamily="2" charset="2"/>
              <a:buChar char="n"/>
            </a:pPr>
            <a:endParaRPr lang="en-US" altLang="ja-JP" sz="2400" dirty="0"/>
          </a:p>
          <a:p>
            <a:pPr marL="457200" indent="-457200">
              <a:buFont typeface="Wingdings" panose="05000000000000000000" pitchFamily="2" charset="2"/>
              <a:buChar char="n"/>
            </a:pPr>
            <a:r>
              <a:rPr lang="ja-JP" altLang="en-US" sz="2400" dirty="0"/>
              <a:t>植物等の生物からの抽出物を代替</a:t>
            </a:r>
            <a:endParaRPr lang="en-US" altLang="ja-JP" sz="2400" dirty="0"/>
          </a:p>
          <a:p>
            <a:pPr marL="798513" lvl="1" indent="-457200">
              <a:buFont typeface="Wingdings" panose="05000000000000000000" pitchFamily="2" charset="2"/>
              <a:buChar char="n"/>
            </a:pPr>
            <a:r>
              <a:rPr lang="ja-JP" altLang="en-US" sz="1800" dirty="0"/>
              <a:t>供給が不安定な物質の大量生産技術を確立</a:t>
            </a:r>
            <a:endParaRPr lang="en-US" altLang="ja-JP" sz="1800" dirty="0"/>
          </a:p>
          <a:p>
            <a:pPr marL="798513" lvl="1" indent="-457200">
              <a:buFont typeface="Wingdings" panose="05000000000000000000" pitchFamily="2" charset="2"/>
              <a:buChar char="n"/>
            </a:pPr>
            <a:r>
              <a:rPr lang="ja-JP" altLang="en-US" sz="1800" dirty="0"/>
              <a:t>例：</a:t>
            </a:r>
            <a:r>
              <a:rPr lang="en-US" altLang="ja-JP" sz="1800" dirty="0"/>
              <a:t>Amyris</a:t>
            </a:r>
            <a:r>
              <a:rPr lang="ja-JP" altLang="en-US" sz="1800" dirty="0"/>
              <a:t>社　酵母による抗マラリア薬（アルテミシニン：元来ヨモギから抽出）の大量合成</a:t>
            </a:r>
            <a:endParaRPr lang="en-US" altLang="ja-JP" sz="1800" dirty="0"/>
          </a:p>
          <a:p>
            <a:pPr lvl="2"/>
            <a:r>
              <a:rPr lang="ja-JP" altLang="en-US" sz="2000" dirty="0"/>
              <a:t>　　</a:t>
            </a:r>
            <a:r>
              <a:rPr lang="ja-JP" altLang="en-US" dirty="0"/>
              <a:t>カブトガニの血液から作られるエンドトキシン検出試薬の代替品</a:t>
            </a:r>
            <a:endParaRPr kumimoji="1" lang="en-US" altLang="ja-JP" sz="1600" dirty="0"/>
          </a:p>
        </p:txBody>
      </p:sp>
      <p:sp>
        <p:nvSpPr>
          <p:cNvPr id="5" name="フッター プレースホルダー 4">
            <a:extLst>
              <a:ext uri="{FF2B5EF4-FFF2-40B4-BE49-F238E27FC236}">
                <a16:creationId xmlns:a16="http://schemas.microsoft.com/office/drawing/2014/main" id="{65C70542-BC03-4208-B576-4A5DE3FAB390}"/>
              </a:ext>
            </a:extLst>
          </p:cNvPr>
          <p:cNvSpPr>
            <a:spLocks noGrp="1"/>
          </p:cNvSpPr>
          <p:nvPr>
            <p:ph type="ftr" sz="quarter" idx="3"/>
          </p:nvPr>
        </p:nvSpPr>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105306592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9299</TotalTime>
  <Words>2278</Words>
  <Application>Microsoft Office PowerPoint</Application>
  <PresentationFormat>ワイド画面</PresentationFormat>
  <Paragraphs>378</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Meiryo UI</vt:lpstr>
      <vt:lpstr>游ゴシック</vt:lpstr>
      <vt:lpstr>Arial</vt:lpstr>
      <vt:lpstr>Wingdings</vt:lpstr>
      <vt:lpstr>Yokogawa_Template_Standard</vt:lpstr>
      <vt:lpstr>人工酵素設計 FY22下期　調査活動</vt:lpstr>
      <vt:lpstr>調査活動③「バイオ系物質生産」　研究開発・事業化に向けて</vt:lpstr>
      <vt:lpstr>「バイオ系物質生産」　研究開発・事業化に向けて</vt:lpstr>
      <vt:lpstr>YOKOGAWA×バイオ？</vt:lpstr>
      <vt:lpstr>バイオ分野におけるYOKOGAWAの事業展開状況</vt:lpstr>
      <vt:lpstr>再生可能資源の活用・バイオ系物質生産とYOKOGAWA R&amp;Dの状況</vt:lpstr>
      <vt:lpstr>YOKOGAWAとして何を目指すのか？</vt:lpstr>
      <vt:lpstr>酵素・生物触媒</vt:lpstr>
      <vt:lpstr>微生物等による有用物質生産のターゲットは？</vt:lpstr>
      <vt:lpstr>バイオ系物質生産のケース</vt:lpstr>
      <vt:lpstr>バリューチェーンを構成する要素技術</vt:lpstr>
      <vt:lpstr>どのような事業が想定されるか？技術的優位性をどこに築くか・知財戦略は？</vt:lpstr>
      <vt:lpstr>YOKOGAWA R&amp;Dとしてどのような役割を果たすのか？</vt:lpstr>
      <vt:lpstr>具体的なケースを想定して考える セルラーゼ製剤の開発を例に</vt:lpstr>
      <vt:lpstr>調査のポイント：セルラーゼ製剤における人工酵素設計技術の適用</vt:lpstr>
      <vt:lpstr>参考：セルロース系バイオマスの酵素分解（糖化）の課題</vt:lpstr>
      <vt:lpstr>参考：バイオマス分解酵素のような 固体の基質に触媒作用を示すマルチモジュール型酵素の人工設計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Izaki, Fumiaki (Fumiaki.Izaki@yokogawa.com)</cp:lastModifiedBy>
  <cp:revision>698</cp:revision>
  <dcterms:created xsi:type="dcterms:W3CDTF">2022-01-30T23:54:04Z</dcterms:created>
  <dcterms:modified xsi:type="dcterms:W3CDTF">2022-12-07T08:49:44Z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