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6"/>
  </p:notesMasterIdLst>
  <p:sldIdLst>
    <p:sldId id="269" r:id="rId2"/>
    <p:sldId id="3962" r:id="rId3"/>
    <p:sldId id="3912" r:id="rId4"/>
    <p:sldId id="3965" r:id="rId5"/>
    <p:sldId id="3974" r:id="rId6"/>
    <p:sldId id="3979" r:id="rId7"/>
    <p:sldId id="3978" r:id="rId8"/>
    <p:sldId id="3984" r:id="rId9"/>
    <p:sldId id="3975" r:id="rId10"/>
    <p:sldId id="3983" r:id="rId11"/>
    <p:sldId id="3985" r:id="rId12"/>
    <p:sldId id="3982" r:id="rId13"/>
    <p:sldId id="3980" r:id="rId14"/>
    <p:sldId id="3981" r:id="rId15"/>
    <p:sldId id="3977" r:id="rId16"/>
    <p:sldId id="3973" r:id="rId17"/>
    <p:sldId id="3976" r:id="rId18"/>
    <p:sldId id="3972" r:id="rId19"/>
    <p:sldId id="3951" r:id="rId20"/>
    <p:sldId id="3959" r:id="rId21"/>
    <p:sldId id="3960" r:id="rId22"/>
    <p:sldId id="3961" r:id="rId23"/>
    <p:sldId id="3963" r:id="rId24"/>
    <p:sldId id="39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965"/>
            <p14:sldId id="3974"/>
            <p14:sldId id="3979"/>
            <p14:sldId id="3978"/>
            <p14:sldId id="3984"/>
            <p14:sldId id="3975"/>
            <p14:sldId id="3983"/>
            <p14:sldId id="3985"/>
            <p14:sldId id="3982"/>
            <p14:sldId id="3980"/>
            <p14:sldId id="3981"/>
            <p14:sldId id="3977"/>
            <p14:sldId id="3973"/>
            <p14:sldId id="3976"/>
            <p14:sldId id="3972"/>
            <p14:sldId id="3951"/>
          </p14:sldIdLst>
        </p14:section>
        <p14:section name="補足" id="{C2931B32-4EB1-47D3-95D8-6EA0C7A3AA4E}">
          <p14:sldIdLst>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D8B76-2662-4886-A4A0-F79F0FB7B8AE}" v="68" dt="2023-01-14T11:11:34.6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3784" autoAdjust="0"/>
  </p:normalViewPr>
  <p:slideViewPr>
    <p:cSldViewPr snapToGrid="0">
      <p:cViewPr varScale="1">
        <p:scale>
          <a:sx n="49" d="100"/>
          <a:sy n="49" d="100"/>
        </p:scale>
        <p:origin x="60" y="36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7C5D8B76-2662-4886-A4A0-F79F0FB7B8AE}"/>
    <pc:docChg chg="undo custSel addSld modSld sldOrd">
      <pc:chgData name="熊谷 渉" userId="b7a4e8598c9bd55e" providerId="LiveId" clId="{7C5D8B76-2662-4886-A4A0-F79F0FB7B8AE}" dt="2023-01-14T11:11:49" v="2717" actId="20577"/>
      <pc:docMkLst>
        <pc:docMk/>
      </pc:docMkLst>
      <pc:sldChg chg="delSp modSp mod ord">
        <pc:chgData name="熊谷 渉" userId="b7a4e8598c9bd55e" providerId="LiveId" clId="{7C5D8B76-2662-4886-A4A0-F79F0FB7B8AE}" dt="2023-01-14T10:20:38.325" v="1641"/>
        <pc:sldMkLst>
          <pc:docMk/>
          <pc:sldMk cId="184465634" sldId="3973"/>
        </pc:sldMkLst>
        <pc:spChg chg="mod">
          <ac:chgData name="熊谷 渉" userId="b7a4e8598c9bd55e" providerId="LiveId" clId="{7C5D8B76-2662-4886-A4A0-F79F0FB7B8AE}" dt="2023-01-14T10:20:19.537" v="1637" actId="20577"/>
          <ac:spMkLst>
            <pc:docMk/>
            <pc:sldMk cId="184465634" sldId="3973"/>
            <ac:spMk id="10" creationId="{0B741DA3-801A-4F30-83B2-12C70BEDD5CB}"/>
          </ac:spMkLst>
        </pc:spChg>
        <pc:spChg chg="del mod">
          <ac:chgData name="熊谷 渉" userId="b7a4e8598c9bd55e" providerId="LiveId" clId="{7C5D8B76-2662-4886-A4A0-F79F0FB7B8AE}" dt="2023-01-14T10:20:21.263" v="1639" actId="478"/>
          <ac:spMkLst>
            <pc:docMk/>
            <pc:sldMk cId="184465634" sldId="3973"/>
            <ac:spMk id="12" creationId="{59949D2D-0CC5-4040-B841-D1F010150859}"/>
          </ac:spMkLst>
        </pc:spChg>
        <pc:graphicFrameChg chg="modGraphic">
          <ac:chgData name="熊谷 渉" userId="b7a4e8598c9bd55e" providerId="LiveId" clId="{7C5D8B76-2662-4886-A4A0-F79F0FB7B8AE}" dt="2023-01-14T09:50:40.527" v="1316" actId="20577"/>
          <ac:graphicFrameMkLst>
            <pc:docMk/>
            <pc:sldMk cId="184465634" sldId="3973"/>
            <ac:graphicFrameMk id="13" creationId="{95626A72-8902-4E2C-A575-E86608577BED}"/>
          </ac:graphicFrameMkLst>
        </pc:graphicFrameChg>
      </pc:sldChg>
      <pc:sldChg chg="addSp delSp modSp mod">
        <pc:chgData name="熊谷 渉" userId="b7a4e8598c9bd55e" providerId="LiveId" clId="{7C5D8B76-2662-4886-A4A0-F79F0FB7B8AE}" dt="2023-01-14T11:05:15.238" v="2415" actId="20577"/>
        <pc:sldMkLst>
          <pc:docMk/>
          <pc:sldMk cId="2378184945" sldId="3974"/>
        </pc:sldMkLst>
        <pc:spChg chg="add mod">
          <ac:chgData name="熊谷 渉" userId="b7a4e8598c9bd55e" providerId="LiveId" clId="{7C5D8B76-2662-4886-A4A0-F79F0FB7B8AE}" dt="2023-01-14T10:34:38.942" v="1692" actId="1076"/>
          <ac:spMkLst>
            <pc:docMk/>
            <pc:sldMk cId="2378184945" sldId="3974"/>
            <ac:spMk id="6" creationId="{6DDA8FED-BADC-8F4D-778B-838C6B01651C}"/>
          </ac:spMkLst>
        </pc:spChg>
        <pc:spChg chg="add mod">
          <ac:chgData name="熊谷 渉" userId="b7a4e8598c9bd55e" providerId="LiveId" clId="{7C5D8B76-2662-4886-A4A0-F79F0FB7B8AE}" dt="2023-01-14T10:34:43.697" v="1704" actId="20577"/>
          <ac:spMkLst>
            <pc:docMk/>
            <pc:sldMk cId="2378184945" sldId="3974"/>
            <ac:spMk id="7" creationId="{D42F769B-EBD2-628D-543D-35540070A928}"/>
          </ac:spMkLst>
        </pc:spChg>
        <pc:spChg chg="add del mod">
          <ac:chgData name="熊谷 渉" userId="b7a4e8598c9bd55e" providerId="LiveId" clId="{7C5D8B76-2662-4886-A4A0-F79F0FB7B8AE}" dt="2023-01-14T10:46:41.628" v="2200" actId="478"/>
          <ac:spMkLst>
            <pc:docMk/>
            <pc:sldMk cId="2378184945" sldId="3974"/>
            <ac:spMk id="8" creationId="{6966222D-28B8-D451-F1E2-3CF3194EF990}"/>
          </ac:spMkLst>
        </pc:spChg>
        <pc:spChg chg="mod">
          <ac:chgData name="熊谷 渉" userId="b7a4e8598c9bd55e" providerId="LiveId" clId="{7C5D8B76-2662-4886-A4A0-F79F0FB7B8AE}" dt="2023-01-14T09:17:35.845" v="9"/>
          <ac:spMkLst>
            <pc:docMk/>
            <pc:sldMk cId="2378184945" sldId="3974"/>
            <ac:spMk id="9" creationId="{6A12ED93-5A32-429E-8F43-0502CA99D038}"/>
          </ac:spMkLst>
        </pc:spChg>
        <pc:spChg chg="mod">
          <ac:chgData name="熊谷 渉" userId="b7a4e8598c9bd55e" providerId="LiveId" clId="{7C5D8B76-2662-4886-A4A0-F79F0FB7B8AE}" dt="2023-01-14T11:05:15.238" v="2415" actId="20577"/>
          <ac:spMkLst>
            <pc:docMk/>
            <pc:sldMk cId="2378184945" sldId="3974"/>
            <ac:spMk id="10" creationId="{0B741DA3-801A-4F30-83B2-12C70BEDD5CB}"/>
          </ac:spMkLst>
        </pc:spChg>
        <pc:spChg chg="add mod">
          <ac:chgData name="熊谷 渉" userId="b7a4e8598c9bd55e" providerId="LiveId" clId="{7C5D8B76-2662-4886-A4A0-F79F0FB7B8AE}" dt="2023-01-14T10:35:36.925" v="1796" actId="120"/>
          <ac:spMkLst>
            <pc:docMk/>
            <pc:sldMk cId="2378184945" sldId="3974"/>
            <ac:spMk id="12" creationId="{19DD5C56-7402-0F9B-233F-8824BFD9A128}"/>
          </ac:spMkLst>
        </pc:spChg>
        <pc:spChg chg="mod">
          <ac:chgData name="熊谷 渉" userId="b7a4e8598c9bd55e" providerId="LiveId" clId="{7C5D8B76-2662-4886-A4A0-F79F0FB7B8AE}" dt="2023-01-14T10:08:37.842" v="1415" actId="1076"/>
          <ac:spMkLst>
            <pc:docMk/>
            <pc:sldMk cId="2378184945" sldId="3974"/>
            <ac:spMk id="13" creationId="{D0AD64C4-152C-4148-9D32-1F55ECAE245A}"/>
          </ac:spMkLst>
        </pc:spChg>
        <pc:spChg chg="add mod">
          <ac:chgData name="熊谷 渉" userId="b7a4e8598c9bd55e" providerId="LiveId" clId="{7C5D8B76-2662-4886-A4A0-F79F0FB7B8AE}" dt="2023-01-14T10:36:23.944" v="1907" actId="14100"/>
          <ac:spMkLst>
            <pc:docMk/>
            <pc:sldMk cId="2378184945" sldId="3974"/>
            <ac:spMk id="14" creationId="{8B04965F-2C3F-8864-7646-053C2C8C1FD0}"/>
          </ac:spMkLst>
        </pc:spChg>
        <pc:spChg chg="add mod">
          <ac:chgData name="熊谷 渉" userId="b7a4e8598c9bd55e" providerId="LiveId" clId="{7C5D8B76-2662-4886-A4A0-F79F0FB7B8AE}" dt="2023-01-14T11:01:30.483" v="2396" actId="1038"/>
          <ac:spMkLst>
            <pc:docMk/>
            <pc:sldMk cId="2378184945" sldId="3974"/>
            <ac:spMk id="15" creationId="{3B9816A9-0547-89E3-6D84-D30986995500}"/>
          </ac:spMkLst>
        </pc:spChg>
        <pc:spChg chg="add mod">
          <ac:chgData name="熊谷 渉" userId="b7a4e8598c9bd55e" providerId="LiveId" clId="{7C5D8B76-2662-4886-A4A0-F79F0FB7B8AE}" dt="2023-01-14T11:02:51.755" v="2406" actId="20577"/>
          <ac:spMkLst>
            <pc:docMk/>
            <pc:sldMk cId="2378184945" sldId="3974"/>
            <ac:spMk id="16" creationId="{86380B7C-A8A4-4912-E0E7-1F57142149D2}"/>
          </ac:spMkLst>
        </pc:spChg>
        <pc:spChg chg="add mod">
          <ac:chgData name="熊谷 渉" userId="b7a4e8598c9bd55e" providerId="LiveId" clId="{7C5D8B76-2662-4886-A4A0-F79F0FB7B8AE}" dt="2023-01-14T10:51:37.839" v="2353" actId="20577"/>
          <ac:spMkLst>
            <pc:docMk/>
            <pc:sldMk cId="2378184945" sldId="3974"/>
            <ac:spMk id="17" creationId="{A3322EA4-8A01-1B91-8DDD-D0235215FDEA}"/>
          </ac:spMkLst>
        </pc:spChg>
        <pc:spChg chg="add mod">
          <ac:chgData name="熊谷 渉" userId="b7a4e8598c9bd55e" providerId="LiveId" clId="{7C5D8B76-2662-4886-A4A0-F79F0FB7B8AE}" dt="2023-01-14T11:05:05.656" v="2414" actId="14100"/>
          <ac:spMkLst>
            <pc:docMk/>
            <pc:sldMk cId="2378184945" sldId="3974"/>
            <ac:spMk id="18" creationId="{07892CE4-C4EF-07F0-BAC1-3C186BA6EB28}"/>
          </ac:spMkLst>
        </pc:spChg>
        <pc:spChg chg="add mod">
          <ac:chgData name="熊谷 渉" userId="b7a4e8598c9bd55e" providerId="LiveId" clId="{7C5D8B76-2662-4886-A4A0-F79F0FB7B8AE}" dt="2023-01-14T10:51:02.425" v="2258" actId="1076"/>
          <ac:spMkLst>
            <pc:docMk/>
            <pc:sldMk cId="2378184945" sldId="3974"/>
            <ac:spMk id="19" creationId="{4028523D-5A93-A137-036D-304A94A7D2BC}"/>
          </ac:spMkLst>
        </pc:spChg>
        <pc:picChg chg="add del">
          <ac:chgData name="熊谷 渉" userId="b7a4e8598c9bd55e" providerId="LiveId" clId="{7C5D8B76-2662-4886-A4A0-F79F0FB7B8AE}" dt="2023-01-14T10:08:34.620" v="1414" actId="478"/>
          <ac:picMkLst>
            <pc:docMk/>
            <pc:sldMk cId="2378184945" sldId="3974"/>
            <ac:picMk id="4" creationId="{DDA194A8-BA0D-CEAB-8A49-B330A55F9895}"/>
          </ac:picMkLst>
        </pc:picChg>
        <pc:picChg chg="del">
          <ac:chgData name="熊谷 渉" userId="b7a4e8598c9bd55e" providerId="LiveId" clId="{7C5D8B76-2662-4886-A4A0-F79F0FB7B8AE}" dt="2023-01-14T10:08:34.620" v="1414" actId="478"/>
          <ac:picMkLst>
            <pc:docMk/>
            <pc:sldMk cId="2378184945" sldId="3974"/>
            <ac:picMk id="5" creationId="{CE7ED794-519B-4410-8A30-59841D1FF7AA}"/>
          </ac:picMkLst>
        </pc:picChg>
      </pc:sldChg>
      <pc:sldChg chg="addSp delSp modSp mod">
        <pc:chgData name="熊谷 渉" userId="b7a4e8598c9bd55e" providerId="LiveId" clId="{7C5D8B76-2662-4886-A4A0-F79F0FB7B8AE}" dt="2023-01-14T10:28:06.733" v="1665" actId="1037"/>
        <pc:sldMkLst>
          <pc:docMk/>
          <pc:sldMk cId="3673451005" sldId="3975"/>
        </pc:sldMkLst>
        <pc:spChg chg="add mod">
          <ac:chgData name="熊谷 渉" userId="b7a4e8598c9bd55e" providerId="LiveId" clId="{7C5D8B76-2662-4886-A4A0-F79F0FB7B8AE}" dt="2023-01-14T09:39:32.310" v="914" actId="12788"/>
          <ac:spMkLst>
            <pc:docMk/>
            <pc:sldMk cId="3673451005" sldId="3975"/>
            <ac:spMk id="4" creationId="{3B46268F-CBB4-369C-C084-4CE62C40E512}"/>
          </ac:spMkLst>
        </pc:spChg>
        <pc:spChg chg="add mod">
          <ac:chgData name="熊谷 渉" userId="b7a4e8598c9bd55e" providerId="LiveId" clId="{7C5D8B76-2662-4886-A4A0-F79F0FB7B8AE}" dt="2023-01-14T09:39:38.820" v="915" actId="12788"/>
          <ac:spMkLst>
            <pc:docMk/>
            <pc:sldMk cId="3673451005" sldId="3975"/>
            <ac:spMk id="5" creationId="{7EB78BB3-D597-B04D-60CC-CA0A1E0CADA3}"/>
          </ac:spMkLst>
        </pc:spChg>
        <pc:spChg chg="add mod">
          <ac:chgData name="熊谷 渉" userId="b7a4e8598c9bd55e" providerId="LiveId" clId="{7C5D8B76-2662-4886-A4A0-F79F0FB7B8AE}" dt="2023-01-14T09:40:07.738" v="917" actId="207"/>
          <ac:spMkLst>
            <pc:docMk/>
            <pc:sldMk cId="3673451005" sldId="3975"/>
            <ac:spMk id="6" creationId="{3E22C6F3-38E1-72E9-0AC1-ECA0F8E84931}"/>
          </ac:spMkLst>
        </pc:spChg>
        <pc:spChg chg="add mod">
          <ac:chgData name="熊谷 渉" userId="b7a4e8598c9bd55e" providerId="LiveId" clId="{7C5D8B76-2662-4886-A4A0-F79F0FB7B8AE}" dt="2023-01-14T09:40:07.738" v="917" actId="207"/>
          <ac:spMkLst>
            <pc:docMk/>
            <pc:sldMk cId="3673451005" sldId="3975"/>
            <ac:spMk id="7" creationId="{F37CB302-DF1B-4AAD-DAC7-240100E86637}"/>
          </ac:spMkLst>
        </pc:spChg>
        <pc:spChg chg="add mod">
          <ac:chgData name="熊谷 渉" userId="b7a4e8598c9bd55e" providerId="LiveId" clId="{7C5D8B76-2662-4886-A4A0-F79F0FB7B8AE}" dt="2023-01-14T09:40:07.738" v="917" actId="207"/>
          <ac:spMkLst>
            <pc:docMk/>
            <pc:sldMk cId="3673451005" sldId="3975"/>
            <ac:spMk id="8" creationId="{42CCB16E-3122-B24D-FCC4-10B4DB90DEEA}"/>
          </ac:spMkLst>
        </pc:spChg>
        <pc:spChg chg="add mod">
          <ac:chgData name="熊谷 渉" userId="b7a4e8598c9bd55e" providerId="LiveId" clId="{7C5D8B76-2662-4886-A4A0-F79F0FB7B8AE}" dt="2023-01-14T09:40:07.738" v="917" actId="207"/>
          <ac:spMkLst>
            <pc:docMk/>
            <pc:sldMk cId="3673451005" sldId="3975"/>
            <ac:spMk id="9" creationId="{EDA317AF-709E-9D50-73E9-BC548BDB6A18}"/>
          </ac:spMkLst>
        </pc:spChg>
        <pc:spChg chg="mod">
          <ac:chgData name="熊谷 渉" userId="b7a4e8598c9bd55e" providerId="LiveId" clId="{7C5D8B76-2662-4886-A4A0-F79F0FB7B8AE}" dt="2023-01-14T09:39:25.715" v="913" actId="12788"/>
          <ac:spMkLst>
            <pc:docMk/>
            <pc:sldMk cId="3673451005" sldId="3975"/>
            <ac:spMk id="12" creationId="{59949D2D-0CC5-4040-B841-D1F010150859}"/>
          </ac:spMkLst>
        </pc:spChg>
        <pc:spChg chg="add mod">
          <ac:chgData name="熊谷 渉" userId="b7a4e8598c9bd55e" providerId="LiveId" clId="{7C5D8B76-2662-4886-A4A0-F79F0FB7B8AE}" dt="2023-01-14T09:48:40.072" v="1211" actId="1037"/>
          <ac:spMkLst>
            <pc:docMk/>
            <pc:sldMk cId="3673451005" sldId="3975"/>
            <ac:spMk id="14" creationId="{F3A07F2B-A804-E17B-0E5A-58E8CDED45E9}"/>
          </ac:spMkLst>
        </pc:spChg>
        <pc:spChg chg="add mod">
          <ac:chgData name="熊谷 渉" userId="b7a4e8598c9bd55e" providerId="LiveId" clId="{7C5D8B76-2662-4886-A4A0-F79F0FB7B8AE}" dt="2023-01-14T09:57:26.232" v="1320" actId="20577"/>
          <ac:spMkLst>
            <pc:docMk/>
            <pc:sldMk cId="3673451005" sldId="3975"/>
            <ac:spMk id="15" creationId="{83FC32FC-7D09-C995-59A8-F470EACFBD1F}"/>
          </ac:spMkLst>
        </pc:spChg>
        <pc:spChg chg="add mod">
          <ac:chgData name="熊谷 渉" userId="b7a4e8598c9bd55e" providerId="LiveId" clId="{7C5D8B76-2662-4886-A4A0-F79F0FB7B8AE}" dt="2023-01-14T09:39:38.820" v="915" actId="12788"/>
          <ac:spMkLst>
            <pc:docMk/>
            <pc:sldMk cId="3673451005" sldId="3975"/>
            <ac:spMk id="16" creationId="{563D3A38-D472-1967-40F0-1F4D30F41FD6}"/>
          </ac:spMkLst>
        </pc:spChg>
        <pc:spChg chg="add mod">
          <ac:chgData name="熊谷 渉" userId="b7a4e8598c9bd55e" providerId="LiveId" clId="{7C5D8B76-2662-4886-A4A0-F79F0FB7B8AE}" dt="2023-01-14T09:39:38.820" v="915" actId="12788"/>
          <ac:spMkLst>
            <pc:docMk/>
            <pc:sldMk cId="3673451005" sldId="3975"/>
            <ac:spMk id="17" creationId="{69A55C33-9327-8844-C129-520687B2C7F6}"/>
          </ac:spMkLst>
        </pc:spChg>
        <pc:spChg chg="add mod">
          <ac:chgData name="熊谷 渉" userId="b7a4e8598c9bd55e" providerId="LiveId" clId="{7C5D8B76-2662-4886-A4A0-F79F0FB7B8AE}" dt="2023-01-14T09:49:01.087" v="1223" actId="1036"/>
          <ac:spMkLst>
            <pc:docMk/>
            <pc:sldMk cId="3673451005" sldId="3975"/>
            <ac:spMk id="18" creationId="{86245838-AF75-9CF2-F932-E8FB077F2286}"/>
          </ac:spMkLst>
        </pc:spChg>
        <pc:spChg chg="add mod">
          <ac:chgData name="熊谷 渉" userId="b7a4e8598c9bd55e" providerId="LiveId" clId="{7C5D8B76-2662-4886-A4A0-F79F0FB7B8AE}" dt="2023-01-14T09:49:53.214" v="1260" actId="1036"/>
          <ac:spMkLst>
            <pc:docMk/>
            <pc:sldMk cId="3673451005" sldId="3975"/>
            <ac:spMk id="19" creationId="{DA30046F-3AE2-5AFD-3B3C-9409DA425D5F}"/>
          </ac:spMkLst>
        </pc:spChg>
        <pc:spChg chg="add mod">
          <ac:chgData name="熊谷 渉" userId="b7a4e8598c9bd55e" providerId="LiveId" clId="{7C5D8B76-2662-4886-A4A0-F79F0FB7B8AE}" dt="2023-01-14T10:19:47.448" v="1605" actId="1076"/>
          <ac:spMkLst>
            <pc:docMk/>
            <pc:sldMk cId="3673451005" sldId="3975"/>
            <ac:spMk id="20" creationId="{D041FA21-53FB-6729-0947-DBEBBD231DB9}"/>
          </ac:spMkLst>
        </pc:spChg>
        <pc:spChg chg="add mod">
          <ac:chgData name="熊谷 渉" userId="b7a4e8598c9bd55e" providerId="LiveId" clId="{7C5D8B76-2662-4886-A4A0-F79F0FB7B8AE}" dt="2023-01-14T09:39:38.820" v="915" actId="12788"/>
          <ac:spMkLst>
            <pc:docMk/>
            <pc:sldMk cId="3673451005" sldId="3975"/>
            <ac:spMk id="21" creationId="{8B7981B1-BB46-E8B2-990B-34D2B372C0C6}"/>
          </ac:spMkLst>
        </pc:spChg>
        <pc:spChg chg="add mod">
          <ac:chgData name="熊谷 渉" userId="b7a4e8598c9bd55e" providerId="LiveId" clId="{7C5D8B76-2662-4886-A4A0-F79F0FB7B8AE}" dt="2023-01-14T09:39:25.715" v="913" actId="12788"/>
          <ac:spMkLst>
            <pc:docMk/>
            <pc:sldMk cId="3673451005" sldId="3975"/>
            <ac:spMk id="22" creationId="{A1580EB1-7E57-F2AE-0E5F-604ED0ECC98E}"/>
          </ac:spMkLst>
        </pc:spChg>
        <pc:spChg chg="add mod">
          <ac:chgData name="熊谷 渉" userId="b7a4e8598c9bd55e" providerId="LiveId" clId="{7C5D8B76-2662-4886-A4A0-F79F0FB7B8AE}" dt="2023-01-14T09:39:32.310" v="914" actId="12788"/>
          <ac:spMkLst>
            <pc:docMk/>
            <pc:sldMk cId="3673451005" sldId="3975"/>
            <ac:spMk id="23" creationId="{4061F82F-A16A-FE98-06F8-AD32A44A056A}"/>
          </ac:spMkLst>
        </pc:spChg>
        <pc:spChg chg="add mod">
          <ac:chgData name="熊谷 渉" userId="b7a4e8598c9bd55e" providerId="LiveId" clId="{7C5D8B76-2662-4886-A4A0-F79F0FB7B8AE}" dt="2023-01-14T09:39:38.820" v="915" actId="12788"/>
          <ac:spMkLst>
            <pc:docMk/>
            <pc:sldMk cId="3673451005" sldId="3975"/>
            <ac:spMk id="24" creationId="{9153209A-0DA0-C157-1911-CAAAC38A7918}"/>
          </ac:spMkLst>
        </pc:spChg>
        <pc:spChg chg="add del mod">
          <ac:chgData name="熊谷 渉" userId="b7a4e8598c9bd55e" providerId="LiveId" clId="{7C5D8B76-2662-4886-A4A0-F79F0FB7B8AE}" dt="2023-01-14T09:35:37.473" v="657" actId="478"/>
          <ac:spMkLst>
            <pc:docMk/>
            <pc:sldMk cId="3673451005" sldId="3975"/>
            <ac:spMk id="25" creationId="{01A8D345-DD16-574D-5524-1240EE5C01A2}"/>
          </ac:spMkLst>
        </pc:spChg>
        <pc:spChg chg="add del mod">
          <ac:chgData name="熊谷 渉" userId="b7a4e8598c9bd55e" providerId="LiveId" clId="{7C5D8B76-2662-4886-A4A0-F79F0FB7B8AE}" dt="2023-01-14T09:36:40.039" v="754" actId="478"/>
          <ac:spMkLst>
            <pc:docMk/>
            <pc:sldMk cId="3673451005" sldId="3975"/>
            <ac:spMk id="26" creationId="{4B996275-C478-BD8C-CB67-B5495C677C55}"/>
          </ac:spMkLst>
        </pc:spChg>
        <pc:spChg chg="add mod">
          <ac:chgData name="熊谷 渉" userId="b7a4e8598c9bd55e" providerId="LiveId" clId="{7C5D8B76-2662-4886-A4A0-F79F0FB7B8AE}" dt="2023-01-14T09:39:54.027" v="916" actId="14100"/>
          <ac:spMkLst>
            <pc:docMk/>
            <pc:sldMk cId="3673451005" sldId="3975"/>
            <ac:spMk id="27" creationId="{FEE387B8-94B3-B120-BE2B-54F3C1572AC3}"/>
          </ac:spMkLst>
        </pc:spChg>
        <pc:spChg chg="add mod">
          <ac:chgData name="熊谷 渉" userId="b7a4e8598c9bd55e" providerId="LiveId" clId="{7C5D8B76-2662-4886-A4A0-F79F0FB7B8AE}" dt="2023-01-14T09:38:03.416" v="864" actId="1036"/>
          <ac:spMkLst>
            <pc:docMk/>
            <pc:sldMk cId="3673451005" sldId="3975"/>
            <ac:spMk id="28" creationId="{42CA9D9E-A7C6-0170-F3DF-0D0AD0F20249}"/>
          </ac:spMkLst>
        </pc:spChg>
        <pc:spChg chg="add mod">
          <ac:chgData name="熊谷 渉" userId="b7a4e8598c9bd55e" providerId="LiveId" clId="{7C5D8B76-2662-4886-A4A0-F79F0FB7B8AE}" dt="2023-01-14T09:44:34.760" v="1047" actId="1076"/>
          <ac:spMkLst>
            <pc:docMk/>
            <pc:sldMk cId="3673451005" sldId="3975"/>
            <ac:spMk id="29" creationId="{1F4B2947-34E6-546F-34EC-DCCEAA70B21F}"/>
          </ac:spMkLst>
        </pc:spChg>
        <pc:spChg chg="add mod">
          <ac:chgData name="熊谷 渉" userId="b7a4e8598c9bd55e" providerId="LiveId" clId="{7C5D8B76-2662-4886-A4A0-F79F0FB7B8AE}" dt="2023-01-14T09:49:11.090" v="1240" actId="1036"/>
          <ac:spMkLst>
            <pc:docMk/>
            <pc:sldMk cId="3673451005" sldId="3975"/>
            <ac:spMk id="30" creationId="{6F79AC5A-D5A5-DD82-8E01-E8B8C6C4307D}"/>
          </ac:spMkLst>
        </pc:spChg>
        <pc:spChg chg="add mod">
          <ac:chgData name="熊谷 渉" userId="b7a4e8598c9bd55e" providerId="LiveId" clId="{7C5D8B76-2662-4886-A4A0-F79F0FB7B8AE}" dt="2023-01-14T10:28:06.733" v="1665" actId="1037"/>
          <ac:spMkLst>
            <pc:docMk/>
            <pc:sldMk cId="3673451005" sldId="3975"/>
            <ac:spMk id="31" creationId="{1DD92357-DCD2-065E-084B-D60541DE9B5B}"/>
          </ac:spMkLst>
        </pc:spChg>
        <pc:graphicFrameChg chg="add del mod modGraphic">
          <ac:chgData name="熊谷 渉" userId="b7a4e8598c9bd55e" providerId="LiveId" clId="{7C5D8B76-2662-4886-A4A0-F79F0FB7B8AE}" dt="2023-01-14T09:23:57.803" v="331" actId="478"/>
          <ac:graphicFrameMkLst>
            <pc:docMk/>
            <pc:sldMk cId="3673451005" sldId="3975"/>
            <ac:graphicFrameMk id="2" creationId="{6345040B-D5AC-C246-8EDF-DBFFB47C8238}"/>
          </ac:graphicFrameMkLst>
        </pc:graphicFrameChg>
        <pc:graphicFrameChg chg="del modGraphic">
          <ac:chgData name="熊谷 渉" userId="b7a4e8598c9bd55e" providerId="LiveId" clId="{7C5D8B76-2662-4886-A4A0-F79F0FB7B8AE}" dt="2023-01-14T09:20:27.117" v="107" actId="478"/>
          <ac:graphicFrameMkLst>
            <pc:docMk/>
            <pc:sldMk cId="3673451005" sldId="3975"/>
            <ac:graphicFrameMk id="13" creationId="{95626A72-8902-4E2C-A575-E86608577BED}"/>
          </ac:graphicFrameMkLst>
        </pc:graphicFrameChg>
      </pc:sldChg>
      <pc:sldChg chg="modSp add mod">
        <pc:chgData name="熊谷 渉" userId="b7a4e8598c9bd55e" providerId="LiveId" clId="{7C5D8B76-2662-4886-A4A0-F79F0FB7B8AE}" dt="2023-01-14T09:46:45.446" v="1086" actId="20577"/>
        <pc:sldMkLst>
          <pc:docMk/>
          <pc:sldMk cId="1944795493" sldId="3976"/>
        </pc:sldMkLst>
        <pc:spChg chg="mod">
          <ac:chgData name="熊谷 渉" userId="b7a4e8598c9bd55e" providerId="LiveId" clId="{7C5D8B76-2662-4886-A4A0-F79F0FB7B8AE}" dt="2023-01-14T09:46:45.446" v="1086" actId="20577"/>
          <ac:spMkLst>
            <pc:docMk/>
            <pc:sldMk cId="1944795493" sldId="3976"/>
            <ac:spMk id="10" creationId="{0B741DA3-801A-4F30-83B2-12C70BEDD5CB}"/>
          </ac:spMkLst>
        </pc:spChg>
      </pc:sldChg>
      <pc:sldChg chg="addSp delSp modSp add mod ord">
        <pc:chgData name="熊谷 渉" userId="b7a4e8598c9bd55e" providerId="LiveId" clId="{7C5D8B76-2662-4886-A4A0-F79F0FB7B8AE}" dt="2023-01-14T10:27:48.725" v="1659" actId="20577"/>
        <pc:sldMkLst>
          <pc:docMk/>
          <pc:sldMk cId="1253658750" sldId="3977"/>
        </pc:sldMkLst>
        <pc:spChg chg="add mod">
          <ac:chgData name="熊谷 渉" userId="b7a4e8598c9bd55e" providerId="LiveId" clId="{7C5D8B76-2662-4886-A4A0-F79F0FB7B8AE}" dt="2023-01-14T10:09:58.262" v="1519" actId="1037"/>
          <ac:spMkLst>
            <pc:docMk/>
            <pc:sldMk cId="1253658750" sldId="3977"/>
            <ac:spMk id="2" creationId="{BEB23D2D-D88E-6478-A270-4E95385758B4}"/>
          </ac:spMkLst>
        </pc:spChg>
        <pc:spChg chg="add del mod">
          <ac:chgData name="熊谷 渉" userId="b7a4e8598c9bd55e" providerId="LiveId" clId="{7C5D8B76-2662-4886-A4A0-F79F0FB7B8AE}" dt="2023-01-14T10:10:20.764" v="1577" actId="478"/>
          <ac:spMkLst>
            <pc:docMk/>
            <pc:sldMk cId="1253658750" sldId="3977"/>
            <ac:spMk id="7" creationId="{625C9C0D-7AEE-6C21-5036-766CBD451D45}"/>
          </ac:spMkLst>
        </pc:spChg>
        <pc:spChg chg="del">
          <ac:chgData name="熊谷 渉" userId="b7a4e8598c9bd55e" providerId="LiveId" clId="{7C5D8B76-2662-4886-A4A0-F79F0FB7B8AE}" dt="2023-01-14T10:10:19.483" v="1576" actId="478"/>
          <ac:spMkLst>
            <pc:docMk/>
            <pc:sldMk cId="1253658750" sldId="3977"/>
            <ac:spMk id="9" creationId="{6A12ED93-5A32-429E-8F43-0502CA99D038}"/>
          </ac:spMkLst>
        </pc:spChg>
        <pc:spChg chg="mod">
          <ac:chgData name="熊谷 渉" userId="b7a4e8598c9bd55e" providerId="LiveId" clId="{7C5D8B76-2662-4886-A4A0-F79F0FB7B8AE}" dt="2023-01-14T10:27:48.725" v="1659" actId="20577"/>
          <ac:spMkLst>
            <pc:docMk/>
            <pc:sldMk cId="1253658750" sldId="3977"/>
            <ac:spMk id="10" creationId="{0B741DA3-801A-4F30-83B2-12C70BEDD5CB}"/>
          </ac:spMkLst>
        </pc:spChg>
        <pc:spChg chg="mod">
          <ac:chgData name="熊谷 渉" userId="b7a4e8598c9bd55e" providerId="LiveId" clId="{7C5D8B76-2662-4886-A4A0-F79F0FB7B8AE}" dt="2023-01-14T10:10:43.209" v="1603" actId="20577"/>
          <ac:spMkLst>
            <pc:docMk/>
            <pc:sldMk cId="1253658750" sldId="3977"/>
            <ac:spMk id="13" creationId="{D0AD64C4-152C-4148-9D32-1F55ECAE245A}"/>
          </ac:spMkLst>
        </pc:spChg>
        <pc:picChg chg="mod">
          <ac:chgData name="熊谷 渉" userId="b7a4e8598c9bd55e" providerId="LiveId" clId="{7C5D8B76-2662-4886-A4A0-F79F0FB7B8AE}" dt="2023-01-14T10:08:18.875" v="1412" actId="1076"/>
          <ac:picMkLst>
            <pc:docMk/>
            <pc:sldMk cId="1253658750" sldId="3977"/>
            <ac:picMk id="4" creationId="{DDA194A8-BA0D-CEAB-8A49-B330A55F9895}"/>
          </ac:picMkLst>
        </pc:picChg>
        <pc:picChg chg="del mod">
          <ac:chgData name="熊谷 渉" userId="b7a4e8598c9bd55e" providerId="LiveId" clId="{7C5D8B76-2662-4886-A4A0-F79F0FB7B8AE}" dt="2023-01-14T10:08:09.871" v="1407" actId="478"/>
          <ac:picMkLst>
            <pc:docMk/>
            <pc:sldMk cId="1253658750" sldId="3977"/>
            <ac:picMk id="1026" creationId="{11094E3E-40CF-4B0B-8935-AD76837BAB76}"/>
          </ac:picMkLst>
        </pc:picChg>
      </pc:sldChg>
      <pc:sldChg chg="addSp delSp modSp add mod">
        <pc:chgData name="熊谷 渉" userId="b7a4e8598c9bd55e" providerId="LiveId" clId="{7C5D8B76-2662-4886-A4A0-F79F0FB7B8AE}" dt="2023-01-14T11:11:49" v="2717" actId="20577"/>
        <pc:sldMkLst>
          <pc:docMk/>
          <pc:sldMk cId="1774681092" sldId="3978"/>
        </pc:sldMkLst>
        <pc:spChg chg="add mod">
          <ac:chgData name="熊谷 渉" userId="b7a4e8598c9bd55e" providerId="LiveId" clId="{7C5D8B76-2662-4886-A4A0-F79F0FB7B8AE}" dt="2023-01-14T11:08:53.459" v="2455" actId="571"/>
          <ac:spMkLst>
            <pc:docMk/>
            <pc:sldMk cId="1774681092" sldId="3978"/>
            <ac:spMk id="2" creationId="{EFC8C298-D1F7-998C-89E4-BC910103CCDB}"/>
          </ac:spMkLst>
        </pc:spChg>
        <pc:spChg chg="add mod">
          <ac:chgData name="熊谷 渉" userId="b7a4e8598c9bd55e" providerId="LiveId" clId="{7C5D8B76-2662-4886-A4A0-F79F0FB7B8AE}" dt="2023-01-14T11:10:03.250" v="2598" actId="1036"/>
          <ac:spMkLst>
            <pc:docMk/>
            <pc:sldMk cId="1774681092" sldId="3978"/>
            <ac:spMk id="4" creationId="{7638479E-B4FE-6DCF-102C-5B7B950AE0F3}"/>
          </ac:spMkLst>
        </pc:spChg>
        <pc:spChg chg="add mod">
          <ac:chgData name="熊谷 渉" userId="b7a4e8598c9bd55e" providerId="LiveId" clId="{7C5D8B76-2662-4886-A4A0-F79F0FB7B8AE}" dt="2023-01-14T11:09:32.550" v="2547" actId="1076"/>
          <ac:spMkLst>
            <pc:docMk/>
            <pc:sldMk cId="1774681092" sldId="3978"/>
            <ac:spMk id="5" creationId="{17958545-6096-C539-1D41-4CCB67CB4C2C}"/>
          </ac:spMkLst>
        </pc:spChg>
        <pc:spChg chg="add mod">
          <ac:chgData name="熊谷 渉" userId="b7a4e8598c9bd55e" providerId="LiveId" clId="{7C5D8B76-2662-4886-A4A0-F79F0FB7B8AE}" dt="2023-01-14T11:11:49" v="2717" actId="20577"/>
          <ac:spMkLst>
            <pc:docMk/>
            <pc:sldMk cId="1774681092" sldId="3978"/>
            <ac:spMk id="6" creationId="{1D0A04E0-2497-9477-4995-F4B3FD17FBA4}"/>
          </ac:spMkLst>
        </pc:spChg>
        <pc:spChg chg="del">
          <ac:chgData name="熊谷 渉" userId="b7a4e8598c9bd55e" providerId="LiveId" clId="{7C5D8B76-2662-4886-A4A0-F79F0FB7B8AE}" dt="2023-01-14T11:09:34.810" v="2548" actId="478"/>
          <ac:spMkLst>
            <pc:docMk/>
            <pc:sldMk cId="1774681092" sldId="3978"/>
            <ac:spMk id="6" creationId="{6DDA8FED-BADC-8F4D-778B-838C6B01651C}"/>
          </ac:spMkLst>
        </pc:spChg>
        <pc:spChg chg="del">
          <ac:chgData name="熊谷 渉" userId="b7a4e8598c9bd55e" providerId="LiveId" clId="{7C5D8B76-2662-4886-A4A0-F79F0FB7B8AE}" dt="2023-01-14T11:09:34.810" v="2548" actId="478"/>
          <ac:spMkLst>
            <pc:docMk/>
            <pc:sldMk cId="1774681092" sldId="3978"/>
            <ac:spMk id="7" creationId="{D42F769B-EBD2-628D-543D-35540070A928}"/>
          </ac:spMkLst>
        </pc:spChg>
        <pc:spChg chg="add mod">
          <ac:chgData name="熊谷 渉" userId="b7a4e8598c9bd55e" providerId="LiveId" clId="{7C5D8B76-2662-4886-A4A0-F79F0FB7B8AE}" dt="2023-01-14T11:09:48.870" v="2565" actId="1036"/>
          <ac:spMkLst>
            <pc:docMk/>
            <pc:sldMk cId="1774681092" sldId="3978"/>
            <ac:spMk id="8" creationId="{9A7F31F6-8473-D860-EF9F-E68BAFCBDC73}"/>
          </ac:spMkLst>
        </pc:spChg>
        <pc:spChg chg="mod">
          <ac:chgData name="熊谷 渉" userId="b7a4e8598c9bd55e" providerId="LiveId" clId="{7C5D8B76-2662-4886-A4A0-F79F0FB7B8AE}" dt="2023-01-14T11:08:30.184" v="2433" actId="20577"/>
          <ac:spMkLst>
            <pc:docMk/>
            <pc:sldMk cId="1774681092" sldId="3978"/>
            <ac:spMk id="10" creationId="{0B741DA3-801A-4F30-83B2-12C70BEDD5CB}"/>
          </ac:spMkLst>
        </pc:spChg>
        <pc:spChg chg="mod">
          <ac:chgData name="熊谷 渉" userId="b7a4e8598c9bd55e" providerId="LiveId" clId="{7C5D8B76-2662-4886-A4A0-F79F0FB7B8AE}" dt="2023-01-14T11:08:51.879" v="2454" actId="20577"/>
          <ac:spMkLst>
            <pc:docMk/>
            <pc:sldMk cId="1774681092" sldId="3978"/>
            <ac:spMk id="12" creationId="{19DD5C56-7402-0F9B-233F-8824BFD9A128}"/>
          </ac:spMkLst>
        </pc:spChg>
        <pc:spChg chg="del">
          <ac:chgData name="熊谷 渉" userId="b7a4e8598c9bd55e" providerId="LiveId" clId="{7C5D8B76-2662-4886-A4A0-F79F0FB7B8AE}" dt="2023-01-14T11:08:33.335" v="2435" actId="478"/>
          <ac:spMkLst>
            <pc:docMk/>
            <pc:sldMk cId="1774681092" sldId="3978"/>
            <ac:spMk id="13" creationId="{D0AD64C4-152C-4148-9D32-1F55ECAE245A}"/>
          </ac:spMkLst>
        </pc:spChg>
        <pc:spChg chg="del">
          <ac:chgData name="熊谷 渉" userId="b7a4e8598c9bd55e" providerId="LiveId" clId="{7C5D8B76-2662-4886-A4A0-F79F0FB7B8AE}" dt="2023-01-14T11:09:34.810" v="2548" actId="478"/>
          <ac:spMkLst>
            <pc:docMk/>
            <pc:sldMk cId="1774681092" sldId="3978"/>
            <ac:spMk id="14" creationId="{8B04965F-2C3F-8864-7646-053C2C8C1FD0}"/>
          </ac:spMkLst>
        </pc:spChg>
        <pc:spChg chg="del">
          <ac:chgData name="熊谷 渉" userId="b7a4e8598c9bd55e" providerId="LiveId" clId="{7C5D8B76-2662-4886-A4A0-F79F0FB7B8AE}" dt="2023-01-14T11:09:34.810" v="2548" actId="478"/>
          <ac:spMkLst>
            <pc:docMk/>
            <pc:sldMk cId="1774681092" sldId="3978"/>
            <ac:spMk id="15" creationId="{3B9816A9-0547-89E3-6D84-D30986995500}"/>
          </ac:spMkLst>
        </pc:spChg>
        <pc:spChg chg="del">
          <ac:chgData name="熊谷 渉" userId="b7a4e8598c9bd55e" providerId="LiveId" clId="{7C5D8B76-2662-4886-A4A0-F79F0FB7B8AE}" dt="2023-01-14T11:09:34.810" v="2548" actId="478"/>
          <ac:spMkLst>
            <pc:docMk/>
            <pc:sldMk cId="1774681092" sldId="3978"/>
            <ac:spMk id="16" creationId="{86380B7C-A8A4-4912-E0E7-1F57142149D2}"/>
          </ac:spMkLst>
        </pc:spChg>
        <pc:spChg chg="del">
          <ac:chgData name="熊谷 渉" userId="b7a4e8598c9bd55e" providerId="LiveId" clId="{7C5D8B76-2662-4886-A4A0-F79F0FB7B8AE}" dt="2023-01-14T11:09:34.810" v="2548" actId="478"/>
          <ac:spMkLst>
            <pc:docMk/>
            <pc:sldMk cId="1774681092" sldId="3978"/>
            <ac:spMk id="17" creationId="{A3322EA4-8A01-1B91-8DDD-D0235215FDEA}"/>
          </ac:spMkLst>
        </pc:spChg>
        <pc:spChg chg="del">
          <ac:chgData name="熊谷 渉" userId="b7a4e8598c9bd55e" providerId="LiveId" clId="{7C5D8B76-2662-4886-A4A0-F79F0FB7B8AE}" dt="2023-01-14T11:09:34.810" v="2548" actId="478"/>
          <ac:spMkLst>
            <pc:docMk/>
            <pc:sldMk cId="1774681092" sldId="3978"/>
            <ac:spMk id="18" creationId="{07892CE4-C4EF-07F0-BAC1-3C186BA6EB28}"/>
          </ac:spMkLst>
        </pc:spChg>
        <pc:spChg chg="del">
          <ac:chgData name="熊谷 渉" userId="b7a4e8598c9bd55e" providerId="LiveId" clId="{7C5D8B76-2662-4886-A4A0-F79F0FB7B8AE}" dt="2023-01-14T11:09:34.810" v="2548" actId="478"/>
          <ac:spMkLst>
            <pc:docMk/>
            <pc:sldMk cId="1774681092" sldId="3978"/>
            <ac:spMk id="19" creationId="{4028523D-5A93-A137-036D-304A94A7D2BC}"/>
          </ac:spMkLst>
        </pc:spChg>
        <pc:spChg chg="add mod">
          <ac:chgData name="熊谷 渉" userId="b7a4e8598c9bd55e" providerId="LiveId" clId="{7C5D8B76-2662-4886-A4A0-F79F0FB7B8AE}" dt="2023-01-14T11:09:54.314" v="2576" actId="20577"/>
          <ac:spMkLst>
            <pc:docMk/>
            <pc:sldMk cId="1774681092" sldId="3978"/>
            <ac:spMk id="20" creationId="{C59268C8-C806-CE8C-26B4-33789A8B6C77}"/>
          </ac:spMkLst>
        </pc:spChg>
        <pc:spChg chg="add mod">
          <ac:chgData name="熊谷 渉" userId="b7a4e8598c9bd55e" providerId="LiveId" clId="{7C5D8B76-2662-4886-A4A0-F79F0FB7B8AE}" dt="2023-01-14T11:10:19.529" v="2614" actId="1076"/>
          <ac:spMkLst>
            <pc:docMk/>
            <pc:sldMk cId="1774681092" sldId="3978"/>
            <ac:spMk id="21" creationId="{F3FA656D-6869-705D-9977-B994A54498DF}"/>
          </ac:spMkLst>
        </pc:spChg>
        <pc:spChg chg="add mod">
          <ac:chgData name="熊谷 渉" userId="b7a4e8598c9bd55e" providerId="LiveId" clId="{7C5D8B76-2662-4886-A4A0-F79F0FB7B8AE}" dt="2023-01-14T11:10:16.659" v="2612" actId="1076"/>
          <ac:spMkLst>
            <pc:docMk/>
            <pc:sldMk cId="1774681092" sldId="3978"/>
            <ac:spMk id="22" creationId="{468FB539-4689-24F2-26E4-4BB893129ACA}"/>
          </ac:spMkLst>
        </pc:spChg>
        <pc:spChg chg="add mod">
          <ac:chgData name="熊谷 渉" userId="b7a4e8598c9bd55e" providerId="LiveId" clId="{7C5D8B76-2662-4886-A4A0-F79F0FB7B8AE}" dt="2023-01-14T11:10:31.878" v="2625" actId="20577"/>
          <ac:spMkLst>
            <pc:docMk/>
            <pc:sldMk cId="1774681092" sldId="3978"/>
            <ac:spMk id="23" creationId="{5628B61A-527E-8370-9C23-3C9471CB6821}"/>
          </ac:spMkLst>
        </pc:spChg>
        <pc:picChg chg="del">
          <ac:chgData name="熊谷 渉" userId="b7a4e8598c9bd55e" providerId="LiveId" clId="{7C5D8B76-2662-4886-A4A0-F79F0FB7B8AE}" dt="2023-01-14T11:08:31.699" v="2434" actId="478"/>
          <ac:picMkLst>
            <pc:docMk/>
            <pc:sldMk cId="1774681092" sldId="3978"/>
            <ac:picMk id="1026" creationId="{11094E3E-40CF-4B0B-8935-AD76837BAB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284435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247416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334466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21149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74546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874348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762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1783925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99954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425234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78724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847801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09001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05823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2486169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a:t>
            </a:r>
            <a:r>
              <a:rPr lang="ja-JP" altLang="en-US" dirty="0"/>
              <a:t>月</a:t>
            </a:r>
            <a:r>
              <a:rPr lang="en-US" altLang="ja-JP" dirty="0"/>
              <a:t>19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可食性に基づくバイオマス資源の分類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6545179" y="2777421"/>
            <a:ext cx="546260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麦わら、稲わら、稲もみ殻、</a:t>
            </a:r>
            <a:r>
              <a:rPr kumimoji="1" lang="en-US" altLang="ja-JP" sz="1600" dirty="0"/>
              <a:t> PKS</a:t>
            </a:r>
            <a:r>
              <a:rPr kumimoji="1" lang="ja-JP" altLang="en-US" sz="1600" dirty="0"/>
              <a:t>・</a:t>
            </a:r>
            <a:r>
              <a:rPr kumimoji="1" lang="en-US" altLang="ja-JP" sz="1600" dirty="0"/>
              <a:t>EFB</a:t>
            </a:r>
            <a:r>
              <a:rPr kumimoji="1" lang="ja-JP" altLang="en-US" sz="1600" dirty="0"/>
              <a:t>（パーム）</a:t>
            </a:r>
            <a:endParaRPr kumimoji="1" lang="en-US" altLang="ja-JP" sz="1600" dirty="0"/>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3005972" y="2329679"/>
            <a:ext cx="3300651" cy="338554"/>
          </a:xfrm>
          <a:prstGeom prst="rect">
            <a:avLst/>
          </a:prstGeom>
          <a:noFill/>
        </p:spPr>
        <p:txBody>
          <a:bodyPr wrap="square" rtlCol="0">
            <a:spAutoFit/>
          </a:bodyPr>
          <a:lstStyle/>
          <a:p>
            <a:r>
              <a:rPr kumimoji="1" lang="ja-JP" altLang="en-US" sz="1600" dirty="0"/>
              <a:t>さとうきび、てんさい</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8468285" y="4384563"/>
            <a:ext cx="1551484"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6617676" y="4390249"/>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8468285" y="4847214"/>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3036168" y="2967942"/>
            <a:ext cx="3730021" cy="338554"/>
          </a:xfrm>
          <a:prstGeom prst="rect">
            <a:avLst/>
          </a:prstGeom>
          <a:noFill/>
        </p:spPr>
        <p:txBody>
          <a:bodyPr wrap="square" rtlCol="0">
            <a:spAutoFit/>
          </a:bodyPr>
          <a:lstStyle/>
          <a:p>
            <a:r>
              <a:rPr kumimoji="1" lang="ja-JP" altLang="en-US" sz="1600" dirty="0"/>
              <a:t>とうもろこし、さつまいも、小麦、キャッサバ</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3036168" y="3709706"/>
            <a:ext cx="2993295" cy="338554"/>
          </a:xfrm>
          <a:prstGeom prst="rect">
            <a:avLst/>
          </a:prstGeom>
          <a:noFill/>
        </p:spPr>
        <p:txBody>
          <a:bodyPr wrap="square" rtlCol="0">
            <a:spAutoFit/>
          </a:bodyPr>
          <a:lstStyle/>
          <a:p>
            <a:r>
              <a:rPr kumimoji="1" lang="ja-JP" altLang="en-US" sz="1600" dirty="0"/>
              <a:t>菜種、ひまわり、大豆、パーム</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10256819" y="4396406"/>
            <a:ext cx="1551483" cy="29178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樹木</a:t>
            </a:r>
          </a:p>
        </p:txBody>
      </p:sp>
      <p:sp>
        <p:nvSpPr>
          <p:cNvPr id="44" name="正方形/長方形 43">
            <a:extLst>
              <a:ext uri="{FF2B5EF4-FFF2-40B4-BE49-F238E27FC236}">
                <a16:creationId xmlns:a16="http://schemas.microsoft.com/office/drawing/2014/main" id="{7613351C-4615-46E6-AE02-0F8840CB10FA}"/>
              </a:ext>
            </a:extLst>
          </p:cNvPr>
          <p:cNvSpPr/>
          <p:nvPr/>
        </p:nvSpPr>
        <p:spPr>
          <a:xfrm>
            <a:off x="6545179" y="1733815"/>
            <a:ext cx="5521997" cy="5022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非食用部（第二世代バイオ燃料）</a:t>
            </a:r>
          </a:p>
        </p:txBody>
      </p:sp>
      <p:sp>
        <p:nvSpPr>
          <p:cNvPr id="47" name="正方形/長方形 46">
            <a:extLst>
              <a:ext uri="{FF2B5EF4-FFF2-40B4-BE49-F238E27FC236}">
                <a16:creationId xmlns:a16="http://schemas.microsoft.com/office/drawing/2014/main" id="{C45DAEB2-99B6-4A8C-8112-AD384911A260}"/>
              </a:ext>
            </a:extLst>
          </p:cNvPr>
          <p:cNvSpPr/>
          <p:nvPr/>
        </p:nvSpPr>
        <p:spPr>
          <a:xfrm>
            <a:off x="6617676" y="4853558"/>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74" name="正方形/長方形 73">
            <a:extLst>
              <a:ext uri="{FF2B5EF4-FFF2-40B4-BE49-F238E27FC236}">
                <a16:creationId xmlns:a16="http://schemas.microsoft.com/office/drawing/2014/main" id="{9EB1B300-27D7-4244-8ABB-6241CCDCBA32}"/>
              </a:ext>
            </a:extLst>
          </p:cNvPr>
          <p:cNvSpPr/>
          <p:nvPr/>
        </p:nvSpPr>
        <p:spPr>
          <a:xfrm>
            <a:off x="2001328" y="1733815"/>
            <a:ext cx="4438667" cy="5022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食糧競合の可能性あり</a:t>
            </a:r>
          </a:p>
        </p:txBody>
      </p:sp>
      <p:sp>
        <p:nvSpPr>
          <p:cNvPr id="76" name="正方形/長方形 75">
            <a:extLst>
              <a:ext uri="{FF2B5EF4-FFF2-40B4-BE49-F238E27FC236}">
                <a16:creationId xmlns:a16="http://schemas.microsoft.com/office/drawing/2014/main" id="{88755069-8B74-41FD-BEA6-60B4767322F0}"/>
              </a:ext>
            </a:extLst>
          </p:cNvPr>
          <p:cNvSpPr/>
          <p:nvPr/>
        </p:nvSpPr>
        <p:spPr>
          <a:xfrm>
            <a:off x="6626312" y="5334278"/>
            <a:ext cx="2165411" cy="3449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炭化水素生成植物</a:t>
            </a:r>
          </a:p>
        </p:txBody>
      </p:sp>
      <p:sp>
        <p:nvSpPr>
          <p:cNvPr id="77" name="正方形/長方形 76">
            <a:extLst>
              <a:ext uri="{FF2B5EF4-FFF2-40B4-BE49-F238E27FC236}">
                <a16:creationId xmlns:a16="http://schemas.microsoft.com/office/drawing/2014/main" id="{A2103796-CBEE-4F4F-85B8-091C9DC86307}"/>
              </a:ext>
            </a:extLst>
          </p:cNvPr>
          <p:cNvSpPr/>
          <p:nvPr/>
        </p:nvSpPr>
        <p:spPr>
          <a:xfrm>
            <a:off x="9091049" y="5333411"/>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78" name="正方形/長方形 77">
            <a:extLst>
              <a:ext uri="{FF2B5EF4-FFF2-40B4-BE49-F238E27FC236}">
                <a16:creationId xmlns:a16="http://schemas.microsoft.com/office/drawing/2014/main" id="{70E1C031-EE1E-471B-A313-AF4E616A0159}"/>
              </a:ext>
            </a:extLst>
          </p:cNvPr>
          <p:cNvSpPr/>
          <p:nvPr/>
        </p:nvSpPr>
        <p:spPr>
          <a:xfrm>
            <a:off x="230731" y="2278659"/>
            <a:ext cx="1613742" cy="18990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農産資源系</a:t>
            </a:r>
          </a:p>
        </p:txBody>
      </p:sp>
      <p:sp>
        <p:nvSpPr>
          <p:cNvPr id="79" name="正方形/長方形 78">
            <a:extLst>
              <a:ext uri="{FF2B5EF4-FFF2-40B4-BE49-F238E27FC236}">
                <a16:creationId xmlns:a16="http://schemas.microsoft.com/office/drawing/2014/main" id="{B07A3F15-87E9-4D1D-B7C1-2B41F7E60979}"/>
              </a:ext>
            </a:extLst>
          </p:cNvPr>
          <p:cNvSpPr/>
          <p:nvPr/>
        </p:nvSpPr>
        <p:spPr>
          <a:xfrm>
            <a:off x="247984" y="4359704"/>
            <a:ext cx="1613742" cy="18065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83" name="テキスト ボックス 82">
            <a:extLst>
              <a:ext uri="{FF2B5EF4-FFF2-40B4-BE49-F238E27FC236}">
                <a16:creationId xmlns:a16="http://schemas.microsoft.com/office/drawing/2014/main" id="{D18A449B-1D91-4D0B-B64B-A9CEFBC1F82A}"/>
              </a:ext>
            </a:extLst>
          </p:cNvPr>
          <p:cNvSpPr txBox="1"/>
          <p:nvPr/>
        </p:nvSpPr>
        <p:spPr>
          <a:xfrm>
            <a:off x="2333846" y="5080003"/>
            <a:ext cx="3775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（海草や、食用を目指す動向はあるが、汎用でない）</a:t>
            </a:r>
          </a:p>
        </p:txBody>
      </p:sp>
      <p:sp>
        <p:nvSpPr>
          <p:cNvPr id="84" name="テキスト プレースホルダー 3">
            <a:extLst>
              <a:ext uri="{FF2B5EF4-FFF2-40B4-BE49-F238E27FC236}">
                <a16:creationId xmlns:a16="http://schemas.microsoft.com/office/drawing/2014/main" id="{A007696E-6BCF-4F02-8E61-E86C861E5DF1}"/>
              </a:ext>
            </a:extLst>
          </p:cNvPr>
          <p:cNvSpPr>
            <a:spLocks noGrp="1"/>
          </p:cNvSpPr>
          <p:nvPr>
            <p:ph type="body" sz="quarter" idx="11"/>
          </p:nvPr>
        </p:nvSpPr>
        <p:spPr>
          <a:xfrm>
            <a:off x="517056" y="1061215"/>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食糧競合の観点から、非食用部の活用が推進されている。</a:t>
            </a:r>
            <a:endParaRPr lang="en-US" altLang="ja-JP" dirty="0">
              <a:solidFill>
                <a:schemeClr val="accent1"/>
              </a:solidFill>
            </a:endParaRPr>
          </a:p>
        </p:txBody>
      </p:sp>
      <p:sp>
        <p:nvSpPr>
          <p:cNvPr id="85" name="テキスト ボックス 84">
            <a:extLst>
              <a:ext uri="{FF2B5EF4-FFF2-40B4-BE49-F238E27FC236}">
                <a16:creationId xmlns:a16="http://schemas.microsoft.com/office/drawing/2014/main" id="{B68B47EE-AE71-4E6F-961A-1218B612ED2D}"/>
              </a:ext>
            </a:extLst>
          </p:cNvPr>
          <p:cNvSpPr txBox="1"/>
          <p:nvPr/>
        </p:nvSpPr>
        <p:spPr>
          <a:xfrm>
            <a:off x="6545178" y="3075278"/>
            <a:ext cx="4009611" cy="584775"/>
          </a:xfrm>
          <a:prstGeom prst="rect">
            <a:avLst/>
          </a:prstGeom>
          <a:noFill/>
        </p:spPr>
        <p:txBody>
          <a:bodyPr wrap="square" rtlCol="0">
            <a:spAutoFit/>
          </a:bodyPr>
          <a:lstStyle/>
          <a:p>
            <a:r>
              <a:rPr kumimoji="1" lang="ja-JP" altLang="en-US" sz="1600" dirty="0"/>
              <a:t>バガス（サトウキビ、スイートソルガム）、</a:t>
            </a:r>
            <a:endParaRPr kumimoji="1" lang="en-US" altLang="ja-JP" sz="1600" dirty="0"/>
          </a:p>
          <a:p>
            <a:r>
              <a:rPr kumimoji="1" lang="ja-JP" altLang="en-US" sz="1600" dirty="0"/>
              <a:t>ストーバ／トラッシュ（とうもろこし）</a:t>
            </a:r>
          </a:p>
        </p:txBody>
      </p:sp>
      <p:sp>
        <p:nvSpPr>
          <p:cNvPr id="86" name="テキスト ボックス 85">
            <a:extLst>
              <a:ext uri="{FF2B5EF4-FFF2-40B4-BE49-F238E27FC236}">
                <a16:creationId xmlns:a16="http://schemas.microsoft.com/office/drawing/2014/main" id="{5CD7C866-D376-4F16-B433-1BD6BBEB391F}"/>
              </a:ext>
            </a:extLst>
          </p:cNvPr>
          <p:cNvSpPr txBox="1"/>
          <p:nvPr/>
        </p:nvSpPr>
        <p:spPr>
          <a:xfrm>
            <a:off x="6545178" y="3629317"/>
            <a:ext cx="3300651" cy="338554"/>
          </a:xfrm>
          <a:prstGeom prst="rect">
            <a:avLst/>
          </a:prstGeom>
          <a:noFill/>
        </p:spPr>
        <p:txBody>
          <a:bodyPr wrap="square" rtlCol="0">
            <a:spAutoFit/>
          </a:bodyPr>
          <a:lstStyle/>
          <a:p>
            <a:r>
              <a:rPr kumimoji="1" lang="ja-JP" altLang="en-US" sz="1600" dirty="0"/>
              <a:t>キャッサバパルプ</a:t>
            </a:r>
          </a:p>
        </p:txBody>
      </p:sp>
      <p:sp>
        <p:nvSpPr>
          <p:cNvPr id="89" name="正方形/長方形 88">
            <a:extLst>
              <a:ext uri="{FF2B5EF4-FFF2-40B4-BE49-F238E27FC236}">
                <a16:creationId xmlns:a16="http://schemas.microsoft.com/office/drawing/2014/main" id="{FAEF2AD4-1F83-41A4-AA11-325C7CD7CD34}"/>
              </a:ext>
            </a:extLst>
          </p:cNvPr>
          <p:cNvSpPr/>
          <p:nvPr/>
        </p:nvSpPr>
        <p:spPr>
          <a:xfrm>
            <a:off x="1990080" y="2306834"/>
            <a:ext cx="962124" cy="401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糖</a:t>
            </a:r>
          </a:p>
        </p:txBody>
      </p:sp>
      <p:sp>
        <p:nvSpPr>
          <p:cNvPr id="90" name="正方形/長方形 89">
            <a:extLst>
              <a:ext uri="{FF2B5EF4-FFF2-40B4-BE49-F238E27FC236}">
                <a16:creationId xmlns:a16="http://schemas.microsoft.com/office/drawing/2014/main" id="{3A59F899-2294-42CD-B4E2-42F37B7362F2}"/>
              </a:ext>
            </a:extLst>
          </p:cNvPr>
          <p:cNvSpPr/>
          <p:nvPr/>
        </p:nvSpPr>
        <p:spPr>
          <a:xfrm>
            <a:off x="1990081" y="2861408"/>
            <a:ext cx="962125" cy="5372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デンプン</a:t>
            </a:r>
          </a:p>
        </p:txBody>
      </p:sp>
      <p:sp>
        <p:nvSpPr>
          <p:cNvPr id="91" name="正方形/長方形 90">
            <a:extLst>
              <a:ext uri="{FF2B5EF4-FFF2-40B4-BE49-F238E27FC236}">
                <a16:creationId xmlns:a16="http://schemas.microsoft.com/office/drawing/2014/main" id="{1150C690-CFF6-469D-B354-9498D5510C96}"/>
              </a:ext>
            </a:extLst>
          </p:cNvPr>
          <p:cNvSpPr/>
          <p:nvPr/>
        </p:nvSpPr>
        <p:spPr>
          <a:xfrm>
            <a:off x="1990079" y="3551574"/>
            <a:ext cx="962125" cy="5847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油脂</a:t>
            </a:r>
          </a:p>
        </p:txBody>
      </p:sp>
      <p:sp>
        <p:nvSpPr>
          <p:cNvPr id="94" name="正方形/長方形 93">
            <a:extLst>
              <a:ext uri="{FF2B5EF4-FFF2-40B4-BE49-F238E27FC236}">
                <a16:creationId xmlns:a16="http://schemas.microsoft.com/office/drawing/2014/main" id="{0D1EFE0A-2013-49C0-AEE9-51C9FC35F1A0}"/>
              </a:ext>
            </a:extLst>
          </p:cNvPr>
          <p:cNvSpPr/>
          <p:nvPr/>
        </p:nvSpPr>
        <p:spPr>
          <a:xfrm>
            <a:off x="6558239" y="2279639"/>
            <a:ext cx="1444015" cy="401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95" name="テキスト ボックス 94">
            <a:extLst>
              <a:ext uri="{FF2B5EF4-FFF2-40B4-BE49-F238E27FC236}">
                <a16:creationId xmlns:a16="http://schemas.microsoft.com/office/drawing/2014/main" id="{053BBC6A-D377-400C-976C-92DC7BD49CE9}"/>
              </a:ext>
            </a:extLst>
          </p:cNvPr>
          <p:cNvSpPr txBox="1"/>
          <p:nvPr/>
        </p:nvSpPr>
        <p:spPr>
          <a:xfrm>
            <a:off x="5679439" y="5934409"/>
            <a:ext cx="63877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※METI </a:t>
            </a:r>
            <a:r>
              <a:rPr lang="ja-JP" altLang="en-US" sz="1600" dirty="0"/>
              <a:t>バイオマス燃料の安定調達・持続可能性等に係る調査（</a:t>
            </a:r>
            <a:r>
              <a:rPr lang="en-US" altLang="ja-JP" sz="1600" dirty="0"/>
              <a:t>2018</a:t>
            </a:r>
            <a:r>
              <a:rPr lang="ja-JP" altLang="en-US" sz="1600" dirty="0"/>
              <a:t>）</a:t>
            </a:r>
            <a:endParaRPr kumimoji="1" lang="ja-JP" altLang="en-US" sz="1600" dirty="0"/>
          </a:p>
        </p:txBody>
      </p:sp>
    </p:spTree>
    <p:extLst>
      <p:ext uri="{BB962C8B-B14F-4D97-AF65-F5344CB8AC3E}">
        <p14:creationId xmlns:p14="http://schemas.microsoft.com/office/powerpoint/2010/main" val="48193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組成に基づくバイオマス資源の分類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2389613" y="2993920"/>
            <a:ext cx="272645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麦わら、稲（稲わら、もみ殻）、</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サトウキビバガス、コーンストーバ</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2226777" y="1393528"/>
            <a:ext cx="1551484" cy="2924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6617676" y="1382351"/>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6626312" y="3085708"/>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59" name="正方形/長方形 58">
            <a:extLst>
              <a:ext uri="{FF2B5EF4-FFF2-40B4-BE49-F238E27FC236}">
                <a16:creationId xmlns:a16="http://schemas.microsoft.com/office/drawing/2014/main" id="{06B5580C-B031-4FB0-9878-FBC67BA84E52}"/>
              </a:ext>
            </a:extLst>
          </p:cNvPr>
          <p:cNvSpPr/>
          <p:nvPr/>
        </p:nvSpPr>
        <p:spPr>
          <a:xfrm>
            <a:off x="2226777" y="2640247"/>
            <a:ext cx="1551485"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2" name="正方形/長方形 61">
            <a:extLst>
              <a:ext uri="{FF2B5EF4-FFF2-40B4-BE49-F238E27FC236}">
                <a16:creationId xmlns:a16="http://schemas.microsoft.com/office/drawing/2014/main" id="{85F4A22E-B549-48D5-975F-2D2D90BA8BE3}"/>
              </a:ext>
            </a:extLst>
          </p:cNvPr>
          <p:cNvSpPr/>
          <p:nvPr/>
        </p:nvSpPr>
        <p:spPr>
          <a:xfrm>
            <a:off x="1658550" y="1382488"/>
            <a:ext cx="426637" cy="10949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63" name="正方形/長方形 62">
            <a:extLst>
              <a:ext uri="{FF2B5EF4-FFF2-40B4-BE49-F238E27FC236}">
                <a16:creationId xmlns:a16="http://schemas.microsoft.com/office/drawing/2014/main" id="{87514408-314D-4B64-A88A-DC0402C40987}"/>
              </a:ext>
            </a:extLst>
          </p:cNvPr>
          <p:cNvSpPr/>
          <p:nvPr/>
        </p:nvSpPr>
        <p:spPr>
          <a:xfrm>
            <a:off x="1658837" y="2614505"/>
            <a:ext cx="426350" cy="13421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65" name="正方形/長方形 64">
            <a:extLst>
              <a:ext uri="{FF2B5EF4-FFF2-40B4-BE49-F238E27FC236}">
                <a16:creationId xmlns:a16="http://schemas.microsoft.com/office/drawing/2014/main" id="{2995F013-84DE-4F26-B7D5-8A7DED391F8D}"/>
              </a:ext>
            </a:extLst>
          </p:cNvPr>
          <p:cNvSpPr/>
          <p:nvPr/>
        </p:nvSpPr>
        <p:spPr>
          <a:xfrm>
            <a:off x="571985" y="1388508"/>
            <a:ext cx="981242" cy="2568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リグノセルロース系</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6617676" y="1852128"/>
            <a:ext cx="1551483" cy="2585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樹木</a:t>
            </a:r>
          </a:p>
        </p:txBody>
      </p:sp>
      <p:sp>
        <p:nvSpPr>
          <p:cNvPr id="44" name="正方形/長方形 43">
            <a:extLst>
              <a:ext uri="{FF2B5EF4-FFF2-40B4-BE49-F238E27FC236}">
                <a16:creationId xmlns:a16="http://schemas.microsoft.com/office/drawing/2014/main" id="{7613351C-4615-46E6-AE02-0F8840CB10FA}"/>
              </a:ext>
            </a:extLst>
          </p:cNvPr>
          <p:cNvSpPr/>
          <p:nvPr/>
        </p:nvSpPr>
        <p:spPr>
          <a:xfrm>
            <a:off x="6545179" y="778805"/>
            <a:ext cx="5521997" cy="5022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目的生産／資源作物系</a:t>
            </a:r>
          </a:p>
        </p:txBody>
      </p:sp>
      <p:sp>
        <p:nvSpPr>
          <p:cNvPr id="47" name="正方形/長方形 46">
            <a:extLst>
              <a:ext uri="{FF2B5EF4-FFF2-40B4-BE49-F238E27FC236}">
                <a16:creationId xmlns:a16="http://schemas.microsoft.com/office/drawing/2014/main" id="{C45DAEB2-99B6-4A8C-8112-AD384911A260}"/>
              </a:ext>
            </a:extLst>
          </p:cNvPr>
          <p:cNvSpPr/>
          <p:nvPr/>
        </p:nvSpPr>
        <p:spPr>
          <a:xfrm>
            <a:off x="6609038" y="2638865"/>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74" name="正方形/長方形 73">
            <a:extLst>
              <a:ext uri="{FF2B5EF4-FFF2-40B4-BE49-F238E27FC236}">
                <a16:creationId xmlns:a16="http://schemas.microsoft.com/office/drawing/2014/main" id="{9EB1B300-27D7-4244-8ABB-6241CCDCBA32}"/>
              </a:ext>
            </a:extLst>
          </p:cNvPr>
          <p:cNvSpPr/>
          <p:nvPr/>
        </p:nvSpPr>
        <p:spPr>
          <a:xfrm>
            <a:off x="2204581" y="778805"/>
            <a:ext cx="4190392" cy="50221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Tree>
    <p:extLst>
      <p:ext uri="{BB962C8B-B14F-4D97-AF65-F5344CB8AC3E}">
        <p14:creationId xmlns:p14="http://schemas.microsoft.com/office/powerpoint/2010/main" val="246421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4136843" y="1842854"/>
            <a:ext cx="2837414" cy="338554"/>
          </a:xfrm>
          <a:prstGeom prst="rect">
            <a:avLst/>
          </a:prstGeom>
          <a:noFill/>
        </p:spPr>
        <p:txBody>
          <a:bodyPr wrap="square" rtlCol="0">
            <a:spAutoFit/>
          </a:bodyPr>
          <a:lstStyle/>
          <a:p>
            <a:r>
              <a:rPr kumimoji="1" lang="ja-JP" altLang="en-US" sz="1600" dirty="0"/>
              <a:t>製材工場残材、建設発生木材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4136842" y="2207454"/>
            <a:ext cx="2837414" cy="3463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4136842" y="2550899"/>
            <a:ext cx="1952632" cy="307776"/>
          </a:xfrm>
          <a:prstGeom prst="rect">
            <a:avLst/>
          </a:prstGeom>
          <a:noFill/>
        </p:spPr>
        <p:txBody>
          <a:bodyPr wrap="square" rtlCol="0">
            <a:spAutoFit/>
          </a:bodyPr>
          <a:lstStyle/>
          <a:p>
            <a:r>
              <a:rPr kumimoji="1" lang="ja-JP" altLang="en-US" sz="1600" dirty="0"/>
              <a:t>短周期栽培木材</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4540151" y="5866125"/>
            <a:ext cx="437852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製紙系、家畜排せつ物、生活排水、食品廃棄物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9051262" y="2127604"/>
            <a:ext cx="27264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麦わら、稲（稲わら、もみ殻）</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3134238" y="4007643"/>
            <a:ext cx="3300651" cy="338554"/>
          </a:xfrm>
          <a:prstGeom prst="rect">
            <a:avLst/>
          </a:prstGeom>
          <a:noFill/>
        </p:spPr>
        <p:txBody>
          <a:bodyPr wrap="square" rtlCol="0">
            <a:spAutoFit/>
          </a:bodyPr>
          <a:lstStyle/>
          <a:p>
            <a:r>
              <a:rPr kumimoji="1" lang="ja-JP" altLang="en-US" sz="1600" dirty="0"/>
              <a:t>さとうきび、てんさい、スイートソルガム</a:t>
            </a:r>
          </a:p>
        </p:txBody>
      </p:sp>
      <p:sp>
        <p:nvSpPr>
          <p:cNvPr id="35" name="正方形/長方形 34">
            <a:extLst>
              <a:ext uri="{FF2B5EF4-FFF2-40B4-BE49-F238E27FC236}">
                <a16:creationId xmlns:a16="http://schemas.microsoft.com/office/drawing/2014/main" id="{8C139910-B574-46BA-98CB-57717F05409A}"/>
              </a:ext>
            </a:extLst>
          </p:cNvPr>
          <p:cNvSpPr/>
          <p:nvPr/>
        </p:nvSpPr>
        <p:spPr>
          <a:xfrm>
            <a:off x="571986" y="5725048"/>
            <a:ext cx="981242" cy="4796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38" name="正方形/長方形 37">
            <a:extLst>
              <a:ext uri="{FF2B5EF4-FFF2-40B4-BE49-F238E27FC236}">
                <a16:creationId xmlns:a16="http://schemas.microsoft.com/office/drawing/2014/main" id="{A4594AC0-0CDF-4210-AAFF-6C09BB3CC7AD}"/>
              </a:ext>
            </a:extLst>
          </p:cNvPr>
          <p:cNvSpPr/>
          <p:nvPr/>
        </p:nvSpPr>
        <p:spPr>
          <a:xfrm>
            <a:off x="1659721" y="1863454"/>
            <a:ext cx="1551484" cy="2742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林業資源</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1659721" y="2209853"/>
            <a:ext cx="1551484" cy="2924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林産資源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1659721" y="2601292"/>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6852069" y="2970418"/>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水域系</a:t>
            </a:r>
          </a:p>
        </p:txBody>
      </p:sp>
      <p:sp>
        <p:nvSpPr>
          <p:cNvPr id="45" name="テキスト ボックス 44">
            <a:extLst>
              <a:ext uri="{FF2B5EF4-FFF2-40B4-BE49-F238E27FC236}">
                <a16:creationId xmlns:a16="http://schemas.microsoft.com/office/drawing/2014/main" id="{933CCEA5-9426-40A2-9BF2-1BA3F1D084D3}"/>
              </a:ext>
            </a:extLst>
          </p:cNvPr>
          <p:cNvSpPr txBox="1"/>
          <p:nvPr/>
        </p:nvSpPr>
        <p:spPr>
          <a:xfrm>
            <a:off x="8794440" y="2911620"/>
            <a:ext cx="3494416" cy="338554"/>
          </a:xfrm>
          <a:prstGeom prst="rect">
            <a:avLst/>
          </a:prstGeom>
          <a:noFill/>
        </p:spPr>
        <p:txBody>
          <a:bodyPr wrap="square" rtlCol="0">
            <a:spAutoFit/>
          </a:bodyPr>
          <a:lstStyle/>
          <a:p>
            <a:r>
              <a:rPr kumimoji="1" lang="ja-JP" altLang="en-US" sz="1600" dirty="0"/>
              <a:t>水草（淡水系）：ホテイアオイ、カナダモ</a:t>
            </a:r>
          </a:p>
        </p:txBody>
      </p:sp>
      <p:sp>
        <p:nvSpPr>
          <p:cNvPr id="46" name="テキスト ボックス 45">
            <a:extLst>
              <a:ext uri="{FF2B5EF4-FFF2-40B4-BE49-F238E27FC236}">
                <a16:creationId xmlns:a16="http://schemas.microsoft.com/office/drawing/2014/main" id="{885C5CF4-B17F-4BD3-979E-2267298FC663}"/>
              </a:ext>
            </a:extLst>
          </p:cNvPr>
          <p:cNvSpPr txBox="1"/>
          <p:nvPr/>
        </p:nvSpPr>
        <p:spPr>
          <a:xfrm>
            <a:off x="8794440" y="3337417"/>
            <a:ext cx="3354221" cy="584775"/>
          </a:xfrm>
          <a:prstGeom prst="rect">
            <a:avLst/>
          </a:prstGeom>
          <a:noFill/>
        </p:spPr>
        <p:txBody>
          <a:bodyPr wrap="square" rtlCol="0">
            <a:spAutoFit/>
          </a:bodyPr>
          <a:lstStyle/>
          <a:p>
            <a:r>
              <a:rPr kumimoji="1" lang="ja-JP" altLang="en-US" sz="1600" dirty="0"/>
              <a:t>海草（海洋系）：マコンブ、ジャイアントケルプ、アオサ</a:t>
            </a:r>
          </a:p>
        </p:txBody>
      </p:sp>
      <p:sp>
        <p:nvSpPr>
          <p:cNvPr id="50" name="正方形/長方形 49">
            <a:extLst>
              <a:ext uri="{FF2B5EF4-FFF2-40B4-BE49-F238E27FC236}">
                <a16:creationId xmlns:a16="http://schemas.microsoft.com/office/drawing/2014/main" id="{9C547637-C76B-461F-A898-0DE281583AA3}"/>
              </a:ext>
            </a:extLst>
          </p:cNvPr>
          <p:cNvSpPr/>
          <p:nvPr/>
        </p:nvSpPr>
        <p:spPr>
          <a:xfrm>
            <a:off x="1730241" y="5304633"/>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3195052" y="4920564"/>
            <a:ext cx="3354221" cy="338554"/>
          </a:xfrm>
          <a:prstGeom prst="rect">
            <a:avLst/>
          </a:prstGeom>
          <a:noFill/>
        </p:spPr>
        <p:txBody>
          <a:bodyPr wrap="square" rtlCol="0">
            <a:spAutoFit/>
          </a:bodyPr>
          <a:lstStyle/>
          <a:p>
            <a:r>
              <a:rPr kumimoji="1" lang="ja-JP" altLang="en-US" sz="1600" dirty="0"/>
              <a:t>とうもろこし、キャッサバ、さつまいも</a:t>
            </a:r>
          </a:p>
        </p:txBody>
      </p:sp>
      <p:sp>
        <p:nvSpPr>
          <p:cNvPr id="53" name="正方形/長方形 52">
            <a:extLst>
              <a:ext uri="{FF2B5EF4-FFF2-40B4-BE49-F238E27FC236}">
                <a16:creationId xmlns:a16="http://schemas.microsoft.com/office/drawing/2014/main" id="{94129AA6-834C-402E-B74D-026685D1E0BD}"/>
              </a:ext>
            </a:extLst>
          </p:cNvPr>
          <p:cNvSpPr/>
          <p:nvPr/>
        </p:nvSpPr>
        <p:spPr>
          <a:xfrm>
            <a:off x="571985" y="5294847"/>
            <a:ext cx="981242" cy="33148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油脂系</a:t>
            </a:r>
          </a:p>
        </p:txBody>
      </p:sp>
      <p:sp>
        <p:nvSpPr>
          <p:cNvPr id="54" name="テキスト ボックス 53">
            <a:extLst>
              <a:ext uri="{FF2B5EF4-FFF2-40B4-BE49-F238E27FC236}">
                <a16:creationId xmlns:a16="http://schemas.microsoft.com/office/drawing/2014/main" id="{23ECA2E7-1F4E-403E-B389-B150A1DDA6BA}"/>
              </a:ext>
            </a:extLst>
          </p:cNvPr>
          <p:cNvSpPr txBox="1"/>
          <p:nvPr/>
        </p:nvSpPr>
        <p:spPr>
          <a:xfrm>
            <a:off x="3263048" y="3266945"/>
            <a:ext cx="3354221" cy="338554"/>
          </a:xfrm>
          <a:prstGeom prst="rect">
            <a:avLst/>
          </a:prstGeom>
          <a:noFill/>
        </p:spPr>
        <p:txBody>
          <a:bodyPr wrap="square" rtlCol="0">
            <a:spAutoFit/>
          </a:bodyPr>
          <a:lstStyle/>
          <a:p>
            <a:r>
              <a:rPr kumimoji="1" lang="ja-JP" altLang="en-US" sz="1600" dirty="0"/>
              <a:t>笹、ポプラ、プラタナス</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3256376" y="5318040"/>
            <a:ext cx="3354221" cy="338554"/>
          </a:xfrm>
          <a:prstGeom prst="rect">
            <a:avLst/>
          </a:prstGeom>
          <a:noFill/>
        </p:spPr>
        <p:txBody>
          <a:bodyPr wrap="square" rtlCol="0">
            <a:spAutoFit/>
          </a:bodyPr>
          <a:lstStyle/>
          <a:p>
            <a:r>
              <a:rPr kumimoji="1" lang="ja-JP" altLang="en-US" sz="1600" dirty="0"/>
              <a:t>アブラヤシ、菜種、ひまわり</a:t>
            </a:r>
          </a:p>
        </p:txBody>
      </p:sp>
      <p:sp>
        <p:nvSpPr>
          <p:cNvPr id="57" name="テキスト ボックス 56">
            <a:extLst>
              <a:ext uri="{FF2B5EF4-FFF2-40B4-BE49-F238E27FC236}">
                <a16:creationId xmlns:a16="http://schemas.microsoft.com/office/drawing/2014/main" id="{5E31E6FF-334B-4EF1-95D8-6C9AD8D6C013}"/>
              </a:ext>
            </a:extLst>
          </p:cNvPr>
          <p:cNvSpPr txBox="1"/>
          <p:nvPr/>
        </p:nvSpPr>
        <p:spPr>
          <a:xfrm>
            <a:off x="3213412" y="1826603"/>
            <a:ext cx="1073845" cy="338554"/>
          </a:xfrm>
          <a:prstGeom prst="rect">
            <a:avLst/>
          </a:prstGeom>
          <a:noFill/>
        </p:spPr>
        <p:txBody>
          <a:bodyPr wrap="square" rtlCol="0">
            <a:spAutoFit/>
          </a:bodyPr>
          <a:lstStyle/>
          <a:p>
            <a:r>
              <a:rPr kumimoji="1" lang="ja-JP" altLang="en-US" sz="1600" dirty="0"/>
              <a:t>廃木材</a:t>
            </a:r>
          </a:p>
        </p:txBody>
      </p:sp>
      <p:sp>
        <p:nvSpPr>
          <p:cNvPr id="58" name="テキスト ボックス 57">
            <a:extLst>
              <a:ext uri="{FF2B5EF4-FFF2-40B4-BE49-F238E27FC236}">
                <a16:creationId xmlns:a16="http://schemas.microsoft.com/office/drawing/2014/main" id="{B425BCFB-469A-41A8-9FCC-D679F16BCDB9}"/>
              </a:ext>
            </a:extLst>
          </p:cNvPr>
          <p:cNvSpPr txBox="1"/>
          <p:nvPr/>
        </p:nvSpPr>
        <p:spPr>
          <a:xfrm>
            <a:off x="3213412" y="2188924"/>
            <a:ext cx="1073845" cy="338554"/>
          </a:xfrm>
          <a:prstGeom prst="rect">
            <a:avLst/>
          </a:prstGeom>
          <a:noFill/>
        </p:spPr>
        <p:txBody>
          <a:bodyPr wrap="square" rtlCol="0">
            <a:spAutoFit/>
          </a:bodyPr>
          <a:lstStyle/>
          <a:p>
            <a:r>
              <a:rPr kumimoji="1" lang="ja-JP" altLang="en-US" sz="1600" dirty="0"/>
              <a:t>森林残材</a:t>
            </a:r>
          </a:p>
        </p:txBody>
      </p:sp>
      <p:sp>
        <p:nvSpPr>
          <p:cNvPr id="59" name="正方形/長方形 58">
            <a:extLst>
              <a:ext uri="{FF2B5EF4-FFF2-40B4-BE49-F238E27FC236}">
                <a16:creationId xmlns:a16="http://schemas.microsoft.com/office/drawing/2014/main" id="{06B5580C-B031-4FB0-9878-FBC67BA84E52}"/>
              </a:ext>
            </a:extLst>
          </p:cNvPr>
          <p:cNvSpPr/>
          <p:nvPr/>
        </p:nvSpPr>
        <p:spPr>
          <a:xfrm>
            <a:off x="6872231" y="1835032"/>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0" name="テキスト ボックス 59">
            <a:extLst>
              <a:ext uri="{FF2B5EF4-FFF2-40B4-BE49-F238E27FC236}">
                <a16:creationId xmlns:a16="http://schemas.microsoft.com/office/drawing/2014/main" id="{8031C3CD-C5C8-421A-BBCB-3A005BAA9579}"/>
              </a:ext>
            </a:extLst>
          </p:cNvPr>
          <p:cNvSpPr txBox="1"/>
          <p:nvPr/>
        </p:nvSpPr>
        <p:spPr>
          <a:xfrm>
            <a:off x="8996949" y="1830454"/>
            <a:ext cx="1683447" cy="338554"/>
          </a:xfrm>
          <a:prstGeom prst="rect">
            <a:avLst/>
          </a:prstGeom>
          <a:noFill/>
        </p:spPr>
        <p:txBody>
          <a:bodyPr wrap="square" rtlCol="0">
            <a:spAutoFit/>
          </a:bodyPr>
          <a:lstStyle/>
          <a:p>
            <a:r>
              <a:rPr kumimoji="1" lang="ja-JP" altLang="en-US" sz="1600" dirty="0"/>
              <a:t>農業・稲作残渣</a:t>
            </a:r>
          </a:p>
        </p:txBody>
      </p:sp>
      <p:sp>
        <p:nvSpPr>
          <p:cNvPr id="62" name="正方形/長方形 61">
            <a:extLst>
              <a:ext uri="{FF2B5EF4-FFF2-40B4-BE49-F238E27FC236}">
                <a16:creationId xmlns:a16="http://schemas.microsoft.com/office/drawing/2014/main" id="{85F4A22E-B549-48D5-975F-2D2D90BA8BE3}"/>
              </a:ext>
            </a:extLst>
          </p:cNvPr>
          <p:cNvSpPr/>
          <p:nvPr/>
        </p:nvSpPr>
        <p:spPr>
          <a:xfrm>
            <a:off x="1658837" y="1380351"/>
            <a:ext cx="4616886" cy="3115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63" name="正方形/長方形 62">
            <a:extLst>
              <a:ext uri="{FF2B5EF4-FFF2-40B4-BE49-F238E27FC236}">
                <a16:creationId xmlns:a16="http://schemas.microsoft.com/office/drawing/2014/main" id="{87514408-314D-4B64-A88A-DC0402C40987}"/>
              </a:ext>
            </a:extLst>
          </p:cNvPr>
          <p:cNvSpPr/>
          <p:nvPr/>
        </p:nvSpPr>
        <p:spPr>
          <a:xfrm>
            <a:off x="7262147" y="1365359"/>
            <a:ext cx="4616886" cy="3115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64" name="正方形/長方形 63">
            <a:extLst>
              <a:ext uri="{FF2B5EF4-FFF2-40B4-BE49-F238E27FC236}">
                <a16:creationId xmlns:a16="http://schemas.microsoft.com/office/drawing/2014/main" id="{99493F25-655B-4D41-86CC-9315D96E04AE}"/>
              </a:ext>
            </a:extLst>
          </p:cNvPr>
          <p:cNvSpPr/>
          <p:nvPr/>
        </p:nvSpPr>
        <p:spPr>
          <a:xfrm>
            <a:off x="66120" y="1376665"/>
            <a:ext cx="399372" cy="48280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組成</a:t>
            </a:r>
          </a:p>
        </p:txBody>
      </p:sp>
      <p:sp>
        <p:nvSpPr>
          <p:cNvPr id="65" name="正方形/長方形 64">
            <a:extLst>
              <a:ext uri="{FF2B5EF4-FFF2-40B4-BE49-F238E27FC236}">
                <a16:creationId xmlns:a16="http://schemas.microsoft.com/office/drawing/2014/main" id="{2995F013-84DE-4F26-B7D5-8A7DED391F8D}"/>
              </a:ext>
            </a:extLst>
          </p:cNvPr>
          <p:cNvSpPr/>
          <p:nvPr/>
        </p:nvSpPr>
        <p:spPr>
          <a:xfrm>
            <a:off x="571985" y="1388508"/>
            <a:ext cx="981242" cy="25681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リグノセルロース系</a:t>
            </a:r>
          </a:p>
        </p:txBody>
      </p:sp>
      <p:sp>
        <p:nvSpPr>
          <p:cNvPr id="66" name="正方形/長方形 65">
            <a:extLst>
              <a:ext uri="{FF2B5EF4-FFF2-40B4-BE49-F238E27FC236}">
                <a16:creationId xmlns:a16="http://schemas.microsoft.com/office/drawing/2014/main" id="{60A3F15B-DEBD-46F0-BC88-A8501A0EE4A8}"/>
              </a:ext>
            </a:extLst>
          </p:cNvPr>
          <p:cNvSpPr/>
          <p:nvPr/>
        </p:nvSpPr>
        <p:spPr>
          <a:xfrm>
            <a:off x="571985" y="3980437"/>
            <a:ext cx="981242" cy="4564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糖質</a:t>
            </a:r>
          </a:p>
        </p:txBody>
      </p:sp>
      <p:sp>
        <p:nvSpPr>
          <p:cNvPr id="67" name="正方形/長方形 66">
            <a:extLst>
              <a:ext uri="{FF2B5EF4-FFF2-40B4-BE49-F238E27FC236}">
                <a16:creationId xmlns:a16="http://schemas.microsoft.com/office/drawing/2014/main" id="{38FA4B22-D8D0-48CC-9264-D51FE9D58DC8}"/>
              </a:ext>
            </a:extLst>
          </p:cNvPr>
          <p:cNvSpPr/>
          <p:nvPr/>
        </p:nvSpPr>
        <p:spPr>
          <a:xfrm>
            <a:off x="571985" y="4529566"/>
            <a:ext cx="981242" cy="6530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でんぷん</a:t>
            </a:r>
          </a:p>
        </p:txBody>
      </p:sp>
      <p:sp>
        <p:nvSpPr>
          <p:cNvPr id="69" name="正方形/長方形 68">
            <a:extLst>
              <a:ext uri="{FF2B5EF4-FFF2-40B4-BE49-F238E27FC236}">
                <a16:creationId xmlns:a16="http://schemas.microsoft.com/office/drawing/2014/main" id="{5AF31447-F6AC-486D-BBEF-AEC77A112902}"/>
              </a:ext>
            </a:extLst>
          </p:cNvPr>
          <p:cNvSpPr/>
          <p:nvPr/>
        </p:nvSpPr>
        <p:spPr>
          <a:xfrm>
            <a:off x="1730241" y="4885357"/>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0" name="正方形/長方形 69">
            <a:extLst>
              <a:ext uri="{FF2B5EF4-FFF2-40B4-BE49-F238E27FC236}">
                <a16:creationId xmlns:a16="http://schemas.microsoft.com/office/drawing/2014/main" id="{299DE3EB-4F4A-4535-AC98-0C8C362F1334}"/>
              </a:ext>
            </a:extLst>
          </p:cNvPr>
          <p:cNvSpPr/>
          <p:nvPr/>
        </p:nvSpPr>
        <p:spPr>
          <a:xfrm>
            <a:off x="1674061" y="4014774"/>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1659721" y="3294511"/>
            <a:ext cx="1551483" cy="2585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2" name="正方形/長方形 71">
            <a:extLst>
              <a:ext uri="{FF2B5EF4-FFF2-40B4-BE49-F238E27FC236}">
                <a16:creationId xmlns:a16="http://schemas.microsoft.com/office/drawing/2014/main" id="{565CBF5F-5ADC-4C29-AC6F-B4132F9D902A}"/>
              </a:ext>
            </a:extLst>
          </p:cNvPr>
          <p:cNvSpPr/>
          <p:nvPr/>
        </p:nvSpPr>
        <p:spPr>
          <a:xfrm>
            <a:off x="6872231" y="2358050"/>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3" name="テキスト ボックス 72">
            <a:extLst>
              <a:ext uri="{FF2B5EF4-FFF2-40B4-BE49-F238E27FC236}">
                <a16:creationId xmlns:a16="http://schemas.microsoft.com/office/drawing/2014/main" id="{C1C862C8-8190-47D2-A3BC-3C042A5C7950}"/>
              </a:ext>
            </a:extLst>
          </p:cNvPr>
          <p:cNvSpPr txBox="1"/>
          <p:nvPr/>
        </p:nvSpPr>
        <p:spPr>
          <a:xfrm>
            <a:off x="8996948" y="2395128"/>
            <a:ext cx="3354221" cy="338554"/>
          </a:xfrm>
          <a:prstGeom prst="rect">
            <a:avLst/>
          </a:prstGeom>
          <a:noFill/>
        </p:spPr>
        <p:txBody>
          <a:bodyPr wrap="square" rtlCol="0">
            <a:spAutoFit/>
          </a:bodyPr>
          <a:lstStyle/>
          <a:p>
            <a:r>
              <a:rPr kumimoji="1" lang="ja-JP" altLang="en-US" sz="1600" dirty="0"/>
              <a:t>スイッチグラス、ネピアグラス、エリアンサス</a:t>
            </a:r>
          </a:p>
        </p:txBody>
      </p:sp>
    </p:spTree>
    <p:extLst>
      <p:ext uri="{BB962C8B-B14F-4D97-AF65-F5344CB8AC3E}">
        <p14:creationId xmlns:p14="http://schemas.microsoft.com/office/powerpoint/2010/main" val="41293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4136843" y="1367843"/>
            <a:ext cx="2837414" cy="338554"/>
          </a:xfrm>
          <a:prstGeom prst="rect">
            <a:avLst/>
          </a:prstGeom>
          <a:noFill/>
        </p:spPr>
        <p:txBody>
          <a:bodyPr wrap="square" rtlCol="0">
            <a:spAutoFit/>
          </a:bodyPr>
          <a:lstStyle/>
          <a:p>
            <a:r>
              <a:rPr kumimoji="1" lang="ja-JP" altLang="en-US" sz="1600" dirty="0"/>
              <a:t>製材工場残材、建設発生木材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4136842" y="1732443"/>
            <a:ext cx="2837414" cy="3463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4136842" y="2075888"/>
            <a:ext cx="1952632" cy="307776"/>
          </a:xfrm>
          <a:prstGeom prst="rect">
            <a:avLst/>
          </a:prstGeom>
          <a:noFill/>
        </p:spPr>
        <p:txBody>
          <a:bodyPr wrap="square" rtlCol="0">
            <a:spAutoFit/>
          </a:bodyPr>
          <a:lstStyle/>
          <a:p>
            <a:r>
              <a:rPr kumimoji="1" lang="ja-JP" altLang="en-US" sz="1600" dirty="0"/>
              <a:t>短周期栽培木材</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4540151" y="5866125"/>
            <a:ext cx="437852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製紙系、家畜排せつ物、生活排水、食品廃棄物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9051262" y="1652593"/>
            <a:ext cx="27264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麦わら、稲（稲わら、もみ殻）</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3134238" y="4007643"/>
            <a:ext cx="3300651" cy="338554"/>
          </a:xfrm>
          <a:prstGeom prst="rect">
            <a:avLst/>
          </a:prstGeom>
          <a:noFill/>
        </p:spPr>
        <p:txBody>
          <a:bodyPr wrap="square" rtlCol="0">
            <a:spAutoFit/>
          </a:bodyPr>
          <a:lstStyle/>
          <a:p>
            <a:r>
              <a:rPr kumimoji="1" lang="ja-JP" altLang="en-US" sz="1600" dirty="0"/>
              <a:t>さとうきび、てんさい、スイートソルガム</a:t>
            </a:r>
          </a:p>
        </p:txBody>
      </p:sp>
      <p:sp>
        <p:nvSpPr>
          <p:cNvPr id="35" name="正方形/長方形 34">
            <a:extLst>
              <a:ext uri="{FF2B5EF4-FFF2-40B4-BE49-F238E27FC236}">
                <a16:creationId xmlns:a16="http://schemas.microsoft.com/office/drawing/2014/main" id="{8C139910-B574-46BA-98CB-57717F05409A}"/>
              </a:ext>
            </a:extLst>
          </p:cNvPr>
          <p:cNvSpPr/>
          <p:nvPr/>
        </p:nvSpPr>
        <p:spPr>
          <a:xfrm>
            <a:off x="571986" y="5725048"/>
            <a:ext cx="981242" cy="4796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38" name="正方形/長方形 37">
            <a:extLst>
              <a:ext uri="{FF2B5EF4-FFF2-40B4-BE49-F238E27FC236}">
                <a16:creationId xmlns:a16="http://schemas.microsoft.com/office/drawing/2014/main" id="{A4594AC0-0CDF-4210-AAFF-6C09BB3CC7AD}"/>
              </a:ext>
            </a:extLst>
          </p:cNvPr>
          <p:cNvSpPr/>
          <p:nvPr/>
        </p:nvSpPr>
        <p:spPr>
          <a:xfrm>
            <a:off x="1659721" y="1388443"/>
            <a:ext cx="1551484" cy="2742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林業資源</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1659721" y="1734842"/>
            <a:ext cx="1551484" cy="2924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林産資源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1659721" y="2126281"/>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6729413" y="2814949"/>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水草（淡水系）</a:t>
            </a:r>
          </a:p>
        </p:txBody>
      </p:sp>
      <p:sp>
        <p:nvSpPr>
          <p:cNvPr id="42" name="正方形/長方形 41">
            <a:extLst>
              <a:ext uri="{FF2B5EF4-FFF2-40B4-BE49-F238E27FC236}">
                <a16:creationId xmlns:a16="http://schemas.microsoft.com/office/drawing/2014/main" id="{85757BFE-3A6C-4AA2-AF4F-744CD7AC2B51}"/>
              </a:ext>
            </a:extLst>
          </p:cNvPr>
          <p:cNvSpPr/>
          <p:nvPr/>
        </p:nvSpPr>
        <p:spPr>
          <a:xfrm>
            <a:off x="6729413" y="3232722"/>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海草（海洋系）</a:t>
            </a:r>
          </a:p>
        </p:txBody>
      </p:sp>
      <p:sp>
        <p:nvSpPr>
          <p:cNvPr id="43" name="正方形/長方形 42">
            <a:extLst>
              <a:ext uri="{FF2B5EF4-FFF2-40B4-BE49-F238E27FC236}">
                <a16:creationId xmlns:a16="http://schemas.microsoft.com/office/drawing/2014/main" id="{F0061A7D-D7E1-4F05-85AB-5EF470BCA672}"/>
              </a:ext>
            </a:extLst>
          </p:cNvPr>
          <p:cNvSpPr/>
          <p:nvPr/>
        </p:nvSpPr>
        <p:spPr>
          <a:xfrm>
            <a:off x="6729413" y="3650476"/>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牧草</a:t>
            </a:r>
          </a:p>
        </p:txBody>
      </p:sp>
      <p:sp>
        <p:nvSpPr>
          <p:cNvPr id="45" name="テキスト ボックス 44">
            <a:extLst>
              <a:ext uri="{FF2B5EF4-FFF2-40B4-BE49-F238E27FC236}">
                <a16:creationId xmlns:a16="http://schemas.microsoft.com/office/drawing/2014/main" id="{933CCEA5-9426-40A2-9BF2-1BA3F1D084D3}"/>
              </a:ext>
            </a:extLst>
          </p:cNvPr>
          <p:cNvSpPr txBox="1"/>
          <p:nvPr/>
        </p:nvSpPr>
        <p:spPr>
          <a:xfrm>
            <a:off x="8996949" y="2798091"/>
            <a:ext cx="2382970" cy="338554"/>
          </a:xfrm>
          <a:prstGeom prst="rect">
            <a:avLst/>
          </a:prstGeom>
          <a:noFill/>
        </p:spPr>
        <p:txBody>
          <a:bodyPr wrap="square" rtlCol="0">
            <a:spAutoFit/>
          </a:bodyPr>
          <a:lstStyle/>
          <a:p>
            <a:r>
              <a:rPr kumimoji="1" lang="ja-JP" altLang="en-US" sz="1600" dirty="0"/>
              <a:t>ホテイアオイ、カナダモ</a:t>
            </a:r>
          </a:p>
        </p:txBody>
      </p:sp>
      <p:sp>
        <p:nvSpPr>
          <p:cNvPr id="46" name="テキスト ボックス 45">
            <a:extLst>
              <a:ext uri="{FF2B5EF4-FFF2-40B4-BE49-F238E27FC236}">
                <a16:creationId xmlns:a16="http://schemas.microsoft.com/office/drawing/2014/main" id="{885C5CF4-B17F-4BD3-979E-2267298FC663}"/>
              </a:ext>
            </a:extLst>
          </p:cNvPr>
          <p:cNvSpPr txBox="1"/>
          <p:nvPr/>
        </p:nvSpPr>
        <p:spPr>
          <a:xfrm>
            <a:off x="8996949" y="3187596"/>
            <a:ext cx="3354221" cy="338554"/>
          </a:xfrm>
          <a:prstGeom prst="rect">
            <a:avLst/>
          </a:prstGeom>
          <a:noFill/>
        </p:spPr>
        <p:txBody>
          <a:bodyPr wrap="square" rtlCol="0">
            <a:spAutoFit/>
          </a:bodyPr>
          <a:lstStyle/>
          <a:p>
            <a:r>
              <a:rPr kumimoji="1" lang="ja-JP" altLang="en-US" sz="1600" dirty="0"/>
              <a:t>マコンブ、ジャイアントケルプ、アオサ</a:t>
            </a:r>
          </a:p>
        </p:txBody>
      </p:sp>
      <p:sp>
        <p:nvSpPr>
          <p:cNvPr id="50" name="正方形/長方形 49">
            <a:extLst>
              <a:ext uri="{FF2B5EF4-FFF2-40B4-BE49-F238E27FC236}">
                <a16:creationId xmlns:a16="http://schemas.microsoft.com/office/drawing/2014/main" id="{9C547637-C76B-461F-A898-0DE281583AA3}"/>
              </a:ext>
            </a:extLst>
          </p:cNvPr>
          <p:cNvSpPr/>
          <p:nvPr/>
        </p:nvSpPr>
        <p:spPr>
          <a:xfrm>
            <a:off x="1730241" y="5304633"/>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3195052" y="4920564"/>
            <a:ext cx="3354221" cy="338554"/>
          </a:xfrm>
          <a:prstGeom prst="rect">
            <a:avLst/>
          </a:prstGeom>
          <a:noFill/>
        </p:spPr>
        <p:txBody>
          <a:bodyPr wrap="square" rtlCol="0">
            <a:spAutoFit/>
          </a:bodyPr>
          <a:lstStyle/>
          <a:p>
            <a:r>
              <a:rPr kumimoji="1" lang="ja-JP" altLang="en-US" sz="1600" dirty="0"/>
              <a:t>とうもろこし、キャッサバ、さつまいも</a:t>
            </a:r>
          </a:p>
        </p:txBody>
      </p:sp>
      <p:sp>
        <p:nvSpPr>
          <p:cNvPr id="53" name="正方形/長方形 52">
            <a:extLst>
              <a:ext uri="{FF2B5EF4-FFF2-40B4-BE49-F238E27FC236}">
                <a16:creationId xmlns:a16="http://schemas.microsoft.com/office/drawing/2014/main" id="{94129AA6-834C-402E-B74D-026685D1E0BD}"/>
              </a:ext>
            </a:extLst>
          </p:cNvPr>
          <p:cNvSpPr/>
          <p:nvPr/>
        </p:nvSpPr>
        <p:spPr>
          <a:xfrm>
            <a:off x="571985" y="5294847"/>
            <a:ext cx="981242" cy="33148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油脂系</a:t>
            </a:r>
          </a:p>
        </p:txBody>
      </p:sp>
      <p:sp>
        <p:nvSpPr>
          <p:cNvPr id="54" name="テキスト ボックス 53">
            <a:extLst>
              <a:ext uri="{FF2B5EF4-FFF2-40B4-BE49-F238E27FC236}">
                <a16:creationId xmlns:a16="http://schemas.microsoft.com/office/drawing/2014/main" id="{23ECA2E7-1F4E-403E-B389-B150A1DDA6BA}"/>
              </a:ext>
            </a:extLst>
          </p:cNvPr>
          <p:cNvSpPr txBox="1"/>
          <p:nvPr/>
        </p:nvSpPr>
        <p:spPr>
          <a:xfrm>
            <a:off x="3263048" y="2447551"/>
            <a:ext cx="3354221" cy="338554"/>
          </a:xfrm>
          <a:prstGeom prst="rect">
            <a:avLst/>
          </a:prstGeom>
          <a:noFill/>
        </p:spPr>
        <p:txBody>
          <a:bodyPr wrap="square" rtlCol="0">
            <a:spAutoFit/>
          </a:bodyPr>
          <a:lstStyle/>
          <a:p>
            <a:r>
              <a:rPr kumimoji="1" lang="ja-JP" altLang="en-US" sz="1600" dirty="0"/>
              <a:t>笹、ポプラ、プラタナス</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3256376" y="5318040"/>
            <a:ext cx="3354221" cy="338554"/>
          </a:xfrm>
          <a:prstGeom prst="rect">
            <a:avLst/>
          </a:prstGeom>
          <a:noFill/>
        </p:spPr>
        <p:txBody>
          <a:bodyPr wrap="square" rtlCol="0">
            <a:spAutoFit/>
          </a:bodyPr>
          <a:lstStyle/>
          <a:p>
            <a:r>
              <a:rPr kumimoji="1" lang="ja-JP" altLang="en-US" sz="1600" dirty="0"/>
              <a:t>アブラヤシ、菜種、ひまわり</a:t>
            </a:r>
          </a:p>
        </p:txBody>
      </p:sp>
      <p:sp>
        <p:nvSpPr>
          <p:cNvPr id="57" name="テキスト ボックス 56">
            <a:extLst>
              <a:ext uri="{FF2B5EF4-FFF2-40B4-BE49-F238E27FC236}">
                <a16:creationId xmlns:a16="http://schemas.microsoft.com/office/drawing/2014/main" id="{5E31E6FF-334B-4EF1-95D8-6C9AD8D6C013}"/>
              </a:ext>
            </a:extLst>
          </p:cNvPr>
          <p:cNvSpPr txBox="1"/>
          <p:nvPr/>
        </p:nvSpPr>
        <p:spPr>
          <a:xfrm>
            <a:off x="3213412" y="1351592"/>
            <a:ext cx="1073845" cy="338554"/>
          </a:xfrm>
          <a:prstGeom prst="rect">
            <a:avLst/>
          </a:prstGeom>
          <a:noFill/>
        </p:spPr>
        <p:txBody>
          <a:bodyPr wrap="square" rtlCol="0">
            <a:spAutoFit/>
          </a:bodyPr>
          <a:lstStyle/>
          <a:p>
            <a:r>
              <a:rPr kumimoji="1" lang="ja-JP" altLang="en-US" sz="1600" dirty="0"/>
              <a:t>廃木材</a:t>
            </a:r>
          </a:p>
        </p:txBody>
      </p:sp>
      <p:sp>
        <p:nvSpPr>
          <p:cNvPr id="58" name="テキスト ボックス 57">
            <a:extLst>
              <a:ext uri="{FF2B5EF4-FFF2-40B4-BE49-F238E27FC236}">
                <a16:creationId xmlns:a16="http://schemas.microsoft.com/office/drawing/2014/main" id="{B425BCFB-469A-41A8-9FCC-D679F16BCDB9}"/>
              </a:ext>
            </a:extLst>
          </p:cNvPr>
          <p:cNvSpPr txBox="1"/>
          <p:nvPr/>
        </p:nvSpPr>
        <p:spPr>
          <a:xfrm>
            <a:off x="3213412" y="1713913"/>
            <a:ext cx="1073845" cy="338554"/>
          </a:xfrm>
          <a:prstGeom prst="rect">
            <a:avLst/>
          </a:prstGeom>
          <a:noFill/>
        </p:spPr>
        <p:txBody>
          <a:bodyPr wrap="square" rtlCol="0">
            <a:spAutoFit/>
          </a:bodyPr>
          <a:lstStyle/>
          <a:p>
            <a:r>
              <a:rPr kumimoji="1" lang="ja-JP" altLang="en-US" sz="1600" dirty="0"/>
              <a:t>森林残材</a:t>
            </a:r>
          </a:p>
        </p:txBody>
      </p:sp>
      <p:sp>
        <p:nvSpPr>
          <p:cNvPr id="59" name="正方形/長方形 58">
            <a:extLst>
              <a:ext uri="{FF2B5EF4-FFF2-40B4-BE49-F238E27FC236}">
                <a16:creationId xmlns:a16="http://schemas.microsoft.com/office/drawing/2014/main" id="{06B5580C-B031-4FB0-9878-FBC67BA84E52}"/>
              </a:ext>
            </a:extLst>
          </p:cNvPr>
          <p:cNvSpPr/>
          <p:nvPr/>
        </p:nvSpPr>
        <p:spPr>
          <a:xfrm>
            <a:off x="6872231" y="1360021"/>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0" name="テキスト ボックス 59">
            <a:extLst>
              <a:ext uri="{FF2B5EF4-FFF2-40B4-BE49-F238E27FC236}">
                <a16:creationId xmlns:a16="http://schemas.microsoft.com/office/drawing/2014/main" id="{8031C3CD-C5C8-421A-BBCB-3A005BAA9579}"/>
              </a:ext>
            </a:extLst>
          </p:cNvPr>
          <p:cNvSpPr txBox="1"/>
          <p:nvPr/>
        </p:nvSpPr>
        <p:spPr>
          <a:xfrm>
            <a:off x="8996949" y="1355443"/>
            <a:ext cx="1683447" cy="338554"/>
          </a:xfrm>
          <a:prstGeom prst="rect">
            <a:avLst/>
          </a:prstGeom>
          <a:noFill/>
        </p:spPr>
        <p:txBody>
          <a:bodyPr wrap="square" rtlCol="0">
            <a:spAutoFit/>
          </a:bodyPr>
          <a:lstStyle/>
          <a:p>
            <a:r>
              <a:rPr kumimoji="1" lang="ja-JP" altLang="en-US" sz="1600" dirty="0"/>
              <a:t>農業・稲作残渣</a:t>
            </a:r>
          </a:p>
        </p:txBody>
      </p:sp>
      <p:sp>
        <p:nvSpPr>
          <p:cNvPr id="62" name="正方形/長方形 61">
            <a:extLst>
              <a:ext uri="{FF2B5EF4-FFF2-40B4-BE49-F238E27FC236}">
                <a16:creationId xmlns:a16="http://schemas.microsoft.com/office/drawing/2014/main" id="{85F4A22E-B549-48D5-975F-2D2D90BA8BE3}"/>
              </a:ext>
            </a:extLst>
          </p:cNvPr>
          <p:cNvSpPr/>
          <p:nvPr/>
        </p:nvSpPr>
        <p:spPr>
          <a:xfrm>
            <a:off x="1008385" y="469170"/>
            <a:ext cx="5586433" cy="3115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63" name="正方形/長方形 62">
            <a:extLst>
              <a:ext uri="{FF2B5EF4-FFF2-40B4-BE49-F238E27FC236}">
                <a16:creationId xmlns:a16="http://schemas.microsoft.com/office/drawing/2014/main" id="{87514408-314D-4B64-A88A-DC0402C40987}"/>
              </a:ext>
            </a:extLst>
          </p:cNvPr>
          <p:cNvSpPr/>
          <p:nvPr/>
        </p:nvSpPr>
        <p:spPr>
          <a:xfrm>
            <a:off x="6702423" y="470628"/>
            <a:ext cx="5586433" cy="3115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64" name="正方形/長方形 63">
            <a:extLst>
              <a:ext uri="{FF2B5EF4-FFF2-40B4-BE49-F238E27FC236}">
                <a16:creationId xmlns:a16="http://schemas.microsoft.com/office/drawing/2014/main" id="{99493F25-655B-4D41-86CC-9315D96E04AE}"/>
              </a:ext>
            </a:extLst>
          </p:cNvPr>
          <p:cNvSpPr/>
          <p:nvPr/>
        </p:nvSpPr>
        <p:spPr>
          <a:xfrm>
            <a:off x="66120" y="1376665"/>
            <a:ext cx="399372" cy="48280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組成</a:t>
            </a:r>
          </a:p>
        </p:txBody>
      </p:sp>
      <p:sp>
        <p:nvSpPr>
          <p:cNvPr id="65" name="正方形/長方形 64">
            <a:extLst>
              <a:ext uri="{FF2B5EF4-FFF2-40B4-BE49-F238E27FC236}">
                <a16:creationId xmlns:a16="http://schemas.microsoft.com/office/drawing/2014/main" id="{2995F013-84DE-4F26-B7D5-8A7DED391F8D}"/>
              </a:ext>
            </a:extLst>
          </p:cNvPr>
          <p:cNvSpPr/>
          <p:nvPr/>
        </p:nvSpPr>
        <p:spPr>
          <a:xfrm>
            <a:off x="571985" y="1388508"/>
            <a:ext cx="981242" cy="13480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セルロース系</a:t>
            </a:r>
          </a:p>
        </p:txBody>
      </p:sp>
      <p:sp>
        <p:nvSpPr>
          <p:cNvPr id="66" name="正方形/長方形 65">
            <a:extLst>
              <a:ext uri="{FF2B5EF4-FFF2-40B4-BE49-F238E27FC236}">
                <a16:creationId xmlns:a16="http://schemas.microsoft.com/office/drawing/2014/main" id="{60A3F15B-DEBD-46F0-BC88-A8501A0EE4A8}"/>
              </a:ext>
            </a:extLst>
          </p:cNvPr>
          <p:cNvSpPr/>
          <p:nvPr/>
        </p:nvSpPr>
        <p:spPr>
          <a:xfrm>
            <a:off x="571985" y="3980437"/>
            <a:ext cx="981242" cy="4564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糖質</a:t>
            </a:r>
          </a:p>
        </p:txBody>
      </p:sp>
      <p:sp>
        <p:nvSpPr>
          <p:cNvPr id="67" name="正方形/長方形 66">
            <a:extLst>
              <a:ext uri="{FF2B5EF4-FFF2-40B4-BE49-F238E27FC236}">
                <a16:creationId xmlns:a16="http://schemas.microsoft.com/office/drawing/2014/main" id="{38FA4B22-D8D0-48CC-9264-D51FE9D58DC8}"/>
              </a:ext>
            </a:extLst>
          </p:cNvPr>
          <p:cNvSpPr/>
          <p:nvPr/>
        </p:nvSpPr>
        <p:spPr>
          <a:xfrm>
            <a:off x="571985" y="4529566"/>
            <a:ext cx="981242" cy="6530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でんぷん</a:t>
            </a:r>
          </a:p>
        </p:txBody>
      </p:sp>
      <p:sp>
        <p:nvSpPr>
          <p:cNvPr id="69" name="正方形/長方形 68">
            <a:extLst>
              <a:ext uri="{FF2B5EF4-FFF2-40B4-BE49-F238E27FC236}">
                <a16:creationId xmlns:a16="http://schemas.microsoft.com/office/drawing/2014/main" id="{5AF31447-F6AC-486D-BBEF-AEC77A112902}"/>
              </a:ext>
            </a:extLst>
          </p:cNvPr>
          <p:cNvSpPr/>
          <p:nvPr/>
        </p:nvSpPr>
        <p:spPr>
          <a:xfrm>
            <a:off x="1730241" y="4885357"/>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0" name="正方形/長方形 69">
            <a:extLst>
              <a:ext uri="{FF2B5EF4-FFF2-40B4-BE49-F238E27FC236}">
                <a16:creationId xmlns:a16="http://schemas.microsoft.com/office/drawing/2014/main" id="{299DE3EB-4F4A-4535-AC98-0C8C362F1334}"/>
              </a:ext>
            </a:extLst>
          </p:cNvPr>
          <p:cNvSpPr/>
          <p:nvPr/>
        </p:nvSpPr>
        <p:spPr>
          <a:xfrm>
            <a:off x="1674061" y="4014774"/>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1659720" y="2477965"/>
            <a:ext cx="1551483" cy="2585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2" name="正方形/長方形 71">
            <a:extLst>
              <a:ext uri="{FF2B5EF4-FFF2-40B4-BE49-F238E27FC236}">
                <a16:creationId xmlns:a16="http://schemas.microsoft.com/office/drawing/2014/main" id="{565CBF5F-5ADC-4C29-AC6F-B4132F9D902A}"/>
              </a:ext>
            </a:extLst>
          </p:cNvPr>
          <p:cNvSpPr/>
          <p:nvPr/>
        </p:nvSpPr>
        <p:spPr>
          <a:xfrm>
            <a:off x="6872231" y="2381804"/>
            <a:ext cx="1410442"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資源作物</a:t>
            </a:r>
          </a:p>
        </p:txBody>
      </p:sp>
      <p:sp>
        <p:nvSpPr>
          <p:cNvPr id="73" name="テキスト ボックス 72">
            <a:extLst>
              <a:ext uri="{FF2B5EF4-FFF2-40B4-BE49-F238E27FC236}">
                <a16:creationId xmlns:a16="http://schemas.microsoft.com/office/drawing/2014/main" id="{C1C862C8-8190-47D2-A3BC-3C042A5C7950}"/>
              </a:ext>
            </a:extLst>
          </p:cNvPr>
          <p:cNvSpPr txBox="1"/>
          <p:nvPr/>
        </p:nvSpPr>
        <p:spPr>
          <a:xfrm>
            <a:off x="9065430" y="2423683"/>
            <a:ext cx="2942351" cy="584775"/>
          </a:xfrm>
          <a:prstGeom prst="rect">
            <a:avLst/>
          </a:prstGeom>
          <a:noFill/>
        </p:spPr>
        <p:txBody>
          <a:bodyPr wrap="square" rtlCol="0">
            <a:spAutoFit/>
          </a:bodyPr>
          <a:lstStyle/>
          <a:p>
            <a:r>
              <a:rPr kumimoji="1" lang="ja-JP" altLang="en-US" sz="1600" dirty="0"/>
              <a:t>スイッチグラス、ネピアグラス、エリアンサス</a:t>
            </a:r>
          </a:p>
        </p:txBody>
      </p:sp>
    </p:spTree>
    <p:extLst>
      <p:ext uri="{BB962C8B-B14F-4D97-AF65-F5344CB8AC3E}">
        <p14:creationId xmlns:p14="http://schemas.microsoft.com/office/powerpoint/2010/main" val="269862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6974256" y="784698"/>
            <a:ext cx="3695343" cy="307776"/>
          </a:xfrm>
          <a:prstGeom prst="rect">
            <a:avLst/>
          </a:prstGeom>
          <a:noFill/>
        </p:spPr>
        <p:txBody>
          <a:bodyPr wrap="square" rtlCol="0">
            <a:spAutoFit/>
          </a:bodyPr>
          <a:lstStyle/>
          <a:p>
            <a:r>
              <a:rPr kumimoji="1" lang="ja-JP" altLang="en-US" sz="1600" dirty="0"/>
              <a:t>製材工場残材、建設発生木材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6974256" y="1149512"/>
            <a:ext cx="3137338" cy="307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6974256" y="1492743"/>
            <a:ext cx="1952632" cy="307776"/>
          </a:xfrm>
          <a:prstGeom prst="rect">
            <a:avLst/>
          </a:prstGeom>
          <a:noFill/>
        </p:spPr>
        <p:txBody>
          <a:bodyPr wrap="square" rtlCol="0">
            <a:spAutoFit/>
          </a:bodyPr>
          <a:lstStyle/>
          <a:p>
            <a:r>
              <a:rPr kumimoji="1" lang="ja-JP" altLang="en-US" sz="1600" dirty="0"/>
              <a:t>短周期栽培木材</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6974256" y="5746654"/>
            <a:ext cx="437852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製紙系、家畜排せつ物、生活排水、食品廃棄物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6974256" y="3168508"/>
            <a:ext cx="27264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麦わら、稲（稲わら、もみ殻）</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6974256" y="3619462"/>
            <a:ext cx="3993788" cy="338554"/>
          </a:xfrm>
          <a:prstGeom prst="rect">
            <a:avLst/>
          </a:prstGeom>
          <a:noFill/>
        </p:spPr>
        <p:txBody>
          <a:bodyPr wrap="square" rtlCol="0">
            <a:spAutoFit/>
          </a:bodyPr>
          <a:lstStyle/>
          <a:p>
            <a:r>
              <a:rPr kumimoji="1" lang="ja-JP" altLang="en-US" sz="1600" dirty="0"/>
              <a:t>さとうきび、てんさい、スイートソルガム</a:t>
            </a:r>
          </a:p>
        </p:txBody>
      </p:sp>
      <p:sp>
        <p:nvSpPr>
          <p:cNvPr id="35" name="正方形/長方形 34">
            <a:extLst>
              <a:ext uri="{FF2B5EF4-FFF2-40B4-BE49-F238E27FC236}">
                <a16:creationId xmlns:a16="http://schemas.microsoft.com/office/drawing/2014/main" id="{8C139910-B574-46BA-98CB-57717F05409A}"/>
              </a:ext>
            </a:extLst>
          </p:cNvPr>
          <p:cNvSpPr/>
          <p:nvPr/>
        </p:nvSpPr>
        <p:spPr>
          <a:xfrm>
            <a:off x="1008385" y="5762627"/>
            <a:ext cx="1073845" cy="4796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38" name="正方形/長方形 37">
            <a:extLst>
              <a:ext uri="{FF2B5EF4-FFF2-40B4-BE49-F238E27FC236}">
                <a16:creationId xmlns:a16="http://schemas.microsoft.com/office/drawing/2014/main" id="{A4594AC0-0CDF-4210-AAFF-6C09BB3CC7AD}"/>
              </a:ext>
            </a:extLst>
          </p:cNvPr>
          <p:cNvSpPr/>
          <p:nvPr/>
        </p:nvSpPr>
        <p:spPr>
          <a:xfrm>
            <a:off x="2840346" y="811439"/>
            <a:ext cx="2065025" cy="2742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林業資源</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2840346" y="1157838"/>
            <a:ext cx="2065024" cy="2924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林産資源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2840346" y="1549277"/>
            <a:ext cx="206502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2840346" y="1935718"/>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水草（淡水系）</a:t>
            </a:r>
          </a:p>
        </p:txBody>
      </p:sp>
      <p:sp>
        <p:nvSpPr>
          <p:cNvPr id="42" name="正方形/長方形 41">
            <a:extLst>
              <a:ext uri="{FF2B5EF4-FFF2-40B4-BE49-F238E27FC236}">
                <a16:creationId xmlns:a16="http://schemas.microsoft.com/office/drawing/2014/main" id="{85757BFE-3A6C-4AA2-AF4F-744CD7AC2B51}"/>
              </a:ext>
            </a:extLst>
          </p:cNvPr>
          <p:cNvSpPr/>
          <p:nvPr/>
        </p:nvSpPr>
        <p:spPr>
          <a:xfrm>
            <a:off x="2840346" y="2353491"/>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海草（海洋系）</a:t>
            </a:r>
          </a:p>
        </p:txBody>
      </p:sp>
      <p:sp>
        <p:nvSpPr>
          <p:cNvPr id="43" name="正方形/長方形 42">
            <a:extLst>
              <a:ext uri="{FF2B5EF4-FFF2-40B4-BE49-F238E27FC236}">
                <a16:creationId xmlns:a16="http://schemas.microsoft.com/office/drawing/2014/main" id="{F0061A7D-D7E1-4F05-85AB-5EF470BCA672}"/>
              </a:ext>
            </a:extLst>
          </p:cNvPr>
          <p:cNvSpPr/>
          <p:nvPr/>
        </p:nvSpPr>
        <p:spPr>
          <a:xfrm>
            <a:off x="2840346" y="2771245"/>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牧草</a:t>
            </a:r>
          </a:p>
        </p:txBody>
      </p:sp>
      <p:sp>
        <p:nvSpPr>
          <p:cNvPr id="45" name="テキスト ボックス 44">
            <a:extLst>
              <a:ext uri="{FF2B5EF4-FFF2-40B4-BE49-F238E27FC236}">
                <a16:creationId xmlns:a16="http://schemas.microsoft.com/office/drawing/2014/main" id="{933CCEA5-9426-40A2-9BF2-1BA3F1D084D3}"/>
              </a:ext>
            </a:extLst>
          </p:cNvPr>
          <p:cNvSpPr txBox="1"/>
          <p:nvPr/>
        </p:nvSpPr>
        <p:spPr>
          <a:xfrm>
            <a:off x="6974256" y="1918859"/>
            <a:ext cx="2382970" cy="338554"/>
          </a:xfrm>
          <a:prstGeom prst="rect">
            <a:avLst/>
          </a:prstGeom>
          <a:noFill/>
        </p:spPr>
        <p:txBody>
          <a:bodyPr wrap="square" rtlCol="0">
            <a:spAutoFit/>
          </a:bodyPr>
          <a:lstStyle/>
          <a:p>
            <a:r>
              <a:rPr kumimoji="1" lang="ja-JP" altLang="en-US" sz="1600" dirty="0"/>
              <a:t>ホテイアオイ、カナダモ</a:t>
            </a:r>
          </a:p>
        </p:txBody>
      </p:sp>
      <p:sp>
        <p:nvSpPr>
          <p:cNvPr id="46" name="テキスト ボックス 45">
            <a:extLst>
              <a:ext uri="{FF2B5EF4-FFF2-40B4-BE49-F238E27FC236}">
                <a16:creationId xmlns:a16="http://schemas.microsoft.com/office/drawing/2014/main" id="{885C5CF4-B17F-4BD3-979E-2267298FC663}"/>
              </a:ext>
            </a:extLst>
          </p:cNvPr>
          <p:cNvSpPr txBox="1"/>
          <p:nvPr/>
        </p:nvSpPr>
        <p:spPr>
          <a:xfrm>
            <a:off x="6974256" y="2333416"/>
            <a:ext cx="3354221" cy="338554"/>
          </a:xfrm>
          <a:prstGeom prst="rect">
            <a:avLst/>
          </a:prstGeom>
          <a:noFill/>
        </p:spPr>
        <p:txBody>
          <a:bodyPr wrap="square" rtlCol="0">
            <a:spAutoFit/>
          </a:bodyPr>
          <a:lstStyle/>
          <a:p>
            <a:r>
              <a:rPr kumimoji="1" lang="ja-JP" altLang="en-US" sz="1600" dirty="0"/>
              <a:t>マコンブ、ジャイアントケルプ、アオサ</a:t>
            </a:r>
          </a:p>
        </p:txBody>
      </p:sp>
      <p:sp>
        <p:nvSpPr>
          <p:cNvPr id="48" name="正方形/長方形 47">
            <a:extLst>
              <a:ext uri="{FF2B5EF4-FFF2-40B4-BE49-F238E27FC236}">
                <a16:creationId xmlns:a16="http://schemas.microsoft.com/office/drawing/2014/main" id="{2AD52F6E-C2FF-4F2C-8CA9-497497D7F627}"/>
              </a:ext>
            </a:extLst>
          </p:cNvPr>
          <p:cNvSpPr/>
          <p:nvPr/>
        </p:nvSpPr>
        <p:spPr>
          <a:xfrm>
            <a:off x="2840346" y="3619462"/>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糖質</a:t>
            </a:r>
          </a:p>
        </p:txBody>
      </p:sp>
      <p:sp>
        <p:nvSpPr>
          <p:cNvPr id="49" name="正方形/長方形 48">
            <a:extLst>
              <a:ext uri="{FF2B5EF4-FFF2-40B4-BE49-F238E27FC236}">
                <a16:creationId xmlns:a16="http://schemas.microsoft.com/office/drawing/2014/main" id="{D0CA2D7A-E5C8-4CD6-BD8D-556B40B24252}"/>
              </a:ext>
            </a:extLst>
          </p:cNvPr>
          <p:cNvSpPr/>
          <p:nvPr/>
        </p:nvSpPr>
        <p:spPr>
          <a:xfrm>
            <a:off x="2840342" y="4037216"/>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でんぷん</a:t>
            </a:r>
          </a:p>
        </p:txBody>
      </p:sp>
      <p:sp>
        <p:nvSpPr>
          <p:cNvPr id="50" name="正方形/長方形 49">
            <a:extLst>
              <a:ext uri="{FF2B5EF4-FFF2-40B4-BE49-F238E27FC236}">
                <a16:creationId xmlns:a16="http://schemas.microsoft.com/office/drawing/2014/main" id="{9C547637-C76B-461F-A898-0DE281583AA3}"/>
              </a:ext>
            </a:extLst>
          </p:cNvPr>
          <p:cNvSpPr/>
          <p:nvPr/>
        </p:nvSpPr>
        <p:spPr>
          <a:xfrm>
            <a:off x="2840346" y="4513952"/>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セルロース系</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6974256" y="4034019"/>
            <a:ext cx="3354221" cy="338554"/>
          </a:xfrm>
          <a:prstGeom prst="rect">
            <a:avLst/>
          </a:prstGeom>
          <a:noFill/>
        </p:spPr>
        <p:txBody>
          <a:bodyPr wrap="square" rtlCol="0">
            <a:spAutoFit/>
          </a:bodyPr>
          <a:lstStyle/>
          <a:p>
            <a:r>
              <a:rPr kumimoji="1" lang="ja-JP" altLang="en-US" sz="1600" dirty="0"/>
              <a:t>とうもろこし、キャッサバ、さつまいも</a:t>
            </a:r>
          </a:p>
        </p:txBody>
      </p:sp>
      <p:sp>
        <p:nvSpPr>
          <p:cNvPr id="52" name="正方形/長方形 51">
            <a:extLst>
              <a:ext uri="{FF2B5EF4-FFF2-40B4-BE49-F238E27FC236}">
                <a16:creationId xmlns:a16="http://schemas.microsoft.com/office/drawing/2014/main" id="{580977A1-AB5A-49F2-B232-E37B5970F937}"/>
              </a:ext>
            </a:extLst>
          </p:cNvPr>
          <p:cNvSpPr/>
          <p:nvPr/>
        </p:nvSpPr>
        <p:spPr>
          <a:xfrm>
            <a:off x="2840346" y="4931725"/>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炭化水素系</a:t>
            </a:r>
          </a:p>
        </p:txBody>
      </p:sp>
      <p:sp>
        <p:nvSpPr>
          <p:cNvPr id="53" name="正方形/長方形 52">
            <a:extLst>
              <a:ext uri="{FF2B5EF4-FFF2-40B4-BE49-F238E27FC236}">
                <a16:creationId xmlns:a16="http://schemas.microsoft.com/office/drawing/2014/main" id="{94129AA6-834C-402E-B74D-026685D1E0BD}"/>
              </a:ext>
            </a:extLst>
          </p:cNvPr>
          <p:cNvSpPr/>
          <p:nvPr/>
        </p:nvSpPr>
        <p:spPr>
          <a:xfrm>
            <a:off x="2840346" y="5349367"/>
            <a:ext cx="2065028"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植物油脂系</a:t>
            </a:r>
          </a:p>
        </p:txBody>
      </p:sp>
      <p:sp>
        <p:nvSpPr>
          <p:cNvPr id="54" name="テキスト ボックス 53">
            <a:extLst>
              <a:ext uri="{FF2B5EF4-FFF2-40B4-BE49-F238E27FC236}">
                <a16:creationId xmlns:a16="http://schemas.microsoft.com/office/drawing/2014/main" id="{23ECA2E7-1F4E-403E-B389-B150A1DDA6BA}"/>
              </a:ext>
            </a:extLst>
          </p:cNvPr>
          <p:cNvSpPr txBox="1"/>
          <p:nvPr/>
        </p:nvSpPr>
        <p:spPr>
          <a:xfrm>
            <a:off x="6974256" y="4491028"/>
            <a:ext cx="3354221" cy="338554"/>
          </a:xfrm>
          <a:prstGeom prst="rect">
            <a:avLst/>
          </a:prstGeom>
          <a:noFill/>
        </p:spPr>
        <p:txBody>
          <a:bodyPr wrap="square" rtlCol="0">
            <a:spAutoFit/>
          </a:bodyPr>
          <a:lstStyle/>
          <a:p>
            <a:r>
              <a:rPr kumimoji="1" lang="ja-JP" altLang="en-US" sz="1600" dirty="0"/>
              <a:t>ネピアグラス、笹、ポプラ、プラタナス</a:t>
            </a:r>
          </a:p>
        </p:txBody>
      </p:sp>
      <p:sp>
        <p:nvSpPr>
          <p:cNvPr id="55" name="テキスト ボックス 54">
            <a:extLst>
              <a:ext uri="{FF2B5EF4-FFF2-40B4-BE49-F238E27FC236}">
                <a16:creationId xmlns:a16="http://schemas.microsoft.com/office/drawing/2014/main" id="{7E18B65C-3C21-4395-B990-FA9A9FB0C7D2}"/>
              </a:ext>
            </a:extLst>
          </p:cNvPr>
          <p:cNvSpPr txBox="1"/>
          <p:nvPr/>
        </p:nvSpPr>
        <p:spPr>
          <a:xfrm>
            <a:off x="6974256" y="4923295"/>
            <a:ext cx="3354221" cy="338554"/>
          </a:xfrm>
          <a:prstGeom prst="rect">
            <a:avLst/>
          </a:prstGeom>
          <a:noFill/>
        </p:spPr>
        <p:txBody>
          <a:bodyPr wrap="square" rtlCol="0">
            <a:spAutoFit/>
          </a:bodyPr>
          <a:lstStyle/>
          <a:p>
            <a:r>
              <a:rPr kumimoji="1" lang="ja-JP" altLang="en-US" sz="1600" dirty="0"/>
              <a:t>ユーカリ、アオサンゴ</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6974256" y="5332508"/>
            <a:ext cx="3354221" cy="338554"/>
          </a:xfrm>
          <a:prstGeom prst="rect">
            <a:avLst/>
          </a:prstGeom>
          <a:noFill/>
        </p:spPr>
        <p:txBody>
          <a:bodyPr wrap="square" rtlCol="0">
            <a:spAutoFit/>
          </a:bodyPr>
          <a:lstStyle/>
          <a:p>
            <a:r>
              <a:rPr kumimoji="1" lang="ja-JP" altLang="en-US" sz="1600" dirty="0"/>
              <a:t>アブラヤシ、菜種、ひまわり</a:t>
            </a:r>
          </a:p>
        </p:txBody>
      </p:sp>
      <p:sp>
        <p:nvSpPr>
          <p:cNvPr id="57" name="テキスト ボックス 56">
            <a:extLst>
              <a:ext uri="{FF2B5EF4-FFF2-40B4-BE49-F238E27FC236}">
                <a16:creationId xmlns:a16="http://schemas.microsoft.com/office/drawing/2014/main" id="{5E31E6FF-334B-4EF1-95D8-6C9AD8D6C013}"/>
              </a:ext>
            </a:extLst>
          </p:cNvPr>
          <p:cNvSpPr txBox="1"/>
          <p:nvPr/>
        </p:nvSpPr>
        <p:spPr>
          <a:xfrm>
            <a:off x="5045966" y="771802"/>
            <a:ext cx="1073845" cy="338554"/>
          </a:xfrm>
          <a:prstGeom prst="rect">
            <a:avLst/>
          </a:prstGeom>
          <a:noFill/>
        </p:spPr>
        <p:txBody>
          <a:bodyPr wrap="square" rtlCol="0">
            <a:spAutoFit/>
          </a:bodyPr>
          <a:lstStyle/>
          <a:p>
            <a:r>
              <a:rPr kumimoji="1" lang="ja-JP" altLang="en-US" sz="1600" dirty="0"/>
              <a:t>廃木材</a:t>
            </a:r>
          </a:p>
        </p:txBody>
      </p:sp>
      <p:sp>
        <p:nvSpPr>
          <p:cNvPr id="58" name="テキスト ボックス 57">
            <a:extLst>
              <a:ext uri="{FF2B5EF4-FFF2-40B4-BE49-F238E27FC236}">
                <a16:creationId xmlns:a16="http://schemas.microsoft.com/office/drawing/2014/main" id="{B425BCFB-469A-41A8-9FCC-D679F16BCDB9}"/>
              </a:ext>
            </a:extLst>
          </p:cNvPr>
          <p:cNvSpPr txBox="1"/>
          <p:nvPr/>
        </p:nvSpPr>
        <p:spPr>
          <a:xfrm>
            <a:off x="5045966" y="1134123"/>
            <a:ext cx="1073845" cy="338554"/>
          </a:xfrm>
          <a:prstGeom prst="rect">
            <a:avLst/>
          </a:prstGeom>
          <a:noFill/>
        </p:spPr>
        <p:txBody>
          <a:bodyPr wrap="square" rtlCol="0">
            <a:spAutoFit/>
          </a:bodyPr>
          <a:lstStyle/>
          <a:p>
            <a:r>
              <a:rPr kumimoji="1" lang="ja-JP" altLang="en-US" sz="1600" dirty="0"/>
              <a:t>森林残材</a:t>
            </a:r>
          </a:p>
        </p:txBody>
      </p:sp>
      <p:sp>
        <p:nvSpPr>
          <p:cNvPr id="59" name="正方形/長方形 58">
            <a:extLst>
              <a:ext uri="{FF2B5EF4-FFF2-40B4-BE49-F238E27FC236}">
                <a16:creationId xmlns:a16="http://schemas.microsoft.com/office/drawing/2014/main" id="{06B5580C-B031-4FB0-9878-FBC67BA84E52}"/>
              </a:ext>
            </a:extLst>
          </p:cNvPr>
          <p:cNvSpPr/>
          <p:nvPr/>
        </p:nvSpPr>
        <p:spPr>
          <a:xfrm>
            <a:off x="2840342" y="3188887"/>
            <a:ext cx="2065027"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0" name="テキスト ボックス 59">
            <a:extLst>
              <a:ext uri="{FF2B5EF4-FFF2-40B4-BE49-F238E27FC236}">
                <a16:creationId xmlns:a16="http://schemas.microsoft.com/office/drawing/2014/main" id="{8031C3CD-C5C8-421A-BBCB-3A005BAA9579}"/>
              </a:ext>
            </a:extLst>
          </p:cNvPr>
          <p:cNvSpPr txBox="1"/>
          <p:nvPr/>
        </p:nvSpPr>
        <p:spPr>
          <a:xfrm>
            <a:off x="5045966" y="3172028"/>
            <a:ext cx="1683447" cy="338554"/>
          </a:xfrm>
          <a:prstGeom prst="rect">
            <a:avLst/>
          </a:prstGeom>
          <a:noFill/>
        </p:spPr>
        <p:txBody>
          <a:bodyPr wrap="square" rtlCol="0">
            <a:spAutoFit/>
          </a:bodyPr>
          <a:lstStyle/>
          <a:p>
            <a:r>
              <a:rPr kumimoji="1" lang="ja-JP" altLang="en-US" sz="1600" dirty="0"/>
              <a:t>農業・稲作残渣</a:t>
            </a:r>
          </a:p>
        </p:txBody>
      </p:sp>
      <p:sp>
        <p:nvSpPr>
          <p:cNvPr id="62" name="正方形/長方形 61">
            <a:extLst>
              <a:ext uri="{FF2B5EF4-FFF2-40B4-BE49-F238E27FC236}">
                <a16:creationId xmlns:a16="http://schemas.microsoft.com/office/drawing/2014/main" id="{85F4A22E-B549-48D5-975F-2D2D90BA8BE3}"/>
              </a:ext>
            </a:extLst>
          </p:cNvPr>
          <p:cNvSpPr/>
          <p:nvPr/>
        </p:nvSpPr>
        <p:spPr>
          <a:xfrm>
            <a:off x="1008384" y="469170"/>
            <a:ext cx="5586433" cy="3115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63" name="正方形/長方形 62">
            <a:extLst>
              <a:ext uri="{FF2B5EF4-FFF2-40B4-BE49-F238E27FC236}">
                <a16:creationId xmlns:a16="http://schemas.microsoft.com/office/drawing/2014/main" id="{87514408-314D-4B64-A88A-DC0402C40987}"/>
              </a:ext>
            </a:extLst>
          </p:cNvPr>
          <p:cNvSpPr/>
          <p:nvPr/>
        </p:nvSpPr>
        <p:spPr>
          <a:xfrm>
            <a:off x="6702423" y="470628"/>
            <a:ext cx="5586433" cy="3115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64" name="正方形/長方形 63">
            <a:extLst>
              <a:ext uri="{FF2B5EF4-FFF2-40B4-BE49-F238E27FC236}">
                <a16:creationId xmlns:a16="http://schemas.microsoft.com/office/drawing/2014/main" id="{99493F25-655B-4D41-86CC-9315D96E04AE}"/>
              </a:ext>
            </a:extLst>
          </p:cNvPr>
          <p:cNvSpPr/>
          <p:nvPr/>
        </p:nvSpPr>
        <p:spPr>
          <a:xfrm>
            <a:off x="66119" y="1376665"/>
            <a:ext cx="450937" cy="42496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組成</a:t>
            </a:r>
          </a:p>
        </p:txBody>
      </p:sp>
      <p:sp>
        <p:nvSpPr>
          <p:cNvPr id="65" name="正方形/長方形 64">
            <a:extLst>
              <a:ext uri="{FF2B5EF4-FFF2-40B4-BE49-F238E27FC236}">
                <a16:creationId xmlns:a16="http://schemas.microsoft.com/office/drawing/2014/main" id="{2995F013-84DE-4F26-B7D5-8A7DED391F8D}"/>
              </a:ext>
            </a:extLst>
          </p:cNvPr>
          <p:cNvSpPr/>
          <p:nvPr/>
        </p:nvSpPr>
        <p:spPr>
          <a:xfrm>
            <a:off x="571985" y="1388508"/>
            <a:ext cx="1732804" cy="8689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セルロース系</a:t>
            </a:r>
          </a:p>
        </p:txBody>
      </p:sp>
      <p:sp>
        <p:nvSpPr>
          <p:cNvPr id="66" name="正方形/長方形 65">
            <a:extLst>
              <a:ext uri="{FF2B5EF4-FFF2-40B4-BE49-F238E27FC236}">
                <a16:creationId xmlns:a16="http://schemas.microsoft.com/office/drawing/2014/main" id="{60A3F15B-DEBD-46F0-BC88-A8501A0EE4A8}"/>
              </a:ext>
            </a:extLst>
          </p:cNvPr>
          <p:cNvSpPr/>
          <p:nvPr/>
        </p:nvSpPr>
        <p:spPr>
          <a:xfrm>
            <a:off x="571985" y="2522303"/>
            <a:ext cx="1732804" cy="8689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糖質</a:t>
            </a:r>
          </a:p>
        </p:txBody>
      </p:sp>
      <p:sp>
        <p:nvSpPr>
          <p:cNvPr id="67" name="正方形/長方形 66">
            <a:extLst>
              <a:ext uri="{FF2B5EF4-FFF2-40B4-BE49-F238E27FC236}">
                <a16:creationId xmlns:a16="http://schemas.microsoft.com/office/drawing/2014/main" id="{38FA4B22-D8D0-48CC-9264-D51FE9D58DC8}"/>
              </a:ext>
            </a:extLst>
          </p:cNvPr>
          <p:cNvSpPr/>
          <p:nvPr/>
        </p:nvSpPr>
        <p:spPr>
          <a:xfrm>
            <a:off x="571985" y="3719560"/>
            <a:ext cx="1732804" cy="6530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でんぷん</a:t>
            </a:r>
          </a:p>
        </p:txBody>
      </p:sp>
    </p:spTree>
    <p:extLst>
      <p:ext uri="{BB962C8B-B14F-4D97-AF65-F5344CB8AC3E}">
        <p14:creationId xmlns:p14="http://schemas.microsoft.com/office/powerpoint/2010/main" val="11351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7ED794-519B-4410-8A30-59841D1FF7AA}"/>
              </a:ext>
            </a:extLst>
          </p:cNvPr>
          <p:cNvPicPr>
            <a:picLocks noChangeAspect="1"/>
          </p:cNvPicPr>
          <p:nvPr/>
        </p:nvPicPr>
        <p:blipFill>
          <a:blip r:embed="rId3"/>
          <a:stretch>
            <a:fillRect/>
          </a:stretch>
        </p:blipFill>
        <p:spPr>
          <a:xfrm>
            <a:off x="5452870" y="1722171"/>
            <a:ext cx="6358792" cy="4371669"/>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バイオ燃料：エネルギーとしての利用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1544204" y="1821488"/>
            <a:ext cx="2465399" cy="369332"/>
          </a:xfrm>
          <a:prstGeom prst="rect">
            <a:avLst/>
          </a:prstGeom>
          <a:noFill/>
        </p:spPr>
        <p:txBody>
          <a:bodyPr wrap="square" rtlCol="0">
            <a:spAutoFit/>
          </a:bodyPr>
          <a:lstStyle/>
          <a:p>
            <a:pPr algn="ctr"/>
            <a:r>
              <a:rPr kumimoji="1" lang="ja-JP" altLang="en-US" b="1" dirty="0"/>
              <a:t>エネルギー利用の流れ</a:t>
            </a:r>
          </a:p>
        </p:txBody>
      </p:sp>
      <p:pic>
        <p:nvPicPr>
          <p:cNvPr id="4" name="図 3">
            <a:extLst>
              <a:ext uri="{FF2B5EF4-FFF2-40B4-BE49-F238E27FC236}">
                <a16:creationId xmlns:a16="http://schemas.microsoft.com/office/drawing/2014/main" id="{DDA194A8-BA0D-CEAB-8A49-B330A55F9895}"/>
              </a:ext>
            </a:extLst>
          </p:cNvPr>
          <p:cNvPicPr>
            <a:picLocks noChangeAspect="1"/>
          </p:cNvPicPr>
          <p:nvPr/>
        </p:nvPicPr>
        <p:blipFill>
          <a:blip r:embed="rId4"/>
          <a:stretch>
            <a:fillRect/>
          </a:stretch>
        </p:blipFill>
        <p:spPr>
          <a:xfrm>
            <a:off x="185650" y="2382957"/>
            <a:ext cx="5182509" cy="2793945"/>
          </a:xfrm>
          <a:prstGeom prst="rect">
            <a:avLst/>
          </a:prstGeom>
        </p:spPr>
      </p:pic>
      <p:sp>
        <p:nvSpPr>
          <p:cNvPr id="2" name="テキスト ボックス 1">
            <a:extLst>
              <a:ext uri="{FF2B5EF4-FFF2-40B4-BE49-F238E27FC236}">
                <a16:creationId xmlns:a16="http://schemas.microsoft.com/office/drawing/2014/main" id="{BEB23D2D-D88E-6478-A270-4E95385758B4}"/>
              </a:ext>
            </a:extLst>
          </p:cNvPr>
          <p:cNvSpPr txBox="1"/>
          <p:nvPr/>
        </p:nvSpPr>
        <p:spPr>
          <a:xfrm>
            <a:off x="7031798" y="1452156"/>
            <a:ext cx="2924127" cy="369332"/>
          </a:xfrm>
          <a:prstGeom prst="rect">
            <a:avLst/>
          </a:prstGeom>
          <a:noFill/>
        </p:spPr>
        <p:txBody>
          <a:bodyPr wrap="square" rtlCol="0">
            <a:spAutoFit/>
          </a:bodyPr>
          <a:lstStyle/>
          <a:p>
            <a:pPr algn="ctr"/>
            <a:r>
              <a:rPr kumimoji="1" lang="ja-JP" altLang="en-US" b="1" dirty="0"/>
              <a:t>炭化水素燃料への変換例</a:t>
            </a:r>
          </a:p>
        </p:txBody>
      </p:sp>
    </p:spTree>
    <p:extLst>
      <p:ext uri="{BB962C8B-B14F-4D97-AF65-F5344CB8AC3E}">
        <p14:creationId xmlns:p14="http://schemas.microsoft.com/office/powerpoint/2010/main" val="125365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バイオ燃料の分類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6" name="正方形/長方形 5">
            <a:extLst>
              <a:ext uri="{FF2B5EF4-FFF2-40B4-BE49-F238E27FC236}">
                <a16:creationId xmlns:a16="http://schemas.microsoft.com/office/drawing/2014/main" id="{0E080138-ACF7-4B39-BACA-4FBB27CB64EF}"/>
              </a:ext>
            </a:extLst>
          </p:cNvPr>
          <p:cNvSpPr/>
          <p:nvPr/>
        </p:nvSpPr>
        <p:spPr>
          <a:xfrm>
            <a:off x="304987" y="3868486"/>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リグノセルロース系バイオマス</a:t>
            </a:r>
          </a:p>
        </p:txBody>
      </p:sp>
      <p:graphicFrame>
        <p:nvGraphicFramePr>
          <p:cNvPr id="2" name="表 4">
            <a:extLst>
              <a:ext uri="{FF2B5EF4-FFF2-40B4-BE49-F238E27FC236}">
                <a16:creationId xmlns:a16="http://schemas.microsoft.com/office/drawing/2014/main" id="{E60A5D50-45B4-4FC2-A4E7-55A3F3552F3F}"/>
              </a:ext>
            </a:extLst>
          </p:cNvPr>
          <p:cNvGraphicFramePr>
            <a:graphicFrameLocks noGrp="1"/>
          </p:cNvGraphicFramePr>
          <p:nvPr>
            <p:extLst>
              <p:ext uri="{D42A27DB-BD31-4B8C-83A1-F6EECF244321}">
                <p14:modId xmlns:p14="http://schemas.microsoft.com/office/powerpoint/2010/main" val="3432880156"/>
              </p:ext>
            </p:extLst>
          </p:nvPr>
        </p:nvGraphicFramePr>
        <p:xfrm>
          <a:off x="2032000" y="4518023"/>
          <a:ext cx="8128000" cy="148336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3005696890"/>
                    </a:ext>
                  </a:extLst>
                </a:gridCol>
                <a:gridCol w="990600">
                  <a:extLst>
                    <a:ext uri="{9D8B030D-6E8A-4147-A177-3AD203B41FA5}">
                      <a16:colId xmlns:a16="http://schemas.microsoft.com/office/drawing/2014/main" val="2632185948"/>
                    </a:ext>
                  </a:extLst>
                </a:gridCol>
                <a:gridCol w="5105400">
                  <a:extLst>
                    <a:ext uri="{9D8B030D-6E8A-4147-A177-3AD203B41FA5}">
                      <a16:colId xmlns:a16="http://schemas.microsoft.com/office/drawing/2014/main" val="3151593350"/>
                    </a:ext>
                  </a:extLst>
                </a:gridCol>
                <a:gridCol w="1066800">
                  <a:extLst>
                    <a:ext uri="{9D8B030D-6E8A-4147-A177-3AD203B41FA5}">
                      <a16:colId xmlns:a16="http://schemas.microsoft.com/office/drawing/2014/main" val="435981150"/>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08995501"/>
                  </a:ext>
                </a:extLst>
              </a:tr>
              <a:tr h="370840">
                <a:tc>
                  <a:txBody>
                    <a:bodyPr/>
                    <a:lstStyle/>
                    <a:p>
                      <a:r>
                        <a:rPr kumimoji="1" lang="ja-JP" altLang="en-US" dirty="0"/>
                        <a:t>木質系</a:t>
                      </a:r>
                    </a:p>
                  </a:txBody>
                  <a:tcPr/>
                </a:tc>
                <a:tc>
                  <a:txBody>
                    <a:bodyPr/>
                    <a:lstStyle/>
                    <a:p>
                      <a:r>
                        <a:rPr kumimoji="1" lang="ja-JP" altLang="en-US" dirty="0"/>
                        <a:t>ハード</a:t>
                      </a:r>
                    </a:p>
                  </a:txBody>
                  <a:tcPr/>
                </a:tc>
                <a:tc>
                  <a:txBody>
                    <a:bodyPr/>
                    <a:lstStyle/>
                    <a:p>
                      <a:r>
                        <a:rPr kumimoji="1" lang="ja-JP" altLang="en-US" dirty="0"/>
                        <a:t>ユーカリ材、スギ材、建築廃材</a:t>
                      </a:r>
                    </a:p>
                  </a:txBody>
                  <a:tcPr/>
                </a:tc>
                <a:tc>
                  <a:txBody>
                    <a:bodyPr/>
                    <a:lstStyle/>
                    <a:p>
                      <a:endParaRPr kumimoji="1" lang="ja-JP" altLang="en-US"/>
                    </a:p>
                  </a:txBody>
                  <a:tcPr/>
                </a:tc>
                <a:extLst>
                  <a:ext uri="{0D108BD9-81ED-4DB2-BD59-A6C34878D82A}">
                    <a16:rowId xmlns:a16="http://schemas.microsoft.com/office/drawing/2014/main" val="1197936465"/>
                  </a:ext>
                </a:extLst>
              </a:tr>
              <a:tr h="370840">
                <a:tc>
                  <a:txBody>
                    <a:bodyPr/>
                    <a:lstStyle/>
                    <a:p>
                      <a:r>
                        <a:rPr kumimoji="1" lang="ja-JP" altLang="en-US" dirty="0"/>
                        <a:t>草本系</a:t>
                      </a:r>
                    </a:p>
                  </a:txBody>
                  <a:tcPr/>
                </a:tc>
                <a:tc>
                  <a:txBody>
                    <a:bodyPr/>
                    <a:lstStyle/>
                    <a:p>
                      <a:r>
                        <a:rPr kumimoji="1" lang="ja-JP" altLang="en-US" dirty="0"/>
                        <a:t>ソフト</a:t>
                      </a:r>
                    </a:p>
                  </a:txBody>
                  <a:tcPr/>
                </a:tc>
                <a:tc>
                  <a:txBody>
                    <a:bodyPr/>
                    <a:lstStyle/>
                    <a:p>
                      <a:r>
                        <a:rPr kumimoji="1" lang="ja-JP" altLang="en-US" dirty="0"/>
                        <a:t>ネピアグラス、サトウキビパガス、コーンストーバ、稲わら</a:t>
                      </a:r>
                    </a:p>
                  </a:txBody>
                  <a:tcPr/>
                </a:tc>
                <a:tc>
                  <a:txBody>
                    <a:bodyPr/>
                    <a:lstStyle/>
                    <a:p>
                      <a:endParaRPr kumimoji="1" lang="ja-JP" altLang="en-US"/>
                    </a:p>
                  </a:txBody>
                  <a:tcPr/>
                </a:tc>
                <a:extLst>
                  <a:ext uri="{0D108BD9-81ED-4DB2-BD59-A6C34878D82A}">
                    <a16:rowId xmlns:a16="http://schemas.microsoft.com/office/drawing/2014/main" val="259140712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296139729"/>
                  </a:ext>
                </a:extLst>
              </a:tr>
            </a:tbl>
          </a:graphicData>
        </a:graphic>
      </p:graphicFrame>
      <p:graphicFrame>
        <p:nvGraphicFramePr>
          <p:cNvPr id="13" name="表 4">
            <a:extLst>
              <a:ext uri="{FF2B5EF4-FFF2-40B4-BE49-F238E27FC236}">
                <a16:creationId xmlns:a16="http://schemas.microsoft.com/office/drawing/2014/main" id="{95626A72-8902-4E2C-A575-E86608577BED}"/>
              </a:ext>
            </a:extLst>
          </p:cNvPr>
          <p:cNvGraphicFramePr>
            <a:graphicFrameLocks noGrp="1"/>
          </p:cNvGraphicFramePr>
          <p:nvPr>
            <p:extLst>
              <p:ext uri="{D42A27DB-BD31-4B8C-83A1-F6EECF244321}">
                <p14:modId xmlns:p14="http://schemas.microsoft.com/office/powerpoint/2010/main" val="1120782828"/>
              </p:ext>
            </p:extLst>
          </p:nvPr>
        </p:nvGraphicFramePr>
        <p:xfrm>
          <a:off x="720785" y="1633039"/>
          <a:ext cx="10888037" cy="1752600"/>
        </p:xfrm>
        <a:graphic>
          <a:graphicData uri="http://schemas.openxmlformats.org/drawingml/2006/table">
            <a:tbl>
              <a:tblPr firstRow="1" bandRow="1">
                <a:tableStyleId>{5C22544A-7EE6-4342-B048-85BDC9FD1C3A}</a:tableStyleId>
              </a:tblPr>
              <a:tblGrid>
                <a:gridCol w="1101471">
                  <a:extLst>
                    <a:ext uri="{9D8B030D-6E8A-4147-A177-3AD203B41FA5}">
                      <a16:colId xmlns:a16="http://schemas.microsoft.com/office/drawing/2014/main" val="3005696890"/>
                    </a:ext>
                  </a:extLst>
                </a:gridCol>
                <a:gridCol w="3295272">
                  <a:extLst>
                    <a:ext uri="{9D8B030D-6E8A-4147-A177-3AD203B41FA5}">
                      <a16:colId xmlns:a16="http://schemas.microsoft.com/office/drawing/2014/main" val="2632185948"/>
                    </a:ext>
                  </a:extLst>
                </a:gridCol>
                <a:gridCol w="3266320">
                  <a:extLst>
                    <a:ext uri="{9D8B030D-6E8A-4147-A177-3AD203B41FA5}">
                      <a16:colId xmlns:a16="http://schemas.microsoft.com/office/drawing/2014/main" val="3151593350"/>
                    </a:ext>
                  </a:extLst>
                </a:gridCol>
                <a:gridCol w="1612487">
                  <a:extLst>
                    <a:ext uri="{9D8B030D-6E8A-4147-A177-3AD203B41FA5}">
                      <a16:colId xmlns:a16="http://schemas.microsoft.com/office/drawing/2014/main" val="435981150"/>
                    </a:ext>
                  </a:extLst>
                </a:gridCol>
                <a:gridCol w="1612487">
                  <a:extLst>
                    <a:ext uri="{9D8B030D-6E8A-4147-A177-3AD203B41FA5}">
                      <a16:colId xmlns:a16="http://schemas.microsoft.com/office/drawing/2014/main" val="2110607254"/>
                    </a:ext>
                  </a:extLst>
                </a:gridCol>
              </a:tblGrid>
              <a:tr h="370840">
                <a:tc>
                  <a:txBody>
                    <a:bodyPr/>
                    <a:lstStyle/>
                    <a:p>
                      <a:r>
                        <a:rPr kumimoji="1" lang="ja-JP" altLang="en-US" dirty="0"/>
                        <a:t>世代</a:t>
                      </a:r>
                    </a:p>
                  </a:txBody>
                  <a:tcPr/>
                </a:tc>
                <a:tc>
                  <a:txBody>
                    <a:bodyPr/>
                    <a:lstStyle/>
                    <a:p>
                      <a:r>
                        <a:rPr kumimoji="1" lang="ja-JP" altLang="en-US" dirty="0"/>
                        <a:t>代表</a:t>
                      </a:r>
                    </a:p>
                  </a:txBody>
                  <a:tcPr/>
                </a:tc>
                <a:tc>
                  <a:txBody>
                    <a:bodyPr/>
                    <a:lstStyle/>
                    <a:p>
                      <a:r>
                        <a:rPr kumimoji="1" lang="ja-JP" altLang="en-US" dirty="0"/>
                        <a:t>バイオマス原料</a:t>
                      </a:r>
                    </a:p>
                  </a:txBody>
                  <a:tcPr/>
                </a:tc>
                <a:tc>
                  <a:txBody>
                    <a:bodyPr/>
                    <a:lstStyle/>
                    <a:p>
                      <a:r>
                        <a:rPr kumimoji="1" lang="ja-JP" altLang="en-US" dirty="0"/>
                        <a:t>可食／非食</a:t>
                      </a:r>
                    </a:p>
                  </a:txBody>
                  <a:tcPr/>
                </a:tc>
                <a:tc>
                  <a:txBody>
                    <a:bodyPr/>
                    <a:lstStyle/>
                    <a:p>
                      <a:r>
                        <a:rPr kumimoji="1" lang="ja-JP" altLang="en-US" dirty="0"/>
                        <a:t>木材との競合</a:t>
                      </a:r>
                    </a:p>
                  </a:txBody>
                  <a:tcPr/>
                </a:tc>
                <a:extLst>
                  <a:ext uri="{0D108BD9-81ED-4DB2-BD59-A6C34878D82A}">
                    <a16:rowId xmlns:a16="http://schemas.microsoft.com/office/drawing/2014/main" val="3108995501"/>
                  </a:ext>
                </a:extLst>
              </a:tr>
              <a:tr h="370840">
                <a:tc>
                  <a:txBody>
                    <a:bodyPr/>
                    <a:lstStyle/>
                    <a:p>
                      <a:r>
                        <a:rPr kumimoji="1" lang="ja-JP" altLang="en-US" dirty="0"/>
                        <a:t>第</a:t>
                      </a:r>
                      <a:r>
                        <a:rPr kumimoji="1" lang="en-US" altLang="ja-JP" dirty="0"/>
                        <a:t>1</a:t>
                      </a:r>
                      <a:r>
                        <a:rPr kumimoji="1" lang="ja-JP" altLang="en-US" dirty="0"/>
                        <a:t>世代</a:t>
                      </a:r>
                    </a:p>
                  </a:txBody>
                  <a:tcPr/>
                </a:tc>
                <a:tc>
                  <a:txBody>
                    <a:bodyPr/>
                    <a:lstStyle/>
                    <a:p>
                      <a:r>
                        <a:rPr kumimoji="1" lang="ja-JP" altLang="en-US" dirty="0"/>
                        <a:t>植物由来バイオエタノール／ディーゼル</a:t>
                      </a:r>
                    </a:p>
                  </a:txBody>
                  <a:tcPr/>
                </a:tc>
                <a:tc>
                  <a:txBody>
                    <a:bodyPr/>
                    <a:lstStyle/>
                    <a:p>
                      <a:r>
                        <a:rPr kumimoji="1" lang="ja-JP" altLang="en-US" dirty="0"/>
                        <a:t>植物由来の糖質、デンプン、油、</a:t>
                      </a:r>
                      <a:endParaRPr kumimoji="1" lang="en-US" altLang="ja-JP" dirty="0"/>
                    </a:p>
                    <a:p>
                      <a:r>
                        <a:rPr kumimoji="1" lang="ja-JP" altLang="en-US" dirty="0"/>
                        <a:t>脂肪酸メチルエステル（</a:t>
                      </a:r>
                      <a:r>
                        <a:rPr kumimoji="1" lang="en-US" altLang="ja-JP" dirty="0"/>
                        <a:t>FAME</a:t>
                      </a:r>
                      <a:r>
                        <a:rPr kumimoji="1" lang="ja-JP" altLang="en-US" dirty="0"/>
                        <a:t>）</a:t>
                      </a:r>
                    </a:p>
                  </a:txBody>
                  <a:tcPr/>
                </a:tc>
                <a:tc>
                  <a:txBody>
                    <a:bodyPr/>
                    <a:lstStyle/>
                    <a:p>
                      <a:r>
                        <a:rPr kumimoji="1" lang="ja-JP" altLang="en-US" dirty="0"/>
                        <a:t>可食</a:t>
                      </a:r>
                    </a:p>
                  </a:txBody>
                  <a:tcPr/>
                </a:tc>
                <a:tc>
                  <a:txBody>
                    <a:bodyPr/>
                    <a:lstStyle/>
                    <a:p>
                      <a:r>
                        <a:rPr kumimoji="1" lang="ja-JP" altLang="en-US" dirty="0"/>
                        <a:t>未使用</a:t>
                      </a:r>
                    </a:p>
                  </a:txBody>
                  <a:tcPr/>
                </a:tc>
                <a:extLst>
                  <a:ext uri="{0D108BD9-81ED-4DB2-BD59-A6C34878D82A}">
                    <a16:rowId xmlns:a16="http://schemas.microsoft.com/office/drawing/2014/main" val="1197936465"/>
                  </a:ext>
                </a:extLst>
              </a:tr>
              <a:tr h="370840">
                <a:tc>
                  <a:txBody>
                    <a:bodyPr/>
                    <a:lstStyle/>
                    <a:p>
                      <a:r>
                        <a:rPr kumimoji="1" lang="ja-JP" altLang="en-US" dirty="0"/>
                        <a:t>第</a:t>
                      </a:r>
                      <a:r>
                        <a:rPr kumimoji="1" lang="en-US" altLang="ja-JP" dirty="0"/>
                        <a:t>2</a:t>
                      </a:r>
                      <a:r>
                        <a:rPr kumimoji="1" lang="ja-JP" altLang="en-US" dirty="0"/>
                        <a:t>世代</a:t>
                      </a:r>
                    </a:p>
                  </a:txBody>
                  <a:tcPr/>
                </a:tc>
                <a:tc>
                  <a:txBody>
                    <a:bodyPr/>
                    <a:lstStyle/>
                    <a:p>
                      <a:r>
                        <a:rPr kumimoji="1" lang="ja-JP" altLang="en-US" dirty="0"/>
                        <a:t>セルロース系バイオエタノール</a:t>
                      </a:r>
                    </a:p>
                  </a:txBody>
                  <a:tcPr/>
                </a:tc>
                <a:tc>
                  <a:txBody>
                    <a:bodyPr/>
                    <a:lstStyle/>
                    <a:p>
                      <a:r>
                        <a:rPr kumimoji="1" lang="ja-JP" altLang="en-US" dirty="0"/>
                        <a:t>リグノセルロース</a:t>
                      </a:r>
                    </a:p>
                  </a:txBody>
                  <a:tcPr/>
                </a:tc>
                <a:tc>
                  <a:txBody>
                    <a:bodyPr/>
                    <a:lstStyle/>
                    <a:p>
                      <a:r>
                        <a:rPr kumimoji="1" lang="ja-JP" altLang="en-US" dirty="0"/>
                        <a:t>非食</a:t>
                      </a:r>
                    </a:p>
                  </a:txBody>
                  <a:tcPr/>
                </a:tc>
                <a:tc>
                  <a:txBody>
                    <a:bodyPr/>
                    <a:lstStyle/>
                    <a:p>
                      <a:r>
                        <a:rPr kumimoji="1" lang="ja-JP" altLang="en-US" dirty="0"/>
                        <a:t>使用</a:t>
                      </a:r>
                    </a:p>
                  </a:txBody>
                  <a:tcPr/>
                </a:tc>
                <a:extLst>
                  <a:ext uri="{0D108BD9-81ED-4DB2-BD59-A6C34878D82A}">
                    <a16:rowId xmlns:a16="http://schemas.microsoft.com/office/drawing/2014/main" val="2591407123"/>
                  </a:ext>
                </a:extLst>
              </a:tr>
              <a:tr h="370840">
                <a:tc>
                  <a:txBody>
                    <a:bodyPr/>
                    <a:lstStyle/>
                    <a:p>
                      <a:r>
                        <a:rPr kumimoji="1" lang="ja-JP" altLang="en-US" dirty="0"/>
                        <a:t>第</a:t>
                      </a:r>
                      <a:r>
                        <a:rPr kumimoji="1" lang="en-US" altLang="ja-JP" dirty="0"/>
                        <a:t>3</a:t>
                      </a:r>
                      <a:r>
                        <a:rPr kumimoji="1" lang="ja-JP" altLang="en-US" dirty="0"/>
                        <a:t>世代</a:t>
                      </a:r>
                    </a:p>
                  </a:txBody>
                  <a:tcPr/>
                </a:tc>
                <a:tc>
                  <a:txBody>
                    <a:bodyPr/>
                    <a:lstStyle/>
                    <a:p>
                      <a:r>
                        <a:rPr kumimoji="1" lang="ja-JP" altLang="en-US" dirty="0"/>
                        <a:t>炭化水素系バイオ燃料</a:t>
                      </a:r>
                    </a:p>
                  </a:txBody>
                  <a:tcPr/>
                </a:tc>
                <a:tc>
                  <a:txBody>
                    <a:bodyPr/>
                    <a:lstStyle/>
                    <a:p>
                      <a:r>
                        <a:rPr kumimoji="1" lang="ja-JP" altLang="en-US" dirty="0"/>
                        <a:t>藻類</a:t>
                      </a:r>
                    </a:p>
                  </a:txBody>
                  <a:tcPr/>
                </a:tc>
                <a:tc>
                  <a:txBody>
                    <a:bodyPr/>
                    <a:lstStyle/>
                    <a:p>
                      <a:r>
                        <a:rPr kumimoji="1" lang="ja-JP" altLang="en-US" dirty="0"/>
                        <a:t>非食</a:t>
                      </a:r>
                    </a:p>
                  </a:txBody>
                  <a:tcPr/>
                </a:tc>
                <a:tc>
                  <a:txBody>
                    <a:bodyPr/>
                    <a:lstStyle/>
                    <a:p>
                      <a:r>
                        <a:rPr kumimoji="1" lang="ja-JP" altLang="en-US" dirty="0"/>
                        <a:t>未使用</a:t>
                      </a:r>
                    </a:p>
                  </a:txBody>
                  <a:tcPr/>
                </a:tc>
                <a:extLst>
                  <a:ext uri="{0D108BD9-81ED-4DB2-BD59-A6C34878D82A}">
                    <a16:rowId xmlns:a16="http://schemas.microsoft.com/office/drawing/2014/main" val="2296139729"/>
                  </a:ext>
                </a:extLst>
              </a:tr>
            </a:tbl>
          </a:graphicData>
        </a:graphic>
      </p:graphicFrame>
    </p:spTree>
    <p:extLst>
      <p:ext uri="{BB962C8B-B14F-4D97-AF65-F5344CB8AC3E}">
        <p14:creationId xmlns:p14="http://schemas.microsoft.com/office/powerpoint/2010/main" val="18446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バイオマス利用率（</a:t>
            </a:r>
            <a:r>
              <a:rPr lang="en-US" altLang="ja-JP" dirty="0"/>
              <a:t>2010</a:t>
            </a:r>
            <a:r>
              <a:rPr lang="ja-JP" altLang="en-US" dirty="0"/>
              <a:t>）</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59949D2D-0CC5-4040-B841-D1F010150859}"/>
              </a:ext>
            </a:extLst>
          </p:cNvPr>
          <p:cNvSpPr/>
          <p:nvPr/>
        </p:nvSpPr>
        <p:spPr>
          <a:xfrm>
            <a:off x="2055759"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 name="正方形/長方形 3">
            <a:extLst>
              <a:ext uri="{FF2B5EF4-FFF2-40B4-BE49-F238E27FC236}">
                <a16:creationId xmlns:a16="http://schemas.microsoft.com/office/drawing/2014/main" id="{3B46268F-CBB4-369C-C084-4CE62C40E512}"/>
              </a:ext>
            </a:extLst>
          </p:cNvPr>
          <p:cNvSpPr/>
          <p:nvPr/>
        </p:nvSpPr>
        <p:spPr>
          <a:xfrm>
            <a:off x="5384905"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5" name="正方形/長方形 4">
            <a:extLst>
              <a:ext uri="{FF2B5EF4-FFF2-40B4-BE49-F238E27FC236}">
                <a16:creationId xmlns:a16="http://schemas.microsoft.com/office/drawing/2014/main" id="{7EB78BB3-D597-B04D-60CC-CA0A1E0CADA3}"/>
              </a:ext>
            </a:extLst>
          </p:cNvPr>
          <p:cNvSpPr/>
          <p:nvPr/>
        </p:nvSpPr>
        <p:spPr>
          <a:xfrm>
            <a:off x="8746491"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生産／資源作物系</a:t>
            </a:r>
          </a:p>
        </p:txBody>
      </p:sp>
      <p:sp>
        <p:nvSpPr>
          <p:cNvPr id="6" name="正方形/長方形 5">
            <a:extLst>
              <a:ext uri="{FF2B5EF4-FFF2-40B4-BE49-F238E27FC236}">
                <a16:creationId xmlns:a16="http://schemas.microsoft.com/office/drawing/2014/main" id="{3E22C6F3-38E1-72E9-0AC1-ECA0F8E84931}"/>
              </a:ext>
            </a:extLst>
          </p:cNvPr>
          <p:cNvSpPr/>
          <p:nvPr/>
        </p:nvSpPr>
        <p:spPr>
          <a:xfrm>
            <a:off x="833053" y="2689797"/>
            <a:ext cx="1073845" cy="79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7" name="正方形/長方形 6">
            <a:extLst>
              <a:ext uri="{FF2B5EF4-FFF2-40B4-BE49-F238E27FC236}">
                <a16:creationId xmlns:a16="http://schemas.microsoft.com/office/drawing/2014/main" id="{F37CB302-DF1B-4AAD-DAC7-240100E86637}"/>
              </a:ext>
            </a:extLst>
          </p:cNvPr>
          <p:cNvSpPr/>
          <p:nvPr/>
        </p:nvSpPr>
        <p:spPr>
          <a:xfrm>
            <a:off x="833053" y="3696039"/>
            <a:ext cx="1073845" cy="4062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8" name="正方形/長方形 7">
            <a:extLst>
              <a:ext uri="{FF2B5EF4-FFF2-40B4-BE49-F238E27FC236}">
                <a16:creationId xmlns:a16="http://schemas.microsoft.com/office/drawing/2014/main" id="{42CCB16E-3122-B24D-FCC4-10B4DB90DEEA}"/>
              </a:ext>
            </a:extLst>
          </p:cNvPr>
          <p:cNvSpPr/>
          <p:nvPr/>
        </p:nvSpPr>
        <p:spPr>
          <a:xfrm>
            <a:off x="833053" y="4337267"/>
            <a:ext cx="1073845" cy="4062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製紙系</a:t>
            </a:r>
          </a:p>
        </p:txBody>
      </p:sp>
      <p:sp>
        <p:nvSpPr>
          <p:cNvPr id="9" name="正方形/長方形 8">
            <a:extLst>
              <a:ext uri="{FF2B5EF4-FFF2-40B4-BE49-F238E27FC236}">
                <a16:creationId xmlns:a16="http://schemas.microsoft.com/office/drawing/2014/main" id="{EDA317AF-709E-9D50-73E9-BC548BDB6A18}"/>
              </a:ext>
            </a:extLst>
          </p:cNvPr>
          <p:cNvSpPr/>
          <p:nvPr/>
        </p:nvSpPr>
        <p:spPr>
          <a:xfrm>
            <a:off x="833053" y="4928420"/>
            <a:ext cx="1073845" cy="71972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2472081" y="2762479"/>
            <a:ext cx="1952632" cy="646331"/>
          </a:xfrm>
          <a:prstGeom prst="rect">
            <a:avLst/>
          </a:prstGeom>
          <a:noFill/>
        </p:spPr>
        <p:txBody>
          <a:bodyPr wrap="square" rtlCol="0">
            <a:spAutoFit/>
          </a:bodyPr>
          <a:lstStyle/>
          <a:p>
            <a:r>
              <a:rPr kumimoji="1" lang="ja-JP" altLang="en-US" dirty="0"/>
              <a:t>製材工場残材、</a:t>
            </a:r>
            <a:endParaRPr kumimoji="1" lang="en-US" altLang="ja-JP" dirty="0"/>
          </a:p>
          <a:p>
            <a:r>
              <a:rPr kumimoji="1" lang="ja-JP" altLang="en-US" dirty="0"/>
              <a:t>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5208874" y="2777868"/>
            <a:ext cx="3137338"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森林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9162813" y="2900978"/>
            <a:ext cx="1952632" cy="369332"/>
          </a:xfrm>
          <a:prstGeom prst="rect">
            <a:avLst/>
          </a:prstGeom>
          <a:noFill/>
        </p:spPr>
        <p:txBody>
          <a:bodyPr wrap="square" rtlCol="0">
            <a:spAutoFit/>
          </a:bodyPr>
          <a:lstStyle/>
          <a:p>
            <a:r>
              <a:rPr kumimoji="1" lang="ja-JP" altLang="en-US" dirty="0"/>
              <a:t>短周期栽培木材</a:t>
            </a:r>
          </a:p>
        </p:txBody>
      </p:sp>
      <p:sp>
        <p:nvSpPr>
          <p:cNvPr id="17" name="テキスト ボックス 16">
            <a:extLst>
              <a:ext uri="{FF2B5EF4-FFF2-40B4-BE49-F238E27FC236}">
                <a16:creationId xmlns:a16="http://schemas.microsoft.com/office/drawing/2014/main" id="{69A55C33-9327-8844-C129-520687B2C7F6}"/>
              </a:ext>
            </a:extLst>
          </p:cNvPr>
          <p:cNvSpPr txBox="1"/>
          <p:nvPr/>
        </p:nvSpPr>
        <p:spPr>
          <a:xfrm>
            <a:off x="9162813" y="3714505"/>
            <a:ext cx="1952632" cy="369332"/>
          </a:xfrm>
          <a:prstGeom prst="rect">
            <a:avLst/>
          </a:prstGeom>
          <a:noFill/>
        </p:spPr>
        <p:txBody>
          <a:bodyPr wrap="square" rtlCol="0">
            <a:spAutoFit/>
          </a:bodyPr>
          <a:lstStyle/>
          <a:p>
            <a:r>
              <a:rPr kumimoji="1" lang="ja-JP" altLang="en-US" dirty="0"/>
              <a:t>牧草、水草、海草</a:t>
            </a:r>
          </a:p>
        </p:txBody>
      </p:sp>
      <p:sp>
        <p:nvSpPr>
          <p:cNvPr id="18" name="テキスト ボックス 17">
            <a:extLst>
              <a:ext uri="{FF2B5EF4-FFF2-40B4-BE49-F238E27FC236}">
                <a16:creationId xmlns:a16="http://schemas.microsoft.com/office/drawing/2014/main" id="{86245838-AF75-9CF2-F932-E8FB077F2286}"/>
              </a:ext>
            </a:extLst>
          </p:cNvPr>
          <p:cNvSpPr txBox="1"/>
          <p:nvPr/>
        </p:nvSpPr>
        <p:spPr>
          <a:xfrm>
            <a:off x="2189142" y="4355733"/>
            <a:ext cx="2518510" cy="369332"/>
          </a:xfrm>
          <a:prstGeom prst="rect">
            <a:avLst/>
          </a:prstGeom>
          <a:noFill/>
        </p:spPr>
        <p:txBody>
          <a:bodyPr wrap="square" rtlCol="0">
            <a:spAutoFit/>
          </a:bodyPr>
          <a:lstStyle/>
          <a:p>
            <a:r>
              <a:rPr kumimoji="1" lang="ja-JP" altLang="en-US" dirty="0"/>
              <a:t>古紙、製紙汚泥、黒液</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2122450" y="4965116"/>
            <a:ext cx="265189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家畜排せつ物、生活排水、食品廃棄物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5414316" y="4980505"/>
            <a:ext cx="2726454"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農業残渣</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（稲作残渣、麦わら、バガス）</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8651193" y="5103615"/>
            <a:ext cx="2975873" cy="369332"/>
          </a:xfrm>
          <a:prstGeom prst="rect">
            <a:avLst/>
          </a:prstGeom>
          <a:noFill/>
        </p:spPr>
        <p:txBody>
          <a:bodyPr wrap="square" rtlCol="0">
            <a:spAutoFit/>
          </a:bodyPr>
          <a:lstStyle/>
          <a:p>
            <a:r>
              <a:rPr kumimoji="1" lang="ja-JP" altLang="en-US" dirty="0"/>
              <a:t>藻類、糖・でんぷん、植物油</a:t>
            </a:r>
          </a:p>
        </p:txBody>
      </p:sp>
      <p:sp>
        <p:nvSpPr>
          <p:cNvPr id="22" name="テキスト ボックス 21">
            <a:extLst>
              <a:ext uri="{FF2B5EF4-FFF2-40B4-BE49-F238E27FC236}">
                <a16:creationId xmlns:a16="http://schemas.microsoft.com/office/drawing/2014/main" id="{A1580EB1-7E57-F2AE-0E5F-604ED0ECC98E}"/>
              </a:ext>
            </a:extLst>
          </p:cNvPr>
          <p:cNvSpPr txBox="1"/>
          <p:nvPr/>
        </p:nvSpPr>
        <p:spPr>
          <a:xfrm>
            <a:off x="2189142" y="1678572"/>
            <a:ext cx="2518510" cy="646331"/>
          </a:xfrm>
          <a:prstGeom prst="rect">
            <a:avLst/>
          </a:prstGeom>
          <a:noFill/>
        </p:spPr>
        <p:txBody>
          <a:bodyPr wrap="square" rtlCol="0">
            <a:spAutoFit/>
          </a:bodyPr>
          <a:lstStyle/>
          <a:p>
            <a:r>
              <a:rPr kumimoji="1" lang="ja-JP" altLang="en-US" dirty="0"/>
              <a:t>処分義務あり、</a:t>
            </a:r>
            <a:endParaRPr kumimoji="1" lang="en-US" altLang="ja-JP" dirty="0"/>
          </a:p>
          <a:p>
            <a:r>
              <a:rPr kumimoji="1" lang="ja-JP" altLang="en-US" dirty="0"/>
              <a:t>処分コストが高い</a:t>
            </a:r>
          </a:p>
        </p:txBody>
      </p:sp>
      <p:sp>
        <p:nvSpPr>
          <p:cNvPr id="23" name="テキスト ボックス 22">
            <a:extLst>
              <a:ext uri="{FF2B5EF4-FFF2-40B4-BE49-F238E27FC236}">
                <a16:creationId xmlns:a16="http://schemas.microsoft.com/office/drawing/2014/main" id="{4061F82F-A16A-FE98-06F8-AD32A44A056A}"/>
              </a:ext>
            </a:extLst>
          </p:cNvPr>
          <p:cNvSpPr txBox="1"/>
          <p:nvPr/>
        </p:nvSpPr>
        <p:spPr>
          <a:xfrm>
            <a:off x="5518288" y="1678572"/>
            <a:ext cx="2518510" cy="646331"/>
          </a:xfrm>
          <a:prstGeom prst="rect">
            <a:avLst/>
          </a:prstGeom>
          <a:noFill/>
        </p:spPr>
        <p:txBody>
          <a:bodyPr wrap="square" rtlCol="0">
            <a:spAutoFit/>
          </a:bodyPr>
          <a:lstStyle/>
          <a:p>
            <a:r>
              <a:rPr kumimoji="1" lang="ja-JP" altLang="en-US" dirty="0"/>
              <a:t>処分義務なし、</a:t>
            </a:r>
            <a:endParaRPr kumimoji="1" lang="en-US" altLang="ja-JP" dirty="0"/>
          </a:p>
          <a:p>
            <a:r>
              <a:rPr kumimoji="1" lang="ja-JP" altLang="en-US" dirty="0"/>
              <a:t>収集コストが高い</a:t>
            </a:r>
          </a:p>
        </p:txBody>
      </p:sp>
      <p:sp>
        <p:nvSpPr>
          <p:cNvPr id="24" name="テキスト ボックス 23">
            <a:extLst>
              <a:ext uri="{FF2B5EF4-FFF2-40B4-BE49-F238E27FC236}">
                <a16:creationId xmlns:a16="http://schemas.microsoft.com/office/drawing/2014/main" id="{9153209A-0DA0-C157-1911-CAAAC38A7918}"/>
              </a:ext>
            </a:extLst>
          </p:cNvPr>
          <p:cNvSpPr txBox="1"/>
          <p:nvPr/>
        </p:nvSpPr>
        <p:spPr>
          <a:xfrm>
            <a:off x="8879874" y="1678572"/>
            <a:ext cx="2518510" cy="646331"/>
          </a:xfrm>
          <a:prstGeom prst="rect">
            <a:avLst/>
          </a:prstGeom>
          <a:noFill/>
        </p:spPr>
        <p:txBody>
          <a:bodyPr wrap="square" rtlCol="0">
            <a:spAutoFit/>
          </a:bodyPr>
          <a:lstStyle/>
          <a:p>
            <a:r>
              <a:rPr kumimoji="1" lang="ja-JP" altLang="en-US" dirty="0"/>
              <a:t>エネルギー利用を目的に栽培</a:t>
            </a:r>
          </a:p>
        </p:txBody>
      </p:sp>
      <p:sp>
        <p:nvSpPr>
          <p:cNvPr id="27" name="正方形/長方形 26">
            <a:extLst>
              <a:ext uri="{FF2B5EF4-FFF2-40B4-BE49-F238E27FC236}">
                <a16:creationId xmlns:a16="http://schemas.microsoft.com/office/drawing/2014/main" id="{FEE387B8-94B3-B120-BE2B-54F3C1572AC3}"/>
              </a:ext>
            </a:extLst>
          </p:cNvPr>
          <p:cNvSpPr/>
          <p:nvPr/>
        </p:nvSpPr>
        <p:spPr>
          <a:xfrm>
            <a:off x="178062" y="1798605"/>
            <a:ext cx="1728836"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特徴</a:t>
            </a:r>
          </a:p>
        </p:txBody>
      </p:sp>
      <p:sp>
        <p:nvSpPr>
          <p:cNvPr id="28" name="正方形/長方形 27">
            <a:extLst>
              <a:ext uri="{FF2B5EF4-FFF2-40B4-BE49-F238E27FC236}">
                <a16:creationId xmlns:a16="http://schemas.microsoft.com/office/drawing/2014/main" id="{42CA9D9E-A7C6-0170-F3DF-0D0AD0F20249}"/>
              </a:ext>
            </a:extLst>
          </p:cNvPr>
          <p:cNvSpPr/>
          <p:nvPr/>
        </p:nvSpPr>
        <p:spPr>
          <a:xfrm>
            <a:off x="193983" y="2669124"/>
            <a:ext cx="423518" cy="299964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代表例</a:t>
            </a:r>
          </a:p>
        </p:txBody>
      </p:sp>
      <p:sp>
        <p:nvSpPr>
          <p:cNvPr id="29" name="テキスト ボックス 28">
            <a:extLst>
              <a:ext uri="{FF2B5EF4-FFF2-40B4-BE49-F238E27FC236}">
                <a16:creationId xmlns:a16="http://schemas.microsoft.com/office/drawing/2014/main" id="{1F4B2947-34E6-546F-34EC-DCCEAA70B21F}"/>
              </a:ext>
            </a:extLst>
          </p:cNvPr>
          <p:cNvSpPr txBox="1"/>
          <p:nvPr/>
        </p:nvSpPr>
        <p:spPr>
          <a:xfrm>
            <a:off x="6401891" y="5802801"/>
            <a:ext cx="55218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※NEDO </a:t>
            </a:r>
            <a:r>
              <a:rPr kumimoji="1" lang="ja-JP" altLang="en-US" dirty="0"/>
              <a:t>再生可能エネルギー技術白書 第</a:t>
            </a:r>
            <a:r>
              <a:rPr kumimoji="1" lang="en-US" altLang="ja-JP" dirty="0"/>
              <a:t>2</a:t>
            </a:r>
            <a:r>
              <a:rPr kumimoji="1" lang="ja-JP" altLang="en-US" dirty="0"/>
              <a:t>版 </a:t>
            </a:r>
            <a:r>
              <a:rPr kumimoji="1" lang="en-US" altLang="ja-JP" dirty="0"/>
              <a:t>(2014)</a:t>
            </a:r>
            <a:endParaRPr kumimoji="1" lang="ja-JP" altLang="en-US" dirty="0"/>
          </a:p>
        </p:txBody>
      </p:sp>
    </p:spTree>
    <p:extLst>
      <p:ext uri="{BB962C8B-B14F-4D97-AF65-F5344CB8AC3E}">
        <p14:creationId xmlns:p14="http://schemas.microsoft.com/office/powerpoint/2010/main" val="1944795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酵素糖化法による糖化工程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4" name="図 3">
            <a:extLst>
              <a:ext uri="{FF2B5EF4-FFF2-40B4-BE49-F238E27FC236}">
                <a16:creationId xmlns:a16="http://schemas.microsoft.com/office/drawing/2014/main" id="{9C8B1E99-DD4B-4F47-9169-618BD74BFB76}"/>
              </a:ext>
            </a:extLst>
          </p:cNvPr>
          <p:cNvPicPr>
            <a:picLocks noChangeAspect="1"/>
          </p:cNvPicPr>
          <p:nvPr/>
        </p:nvPicPr>
        <p:blipFill>
          <a:blip r:embed="rId3"/>
          <a:stretch>
            <a:fillRect/>
          </a:stretch>
        </p:blipFill>
        <p:spPr>
          <a:xfrm>
            <a:off x="4884660" y="803103"/>
            <a:ext cx="4228067" cy="5251793"/>
          </a:xfrm>
          <a:prstGeom prst="rect">
            <a:avLst/>
          </a:prstGeom>
        </p:spPr>
      </p:pic>
    </p:spTree>
    <p:extLst>
      <p:ext uri="{BB962C8B-B14F-4D97-AF65-F5344CB8AC3E}">
        <p14:creationId xmlns:p14="http://schemas.microsoft.com/office/powerpoint/2010/main" val="292577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19</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lang="ja-JP" altLang="en-US" sz="2800" dirty="0"/>
              <a:t>人工酵素設計チーム 来期予算案</a:t>
            </a:r>
            <a:endParaRPr kumimoji="1" lang="en-US" altLang="ja-JP" sz="2800" dirty="0"/>
          </a:p>
          <a:p>
            <a:pPr marL="709613" lvl="1" indent="-457200"/>
            <a:r>
              <a:rPr kumimoji="1" lang="ja-JP" altLang="en-US" sz="2400" dirty="0"/>
              <a:t>今期レビューと来期予算計画を提出した。</a:t>
            </a:r>
            <a:endParaRPr lang="en-US" altLang="ja-JP" sz="2400" dirty="0"/>
          </a:p>
          <a:p>
            <a:pPr marL="457200" indent="-457200"/>
            <a:r>
              <a:rPr kumimoji="1" lang="ja-JP" altLang="en-US" sz="2800" dirty="0"/>
              <a:t>調査活動</a:t>
            </a:r>
            <a:endParaRPr kumimoji="1" lang="en-US" altLang="ja-JP" sz="2800" dirty="0"/>
          </a:p>
          <a:p>
            <a:pPr marL="709613" lvl="1" indent="-457200"/>
            <a:r>
              <a:rPr kumimoji="1" lang="ja-JP" altLang="en-US" sz="2400" dirty="0"/>
              <a:t>キーワード設定し、文献調査を開始した。</a:t>
            </a:r>
            <a:endParaRPr kumimoji="1" lang="en-US" altLang="ja-JP" sz="2400" dirty="0"/>
          </a:p>
        </p:txBody>
      </p:sp>
    </p:spTree>
    <p:extLst>
      <p:ext uri="{BB962C8B-B14F-4D97-AF65-F5344CB8AC3E}">
        <p14:creationId xmlns:p14="http://schemas.microsoft.com/office/powerpoint/2010/main" val="319413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98B7215E-1959-461A-BAE4-FCE7CF8C31A8}"/>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FY22</a:t>
            </a:r>
            <a:r>
              <a:rPr lang="ja-JP" altLang="en-US" dirty="0"/>
              <a:t>下期業務計画</a:t>
            </a:r>
          </a:p>
        </p:txBody>
      </p:sp>
      <p:sp>
        <p:nvSpPr>
          <p:cNvPr id="58" name="テキスト ボックス 57">
            <a:extLst>
              <a:ext uri="{FF2B5EF4-FFF2-40B4-BE49-F238E27FC236}">
                <a16:creationId xmlns:a16="http://schemas.microsoft.com/office/drawing/2014/main" id="{DEAC36EC-C164-445E-ACE0-D3CC6C716A5C}"/>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graphicFrame>
        <p:nvGraphicFramePr>
          <p:cNvPr id="59" name="表 58">
            <a:extLst>
              <a:ext uri="{FF2B5EF4-FFF2-40B4-BE49-F238E27FC236}">
                <a16:creationId xmlns:a16="http://schemas.microsoft.com/office/drawing/2014/main" id="{91893937-585E-4FBB-B0B9-56FA31294A04}"/>
              </a:ext>
            </a:extLst>
          </p:cNvPr>
          <p:cNvGraphicFramePr>
            <a:graphicFrameLocks noGrp="1"/>
          </p:cNvGraphicFramePr>
          <p:nvPr>
            <p:extLst>
              <p:ext uri="{D42A27DB-BD31-4B8C-83A1-F6EECF244321}">
                <p14:modId xmlns:p14="http://schemas.microsoft.com/office/powerpoint/2010/main" val="1197356222"/>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79" name="直線矢印コネクタ 78">
            <a:extLst>
              <a:ext uri="{FF2B5EF4-FFF2-40B4-BE49-F238E27FC236}">
                <a16:creationId xmlns:a16="http://schemas.microsoft.com/office/drawing/2014/main" id="{FC326BC7-E39B-4B46-B9C9-2F66F1399AA2}"/>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0" name="テキスト ボックス 79">
            <a:extLst>
              <a:ext uri="{FF2B5EF4-FFF2-40B4-BE49-F238E27FC236}">
                <a16:creationId xmlns:a16="http://schemas.microsoft.com/office/drawing/2014/main" id="{880B2AFF-43CD-4E6C-AADE-E9F496F0BFA5}"/>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83" name="星: 5 pt 82">
            <a:extLst>
              <a:ext uri="{FF2B5EF4-FFF2-40B4-BE49-F238E27FC236}">
                <a16:creationId xmlns:a16="http://schemas.microsoft.com/office/drawing/2014/main" id="{A8891581-F5CA-442F-A7FB-8742ED1AB05F}"/>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4" name="直線コネクタ 83">
            <a:extLst>
              <a:ext uri="{FF2B5EF4-FFF2-40B4-BE49-F238E27FC236}">
                <a16:creationId xmlns:a16="http://schemas.microsoft.com/office/drawing/2014/main" id="{9FBCCDF6-5833-491C-9BFB-CF56246707E7}"/>
              </a:ext>
            </a:extLst>
          </p:cNvPr>
          <p:cNvCxnSpPr>
            <a:cxnSpLocks/>
          </p:cNvCxnSpPr>
          <p:nvPr/>
        </p:nvCxnSpPr>
        <p:spPr>
          <a:xfrm>
            <a:off x="76334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A137B4DB-4741-4626-8D21-DE88FCE6F18E}"/>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6" name="テキスト ボックス 85">
            <a:extLst>
              <a:ext uri="{FF2B5EF4-FFF2-40B4-BE49-F238E27FC236}">
                <a16:creationId xmlns:a16="http://schemas.microsoft.com/office/drawing/2014/main" id="{D2740356-2EC8-4567-9A8F-6D40F3D5A476}"/>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87" name="テキスト ボックス 86">
            <a:extLst>
              <a:ext uri="{FF2B5EF4-FFF2-40B4-BE49-F238E27FC236}">
                <a16:creationId xmlns:a16="http://schemas.microsoft.com/office/drawing/2014/main" id="{1443E810-48F8-4DC2-AD1A-3CF0F8939F6F}"/>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88" name="直線矢印コネクタ 87">
            <a:extLst>
              <a:ext uri="{FF2B5EF4-FFF2-40B4-BE49-F238E27FC236}">
                <a16:creationId xmlns:a16="http://schemas.microsoft.com/office/drawing/2014/main" id="{A0D19BB0-3310-4649-870E-A730535A9CA9}"/>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9" name="テキスト ボックス 88">
            <a:extLst>
              <a:ext uri="{FF2B5EF4-FFF2-40B4-BE49-F238E27FC236}">
                <a16:creationId xmlns:a16="http://schemas.microsoft.com/office/drawing/2014/main" id="{56B080BB-B15B-4979-A3A4-B8DDF0F1DB33}"/>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90" name="星: 5 pt 89">
            <a:extLst>
              <a:ext uri="{FF2B5EF4-FFF2-40B4-BE49-F238E27FC236}">
                <a16:creationId xmlns:a16="http://schemas.microsoft.com/office/drawing/2014/main" id="{3A0C9F67-D36F-4FC4-8041-FADBF9599E65}"/>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E1BC07B-933F-4A91-8205-18675BF04B14}"/>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92" name="テキスト ボックス 91">
            <a:extLst>
              <a:ext uri="{FF2B5EF4-FFF2-40B4-BE49-F238E27FC236}">
                <a16:creationId xmlns:a16="http://schemas.microsoft.com/office/drawing/2014/main" id="{B1F0263B-EC7A-4C85-B08E-237961EA01A1}"/>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93" name="星: 5 pt 92">
            <a:extLst>
              <a:ext uri="{FF2B5EF4-FFF2-40B4-BE49-F238E27FC236}">
                <a16:creationId xmlns:a16="http://schemas.microsoft.com/office/drawing/2014/main" id="{60B8CC1F-C1E1-401E-AE38-13A1BFA7213C}"/>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437379E-8392-4939-BAE1-8E4FDA9422B9}"/>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95" name="直線矢印コネクタ 94">
            <a:extLst>
              <a:ext uri="{FF2B5EF4-FFF2-40B4-BE49-F238E27FC236}">
                <a16:creationId xmlns:a16="http://schemas.microsoft.com/office/drawing/2014/main" id="{D436D0F1-097E-4531-8CEC-C06A0E534045}"/>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9FC29429-096D-4DB8-A0CD-DCEFEACC7EE4}"/>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97" name="直線矢印コネクタ 96">
            <a:extLst>
              <a:ext uri="{FF2B5EF4-FFF2-40B4-BE49-F238E27FC236}">
                <a16:creationId xmlns:a16="http://schemas.microsoft.com/office/drawing/2014/main" id="{FC93E0E9-E32A-4C52-BA88-291BA1DC90D9}"/>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8" name="直線矢印コネクタ 97">
            <a:extLst>
              <a:ext uri="{FF2B5EF4-FFF2-40B4-BE49-F238E27FC236}">
                <a16:creationId xmlns:a16="http://schemas.microsoft.com/office/drawing/2014/main" id="{D28D2FB8-828C-4066-AABE-6E481EE89B4A}"/>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0" name="テキスト ボックス 99">
            <a:extLst>
              <a:ext uri="{FF2B5EF4-FFF2-40B4-BE49-F238E27FC236}">
                <a16:creationId xmlns:a16="http://schemas.microsoft.com/office/drawing/2014/main" id="{032A7B32-35DA-4A2D-871F-574BCC76127B}"/>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101" name="直線矢印コネクタ 100">
            <a:extLst>
              <a:ext uri="{FF2B5EF4-FFF2-40B4-BE49-F238E27FC236}">
                <a16:creationId xmlns:a16="http://schemas.microsoft.com/office/drawing/2014/main" id="{7EBCE3C8-D073-430B-9516-C4BDA66027B6}"/>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5" name="テキスト ボックス 104">
            <a:extLst>
              <a:ext uri="{FF2B5EF4-FFF2-40B4-BE49-F238E27FC236}">
                <a16:creationId xmlns:a16="http://schemas.microsoft.com/office/drawing/2014/main" id="{15EE2454-8F89-4A3F-86A2-D6FFFF1DC2C8}"/>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106" name="直線矢印コネクタ 105">
            <a:extLst>
              <a:ext uri="{FF2B5EF4-FFF2-40B4-BE49-F238E27FC236}">
                <a16:creationId xmlns:a16="http://schemas.microsoft.com/office/drawing/2014/main" id="{AAE39BFC-A35E-4F0F-B74F-40CE8A33EADB}"/>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7" name="テキスト ボックス 106">
            <a:extLst>
              <a:ext uri="{FF2B5EF4-FFF2-40B4-BE49-F238E27FC236}">
                <a16:creationId xmlns:a16="http://schemas.microsoft.com/office/drawing/2014/main" id="{1D96C178-E027-4F85-8E82-978FE89490D8}"/>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108" name="テキスト ボックス 107">
            <a:extLst>
              <a:ext uri="{FF2B5EF4-FFF2-40B4-BE49-F238E27FC236}">
                <a16:creationId xmlns:a16="http://schemas.microsoft.com/office/drawing/2014/main" id="{20EF460C-1846-42D2-A50E-EEC139392CE0}"/>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109" name="直線矢印コネクタ 108">
            <a:extLst>
              <a:ext uri="{FF2B5EF4-FFF2-40B4-BE49-F238E27FC236}">
                <a16:creationId xmlns:a16="http://schemas.microsoft.com/office/drawing/2014/main" id="{E0D6B79C-EBA9-40A4-B597-B26D50D305F7}"/>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0" name="テキスト ボックス 109">
            <a:extLst>
              <a:ext uri="{FF2B5EF4-FFF2-40B4-BE49-F238E27FC236}">
                <a16:creationId xmlns:a16="http://schemas.microsoft.com/office/drawing/2014/main" id="{C8279C17-08A4-4C56-BB33-E64008F7891C}"/>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111" name="直線矢印コネクタ 110">
            <a:extLst>
              <a:ext uri="{FF2B5EF4-FFF2-40B4-BE49-F238E27FC236}">
                <a16:creationId xmlns:a16="http://schemas.microsoft.com/office/drawing/2014/main" id="{F0EAD5F8-BEC0-4B51-9279-5FE1847C8E29}"/>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2" name="テキスト ボックス 111">
            <a:extLst>
              <a:ext uri="{FF2B5EF4-FFF2-40B4-BE49-F238E27FC236}">
                <a16:creationId xmlns:a16="http://schemas.microsoft.com/office/drawing/2014/main" id="{C344789C-0C01-4CA9-AA53-6E913DEFFB84}"/>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113" name="星: 5 pt 112">
            <a:extLst>
              <a:ext uri="{FF2B5EF4-FFF2-40B4-BE49-F238E27FC236}">
                <a16:creationId xmlns:a16="http://schemas.microsoft.com/office/drawing/2014/main" id="{AACC104D-9FB8-48DF-B3F2-C94DFF2F777D}"/>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19399647-C087-4B72-95AD-D76C4CD98321}"/>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5" name="星: 5 pt 114">
            <a:extLst>
              <a:ext uri="{FF2B5EF4-FFF2-40B4-BE49-F238E27FC236}">
                <a16:creationId xmlns:a16="http://schemas.microsoft.com/office/drawing/2014/main" id="{DAF47457-C743-4DB5-9568-E37B7F0910BE}"/>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0F63ED7F-A1E9-4807-A3AB-81F64714993F}"/>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7" name="テキスト ボックス 116">
            <a:extLst>
              <a:ext uri="{FF2B5EF4-FFF2-40B4-BE49-F238E27FC236}">
                <a16:creationId xmlns:a16="http://schemas.microsoft.com/office/drawing/2014/main" id="{9CAEE1BC-014C-4A0B-A681-AFFA2EF115A6}"/>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118" name="直線矢印コネクタ 117">
            <a:extLst>
              <a:ext uri="{FF2B5EF4-FFF2-40B4-BE49-F238E27FC236}">
                <a16:creationId xmlns:a16="http://schemas.microsoft.com/office/drawing/2014/main" id="{F8A3476E-C6E3-4051-A6AF-2CD91064888C}"/>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9" name="星: 5 pt 118">
            <a:extLst>
              <a:ext uri="{FF2B5EF4-FFF2-40B4-BE49-F238E27FC236}">
                <a16:creationId xmlns:a16="http://schemas.microsoft.com/office/drawing/2014/main" id="{FDB6878C-9B83-4535-882E-A2D4FA74C508}"/>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a:extLst>
              <a:ext uri="{FF2B5EF4-FFF2-40B4-BE49-F238E27FC236}">
                <a16:creationId xmlns:a16="http://schemas.microsoft.com/office/drawing/2014/main" id="{E4ABEA2E-1597-440B-B960-E713489180FC}"/>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21" name="テキスト ボックス 120">
            <a:extLst>
              <a:ext uri="{FF2B5EF4-FFF2-40B4-BE49-F238E27FC236}">
                <a16:creationId xmlns:a16="http://schemas.microsoft.com/office/drawing/2014/main" id="{230999D1-F26F-42A4-B7CB-151A983FE5C1}"/>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122" name="テキスト ボックス 121">
            <a:extLst>
              <a:ext uri="{FF2B5EF4-FFF2-40B4-BE49-F238E27FC236}">
                <a16:creationId xmlns:a16="http://schemas.microsoft.com/office/drawing/2014/main" id="{34E50D66-AC16-4BA4-95A5-D625AA58AF35}"/>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123" name="テキスト ボックス 122">
            <a:extLst>
              <a:ext uri="{FF2B5EF4-FFF2-40B4-BE49-F238E27FC236}">
                <a16:creationId xmlns:a16="http://schemas.microsoft.com/office/drawing/2014/main" id="{F6731E79-FC46-4809-A7D5-8990F659D603}"/>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124" name="直線矢印コネクタ 123">
            <a:extLst>
              <a:ext uri="{FF2B5EF4-FFF2-40B4-BE49-F238E27FC236}">
                <a16:creationId xmlns:a16="http://schemas.microsoft.com/office/drawing/2014/main" id="{37539DC2-3565-4477-80DB-1A7F5F5A012D}"/>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5" name="直線矢印コネクタ 124">
            <a:extLst>
              <a:ext uri="{FF2B5EF4-FFF2-40B4-BE49-F238E27FC236}">
                <a16:creationId xmlns:a16="http://schemas.microsoft.com/office/drawing/2014/main" id="{69C901B4-3B97-4736-AD57-DC9FEA727C40}"/>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6" name="テキスト ボックス 125">
            <a:extLst>
              <a:ext uri="{FF2B5EF4-FFF2-40B4-BE49-F238E27FC236}">
                <a16:creationId xmlns:a16="http://schemas.microsoft.com/office/drawing/2014/main" id="{3D21755F-B1D3-4F61-8C30-54E3C678A472}"/>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127" name="星: 5 pt 126">
            <a:extLst>
              <a:ext uri="{FF2B5EF4-FFF2-40B4-BE49-F238E27FC236}">
                <a16:creationId xmlns:a16="http://schemas.microsoft.com/office/drawing/2014/main" id="{DBF5C611-3E83-4259-86D6-F6BBFEA598C0}"/>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テキスト ボックス 127">
            <a:extLst>
              <a:ext uri="{FF2B5EF4-FFF2-40B4-BE49-F238E27FC236}">
                <a16:creationId xmlns:a16="http://schemas.microsoft.com/office/drawing/2014/main" id="{76BC17A3-C9B0-4315-B947-EAC86A0CAFE8}"/>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129" name="直線矢印コネクタ 128">
            <a:extLst>
              <a:ext uri="{FF2B5EF4-FFF2-40B4-BE49-F238E27FC236}">
                <a16:creationId xmlns:a16="http://schemas.microsoft.com/office/drawing/2014/main" id="{2D7C37FA-186C-401C-B7FA-1512176588C5}"/>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30" name="テキスト ボックス 129">
            <a:extLst>
              <a:ext uri="{FF2B5EF4-FFF2-40B4-BE49-F238E27FC236}">
                <a16:creationId xmlns:a16="http://schemas.microsoft.com/office/drawing/2014/main" id="{D82B30DF-2C3C-4C77-902B-D628DEE3A71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131" name="テキスト ボックス 130">
            <a:extLst>
              <a:ext uri="{FF2B5EF4-FFF2-40B4-BE49-F238E27FC236}">
                <a16:creationId xmlns:a16="http://schemas.microsoft.com/office/drawing/2014/main" id="{8A16956D-7829-4947-BB4A-93E7D0E714F1}"/>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2" name="テキスト ボックス 131">
            <a:extLst>
              <a:ext uri="{FF2B5EF4-FFF2-40B4-BE49-F238E27FC236}">
                <a16:creationId xmlns:a16="http://schemas.microsoft.com/office/drawing/2014/main" id="{A73E6574-8E86-49D1-AC14-458146BEB6DB}"/>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3" name="テキスト ボックス 132">
            <a:extLst>
              <a:ext uri="{FF2B5EF4-FFF2-40B4-BE49-F238E27FC236}">
                <a16:creationId xmlns:a16="http://schemas.microsoft.com/office/drawing/2014/main" id="{5FE4CFAB-27CE-4758-9F42-4ACB7EE965E5}"/>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134" name="テキスト ボックス 133">
            <a:extLst>
              <a:ext uri="{FF2B5EF4-FFF2-40B4-BE49-F238E27FC236}">
                <a16:creationId xmlns:a16="http://schemas.microsoft.com/office/drawing/2014/main" id="{4770CCF2-CADF-48D8-BFA1-FD4B87149B8B}"/>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135" name="星: 5 pt 134">
            <a:extLst>
              <a:ext uri="{FF2B5EF4-FFF2-40B4-BE49-F238E27FC236}">
                <a16:creationId xmlns:a16="http://schemas.microsoft.com/office/drawing/2014/main" id="{BD1F0D96-07A0-4BFE-AA47-471521737DE5}"/>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6" name="テキスト ボックス 135">
            <a:extLst>
              <a:ext uri="{FF2B5EF4-FFF2-40B4-BE49-F238E27FC236}">
                <a16:creationId xmlns:a16="http://schemas.microsoft.com/office/drawing/2014/main" id="{C20CA1C1-6E96-42EC-94D1-1673BC851612}"/>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137" name="テキスト ボックス 136">
            <a:extLst>
              <a:ext uri="{FF2B5EF4-FFF2-40B4-BE49-F238E27FC236}">
                <a16:creationId xmlns:a16="http://schemas.microsoft.com/office/drawing/2014/main" id="{B6D70226-2757-4915-B7DC-ACE4638A2F3D}"/>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糖化工程改善・セルラーゼ製剤のための技術調査</a:t>
            </a:r>
            <a:endParaRPr lang="en-US" altLang="ja-JP" sz="2400" dirty="0">
              <a:solidFill>
                <a:schemeClr val="accent1"/>
              </a:solidFill>
            </a:endParaRP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③ー１のフォーカス領域</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D7AE27E1-2E19-4958-8074-2D1EAFFF3418}"/>
              </a:ext>
            </a:extLst>
          </p:cNvPr>
          <p:cNvSpPr/>
          <p:nvPr/>
        </p:nvSpPr>
        <p:spPr>
          <a:xfrm>
            <a:off x="4591882" y="1842418"/>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バイオマス由来の製造プロセス</a:t>
            </a:r>
          </a:p>
        </p:txBody>
      </p:sp>
      <p:sp>
        <p:nvSpPr>
          <p:cNvPr id="13" name="正方形/長方形 12">
            <a:extLst>
              <a:ext uri="{FF2B5EF4-FFF2-40B4-BE49-F238E27FC236}">
                <a16:creationId xmlns:a16="http://schemas.microsoft.com/office/drawing/2014/main" id="{E8396377-8E57-401C-89A7-EEECCB7AE5FA}"/>
              </a:ext>
            </a:extLst>
          </p:cNvPr>
          <p:cNvSpPr/>
          <p:nvPr/>
        </p:nvSpPr>
        <p:spPr>
          <a:xfrm>
            <a:off x="3266613" y="2736990"/>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酵素糖化工程</a:t>
            </a:r>
          </a:p>
        </p:txBody>
      </p:sp>
      <p:sp>
        <p:nvSpPr>
          <p:cNvPr id="14" name="正方形/長方形 13">
            <a:extLst>
              <a:ext uri="{FF2B5EF4-FFF2-40B4-BE49-F238E27FC236}">
                <a16:creationId xmlns:a16="http://schemas.microsoft.com/office/drawing/2014/main" id="{7FDDED58-1586-407C-8529-07B4EEC00AEC}"/>
              </a:ext>
            </a:extLst>
          </p:cNvPr>
          <p:cNvSpPr/>
          <p:nvPr/>
        </p:nvSpPr>
        <p:spPr>
          <a:xfrm>
            <a:off x="1098663" y="3703432"/>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セルラーゼ製剤</a:t>
            </a:r>
          </a:p>
        </p:txBody>
      </p:sp>
      <p:sp>
        <p:nvSpPr>
          <p:cNvPr id="16" name="正方形/長方形 15">
            <a:extLst>
              <a:ext uri="{FF2B5EF4-FFF2-40B4-BE49-F238E27FC236}">
                <a16:creationId xmlns:a16="http://schemas.microsoft.com/office/drawing/2014/main" id="{D17747F3-3734-4144-A658-AEC2B53CA6C5}"/>
              </a:ext>
            </a:extLst>
          </p:cNvPr>
          <p:cNvSpPr/>
          <p:nvPr/>
        </p:nvSpPr>
        <p:spPr>
          <a:xfrm>
            <a:off x="7400925" y="2736990"/>
            <a:ext cx="1342684" cy="40626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CBP</a:t>
            </a:r>
            <a:endParaRPr kumimoji="1" lang="ja-JP" altLang="en-US" sz="2000" dirty="0">
              <a:solidFill>
                <a:schemeClr val="bg1"/>
              </a:solidFill>
            </a:endParaRPr>
          </a:p>
        </p:txBody>
      </p:sp>
      <p:cxnSp>
        <p:nvCxnSpPr>
          <p:cNvPr id="17" name="直線コネクタ 16">
            <a:extLst>
              <a:ext uri="{FF2B5EF4-FFF2-40B4-BE49-F238E27FC236}">
                <a16:creationId xmlns:a16="http://schemas.microsoft.com/office/drawing/2014/main" id="{FE8AFCFD-A448-4A14-8280-211AE8D69E8B}"/>
              </a:ext>
            </a:extLst>
          </p:cNvPr>
          <p:cNvCxnSpPr>
            <a:cxnSpLocks/>
          </p:cNvCxnSpPr>
          <p:nvPr/>
        </p:nvCxnSpPr>
        <p:spPr>
          <a:xfrm flipH="1">
            <a:off x="4217803" y="2248683"/>
            <a:ext cx="2059171" cy="6026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7D8CA3D-BF88-404B-850C-C7D75709BF72}"/>
              </a:ext>
            </a:extLst>
          </p:cNvPr>
          <p:cNvCxnSpPr>
            <a:cxnSpLocks/>
            <a:stCxn id="12" idx="2"/>
            <a:endCxn id="16" idx="0"/>
          </p:cNvCxnSpPr>
          <p:nvPr/>
        </p:nvCxnSpPr>
        <p:spPr>
          <a:xfrm>
            <a:off x="6276975" y="2248683"/>
            <a:ext cx="1795292" cy="4883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A33AD7-9849-411B-9B5C-7D9EBA1F90BA}"/>
              </a:ext>
            </a:extLst>
          </p:cNvPr>
          <p:cNvCxnSpPr>
            <a:cxnSpLocks/>
            <a:stCxn id="41" idx="0"/>
            <a:endCxn id="13" idx="2"/>
          </p:cNvCxnSpPr>
          <p:nvPr/>
        </p:nvCxnSpPr>
        <p:spPr>
          <a:xfrm flipH="1" flipV="1">
            <a:off x="4217804" y="3143255"/>
            <a:ext cx="1941136"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D0D2981-BAD7-470B-9588-2205765BB1C2}"/>
              </a:ext>
            </a:extLst>
          </p:cNvPr>
          <p:cNvCxnSpPr>
            <a:cxnSpLocks/>
            <a:stCxn id="14" idx="0"/>
            <a:endCxn id="13" idx="2"/>
          </p:cNvCxnSpPr>
          <p:nvPr/>
        </p:nvCxnSpPr>
        <p:spPr>
          <a:xfrm flipV="1">
            <a:off x="2630565" y="3143255"/>
            <a:ext cx="1587239"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2CB9CD2-A9C5-41CB-96D7-3C57E83FFF26}"/>
              </a:ext>
            </a:extLst>
          </p:cNvPr>
          <p:cNvSpPr/>
          <p:nvPr/>
        </p:nvSpPr>
        <p:spPr>
          <a:xfrm>
            <a:off x="3212077" y="4996298"/>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特定酵素改変</a:t>
            </a:r>
          </a:p>
        </p:txBody>
      </p:sp>
      <p:cxnSp>
        <p:nvCxnSpPr>
          <p:cNvPr id="32" name="直線コネクタ 31">
            <a:extLst>
              <a:ext uri="{FF2B5EF4-FFF2-40B4-BE49-F238E27FC236}">
                <a16:creationId xmlns:a16="http://schemas.microsoft.com/office/drawing/2014/main" id="{8E2C82E9-5277-4F83-AB3D-CC411FE49A12}"/>
              </a:ext>
            </a:extLst>
          </p:cNvPr>
          <p:cNvCxnSpPr>
            <a:cxnSpLocks/>
            <a:stCxn id="14" idx="2"/>
            <a:endCxn id="31" idx="0"/>
          </p:cNvCxnSpPr>
          <p:nvPr/>
        </p:nvCxnSpPr>
        <p:spPr>
          <a:xfrm>
            <a:off x="2630565" y="4109697"/>
            <a:ext cx="1532703" cy="88660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A20EF3E5-15F9-422E-B34F-284873E064DE}"/>
              </a:ext>
            </a:extLst>
          </p:cNvPr>
          <p:cNvSpPr/>
          <p:nvPr/>
        </p:nvSpPr>
        <p:spPr>
          <a:xfrm>
            <a:off x="5979928" y="4996720"/>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カクテルブレンド比率変更</a:t>
            </a:r>
          </a:p>
        </p:txBody>
      </p:sp>
      <p:sp>
        <p:nvSpPr>
          <p:cNvPr id="37" name="テキスト ボックス 36">
            <a:extLst>
              <a:ext uri="{FF2B5EF4-FFF2-40B4-BE49-F238E27FC236}">
                <a16:creationId xmlns:a16="http://schemas.microsoft.com/office/drawing/2014/main" id="{A58186AF-7FCC-4D28-9B30-5D8297106683}"/>
              </a:ext>
            </a:extLst>
          </p:cNvPr>
          <p:cNvSpPr txBox="1"/>
          <p:nvPr/>
        </p:nvSpPr>
        <p:spPr>
          <a:xfrm>
            <a:off x="3116827" y="5517507"/>
            <a:ext cx="2321948" cy="369332"/>
          </a:xfrm>
          <a:prstGeom prst="rect">
            <a:avLst/>
          </a:prstGeom>
          <a:noFill/>
        </p:spPr>
        <p:txBody>
          <a:bodyPr wrap="square" rtlCol="0">
            <a:spAutoFit/>
          </a:bodyPr>
          <a:lstStyle/>
          <a:p>
            <a:r>
              <a:rPr kumimoji="1" lang="ja-JP" altLang="en-US" dirty="0"/>
              <a:t>非特異的結合の減少</a:t>
            </a:r>
          </a:p>
        </p:txBody>
      </p:sp>
      <p:sp>
        <p:nvSpPr>
          <p:cNvPr id="38" name="テキスト ボックス 37">
            <a:extLst>
              <a:ext uri="{FF2B5EF4-FFF2-40B4-BE49-F238E27FC236}">
                <a16:creationId xmlns:a16="http://schemas.microsoft.com/office/drawing/2014/main" id="{B7BAC338-7F85-4D40-A984-311DB88E5F68}"/>
              </a:ext>
            </a:extLst>
          </p:cNvPr>
          <p:cNvSpPr txBox="1"/>
          <p:nvPr/>
        </p:nvSpPr>
        <p:spPr>
          <a:xfrm>
            <a:off x="3116827" y="5836197"/>
            <a:ext cx="2321948" cy="369332"/>
          </a:xfrm>
          <a:prstGeom prst="rect">
            <a:avLst/>
          </a:prstGeom>
          <a:noFill/>
        </p:spPr>
        <p:txBody>
          <a:bodyPr wrap="square" rtlCol="0">
            <a:spAutoFit/>
          </a:bodyPr>
          <a:lstStyle/>
          <a:p>
            <a:r>
              <a:rPr kumimoji="1" lang="ja-JP" altLang="en-US" dirty="0"/>
              <a:t>分解効率の改善</a:t>
            </a:r>
          </a:p>
        </p:txBody>
      </p:sp>
      <p:sp>
        <p:nvSpPr>
          <p:cNvPr id="39" name="テキスト ボックス 38">
            <a:extLst>
              <a:ext uri="{FF2B5EF4-FFF2-40B4-BE49-F238E27FC236}">
                <a16:creationId xmlns:a16="http://schemas.microsoft.com/office/drawing/2014/main" id="{4D407FD0-AD11-48D3-8945-88091E90EC33}"/>
              </a:ext>
            </a:extLst>
          </p:cNvPr>
          <p:cNvSpPr txBox="1"/>
          <p:nvPr/>
        </p:nvSpPr>
        <p:spPr>
          <a:xfrm>
            <a:off x="6195608" y="5517507"/>
            <a:ext cx="2321948" cy="369332"/>
          </a:xfrm>
          <a:prstGeom prst="rect">
            <a:avLst/>
          </a:prstGeom>
          <a:noFill/>
        </p:spPr>
        <p:txBody>
          <a:bodyPr wrap="square" rtlCol="0">
            <a:spAutoFit/>
          </a:bodyPr>
          <a:lstStyle/>
          <a:p>
            <a:r>
              <a:rPr kumimoji="1" lang="ja-JP" altLang="en-US" dirty="0"/>
              <a:t>分解効率の改善</a:t>
            </a:r>
          </a:p>
        </p:txBody>
      </p:sp>
      <p:sp>
        <p:nvSpPr>
          <p:cNvPr id="41" name="正方形/長方形 40">
            <a:extLst>
              <a:ext uri="{FF2B5EF4-FFF2-40B4-BE49-F238E27FC236}">
                <a16:creationId xmlns:a16="http://schemas.microsoft.com/office/drawing/2014/main" id="{076E9691-483E-4D50-B89E-54FFF53E5A26}"/>
              </a:ext>
            </a:extLst>
          </p:cNvPr>
          <p:cNvSpPr/>
          <p:nvPr/>
        </p:nvSpPr>
        <p:spPr>
          <a:xfrm>
            <a:off x="5107455" y="3703432"/>
            <a:ext cx="2102970" cy="411368"/>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前処理</a:t>
            </a:r>
          </a:p>
        </p:txBody>
      </p:sp>
      <p:cxnSp>
        <p:nvCxnSpPr>
          <p:cNvPr id="45" name="直線コネクタ 44">
            <a:extLst>
              <a:ext uri="{FF2B5EF4-FFF2-40B4-BE49-F238E27FC236}">
                <a16:creationId xmlns:a16="http://schemas.microsoft.com/office/drawing/2014/main" id="{A652F034-D46C-4D08-B5BB-70D45B3C1DF9}"/>
              </a:ext>
            </a:extLst>
          </p:cNvPr>
          <p:cNvCxnSpPr>
            <a:cxnSpLocks/>
            <a:stCxn id="36" idx="0"/>
            <a:endCxn id="14" idx="2"/>
          </p:cNvCxnSpPr>
          <p:nvPr/>
        </p:nvCxnSpPr>
        <p:spPr>
          <a:xfrm flipH="1" flipV="1">
            <a:off x="2630565" y="4109697"/>
            <a:ext cx="4881265" cy="88702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1A578840-4F72-4F73-AFBD-6D1A5D03369F}"/>
              </a:ext>
            </a:extLst>
          </p:cNvPr>
          <p:cNvSpPr/>
          <p:nvPr/>
        </p:nvSpPr>
        <p:spPr>
          <a:xfrm>
            <a:off x="878842" y="3518256"/>
            <a:ext cx="10436858" cy="953642"/>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a:extLst>
              <a:ext uri="{FF2B5EF4-FFF2-40B4-BE49-F238E27FC236}">
                <a16:creationId xmlns:a16="http://schemas.microsoft.com/office/drawing/2014/main" id="{F8E2364B-2C33-4CF5-8825-84FEA77D952B}"/>
              </a:ext>
            </a:extLst>
          </p:cNvPr>
          <p:cNvSpPr/>
          <p:nvPr/>
        </p:nvSpPr>
        <p:spPr>
          <a:xfrm>
            <a:off x="878842" y="4905954"/>
            <a:ext cx="10436858" cy="601384"/>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577DAF06-6B4D-4E90-99B2-63AD9DAAAA51}"/>
              </a:ext>
            </a:extLst>
          </p:cNvPr>
          <p:cNvSpPr txBox="1"/>
          <p:nvPr/>
        </p:nvSpPr>
        <p:spPr>
          <a:xfrm>
            <a:off x="283716" y="3028194"/>
            <a:ext cx="2621409" cy="369332"/>
          </a:xfrm>
          <a:prstGeom prst="rect">
            <a:avLst/>
          </a:prstGeom>
          <a:noFill/>
        </p:spPr>
        <p:txBody>
          <a:bodyPr wrap="square" rtlCol="0">
            <a:spAutoFit/>
          </a:bodyPr>
          <a:lstStyle/>
          <a:p>
            <a:r>
              <a:rPr kumimoji="1" lang="en-US" altLang="ja-JP" b="1" dirty="0"/>
              <a:t>(1) </a:t>
            </a:r>
            <a:r>
              <a:rPr kumimoji="1" lang="ja-JP" altLang="en-US" b="1" dirty="0"/>
              <a:t>酵素糖化工程改善</a:t>
            </a:r>
          </a:p>
        </p:txBody>
      </p:sp>
      <p:sp>
        <p:nvSpPr>
          <p:cNvPr id="53" name="テキスト ボックス 52">
            <a:extLst>
              <a:ext uri="{FF2B5EF4-FFF2-40B4-BE49-F238E27FC236}">
                <a16:creationId xmlns:a16="http://schemas.microsoft.com/office/drawing/2014/main" id="{CD8D6EBA-7C1D-4687-8E8E-E048FA32AFCA}"/>
              </a:ext>
            </a:extLst>
          </p:cNvPr>
          <p:cNvSpPr txBox="1"/>
          <p:nvPr/>
        </p:nvSpPr>
        <p:spPr>
          <a:xfrm>
            <a:off x="290543" y="4523310"/>
            <a:ext cx="2439747" cy="369332"/>
          </a:xfrm>
          <a:prstGeom prst="rect">
            <a:avLst/>
          </a:prstGeom>
          <a:noFill/>
        </p:spPr>
        <p:txBody>
          <a:bodyPr wrap="square" rtlCol="0">
            <a:spAutoFit/>
          </a:bodyPr>
          <a:lstStyle/>
          <a:p>
            <a:r>
              <a:rPr kumimoji="1" lang="en-US" altLang="ja-JP" b="1" dirty="0"/>
              <a:t>(2) </a:t>
            </a:r>
            <a:r>
              <a:rPr kumimoji="1" lang="ja-JP" altLang="en-US" b="1" dirty="0"/>
              <a:t>セルラーゼ製剤改善</a:t>
            </a:r>
          </a:p>
        </p:txBody>
      </p:sp>
      <p:sp>
        <p:nvSpPr>
          <p:cNvPr id="54" name="テキスト ボックス 53">
            <a:extLst>
              <a:ext uri="{FF2B5EF4-FFF2-40B4-BE49-F238E27FC236}">
                <a16:creationId xmlns:a16="http://schemas.microsoft.com/office/drawing/2014/main" id="{0AD7348F-85A2-4435-A63C-717F006F8127}"/>
              </a:ext>
            </a:extLst>
          </p:cNvPr>
          <p:cNvSpPr txBox="1"/>
          <p:nvPr/>
        </p:nvSpPr>
        <p:spPr>
          <a:xfrm>
            <a:off x="4888168" y="4119357"/>
            <a:ext cx="2541543" cy="369332"/>
          </a:xfrm>
          <a:prstGeom prst="rect">
            <a:avLst/>
          </a:prstGeom>
          <a:noFill/>
        </p:spPr>
        <p:txBody>
          <a:bodyPr wrap="square" rtlCol="0">
            <a:spAutoFit/>
          </a:bodyPr>
          <a:lstStyle/>
          <a:p>
            <a:r>
              <a:rPr kumimoji="1" lang="ja-JP" altLang="en-US" dirty="0"/>
              <a:t>水熱・粉砕・薬剤・中和</a:t>
            </a:r>
          </a:p>
        </p:txBody>
      </p:sp>
    </p:spTree>
    <p:extLst>
      <p:ext uri="{BB962C8B-B14F-4D97-AF65-F5344CB8AC3E}">
        <p14:creationId xmlns:p14="http://schemas.microsoft.com/office/powerpoint/2010/main" val="32127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1026" name="Picture 2">
            <a:extLst>
              <a:ext uri="{FF2B5EF4-FFF2-40B4-BE49-F238E27FC236}">
                <a16:creationId xmlns:a16="http://schemas.microsoft.com/office/drawing/2014/main" id="{11094E3E-40CF-4B0B-8935-AD76837BAB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76"/>
          <a:stretch/>
        </p:blipFill>
        <p:spPr bwMode="auto">
          <a:xfrm>
            <a:off x="3633788" y="1722171"/>
            <a:ext cx="4924425" cy="428810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8546306" y="4162464"/>
            <a:ext cx="1014413" cy="369332"/>
          </a:xfrm>
          <a:prstGeom prst="rect">
            <a:avLst/>
          </a:prstGeom>
          <a:noFill/>
        </p:spPr>
        <p:txBody>
          <a:bodyPr wrap="square" rtlCol="0">
            <a:spAutoFit/>
          </a:bodyPr>
          <a:lstStyle/>
          <a:p>
            <a:pPr algn="ctr"/>
            <a:r>
              <a:rPr kumimoji="1" lang="ja-JP" altLang="en-US" b="1" dirty="0"/>
              <a:t>中間体</a:t>
            </a:r>
          </a:p>
        </p:txBody>
      </p:sp>
    </p:spTree>
    <p:extLst>
      <p:ext uri="{BB962C8B-B14F-4D97-AF65-F5344CB8AC3E}">
        <p14:creationId xmlns:p14="http://schemas.microsoft.com/office/powerpoint/2010/main" val="237818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利用形態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6" name="正方形/長方形 5">
            <a:extLst>
              <a:ext uri="{FF2B5EF4-FFF2-40B4-BE49-F238E27FC236}">
                <a16:creationId xmlns:a16="http://schemas.microsoft.com/office/drawing/2014/main" id="{6DDA8FED-BADC-8F4D-778B-838C6B01651C}"/>
              </a:ext>
            </a:extLst>
          </p:cNvPr>
          <p:cNvSpPr/>
          <p:nvPr/>
        </p:nvSpPr>
        <p:spPr>
          <a:xfrm>
            <a:off x="5982843" y="1971580"/>
            <a:ext cx="230188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マテリアル利用</a:t>
            </a:r>
          </a:p>
        </p:txBody>
      </p:sp>
      <p:sp>
        <p:nvSpPr>
          <p:cNvPr id="7" name="正方形/長方形 6">
            <a:extLst>
              <a:ext uri="{FF2B5EF4-FFF2-40B4-BE49-F238E27FC236}">
                <a16:creationId xmlns:a16="http://schemas.microsoft.com/office/drawing/2014/main" id="{D42F769B-EBD2-628D-543D-35540070A928}"/>
              </a:ext>
            </a:extLst>
          </p:cNvPr>
          <p:cNvSpPr/>
          <p:nvPr/>
        </p:nvSpPr>
        <p:spPr>
          <a:xfrm>
            <a:off x="8919281" y="1971579"/>
            <a:ext cx="230188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エネルギー利用</a:t>
            </a:r>
          </a:p>
        </p:txBody>
      </p:sp>
      <p:sp>
        <p:nvSpPr>
          <p:cNvPr id="12" name="テキスト ボックス 11">
            <a:extLst>
              <a:ext uri="{FF2B5EF4-FFF2-40B4-BE49-F238E27FC236}">
                <a16:creationId xmlns:a16="http://schemas.microsoft.com/office/drawing/2014/main" id="{19DD5C56-7402-0F9B-233F-8824BFD9A128}"/>
              </a:ext>
            </a:extLst>
          </p:cNvPr>
          <p:cNvSpPr txBox="1"/>
          <p:nvPr/>
        </p:nvSpPr>
        <p:spPr>
          <a:xfrm>
            <a:off x="5891818" y="2469839"/>
            <a:ext cx="2392907" cy="646331"/>
          </a:xfrm>
          <a:prstGeom prst="rect">
            <a:avLst/>
          </a:prstGeom>
          <a:noFill/>
        </p:spPr>
        <p:txBody>
          <a:bodyPr wrap="square" rtlCol="0">
            <a:spAutoFit/>
          </a:bodyPr>
          <a:lstStyle/>
          <a:p>
            <a:r>
              <a:rPr kumimoji="1" lang="ja-JP" altLang="en-US" b="1" dirty="0"/>
              <a:t>バイオマスを原材料として利用</a:t>
            </a:r>
          </a:p>
        </p:txBody>
      </p:sp>
      <p:sp>
        <p:nvSpPr>
          <p:cNvPr id="14" name="テキスト ボックス 13">
            <a:extLst>
              <a:ext uri="{FF2B5EF4-FFF2-40B4-BE49-F238E27FC236}">
                <a16:creationId xmlns:a16="http://schemas.microsoft.com/office/drawing/2014/main" id="{8B04965F-2C3F-8864-7646-053C2C8C1FD0}"/>
              </a:ext>
            </a:extLst>
          </p:cNvPr>
          <p:cNvSpPr txBox="1"/>
          <p:nvPr/>
        </p:nvSpPr>
        <p:spPr>
          <a:xfrm>
            <a:off x="8691884" y="2481429"/>
            <a:ext cx="2529279" cy="646331"/>
          </a:xfrm>
          <a:prstGeom prst="rect">
            <a:avLst/>
          </a:prstGeom>
          <a:noFill/>
        </p:spPr>
        <p:txBody>
          <a:bodyPr wrap="square" rtlCol="0">
            <a:spAutoFit/>
          </a:bodyPr>
          <a:lstStyle/>
          <a:p>
            <a:r>
              <a:rPr kumimoji="1" lang="ja-JP" altLang="en-US" b="1" dirty="0"/>
              <a:t>バイオマスをエネルギー化・燃料化</a:t>
            </a:r>
          </a:p>
        </p:txBody>
      </p:sp>
      <p:sp>
        <p:nvSpPr>
          <p:cNvPr id="15" name="テキスト ボックス 14">
            <a:extLst>
              <a:ext uri="{FF2B5EF4-FFF2-40B4-BE49-F238E27FC236}">
                <a16:creationId xmlns:a16="http://schemas.microsoft.com/office/drawing/2014/main" id="{3B9816A9-0547-89E3-6D84-D30986995500}"/>
              </a:ext>
            </a:extLst>
          </p:cNvPr>
          <p:cNvSpPr txBox="1"/>
          <p:nvPr/>
        </p:nvSpPr>
        <p:spPr>
          <a:xfrm>
            <a:off x="8573691" y="4944075"/>
            <a:ext cx="2392907" cy="369332"/>
          </a:xfrm>
          <a:prstGeom prst="rect">
            <a:avLst/>
          </a:prstGeom>
          <a:noFill/>
        </p:spPr>
        <p:txBody>
          <a:bodyPr wrap="square" rtlCol="0">
            <a:spAutoFit/>
          </a:bodyPr>
          <a:lstStyle/>
          <a:p>
            <a:r>
              <a:rPr kumimoji="1" lang="ja-JP" altLang="en-US" b="1" dirty="0"/>
              <a:t>バイオマス燃料</a:t>
            </a:r>
          </a:p>
        </p:txBody>
      </p:sp>
      <p:sp>
        <p:nvSpPr>
          <p:cNvPr id="16" name="テキスト ボックス 15">
            <a:extLst>
              <a:ext uri="{FF2B5EF4-FFF2-40B4-BE49-F238E27FC236}">
                <a16:creationId xmlns:a16="http://schemas.microsoft.com/office/drawing/2014/main" id="{86380B7C-A8A4-4912-E0E7-1F57142149D2}"/>
              </a:ext>
            </a:extLst>
          </p:cNvPr>
          <p:cNvSpPr txBox="1"/>
          <p:nvPr/>
        </p:nvSpPr>
        <p:spPr>
          <a:xfrm>
            <a:off x="8553814" y="3458720"/>
            <a:ext cx="3039769" cy="646331"/>
          </a:xfrm>
          <a:prstGeom prst="rect">
            <a:avLst/>
          </a:prstGeom>
          <a:noFill/>
        </p:spPr>
        <p:txBody>
          <a:bodyPr wrap="square" rtlCol="0">
            <a:spAutoFit/>
          </a:bodyPr>
          <a:lstStyle/>
          <a:p>
            <a:r>
              <a:rPr kumimoji="1" lang="ja-JP" altLang="en-US" b="1" dirty="0"/>
              <a:t>直接燃焼</a:t>
            </a:r>
            <a:endParaRPr kumimoji="1" lang="en-US" altLang="ja-JP" b="1" dirty="0"/>
          </a:p>
          <a:p>
            <a:r>
              <a:rPr kumimoji="1" lang="ja-JP" altLang="en-US" b="1" dirty="0"/>
              <a:t>発生するメタンガスを利用</a:t>
            </a:r>
          </a:p>
        </p:txBody>
      </p:sp>
      <p:sp>
        <p:nvSpPr>
          <p:cNvPr id="17" name="テキスト ボックス 16">
            <a:extLst>
              <a:ext uri="{FF2B5EF4-FFF2-40B4-BE49-F238E27FC236}">
                <a16:creationId xmlns:a16="http://schemas.microsoft.com/office/drawing/2014/main" id="{A3322EA4-8A01-1B91-8DDD-D0235215FDEA}"/>
              </a:ext>
            </a:extLst>
          </p:cNvPr>
          <p:cNvSpPr txBox="1"/>
          <p:nvPr/>
        </p:nvSpPr>
        <p:spPr>
          <a:xfrm>
            <a:off x="5823632" y="3472159"/>
            <a:ext cx="2392907" cy="923330"/>
          </a:xfrm>
          <a:prstGeom prst="rect">
            <a:avLst/>
          </a:prstGeom>
          <a:noFill/>
        </p:spPr>
        <p:txBody>
          <a:bodyPr wrap="square" rtlCol="0">
            <a:spAutoFit/>
          </a:bodyPr>
          <a:lstStyle/>
          <a:p>
            <a:r>
              <a:rPr kumimoji="1" lang="ja-JP" altLang="en-US" b="1" dirty="0"/>
              <a:t>直接利用</a:t>
            </a:r>
            <a:endParaRPr kumimoji="1" lang="en-US" altLang="ja-JP" b="1" dirty="0"/>
          </a:p>
          <a:p>
            <a:r>
              <a:rPr kumimoji="1" lang="ja-JP" altLang="en-US" b="1" dirty="0"/>
              <a:t>（堆肥化、飼料化、材料利用）</a:t>
            </a:r>
          </a:p>
        </p:txBody>
      </p:sp>
      <p:sp>
        <p:nvSpPr>
          <p:cNvPr id="18" name="テキスト ボックス 17">
            <a:extLst>
              <a:ext uri="{FF2B5EF4-FFF2-40B4-BE49-F238E27FC236}">
                <a16:creationId xmlns:a16="http://schemas.microsoft.com/office/drawing/2014/main" id="{07892CE4-C4EF-07F0-BAC1-3C186BA6EB28}"/>
              </a:ext>
            </a:extLst>
          </p:cNvPr>
          <p:cNvSpPr txBox="1"/>
          <p:nvPr/>
        </p:nvSpPr>
        <p:spPr>
          <a:xfrm>
            <a:off x="9936482" y="3412553"/>
            <a:ext cx="1350733" cy="369332"/>
          </a:xfrm>
          <a:prstGeom prst="rect">
            <a:avLst/>
          </a:prstGeom>
          <a:noFill/>
        </p:spPr>
        <p:txBody>
          <a:bodyPr wrap="square" rtlCol="0">
            <a:spAutoFit/>
          </a:bodyPr>
          <a:lstStyle/>
          <a:p>
            <a:pPr algn="ctr"/>
            <a:r>
              <a:rPr kumimoji="1" lang="ja-JP" altLang="en-US" dirty="0"/>
              <a:t>進んでいる</a:t>
            </a:r>
          </a:p>
        </p:txBody>
      </p:sp>
      <p:sp>
        <p:nvSpPr>
          <p:cNvPr id="19" name="テキスト ボックス 18">
            <a:extLst>
              <a:ext uri="{FF2B5EF4-FFF2-40B4-BE49-F238E27FC236}">
                <a16:creationId xmlns:a16="http://schemas.microsoft.com/office/drawing/2014/main" id="{4028523D-5A93-A137-036D-304A94A7D2BC}"/>
              </a:ext>
            </a:extLst>
          </p:cNvPr>
          <p:cNvSpPr txBox="1"/>
          <p:nvPr/>
        </p:nvSpPr>
        <p:spPr>
          <a:xfrm>
            <a:off x="5823632" y="4487390"/>
            <a:ext cx="2392907" cy="923330"/>
          </a:xfrm>
          <a:prstGeom prst="rect">
            <a:avLst/>
          </a:prstGeom>
          <a:noFill/>
        </p:spPr>
        <p:txBody>
          <a:bodyPr wrap="square" rtlCol="0">
            <a:spAutoFit/>
          </a:bodyPr>
          <a:lstStyle/>
          <a:p>
            <a:r>
              <a:rPr kumimoji="1" lang="ja-JP" altLang="en-US" b="1" dirty="0"/>
              <a:t>化学製品</a:t>
            </a:r>
            <a:endParaRPr kumimoji="1" lang="en-US" altLang="ja-JP" b="1" dirty="0"/>
          </a:p>
          <a:p>
            <a:r>
              <a:rPr kumimoji="1" lang="ja-JP" altLang="en-US" b="1" dirty="0"/>
              <a:t>（基礎化学原料、バイオプラスチック）</a:t>
            </a:r>
          </a:p>
        </p:txBody>
      </p:sp>
    </p:spTree>
    <p:extLst>
      <p:ext uri="{BB962C8B-B14F-4D97-AF65-F5344CB8AC3E}">
        <p14:creationId xmlns:p14="http://schemas.microsoft.com/office/powerpoint/2010/main" val="371479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カスケード的利用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2" name="テキスト ボックス 11">
            <a:extLst>
              <a:ext uri="{FF2B5EF4-FFF2-40B4-BE49-F238E27FC236}">
                <a16:creationId xmlns:a16="http://schemas.microsoft.com/office/drawing/2014/main" id="{19DD5C56-7402-0F9B-233F-8824BFD9A128}"/>
              </a:ext>
            </a:extLst>
          </p:cNvPr>
          <p:cNvSpPr txBox="1"/>
          <p:nvPr/>
        </p:nvSpPr>
        <p:spPr>
          <a:xfrm>
            <a:off x="517056" y="2733551"/>
            <a:ext cx="2392907" cy="369332"/>
          </a:xfrm>
          <a:prstGeom prst="rect">
            <a:avLst/>
          </a:prstGeom>
          <a:noFill/>
        </p:spPr>
        <p:txBody>
          <a:bodyPr wrap="square" rtlCol="0">
            <a:spAutoFit/>
          </a:bodyPr>
          <a:lstStyle/>
          <a:p>
            <a:r>
              <a:rPr kumimoji="1" lang="ja-JP" altLang="en-US" b="1" dirty="0"/>
              <a:t>付加価値高</a:t>
            </a:r>
          </a:p>
        </p:txBody>
      </p:sp>
      <p:sp>
        <p:nvSpPr>
          <p:cNvPr id="2" name="テキスト ボックス 1">
            <a:extLst>
              <a:ext uri="{FF2B5EF4-FFF2-40B4-BE49-F238E27FC236}">
                <a16:creationId xmlns:a16="http://schemas.microsoft.com/office/drawing/2014/main" id="{EFC8C298-D1F7-998C-89E4-BC910103CCDB}"/>
              </a:ext>
            </a:extLst>
          </p:cNvPr>
          <p:cNvSpPr txBox="1"/>
          <p:nvPr/>
        </p:nvSpPr>
        <p:spPr>
          <a:xfrm>
            <a:off x="517056" y="2726261"/>
            <a:ext cx="2392907" cy="369332"/>
          </a:xfrm>
          <a:prstGeom prst="rect">
            <a:avLst/>
          </a:prstGeom>
          <a:noFill/>
        </p:spPr>
        <p:txBody>
          <a:bodyPr wrap="square" rtlCol="0">
            <a:spAutoFit/>
          </a:bodyPr>
          <a:lstStyle/>
          <a:p>
            <a:r>
              <a:rPr kumimoji="1" lang="ja-JP" altLang="en-US" b="1" dirty="0"/>
              <a:t>付加価値高</a:t>
            </a:r>
          </a:p>
        </p:txBody>
      </p:sp>
      <p:sp>
        <p:nvSpPr>
          <p:cNvPr id="4" name="テキスト ボックス 3">
            <a:extLst>
              <a:ext uri="{FF2B5EF4-FFF2-40B4-BE49-F238E27FC236}">
                <a16:creationId xmlns:a16="http://schemas.microsoft.com/office/drawing/2014/main" id="{7638479E-B4FE-6DCF-102C-5B7B950AE0F3}"/>
              </a:ext>
            </a:extLst>
          </p:cNvPr>
          <p:cNvSpPr txBox="1"/>
          <p:nvPr/>
        </p:nvSpPr>
        <p:spPr>
          <a:xfrm>
            <a:off x="571986" y="5029200"/>
            <a:ext cx="2255882" cy="369332"/>
          </a:xfrm>
          <a:prstGeom prst="rect">
            <a:avLst/>
          </a:prstGeom>
          <a:noFill/>
        </p:spPr>
        <p:txBody>
          <a:bodyPr wrap="square" rtlCol="0">
            <a:spAutoFit/>
          </a:bodyPr>
          <a:lstStyle/>
          <a:p>
            <a:r>
              <a:rPr kumimoji="1" lang="ja-JP" altLang="en-US" b="1" dirty="0"/>
              <a:t>付加価値低</a:t>
            </a:r>
          </a:p>
        </p:txBody>
      </p:sp>
      <p:sp>
        <p:nvSpPr>
          <p:cNvPr id="5" name="テキスト ボックス 4">
            <a:extLst>
              <a:ext uri="{FF2B5EF4-FFF2-40B4-BE49-F238E27FC236}">
                <a16:creationId xmlns:a16="http://schemas.microsoft.com/office/drawing/2014/main" id="{17958545-6096-C539-1D41-4CCB67CB4C2C}"/>
              </a:ext>
            </a:extLst>
          </p:cNvPr>
          <p:cNvSpPr txBox="1"/>
          <p:nvPr/>
        </p:nvSpPr>
        <p:spPr>
          <a:xfrm>
            <a:off x="2676976" y="2686055"/>
            <a:ext cx="2255882" cy="646331"/>
          </a:xfrm>
          <a:prstGeom prst="rect">
            <a:avLst/>
          </a:prstGeom>
          <a:noFill/>
        </p:spPr>
        <p:txBody>
          <a:bodyPr wrap="square" rtlCol="0">
            <a:spAutoFit/>
          </a:bodyPr>
          <a:lstStyle/>
          <a:p>
            <a:r>
              <a:rPr kumimoji="1" lang="ja-JP" altLang="en-US" b="1" dirty="0"/>
              <a:t>精製有価物（医薬品／化成品原料）</a:t>
            </a:r>
          </a:p>
        </p:txBody>
      </p:sp>
      <p:sp>
        <p:nvSpPr>
          <p:cNvPr id="8" name="テキスト ボックス 7">
            <a:extLst>
              <a:ext uri="{FF2B5EF4-FFF2-40B4-BE49-F238E27FC236}">
                <a16:creationId xmlns:a16="http://schemas.microsoft.com/office/drawing/2014/main" id="{9A7F31F6-8473-D860-EF9F-E68BAFCBDC73}"/>
              </a:ext>
            </a:extLst>
          </p:cNvPr>
          <p:cNvSpPr txBox="1"/>
          <p:nvPr/>
        </p:nvSpPr>
        <p:spPr>
          <a:xfrm>
            <a:off x="2676976" y="3309642"/>
            <a:ext cx="2255882" cy="369332"/>
          </a:xfrm>
          <a:prstGeom prst="rect">
            <a:avLst/>
          </a:prstGeom>
          <a:noFill/>
        </p:spPr>
        <p:txBody>
          <a:bodyPr wrap="square" rtlCol="0">
            <a:spAutoFit/>
          </a:bodyPr>
          <a:lstStyle/>
          <a:p>
            <a:r>
              <a:rPr kumimoji="1" lang="ja-JP" altLang="en-US" b="1" dirty="0"/>
              <a:t>食品</a:t>
            </a:r>
          </a:p>
        </p:txBody>
      </p:sp>
      <p:sp>
        <p:nvSpPr>
          <p:cNvPr id="20" name="テキスト ボックス 19">
            <a:extLst>
              <a:ext uri="{FF2B5EF4-FFF2-40B4-BE49-F238E27FC236}">
                <a16:creationId xmlns:a16="http://schemas.microsoft.com/office/drawing/2014/main" id="{C59268C8-C806-CE8C-26B4-33789A8B6C77}"/>
              </a:ext>
            </a:extLst>
          </p:cNvPr>
          <p:cNvSpPr txBox="1"/>
          <p:nvPr/>
        </p:nvSpPr>
        <p:spPr>
          <a:xfrm>
            <a:off x="2676976" y="3723353"/>
            <a:ext cx="2255882" cy="369332"/>
          </a:xfrm>
          <a:prstGeom prst="rect">
            <a:avLst/>
          </a:prstGeom>
          <a:noFill/>
        </p:spPr>
        <p:txBody>
          <a:bodyPr wrap="square" rtlCol="0">
            <a:spAutoFit/>
          </a:bodyPr>
          <a:lstStyle/>
          <a:p>
            <a:r>
              <a:rPr kumimoji="1" lang="ja-JP" altLang="en-US" b="1" dirty="0"/>
              <a:t>繊維</a:t>
            </a:r>
          </a:p>
        </p:txBody>
      </p:sp>
      <p:sp>
        <p:nvSpPr>
          <p:cNvPr id="21" name="テキスト ボックス 20">
            <a:extLst>
              <a:ext uri="{FF2B5EF4-FFF2-40B4-BE49-F238E27FC236}">
                <a16:creationId xmlns:a16="http://schemas.microsoft.com/office/drawing/2014/main" id="{F3FA656D-6869-705D-9977-B994A54498DF}"/>
              </a:ext>
            </a:extLst>
          </p:cNvPr>
          <p:cNvSpPr txBox="1"/>
          <p:nvPr/>
        </p:nvSpPr>
        <p:spPr>
          <a:xfrm>
            <a:off x="2676976" y="4110878"/>
            <a:ext cx="2255882" cy="369332"/>
          </a:xfrm>
          <a:prstGeom prst="rect">
            <a:avLst/>
          </a:prstGeom>
          <a:noFill/>
        </p:spPr>
        <p:txBody>
          <a:bodyPr wrap="square" rtlCol="0">
            <a:spAutoFit/>
          </a:bodyPr>
          <a:lstStyle/>
          <a:p>
            <a:r>
              <a:rPr kumimoji="1" lang="ja-JP" altLang="en-US" b="1" dirty="0"/>
              <a:t>飼料</a:t>
            </a:r>
          </a:p>
        </p:txBody>
      </p:sp>
      <p:sp>
        <p:nvSpPr>
          <p:cNvPr id="22" name="テキスト ボックス 21">
            <a:extLst>
              <a:ext uri="{FF2B5EF4-FFF2-40B4-BE49-F238E27FC236}">
                <a16:creationId xmlns:a16="http://schemas.microsoft.com/office/drawing/2014/main" id="{468FB539-4689-24F2-26E4-4BB893129ACA}"/>
              </a:ext>
            </a:extLst>
          </p:cNvPr>
          <p:cNvSpPr txBox="1"/>
          <p:nvPr/>
        </p:nvSpPr>
        <p:spPr>
          <a:xfrm>
            <a:off x="2676976" y="4498403"/>
            <a:ext cx="2255882" cy="369332"/>
          </a:xfrm>
          <a:prstGeom prst="rect">
            <a:avLst/>
          </a:prstGeom>
          <a:noFill/>
        </p:spPr>
        <p:txBody>
          <a:bodyPr wrap="square" rtlCol="0">
            <a:spAutoFit/>
          </a:bodyPr>
          <a:lstStyle/>
          <a:p>
            <a:r>
              <a:rPr kumimoji="1" lang="ja-JP" altLang="en-US" b="1" dirty="0"/>
              <a:t>肥料</a:t>
            </a:r>
          </a:p>
        </p:txBody>
      </p:sp>
      <p:sp>
        <p:nvSpPr>
          <p:cNvPr id="23" name="テキスト ボックス 22">
            <a:extLst>
              <a:ext uri="{FF2B5EF4-FFF2-40B4-BE49-F238E27FC236}">
                <a16:creationId xmlns:a16="http://schemas.microsoft.com/office/drawing/2014/main" id="{5628B61A-527E-8370-9C23-3C9471CB6821}"/>
              </a:ext>
            </a:extLst>
          </p:cNvPr>
          <p:cNvSpPr txBox="1"/>
          <p:nvPr/>
        </p:nvSpPr>
        <p:spPr>
          <a:xfrm>
            <a:off x="2676976" y="5006456"/>
            <a:ext cx="2255882" cy="369332"/>
          </a:xfrm>
          <a:prstGeom prst="rect">
            <a:avLst/>
          </a:prstGeom>
          <a:noFill/>
        </p:spPr>
        <p:txBody>
          <a:bodyPr wrap="square" rtlCol="0">
            <a:spAutoFit/>
          </a:bodyPr>
          <a:lstStyle/>
          <a:p>
            <a:r>
              <a:rPr kumimoji="1" lang="ja-JP" altLang="en-US" b="1" dirty="0"/>
              <a:t>燃料</a:t>
            </a:r>
          </a:p>
        </p:txBody>
      </p:sp>
      <p:sp>
        <p:nvSpPr>
          <p:cNvPr id="6" name="テキスト ボックス 5">
            <a:extLst>
              <a:ext uri="{FF2B5EF4-FFF2-40B4-BE49-F238E27FC236}">
                <a16:creationId xmlns:a16="http://schemas.microsoft.com/office/drawing/2014/main" id="{1D0A04E0-2497-9477-4995-F4B3FD17FBA4}"/>
              </a:ext>
            </a:extLst>
          </p:cNvPr>
          <p:cNvSpPr txBox="1"/>
          <p:nvPr/>
        </p:nvSpPr>
        <p:spPr>
          <a:xfrm>
            <a:off x="6217118" y="2156542"/>
            <a:ext cx="2255882" cy="1200329"/>
          </a:xfrm>
          <a:prstGeom prst="rect">
            <a:avLst/>
          </a:prstGeom>
          <a:noFill/>
        </p:spPr>
        <p:txBody>
          <a:bodyPr wrap="square" rtlCol="0">
            <a:spAutoFit/>
          </a:bodyPr>
          <a:lstStyle/>
          <a:p>
            <a:r>
              <a:rPr kumimoji="1" lang="ja-JP" altLang="en-US" b="1" dirty="0"/>
              <a:t>バイオマスからの化学品製造分野</a:t>
            </a:r>
            <a:endParaRPr kumimoji="1" lang="en-US" altLang="ja-JP" b="1" dirty="0"/>
          </a:p>
          <a:p>
            <a:r>
              <a:rPr kumimoji="1" lang="ja-JP" altLang="en-US" b="1" dirty="0"/>
              <a:t>バイオマス活用推進基本計画</a:t>
            </a:r>
          </a:p>
        </p:txBody>
      </p:sp>
    </p:spTree>
    <p:extLst>
      <p:ext uri="{BB962C8B-B14F-4D97-AF65-F5344CB8AC3E}">
        <p14:creationId xmlns:p14="http://schemas.microsoft.com/office/powerpoint/2010/main" val="177468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1010055" y="2191916"/>
            <a:ext cx="2837413" cy="338554"/>
          </a:xfrm>
          <a:prstGeom prst="rect">
            <a:avLst/>
          </a:prstGeom>
          <a:noFill/>
        </p:spPr>
        <p:txBody>
          <a:bodyPr wrap="square" rtlCol="0">
            <a:spAutoFit/>
          </a:bodyPr>
          <a:lstStyle/>
          <a:p>
            <a:r>
              <a:rPr kumimoji="1" lang="ja-JP" altLang="en-US" sz="1600" dirty="0"/>
              <a:t>製材工場残材、建設発生木材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4208510" y="2204058"/>
            <a:ext cx="2837414" cy="3463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9202482" y="1821432"/>
            <a:ext cx="1952632" cy="307776"/>
          </a:xfrm>
          <a:prstGeom prst="rect">
            <a:avLst/>
          </a:prstGeom>
          <a:noFill/>
        </p:spPr>
        <p:txBody>
          <a:bodyPr wrap="square" rtlCol="0">
            <a:spAutoFit/>
          </a:bodyPr>
          <a:lstStyle/>
          <a:p>
            <a:r>
              <a:rPr kumimoji="1" lang="ja-JP" altLang="en-US" sz="1600" dirty="0"/>
              <a:t>短周期栽培木材</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1136563" y="5691225"/>
            <a:ext cx="240010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4221641" y="5130821"/>
            <a:ext cx="306396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麦わら、米残渣（稲わら、もみ殻）</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4221642" y="3354334"/>
            <a:ext cx="3300651" cy="338554"/>
          </a:xfrm>
          <a:prstGeom prst="rect">
            <a:avLst/>
          </a:prstGeom>
          <a:noFill/>
        </p:spPr>
        <p:txBody>
          <a:bodyPr wrap="square" rtlCol="0">
            <a:spAutoFit/>
          </a:bodyPr>
          <a:lstStyle/>
          <a:p>
            <a:r>
              <a:rPr kumimoji="1" lang="ja-JP" altLang="en-US" sz="1600" dirty="0"/>
              <a:t>さとうきび、てんさい、スイートソルガム</a:t>
            </a:r>
          </a:p>
        </p:txBody>
      </p:sp>
      <p:sp>
        <p:nvSpPr>
          <p:cNvPr id="35" name="正方形/長方形 34">
            <a:extLst>
              <a:ext uri="{FF2B5EF4-FFF2-40B4-BE49-F238E27FC236}">
                <a16:creationId xmlns:a16="http://schemas.microsoft.com/office/drawing/2014/main" id="{8C139910-B574-46BA-98CB-57717F05409A}"/>
              </a:ext>
            </a:extLst>
          </p:cNvPr>
          <p:cNvSpPr/>
          <p:nvPr/>
        </p:nvSpPr>
        <p:spPr>
          <a:xfrm>
            <a:off x="1001548" y="5161611"/>
            <a:ext cx="1401304" cy="3963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生活廃棄</a:t>
            </a:r>
          </a:p>
        </p:txBody>
      </p:sp>
      <p:sp>
        <p:nvSpPr>
          <p:cNvPr id="38" name="正方形/長方形 37">
            <a:extLst>
              <a:ext uri="{FF2B5EF4-FFF2-40B4-BE49-F238E27FC236}">
                <a16:creationId xmlns:a16="http://schemas.microsoft.com/office/drawing/2014/main" id="{A4594AC0-0CDF-4210-AAFF-6C09BB3CC7AD}"/>
              </a:ext>
            </a:extLst>
          </p:cNvPr>
          <p:cNvSpPr/>
          <p:nvPr/>
        </p:nvSpPr>
        <p:spPr>
          <a:xfrm>
            <a:off x="1023046" y="1825712"/>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林業資源</a:t>
            </a:r>
          </a:p>
        </p:txBody>
      </p:sp>
      <p:sp>
        <p:nvSpPr>
          <p:cNvPr id="39" name="正方形/長方形 38">
            <a:extLst>
              <a:ext uri="{FF2B5EF4-FFF2-40B4-BE49-F238E27FC236}">
                <a16:creationId xmlns:a16="http://schemas.microsoft.com/office/drawing/2014/main" id="{589049FD-21D5-4EF7-97A4-E5931E404981}"/>
              </a:ext>
            </a:extLst>
          </p:cNvPr>
          <p:cNvSpPr/>
          <p:nvPr/>
        </p:nvSpPr>
        <p:spPr>
          <a:xfrm>
            <a:off x="4184229" y="1816715"/>
            <a:ext cx="1551484" cy="3752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林産資源</a:t>
            </a:r>
          </a:p>
        </p:txBody>
      </p:sp>
      <p:sp>
        <p:nvSpPr>
          <p:cNvPr id="40" name="正方形/長方形 39">
            <a:extLst>
              <a:ext uri="{FF2B5EF4-FFF2-40B4-BE49-F238E27FC236}">
                <a16:creationId xmlns:a16="http://schemas.microsoft.com/office/drawing/2014/main" id="{4E435495-B910-489B-AD2B-C577F349CAC8}"/>
              </a:ext>
            </a:extLst>
          </p:cNvPr>
          <p:cNvSpPr/>
          <p:nvPr/>
        </p:nvSpPr>
        <p:spPr>
          <a:xfrm>
            <a:off x="7465400" y="1811123"/>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1" name="正方形/長方形 40">
            <a:extLst>
              <a:ext uri="{FF2B5EF4-FFF2-40B4-BE49-F238E27FC236}">
                <a16:creationId xmlns:a16="http://schemas.microsoft.com/office/drawing/2014/main" id="{FA15A20B-4E9A-458E-8EBA-68553D86E230}"/>
              </a:ext>
            </a:extLst>
          </p:cNvPr>
          <p:cNvSpPr/>
          <p:nvPr/>
        </p:nvSpPr>
        <p:spPr>
          <a:xfrm>
            <a:off x="7465400" y="4414068"/>
            <a:ext cx="1551483" cy="3385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45" name="テキスト ボックス 44">
            <a:extLst>
              <a:ext uri="{FF2B5EF4-FFF2-40B4-BE49-F238E27FC236}">
                <a16:creationId xmlns:a16="http://schemas.microsoft.com/office/drawing/2014/main" id="{933CCEA5-9426-40A2-9BF2-1BA3F1D084D3}"/>
              </a:ext>
            </a:extLst>
          </p:cNvPr>
          <p:cNvSpPr txBox="1"/>
          <p:nvPr/>
        </p:nvSpPr>
        <p:spPr>
          <a:xfrm>
            <a:off x="7484339" y="4814652"/>
            <a:ext cx="3494416" cy="338554"/>
          </a:xfrm>
          <a:prstGeom prst="rect">
            <a:avLst/>
          </a:prstGeom>
          <a:noFill/>
        </p:spPr>
        <p:txBody>
          <a:bodyPr wrap="square" rtlCol="0">
            <a:spAutoFit/>
          </a:bodyPr>
          <a:lstStyle/>
          <a:p>
            <a:r>
              <a:rPr kumimoji="1" lang="ja-JP" altLang="en-US" sz="1600" dirty="0"/>
              <a:t>水草（淡水系）：ホテイアオイ、カナダモ</a:t>
            </a:r>
          </a:p>
        </p:txBody>
      </p:sp>
      <p:sp>
        <p:nvSpPr>
          <p:cNvPr id="46" name="テキスト ボックス 45">
            <a:extLst>
              <a:ext uri="{FF2B5EF4-FFF2-40B4-BE49-F238E27FC236}">
                <a16:creationId xmlns:a16="http://schemas.microsoft.com/office/drawing/2014/main" id="{885C5CF4-B17F-4BD3-979E-2267298FC663}"/>
              </a:ext>
            </a:extLst>
          </p:cNvPr>
          <p:cNvSpPr txBox="1"/>
          <p:nvPr/>
        </p:nvSpPr>
        <p:spPr>
          <a:xfrm>
            <a:off x="7482674" y="5117386"/>
            <a:ext cx="4605957" cy="338554"/>
          </a:xfrm>
          <a:prstGeom prst="rect">
            <a:avLst/>
          </a:prstGeom>
          <a:noFill/>
        </p:spPr>
        <p:txBody>
          <a:bodyPr wrap="square" rtlCol="0">
            <a:spAutoFit/>
          </a:bodyPr>
          <a:lstStyle/>
          <a:p>
            <a:r>
              <a:rPr kumimoji="1" lang="ja-JP" altLang="en-US" sz="1600" dirty="0"/>
              <a:t>海草（海洋系）：マコンブ、ジャイアントケルプ、アオサ</a:t>
            </a:r>
          </a:p>
        </p:txBody>
      </p:sp>
      <p:sp>
        <p:nvSpPr>
          <p:cNvPr id="51" name="テキスト ボックス 50">
            <a:extLst>
              <a:ext uri="{FF2B5EF4-FFF2-40B4-BE49-F238E27FC236}">
                <a16:creationId xmlns:a16="http://schemas.microsoft.com/office/drawing/2014/main" id="{2A7EC6D6-8476-4045-86BA-72C30774D9F3}"/>
              </a:ext>
            </a:extLst>
          </p:cNvPr>
          <p:cNvSpPr txBox="1"/>
          <p:nvPr/>
        </p:nvSpPr>
        <p:spPr>
          <a:xfrm>
            <a:off x="4221642" y="3690043"/>
            <a:ext cx="3354221" cy="338554"/>
          </a:xfrm>
          <a:prstGeom prst="rect">
            <a:avLst/>
          </a:prstGeom>
          <a:noFill/>
        </p:spPr>
        <p:txBody>
          <a:bodyPr wrap="square" rtlCol="0">
            <a:spAutoFit/>
          </a:bodyPr>
          <a:lstStyle/>
          <a:p>
            <a:r>
              <a:rPr kumimoji="1" lang="ja-JP" altLang="en-US" sz="1600" dirty="0"/>
              <a:t>とうもろこし、キャッサバ、さつまいも</a:t>
            </a:r>
          </a:p>
        </p:txBody>
      </p:sp>
      <p:sp>
        <p:nvSpPr>
          <p:cNvPr id="53" name="正方形/長方形 52">
            <a:extLst>
              <a:ext uri="{FF2B5EF4-FFF2-40B4-BE49-F238E27FC236}">
                <a16:creationId xmlns:a16="http://schemas.microsoft.com/office/drawing/2014/main" id="{94129AA6-834C-402E-B74D-026685D1E0BD}"/>
              </a:ext>
            </a:extLst>
          </p:cNvPr>
          <p:cNvSpPr/>
          <p:nvPr/>
        </p:nvSpPr>
        <p:spPr>
          <a:xfrm>
            <a:off x="1001548" y="4104034"/>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54" name="テキスト ボックス 53">
            <a:extLst>
              <a:ext uri="{FF2B5EF4-FFF2-40B4-BE49-F238E27FC236}">
                <a16:creationId xmlns:a16="http://schemas.microsoft.com/office/drawing/2014/main" id="{23ECA2E7-1F4E-403E-B389-B150A1DDA6BA}"/>
              </a:ext>
            </a:extLst>
          </p:cNvPr>
          <p:cNvSpPr txBox="1"/>
          <p:nvPr/>
        </p:nvSpPr>
        <p:spPr>
          <a:xfrm>
            <a:off x="9233453" y="2408818"/>
            <a:ext cx="2046889" cy="338554"/>
          </a:xfrm>
          <a:prstGeom prst="rect">
            <a:avLst/>
          </a:prstGeom>
          <a:noFill/>
        </p:spPr>
        <p:txBody>
          <a:bodyPr wrap="square" rtlCol="0">
            <a:spAutoFit/>
          </a:bodyPr>
          <a:lstStyle/>
          <a:p>
            <a:r>
              <a:rPr kumimoji="1" lang="ja-JP" altLang="en-US" sz="1600" dirty="0"/>
              <a:t>笹、ポプラ、プラタナス</a:t>
            </a:r>
          </a:p>
        </p:txBody>
      </p:sp>
      <p:sp>
        <p:nvSpPr>
          <p:cNvPr id="56" name="テキスト ボックス 55">
            <a:extLst>
              <a:ext uri="{FF2B5EF4-FFF2-40B4-BE49-F238E27FC236}">
                <a16:creationId xmlns:a16="http://schemas.microsoft.com/office/drawing/2014/main" id="{FE9B62D7-150D-448D-B876-BA0839CFA384}"/>
              </a:ext>
            </a:extLst>
          </p:cNvPr>
          <p:cNvSpPr txBox="1"/>
          <p:nvPr/>
        </p:nvSpPr>
        <p:spPr>
          <a:xfrm>
            <a:off x="4221642" y="4035242"/>
            <a:ext cx="3239577" cy="338554"/>
          </a:xfrm>
          <a:prstGeom prst="rect">
            <a:avLst/>
          </a:prstGeom>
          <a:noFill/>
        </p:spPr>
        <p:txBody>
          <a:bodyPr wrap="square" rtlCol="0">
            <a:spAutoFit/>
          </a:bodyPr>
          <a:lstStyle/>
          <a:p>
            <a:r>
              <a:rPr kumimoji="1" lang="ja-JP" altLang="en-US" sz="1600" dirty="0"/>
              <a:t>菜種、ひまわり、大豆、パーム</a:t>
            </a:r>
          </a:p>
        </p:txBody>
      </p:sp>
      <p:sp>
        <p:nvSpPr>
          <p:cNvPr id="57" name="テキスト ボックス 56">
            <a:extLst>
              <a:ext uri="{FF2B5EF4-FFF2-40B4-BE49-F238E27FC236}">
                <a16:creationId xmlns:a16="http://schemas.microsoft.com/office/drawing/2014/main" id="{5E31E6FF-334B-4EF1-95D8-6C9AD8D6C013}"/>
              </a:ext>
            </a:extLst>
          </p:cNvPr>
          <p:cNvSpPr txBox="1"/>
          <p:nvPr/>
        </p:nvSpPr>
        <p:spPr>
          <a:xfrm>
            <a:off x="2607185" y="1821953"/>
            <a:ext cx="1073845" cy="338554"/>
          </a:xfrm>
          <a:prstGeom prst="rect">
            <a:avLst/>
          </a:prstGeom>
          <a:noFill/>
        </p:spPr>
        <p:txBody>
          <a:bodyPr wrap="square" rtlCol="0">
            <a:spAutoFit/>
          </a:bodyPr>
          <a:lstStyle/>
          <a:p>
            <a:r>
              <a:rPr kumimoji="1" lang="ja-JP" altLang="en-US" sz="1600" dirty="0"/>
              <a:t>廃木材</a:t>
            </a:r>
          </a:p>
        </p:txBody>
      </p:sp>
      <p:sp>
        <p:nvSpPr>
          <p:cNvPr id="58" name="テキスト ボックス 57">
            <a:extLst>
              <a:ext uri="{FF2B5EF4-FFF2-40B4-BE49-F238E27FC236}">
                <a16:creationId xmlns:a16="http://schemas.microsoft.com/office/drawing/2014/main" id="{B425BCFB-469A-41A8-9FCC-D679F16BCDB9}"/>
              </a:ext>
            </a:extLst>
          </p:cNvPr>
          <p:cNvSpPr txBox="1"/>
          <p:nvPr/>
        </p:nvSpPr>
        <p:spPr>
          <a:xfrm>
            <a:off x="5780352" y="1790654"/>
            <a:ext cx="1073845" cy="338554"/>
          </a:xfrm>
          <a:prstGeom prst="rect">
            <a:avLst/>
          </a:prstGeom>
          <a:noFill/>
        </p:spPr>
        <p:txBody>
          <a:bodyPr wrap="square" rtlCol="0">
            <a:spAutoFit/>
          </a:bodyPr>
          <a:lstStyle/>
          <a:p>
            <a:r>
              <a:rPr kumimoji="1" lang="ja-JP" altLang="en-US" sz="1600" dirty="0"/>
              <a:t>森林残材</a:t>
            </a:r>
          </a:p>
        </p:txBody>
      </p:sp>
      <p:sp>
        <p:nvSpPr>
          <p:cNvPr id="59" name="正方形/長方形 58">
            <a:extLst>
              <a:ext uri="{FF2B5EF4-FFF2-40B4-BE49-F238E27FC236}">
                <a16:creationId xmlns:a16="http://schemas.microsoft.com/office/drawing/2014/main" id="{06B5580C-B031-4FB0-9878-FBC67BA84E52}"/>
              </a:ext>
            </a:extLst>
          </p:cNvPr>
          <p:cNvSpPr/>
          <p:nvPr/>
        </p:nvSpPr>
        <p:spPr>
          <a:xfrm>
            <a:off x="4184229" y="2988772"/>
            <a:ext cx="1551485"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71" name="正方形/長方形 70">
            <a:extLst>
              <a:ext uri="{FF2B5EF4-FFF2-40B4-BE49-F238E27FC236}">
                <a16:creationId xmlns:a16="http://schemas.microsoft.com/office/drawing/2014/main" id="{5C6B3AAF-78FA-4FEA-B6EB-8CD4D241B372}"/>
              </a:ext>
            </a:extLst>
          </p:cNvPr>
          <p:cNvSpPr/>
          <p:nvPr/>
        </p:nvSpPr>
        <p:spPr>
          <a:xfrm>
            <a:off x="7465400" y="2420825"/>
            <a:ext cx="1551483" cy="3036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樹木</a:t>
            </a:r>
          </a:p>
        </p:txBody>
      </p:sp>
      <p:sp>
        <p:nvSpPr>
          <p:cNvPr id="73" name="テキスト ボックス 72">
            <a:extLst>
              <a:ext uri="{FF2B5EF4-FFF2-40B4-BE49-F238E27FC236}">
                <a16:creationId xmlns:a16="http://schemas.microsoft.com/office/drawing/2014/main" id="{C1C862C8-8190-47D2-A3BC-3C042A5C7950}"/>
              </a:ext>
            </a:extLst>
          </p:cNvPr>
          <p:cNvSpPr txBox="1"/>
          <p:nvPr/>
        </p:nvSpPr>
        <p:spPr>
          <a:xfrm>
            <a:off x="7496397" y="3384822"/>
            <a:ext cx="3354221" cy="338554"/>
          </a:xfrm>
          <a:prstGeom prst="rect">
            <a:avLst/>
          </a:prstGeom>
          <a:noFill/>
        </p:spPr>
        <p:txBody>
          <a:bodyPr wrap="square" rtlCol="0">
            <a:spAutoFit/>
          </a:bodyPr>
          <a:lstStyle/>
          <a:p>
            <a:r>
              <a:rPr kumimoji="1" lang="ja-JP" altLang="en-US" sz="1600" dirty="0"/>
              <a:t>スイッチグラス、ネピアグラス、エリアンサス</a:t>
            </a:r>
          </a:p>
        </p:txBody>
      </p:sp>
      <p:sp>
        <p:nvSpPr>
          <p:cNvPr id="42" name="正方形/長方形 41">
            <a:extLst>
              <a:ext uri="{FF2B5EF4-FFF2-40B4-BE49-F238E27FC236}">
                <a16:creationId xmlns:a16="http://schemas.microsoft.com/office/drawing/2014/main" id="{CD2C209B-1237-4B24-8C65-55BE7E8EE686}"/>
              </a:ext>
            </a:extLst>
          </p:cNvPr>
          <p:cNvSpPr/>
          <p:nvPr/>
        </p:nvSpPr>
        <p:spPr>
          <a:xfrm>
            <a:off x="981076" y="852152"/>
            <a:ext cx="3101376" cy="4010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3" name="正方形/長方形 42">
            <a:extLst>
              <a:ext uri="{FF2B5EF4-FFF2-40B4-BE49-F238E27FC236}">
                <a16:creationId xmlns:a16="http://schemas.microsoft.com/office/drawing/2014/main" id="{452BAC5C-0325-45E6-85A5-3E3A53504287}"/>
              </a:ext>
            </a:extLst>
          </p:cNvPr>
          <p:cNvSpPr/>
          <p:nvPr/>
        </p:nvSpPr>
        <p:spPr>
          <a:xfrm>
            <a:off x="4184229" y="859747"/>
            <a:ext cx="3101376" cy="3974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44" name="正方形/長方形 43">
            <a:extLst>
              <a:ext uri="{FF2B5EF4-FFF2-40B4-BE49-F238E27FC236}">
                <a16:creationId xmlns:a16="http://schemas.microsoft.com/office/drawing/2014/main" id="{7613351C-4615-46E6-AE02-0F8840CB10FA}"/>
              </a:ext>
            </a:extLst>
          </p:cNvPr>
          <p:cNvSpPr/>
          <p:nvPr/>
        </p:nvSpPr>
        <p:spPr>
          <a:xfrm>
            <a:off x="7461219" y="851368"/>
            <a:ext cx="4605957" cy="3974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目的生産／資源作物系</a:t>
            </a:r>
          </a:p>
        </p:txBody>
      </p:sp>
      <p:sp>
        <p:nvSpPr>
          <p:cNvPr id="47" name="正方形/長方形 46">
            <a:extLst>
              <a:ext uri="{FF2B5EF4-FFF2-40B4-BE49-F238E27FC236}">
                <a16:creationId xmlns:a16="http://schemas.microsoft.com/office/drawing/2014/main" id="{C45DAEB2-99B6-4A8C-8112-AD384911A260}"/>
              </a:ext>
            </a:extLst>
          </p:cNvPr>
          <p:cNvSpPr/>
          <p:nvPr/>
        </p:nvSpPr>
        <p:spPr>
          <a:xfrm>
            <a:off x="7482674" y="2991136"/>
            <a:ext cx="1551483" cy="3559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49" name="テキスト ボックス 48">
            <a:extLst>
              <a:ext uri="{FF2B5EF4-FFF2-40B4-BE49-F238E27FC236}">
                <a16:creationId xmlns:a16="http://schemas.microsoft.com/office/drawing/2014/main" id="{FF3A6A2F-F10E-43B2-863C-099A316FA88C}"/>
              </a:ext>
            </a:extLst>
          </p:cNvPr>
          <p:cNvSpPr txBox="1"/>
          <p:nvPr/>
        </p:nvSpPr>
        <p:spPr>
          <a:xfrm>
            <a:off x="1157391" y="4522833"/>
            <a:ext cx="217791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古紙、黒液、汚泥</a:t>
            </a:r>
          </a:p>
        </p:txBody>
      </p:sp>
      <p:sp>
        <p:nvSpPr>
          <p:cNvPr id="50" name="正方形/長方形 49">
            <a:extLst>
              <a:ext uri="{FF2B5EF4-FFF2-40B4-BE49-F238E27FC236}">
                <a16:creationId xmlns:a16="http://schemas.microsoft.com/office/drawing/2014/main" id="{617B4EA4-6738-4254-8F6A-C8F0F160581D}"/>
              </a:ext>
            </a:extLst>
          </p:cNvPr>
          <p:cNvSpPr/>
          <p:nvPr/>
        </p:nvSpPr>
        <p:spPr>
          <a:xfrm>
            <a:off x="1001548" y="2991137"/>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55" name="テキスト ボックス 54">
            <a:extLst>
              <a:ext uri="{FF2B5EF4-FFF2-40B4-BE49-F238E27FC236}">
                <a16:creationId xmlns:a16="http://schemas.microsoft.com/office/drawing/2014/main" id="{F51F00FA-2B31-490B-AC0E-90525425DD8E}"/>
              </a:ext>
            </a:extLst>
          </p:cNvPr>
          <p:cNvSpPr txBox="1"/>
          <p:nvPr/>
        </p:nvSpPr>
        <p:spPr>
          <a:xfrm>
            <a:off x="1157391" y="3442633"/>
            <a:ext cx="15139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家畜排せつ物</a:t>
            </a:r>
          </a:p>
        </p:txBody>
      </p:sp>
      <p:sp>
        <p:nvSpPr>
          <p:cNvPr id="68" name="正方形/長方形 67">
            <a:extLst>
              <a:ext uri="{FF2B5EF4-FFF2-40B4-BE49-F238E27FC236}">
                <a16:creationId xmlns:a16="http://schemas.microsoft.com/office/drawing/2014/main" id="{0068A974-03F9-45BE-9203-3C26B47483B4}"/>
              </a:ext>
            </a:extLst>
          </p:cNvPr>
          <p:cNvSpPr/>
          <p:nvPr/>
        </p:nvSpPr>
        <p:spPr>
          <a:xfrm>
            <a:off x="7465398" y="3880901"/>
            <a:ext cx="2165411" cy="3449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炭化水素生成植物</a:t>
            </a:r>
          </a:p>
        </p:txBody>
      </p:sp>
      <p:sp>
        <p:nvSpPr>
          <p:cNvPr id="69" name="テキスト ボックス 68">
            <a:extLst>
              <a:ext uri="{FF2B5EF4-FFF2-40B4-BE49-F238E27FC236}">
                <a16:creationId xmlns:a16="http://schemas.microsoft.com/office/drawing/2014/main" id="{3FFC228C-257D-4239-912B-EED5901875D5}"/>
              </a:ext>
            </a:extLst>
          </p:cNvPr>
          <p:cNvSpPr txBox="1"/>
          <p:nvPr/>
        </p:nvSpPr>
        <p:spPr>
          <a:xfrm>
            <a:off x="9660220" y="3870480"/>
            <a:ext cx="1952632" cy="338554"/>
          </a:xfrm>
          <a:prstGeom prst="rect">
            <a:avLst/>
          </a:prstGeom>
          <a:noFill/>
        </p:spPr>
        <p:txBody>
          <a:bodyPr wrap="square" rtlCol="0">
            <a:spAutoFit/>
          </a:bodyPr>
          <a:lstStyle/>
          <a:p>
            <a:r>
              <a:rPr kumimoji="1" lang="ja-JP" altLang="en-US" sz="1600" dirty="0"/>
              <a:t>ユーカリ、アオサンゴ</a:t>
            </a:r>
          </a:p>
        </p:txBody>
      </p:sp>
      <p:sp>
        <p:nvSpPr>
          <p:cNvPr id="74" name="正方形/長方形 73">
            <a:extLst>
              <a:ext uri="{FF2B5EF4-FFF2-40B4-BE49-F238E27FC236}">
                <a16:creationId xmlns:a16="http://schemas.microsoft.com/office/drawing/2014/main" id="{549AC47B-8805-4B68-A168-BA2DCCD9B3BA}"/>
              </a:ext>
            </a:extLst>
          </p:cNvPr>
          <p:cNvSpPr/>
          <p:nvPr/>
        </p:nvSpPr>
        <p:spPr>
          <a:xfrm>
            <a:off x="7496397" y="5582857"/>
            <a:ext cx="1551483" cy="3385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75" name="テキスト ボックス 74">
            <a:extLst>
              <a:ext uri="{FF2B5EF4-FFF2-40B4-BE49-F238E27FC236}">
                <a16:creationId xmlns:a16="http://schemas.microsoft.com/office/drawing/2014/main" id="{54595DC5-4954-42D9-8617-C7AEF7CA86DC}"/>
              </a:ext>
            </a:extLst>
          </p:cNvPr>
          <p:cNvSpPr txBox="1"/>
          <p:nvPr/>
        </p:nvSpPr>
        <p:spPr>
          <a:xfrm>
            <a:off x="1000125" y="1312876"/>
            <a:ext cx="3221517" cy="369332"/>
          </a:xfrm>
          <a:prstGeom prst="rect">
            <a:avLst/>
          </a:prstGeom>
          <a:noFill/>
        </p:spPr>
        <p:txBody>
          <a:bodyPr wrap="square" rtlCol="0">
            <a:spAutoFit/>
          </a:bodyPr>
          <a:lstStyle/>
          <a:p>
            <a:r>
              <a:rPr kumimoji="1" lang="ja-JP" altLang="en-US" dirty="0"/>
              <a:t>処分義務あり、処分コストが高い</a:t>
            </a:r>
          </a:p>
        </p:txBody>
      </p:sp>
      <p:sp>
        <p:nvSpPr>
          <p:cNvPr id="76" name="テキスト ボックス 75">
            <a:extLst>
              <a:ext uri="{FF2B5EF4-FFF2-40B4-BE49-F238E27FC236}">
                <a16:creationId xmlns:a16="http://schemas.microsoft.com/office/drawing/2014/main" id="{2A39F2CB-76D1-4662-AA1C-0A6D2281655E}"/>
              </a:ext>
            </a:extLst>
          </p:cNvPr>
          <p:cNvSpPr txBox="1"/>
          <p:nvPr/>
        </p:nvSpPr>
        <p:spPr>
          <a:xfrm>
            <a:off x="4200971" y="1312876"/>
            <a:ext cx="3295426" cy="369332"/>
          </a:xfrm>
          <a:prstGeom prst="rect">
            <a:avLst/>
          </a:prstGeom>
          <a:noFill/>
        </p:spPr>
        <p:txBody>
          <a:bodyPr wrap="square" rtlCol="0">
            <a:spAutoFit/>
          </a:bodyPr>
          <a:lstStyle/>
          <a:p>
            <a:r>
              <a:rPr kumimoji="1" lang="ja-JP" altLang="en-US" dirty="0"/>
              <a:t>処分義務なし、収集コストが高い</a:t>
            </a:r>
          </a:p>
        </p:txBody>
      </p:sp>
      <p:sp>
        <p:nvSpPr>
          <p:cNvPr id="77" name="テキスト ボックス 76">
            <a:extLst>
              <a:ext uri="{FF2B5EF4-FFF2-40B4-BE49-F238E27FC236}">
                <a16:creationId xmlns:a16="http://schemas.microsoft.com/office/drawing/2014/main" id="{22906DF1-0934-486A-94F1-31F3AC37BAD6}"/>
              </a:ext>
            </a:extLst>
          </p:cNvPr>
          <p:cNvSpPr txBox="1"/>
          <p:nvPr/>
        </p:nvSpPr>
        <p:spPr>
          <a:xfrm>
            <a:off x="8171078" y="1312876"/>
            <a:ext cx="3244984" cy="369332"/>
          </a:xfrm>
          <a:prstGeom prst="rect">
            <a:avLst/>
          </a:prstGeom>
          <a:noFill/>
        </p:spPr>
        <p:txBody>
          <a:bodyPr wrap="square" rtlCol="0">
            <a:spAutoFit/>
          </a:bodyPr>
          <a:lstStyle/>
          <a:p>
            <a:r>
              <a:rPr kumimoji="1" lang="ja-JP" altLang="en-US" dirty="0"/>
              <a:t>エネルギー利用を目的に栽培</a:t>
            </a:r>
          </a:p>
        </p:txBody>
      </p:sp>
      <p:sp>
        <p:nvSpPr>
          <p:cNvPr id="78" name="正方形/長方形 77">
            <a:extLst>
              <a:ext uri="{FF2B5EF4-FFF2-40B4-BE49-F238E27FC236}">
                <a16:creationId xmlns:a16="http://schemas.microsoft.com/office/drawing/2014/main" id="{411F1361-7703-47A7-B6EA-4E18C620ADE4}"/>
              </a:ext>
            </a:extLst>
          </p:cNvPr>
          <p:cNvSpPr/>
          <p:nvPr/>
        </p:nvSpPr>
        <p:spPr>
          <a:xfrm>
            <a:off x="69494" y="1294410"/>
            <a:ext cx="822063"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特徴</a:t>
            </a:r>
          </a:p>
        </p:txBody>
      </p:sp>
      <p:sp>
        <p:nvSpPr>
          <p:cNvPr id="79" name="正方形/長方形 78">
            <a:extLst>
              <a:ext uri="{FF2B5EF4-FFF2-40B4-BE49-F238E27FC236}">
                <a16:creationId xmlns:a16="http://schemas.microsoft.com/office/drawing/2014/main" id="{63E6E9B3-0DAD-4D19-BE1C-8D307F0AE171}"/>
              </a:ext>
            </a:extLst>
          </p:cNvPr>
          <p:cNvSpPr/>
          <p:nvPr/>
        </p:nvSpPr>
        <p:spPr>
          <a:xfrm>
            <a:off x="69494" y="1821432"/>
            <a:ext cx="822063" cy="43031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代表</a:t>
            </a:r>
          </a:p>
        </p:txBody>
      </p:sp>
      <p:sp>
        <p:nvSpPr>
          <p:cNvPr id="2" name="吹き出し: 角を丸めた四角形 1">
            <a:extLst>
              <a:ext uri="{FF2B5EF4-FFF2-40B4-BE49-F238E27FC236}">
                <a16:creationId xmlns:a16="http://schemas.microsoft.com/office/drawing/2014/main" id="{A4DA2266-E0EC-42A8-A7B7-5434F7588B76}"/>
              </a:ext>
            </a:extLst>
          </p:cNvPr>
          <p:cNvSpPr/>
          <p:nvPr/>
        </p:nvSpPr>
        <p:spPr>
          <a:xfrm>
            <a:off x="5122355" y="194312"/>
            <a:ext cx="5402769" cy="358454"/>
          </a:xfrm>
          <a:prstGeom prst="wedgeRoundRectCallout">
            <a:avLst>
              <a:gd name="adj1" fmla="val -9068"/>
              <a:gd name="adj2" fmla="val 1172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未利用と資源作物の境目が曖昧になってきている</a:t>
            </a:r>
          </a:p>
        </p:txBody>
      </p:sp>
      <p:sp>
        <p:nvSpPr>
          <p:cNvPr id="80" name="正方形/長方形 79">
            <a:extLst>
              <a:ext uri="{FF2B5EF4-FFF2-40B4-BE49-F238E27FC236}">
                <a16:creationId xmlns:a16="http://schemas.microsoft.com/office/drawing/2014/main" id="{AA6966C9-EB4B-4EF0-A0F2-400AD9D98ABC}"/>
              </a:ext>
            </a:extLst>
          </p:cNvPr>
          <p:cNvSpPr/>
          <p:nvPr/>
        </p:nvSpPr>
        <p:spPr>
          <a:xfrm>
            <a:off x="4183432" y="4660766"/>
            <a:ext cx="1551485"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81" name="テキスト ボックス 80">
            <a:extLst>
              <a:ext uri="{FF2B5EF4-FFF2-40B4-BE49-F238E27FC236}">
                <a16:creationId xmlns:a16="http://schemas.microsoft.com/office/drawing/2014/main" id="{2393AFBD-1CD1-4FD9-81D8-D07F91048180}"/>
              </a:ext>
            </a:extLst>
          </p:cNvPr>
          <p:cNvSpPr txBox="1"/>
          <p:nvPr/>
        </p:nvSpPr>
        <p:spPr>
          <a:xfrm>
            <a:off x="4273221" y="5531992"/>
            <a:ext cx="3239577" cy="338554"/>
          </a:xfrm>
          <a:prstGeom prst="rect">
            <a:avLst/>
          </a:prstGeom>
          <a:noFill/>
        </p:spPr>
        <p:txBody>
          <a:bodyPr wrap="square" rtlCol="0">
            <a:spAutoFit/>
          </a:bodyPr>
          <a:lstStyle/>
          <a:p>
            <a:r>
              <a:rPr kumimoji="1" lang="ja-JP" altLang="en-US" sz="1600" dirty="0"/>
              <a:t>ヤシ殻（</a:t>
            </a:r>
            <a:r>
              <a:rPr kumimoji="1" lang="en-US" altLang="ja-JP" sz="1600" dirty="0"/>
              <a:t>PKS</a:t>
            </a:r>
            <a:r>
              <a:rPr kumimoji="1" lang="ja-JP" altLang="en-US" sz="1600" dirty="0"/>
              <a:t>）、ヤシ房（</a:t>
            </a:r>
            <a:r>
              <a:rPr kumimoji="1" lang="en-US" altLang="ja-JP" sz="1600" dirty="0"/>
              <a:t>EFB</a:t>
            </a:r>
            <a:r>
              <a:rPr kumimoji="1" lang="ja-JP" altLang="en-US" sz="1600" dirty="0"/>
              <a:t>）</a:t>
            </a:r>
            <a:endParaRPr kumimoji="1" lang="en-US" altLang="ja-JP" sz="1600" dirty="0"/>
          </a:p>
        </p:txBody>
      </p:sp>
    </p:spTree>
    <p:extLst>
      <p:ext uri="{BB962C8B-B14F-4D97-AF65-F5344CB8AC3E}">
        <p14:creationId xmlns:p14="http://schemas.microsoft.com/office/powerpoint/2010/main" val="180277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バイオマス資源の利用率</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59949D2D-0CC5-4040-B841-D1F010150859}"/>
              </a:ext>
            </a:extLst>
          </p:cNvPr>
          <p:cNvSpPr/>
          <p:nvPr/>
        </p:nvSpPr>
        <p:spPr>
          <a:xfrm>
            <a:off x="517056" y="1884789"/>
            <a:ext cx="493429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 name="正方形/長方形 3">
            <a:extLst>
              <a:ext uri="{FF2B5EF4-FFF2-40B4-BE49-F238E27FC236}">
                <a16:creationId xmlns:a16="http://schemas.microsoft.com/office/drawing/2014/main" id="{3B46268F-CBB4-369C-C084-4CE62C40E512}"/>
              </a:ext>
            </a:extLst>
          </p:cNvPr>
          <p:cNvSpPr/>
          <p:nvPr/>
        </p:nvSpPr>
        <p:spPr>
          <a:xfrm>
            <a:off x="5915025" y="1884789"/>
            <a:ext cx="537935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18" name="テキスト ボックス 17">
            <a:extLst>
              <a:ext uri="{FF2B5EF4-FFF2-40B4-BE49-F238E27FC236}">
                <a16:creationId xmlns:a16="http://schemas.microsoft.com/office/drawing/2014/main" id="{86245838-AF75-9CF2-F932-E8FB077F2286}"/>
              </a:ext>
            </a:extLst>
          </p:cNvPr>
          <p:cNvSpPr txBox="1"/>
          <p:nvPr/>
        </p:nvSpPr>
        <p:spPr>
          <a:xfrm>
            <a:off x="2082231" y="4490963"/>
            <a:ext cx="1613469" cy="646331"/>
          </a:xfrm>
          <a:prstGeom prst="rect">
            <a:avLst/>
          </a:prstGeom>
          <a:noFill/>
        </p:spPr>
        <p:txBody>
          <a:bodyPr wrap="square" rtlCol="0">
            <a:spAutoFit/>
          </a:bodyPr>
          <a:lstStyle/>
          <a:p>
            <a:r>
              <a:rPr kumimoji="1" lang="ja-JP" altLang="en-US" dirty="0"/>
              <a:t>古紙：</a:t>
            </a:r>
            <a:r>
              <a:rPr kumimoji="1" lang="en-US" altLang="ja-JP" dirty="0"/>
              <a:t>81%</a:t>
            </a:r>
          </a:p>
          <a:p>
            <a:r>
              <a:rPr kumimoji="1" lang="ja-JP" altLang="en-US" dirty="0"/>
              <a:t>黒液：</a:t>
            </a:r>
            <a:r>
              <a:rPr kumimoji="1" lang="en-US" altLang="ja-JP" dirty="0"/>
              <a:t>100%</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2082231" y="5283076"/>
            <a:ext cx="224211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生活排水：</a:t>
            </a:r>
            <a:r>
              <a:rPr kumimoji="1" lang="en-US" altLang="ja-JP" sz="1600" dirty="0"/>
              <a:t>63%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食品廃棄物：</a:t>
            </a:r>
            <a:r>
              <a:rPr kumimoji="1" lang="en-US" altLang="ja-JP" sz="1600" dirty="0"/>
              <a:t>24%</a:t>
            </a:r>
            <a:endParaRPr kumimoji="1" lang="ja-JP" altLang="en-US" sz="1600" dirty="0"/>
          </a:p>
        </p:txBody>
      </p:sp>
      <p:sp>
        <p:nvSpPr>
          <p:cNvPr id="29" name="テキスト ボックス 28">
            <a:extLst>
              <a:ext uri="{FF2B5EF4-FFF2-40B4-BE49-F238E27FC236}">
                <a16:creationId xmlns:a16="http://schemas.microsoft.com/office/drawing/2014/main" id="{1F4B2947-34E6-546F-34EC-DCCEAA70B21F}"/>
              </a:ext>
            </a:extLst>
          </p:cNvPr>
          <p:cNvSpPr txBox="1"/>
          <p:nvPr/>
        </p:nvSpPr>
        <p:spPr>
          <a:xfrm>
            <a:off x="7223760" y="5802801"/>
            <a:ext cx="46999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※NEDO</a:t>
            </a:r>
            <a:r>
              <a:rPr lang="ja-JP" altLang="en-US" dirty="0"/>
              <a:t>バイオマス活用推進基本計画 </a:t>
            </a:r>
            <a:r>
              <a:rPr kumimoji="1" lang="en-US" altLang="ja-JP" dirty="0"/>
              <a:t>(2016)</a:t>
            </a:r>
            <a:endParaRPr kumimoji="1" lang="ja-JP" altLang="en-US" dirty="0"/>
          </a:p>
        </p:txBody>
      </p:sp>
      <p:sp>
        <p:nvSpPr>
          <p:cNvPr id="32" name="テキスト ボックス 31">
            <a:extLst>
              <a:ext uri="{FF2B5EF4-FFF2-40B4-BE49-F238E27FC236}">
                <a16:creationId xmlns:a16="http://schemas.microsoft.com/office/drawing/2014/main" id="{BEF06FAD-3B47-4A4C-870F-12CA4247A5AB}"/>
              </a:ext>
            </a:extLst>
          </p:cNvPr>
          <p:cNvSpPr txBox="1"/>
          <p:nvPr/>
        </p:nvSpPr>
        <p:spPr>
          <a:xfrm>
            <a:off x="2082231" y="3183746"/>
            <a:ext cx="843722" cy="369332"/>
          </a:xfrm>
          <a:prstGeom prst="rect">
            <a:avLst/>
          </a:prstGeom>
          <a:noFill/>
        </p:spPr>
        <p:txBody>
          <a:bodyPr wrap="square" rtlCol="0">
            <a:spAutoFit/>
          </a:bodyPr>
          <a:lstStyle/>
          <a:p>
            <a:r>
              <a:rPr kumimoji="1" lang="en-US" altLang="ja-JP" sz="1800" dirty="0"/>
              <a:t>95%</a:t>
            </a:r>
            <a:endParaRPr kumimoji="1" lang="ja-JP" altLang="en-US" sz="1800" dirty="0"/>
          </a:p>
        </p:txBody>
      </p:sp>
      <p:sp>
        <p:nvSpPr>
          <p:cNvPr id="33" name="正方形/長方形 32">
            <a:extLst>
              <a:ext uri="{FF2B5EF4-FFF2-40B4-BE49-F238E27FC236}">
                <a16:creationId xmlns:a16="http://schemas.microsoft.com/office/drawing/2014/main" id="{3584D782-8D61-4FE0-957F-562B879E6F9E}"/>
              </a:ext>
            </a:extLst>
          </p:cNvPr>
          <p:cNvSpPr/>
          <p:nvPr/>
        </p:nvSpPr>
        <p:spPr>
          <a:xfrm>
            <a:off x="571985" y="3174733"/>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34" name="正方形/長方形 33">
            <a:extLst>
              <a:ext uri="{FF2B5EF4-FFF2-40B4-BE49-F238E27FC236}">
                <a16:creationId xmlns:a16="http://schemas.microsoft.com/office/drawing/2014/main" id="{171D7564-224F-42BF-9375-A32597FCB277}"/>
              </a:ext>
            </a:extLst>
          </p:cNvPr>
          <p:cNvSpPr/>
          <p:nvPr/>
        </p:nvSpPr>
        <p:spPr>
          <a:xfrm>
            <a:off x="590318" y="3801496"/>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35" name="テキスト ボックス 34">
            <a:extLst>
              <a:ext uri="{FF2B5EF4-FFF2-40B4-BE49-F238E27FC236}">
                <a16:creationId xmlns:a16="http://schemas.microsoft.com/office/drawing/2014/main" id="{59FA059D-CCB4-453B-8621-FA393F1BD4A9}"/>
              </a:ext>
            </a:extLst>
          </p:cNvPr>
          <p:cNvSpPr txBox="1"/>
          <p:nvPr/>
        </p:nvSpPr>
        <p:spPr>
          <a:xfrm>
            <a:off x="2082231" y="3801496"/>
            <a:ext cx="8437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87%</a:t>
            </a:r>
            <a:endParaRPr kumimoji="1" lang="ja-JP" altLang="en-US" dirty="0"/>
          </a:p>
        </p:txBody>
      </p:sp>
      <p:sp>
        <p:nvSpPr>
          <p:cNvPr id="36" name="正方形/長方形 35">
            <a:extLst>
              <a:ext uri="{FF2B5EF4-FFF2-40B4-BE49-F238E27FC236}">
                <a16:creationId xmlns:a16="http://schemas.microsoft.com/office/drawing/2014/main" id="{5A88FCA2-EEBF-4335-9FC7-F8688227FE89}"/>
              </a:ext>
            </a:extLst>
          </p:cNvPr>
          <p:cNvSpPr/>
          <p:nvPr/>
        </p:nvSpPr>
        <p:spPr>
          <a:xfrm>
            <a:off x="571984" y="4490963"/>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37" name="正方形/長方形 36">
            <a:extLst>
              <a:ext uri="{FF2B5EF4-FFF2-40B4-BE49-F238E27FC236}">
                <a16:creationId xmlns:a16="http://schemas.microsoft.com/office/drawing/2014/main" id="{2D43DEAC-FDF3-4731-BE50-7B561F6C0EA9}"/>
              </a:ext>
            </a:extLst>
          </p:cNvPr>
          <p:cNvSpPr/>
          <p:nvPr/>
        </p:nvSpPr>
        <p:spPr>
          <a:xfrm>
            <a:off x="590318" y="5361454"/>
            <a:ext cx="1358309" cy="3783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生活廃棄</a:t>
            </a:r>
          </a:p>
        </p:txBody>
      </p:sp>
      <p:sp>
        <p:nvSpPr>
          <p:cNvPr id="38" name="テキスト ボックス 37">
            <a:extLst>
              <a:ext uri="{FF2B5EF4-FFF2-40B4-BE49-F238E27FC236}">
                <a16:creationId xmlns:a16="http://schemas.microsoft.com/office/drawing/2014/main" id="{F21091BE-8246-426E-A940-D95A22C751A4}"/>
              </a:ext>
            </a:extLst>
          </p:cNvPr>
          <p:cNvSpPr txBox="1"/>
          <p:nvPr/>
        </p:nvSpPr>
        <p:spPr>
          <a:xfrm>
            <a:off x="1001320" y="2449896"/>
            <a:ext cx="3942866" cy="400110"/>
          </a:xfrm>
          <a:prstGeom prst="rect">
            <a:avLst/>
          </a:prstGeom>
          <a:noFill/>
        </p:spPr>
        <p:txBody>
          <a:bodyPr wrap="square" rtlCol="0">
            <a:spAutoFit/>
          </a:bodyPr>
          <a:lstStyle/>
          <a:p>
            <a:pPr algn="ctr"/>
            <a:r>
              <a:rPr kumimoji="1" lang="ja-JP" altLang="en-US" sz="2000" dirty="0"/>
              <a:t>生活廃棄以外は、基本的に高い</a:t>
            </a:r>
          </a:p>
        </p:txBody>
      </p:sp>
      <p:sp>
        <p:nvSpPr>
          <p:cNvPr id="39" name="テキスト ボックス 38">
            <a:extLst>
              <a:ext uri="{FF2B5EF4-FFF2-40B4-BE49-F238E27FC236}">
                <a16:creationId xmlns:a16="http://schemas.microsoft.com/office/drawing/2014/main" id="{A6FD6FC9-8D47-483C-AA53-D8C533867DCA}"/>
              </a:ext>
            </a:extLst>
          </p:cNvPr>
          <p:cNvSpPr txBox="1"/>
          <p:nvPr/>
        </p:nvSpPr>
        <p:spPr>
          <a:xfrm>
            <a:off x="6096000" y="2449896"/>
            <a:ext cx="5028785" cy="400110"/>
          </a:xfrm>
          <a:prstGeom prst="rect">
            <a:avLst/>
          </a:prstGeom>
          <a:noFill/>
        </p:spPr>
        <p:txBody>
          <a:bodyPr wrap="square" rtlCol="0">
            <a:spAutoFit/>
          </a:bodyPr>
          <a:lstStyle/>
          <a:p>
            <a:pPr algn="ctr"/>
            <a:r>
              <a:rPr kumimoji="1" lang="ja-JP" altLang="en-US" sz="2000" dirty="0"/>
              <a:t>回収システムが未確立であることから、低いまま</a:t>
            </a:r>
          </a:p>
        </p:txBody>
      </p:sp>
      <p:sp>
        <p:nvSpPr>
          <p:cNvPr id="40" name="正方形/長方形 39">
            <a:extLst>
              <a:ext uri="{FF2B5EF4-FFF2-40B4-BE49-F238E27FC236}">
                <a16:creationId xmlns:a16="http://schemas.microsoft.com/office/drawing/2014/main" id="{D26057AD-1CAC-4771-AB0F-7CD1C6778645}"/>
              </a:ext>
            </a:extLst>
          </p:cNvPr>
          <p:cNvSpPr/>
          <p:nvPr/>
        </p:nvSpPr>
        <p:spPr>
          <a:xfrm>
            <a:off x="5946352" y="3147676"/>
            <a:ext cx="2212891" cy="4206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森林残材</a:t>
            </a:r>
          </a:p>
        </p:txBody>
      </p:sp>
      <p:sp>
        <p:nvSpPr>
          <p:cNvPr id="41" name="正方形/長方形 40">
            <a:extLst>
              <a:ext uri="{FF2B5EF4-FFF2-40B4-BE49-F238E27FC236}">
                <a16:creationId xmlns:a16="http://schemas.microsoft.com/office/drawing/2014/main" id="{26817C3B-1E22-450A-B1E8-03498D345D95}"/>
              </a:ext>
            </a:extLst>
          </p:cNvPr>
          <p:cNvSpPr/>
          <p:nvPr/>
        </p:nvSpPr>
        <p:spPr>
          <a:xfrm>
            <a:off x="5946353" y="3895645"/>
            <a:ext cx="2212891" cy="6879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農業残渣 非食用部</a:t>
            </a:r>
            <a:endParaRPr kumimoji="1" lang="en-US" altLang="ja-JP" sz="1800" dirty="0"/>
          </a:p>
        </p:txBody>
      </p:sp>
      <p:sp>
        <p:nvSpPr>
          <p:cNvPr id="43" name="テキスト ボックス 42">
            <a:extLst>
              <a:ext uri="{FF2B5EF4-FFF2-40B4-BE49-F238E27FC236}">
                <a16:creationId xmlns:a16="http://schemas.microsoft.com/office/drawing/2014/main" id="{A7CD358B-BBB7-4C9A-9892-45F6498E5BD8}"/>
              </a:ext>
            </a:extLst>
          </p:cNvPr>
          <p:cNvSpPr txBox="1"/>
          <p:nvPr/>
        </p:nvSpPr>
        <p:spPr>
          <a:xfrm>
            <a:off x="8159243" y="4306297"/>
            <a:ext cx="2369055" cy="369332"/>
          </a:xfrm>
          <a:prstGeom prst="rect">
            <a:avLst/>
          </a:prstGeom>
          <a:noFill/>
        </p:spPr>
        <p:txBody>
          <a:bodyPr wrap="square" rtlCol="0">
            <a:spAutoFit/>
          </a:bodyPr>
          <a:lstStyle/>
          <a:p>
            <a:r>
              <a:rPr kumimoji="1" lang="ja-JP" altLang="en-US" dirty="0"/>
              <a:t>すき込み除く：</a:t>
            </a:r>
            <a:r>
              <a:rPr kumimoji="1" lang="en-US" altLang="ja-JP" dirty="0"/>
              <a:t>32%</a:t>
            </a:r>
          </a:p>
        </p:txBody>
      </p:sp>
      <p:sp>
        <p:nvSpPr>
          <p:cNvPr id="44" name="テキスト ボックス 43">
            <a:extLst>
              <a:ext uri="{FF2B5EF4-FFF2-40B4-BE49-F238E27FC236}">
                <a16:creationId xmlns:a16="http://schemas.microsoft.com/office/drawing/2014/main" id="{967EFFE5-DC21-48D1-9E88-E960CDE21714}"/>
              </a:ext>
            </a:extLst>
          </p:cNvPr>
          <p:cNvSpPr txBox="1"/>
          <p:nvPr/>
        </p:nvSpPr>
        <p:spPr>
          <a:xfrm>
            <a:off x="8159245" y="3935904"/>
            <a:ext cx="2589188" cy="369332"/>
          </a:xfrm>
          <a:prstGeom prst="rect">
            <a:avLst/>
          </a:prstGeom>
          <a:noFill/>
        </p:spPr>
        <p:txBody>
          <a:bodyPr wrap="square" rtlCol="0">
            <a:spAutoFit/>
          </a:bodyPr>
          <a:lstStyle/>
          <a:p>
            <a:r>
              <a:rPr kumimoji="1" lang="ja-JP" altLang="en-US" dirty="0"/>
              <a:t>すき込み含む：</a:t>
            </a:r>
            <a:r>
              <a:rPr kumimoji="1" lang="en-US" altLang="ja-JP" dirty="0"/>
              <a:t>85%</a:t>
            </a:r>
          </a:p>
        </p:txBody>
      </p:sp>
      <p:sp>
        <p:nvSpPr>
          <p:cNvPr id="45" name="テキスト ボックス 44">
            <a:extLst>
              <a:ext uri="{FF2B5EF4-FFF2-40B4-BE49-F238E27FC236}">
                <a16:creationId xmlns:a16="http://schemas.microsoft.com/office/drawing/2014/main" id="{C11FB9FA-723F-4E5D-8B17-92840F94C95A}"/>
              </a:ext>
            </a:extLst>
          </p:cNvPr>
          <p:cNvSpPr txBox="1"/>
          <p:nvPr/>
        </p:nvSpPr>
        <p:spPr>
          <a:xfrm>
            <a:off x="8159244" y="3209157"/>
            <a:ext cx="861989" cy="369332"/>
          </a:xfrm>
          <a:prstGeom prst="rect">
            <a:avLst/>
          </a:prstGeom>
          <a:noFill/>
        </p:spPr>
        <p:txBody>
          <a:bodyPr wrap="square" rtlCol="0">
            <a:spAutoFit/>
          </a:bodyPr>
          <a:lstStyle/>
          <a:p>
            <a:r>
              <a:rPr kumimoji="1" lang="en-US" altLang="ja-JP" dirty="0"/>
              <a:t>9%</a:t>
            </a:r>
          </a:p>
        </p:txBody>
      </p:sp>
      <p:sp>
        <p:nvSpPr>
          <p:cNvPr id="46" name="テキスト プレースホルダー 3">
            <a:extLst>
              <a:ext uri="{FF2B5EF4-FFF2-40B4-BE49-F238E27FC236}">
                <a16:creationId xmlns:a16="http://schemas.microsoft.com/office/drawing/2014/main" id="{783FED40-14E6-47AE-A07C-AE6297B436F0}"/>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残渣非食用部や残木材、あるいは資源作物の利活用が推進されている。</a:t>
            </a:r>
            <a:endParaRPr lang="en-US" altLang="ja-JP" dirty="0">
              <a:solidFill>
                <a:schemeClr val="accent1"/>
              </a:solidFill>
            </a:endParaRPr>
          </a:p>
        </p:txBody>
      </p:sp>
      <p:sp>
        <p:nvSpPr>
          <p:cNvPr id="47" name="テキスト ボックス 46">
            <a:extLst>
              <a:ext uri="{FF2B5EF4-FFF2-40B4-BE49-F238E27FC236}">
                <a16:creationId xmlns:a16="http://schemas.microsoft.com/office/drawing/2014/main" id="{F7BB1C05-3CB2-4AFF-A5ED-62CC83953251}"/>
              </a:ext>
            </a:extLst>
          </p:cNvPr>
          <p:cNvSpPr txBox="1"/>
          <p:nvPr/>
        </p:nvSpPr>
        <p:spPr>
          <a:xfrm>
            <a:off x="5915024" y="4735918"/>
            <a:ext cx="5379357" cy="369332"/>
          </a:xfrm>
          <a:prstGeom prst="rect">
            <a:avLst/>
          </a:prstGeom>
          <a:noFill/>
        </p:spPr>
        <p:txBody>
          <a:bodyPr wrap="square" rtlCol="0">
            <a:spAutoFit/>
          </a:bodyPr>
          <a:lstStyle/>
          <a:p>
            <a:r>
              <a:rPr kumimoji="1" lang="ja-JP" altLang="en-US" dirty="0"/>
              <a:t>米残渣：</a:t>
            </a:r>
            <a:r>
              <a:rPr kumimoji="1" lang="en-US" altLang="ja-JP" dirty="0"/>
              <a:t>95%</a:t>
            </a:r>
            <a:r>
              <a:rPr kumimoji="1" lang="ja-JP" altLang="en-US" dirty="0"/>
              <a:t>（ほぼすき込み用途、稲わらが支配的）</a:t>
            </a:r>
            <a:endParaRPr kumimoji="1" lang="en-US" altLang="ja-JP" dirty="0"/>
          </a:p>
        </p:txBody>
      </p:sp>
      <p:sp>
        <p:nvSpPr>
          <p:cNvPr id="48" name="テキスト ボックス 47">
            <a:extLst>
              <a:ext uri="{FF2B5EF4-FFF2-40B4-BE49-F238E27FC236}">
                <a16:creationId xmlns:a16="http://schemas.microsoft.com/office/drawing/2014/main" id="{6356016E-C70C-4938-BE12-30A853F8A7CE}"/>
              </a:ext>
            </a:extLst>
          </p:cNvPr>
          <p:cNvSpPr txBox="1"/>
          <p:nvPr/>
        </p:nvSpPr>
        <p:spPr>
          <a:xfrm>
            <a:off x="5915024" y="5062015"/>
            <a:ext cx="3815571" cy="369332"/>
          </a:xfrm>
          <a:prstGeom prst="rect">
            <a:avLst/>
          </a:prstGeom>
          <a:noFill/>
        </p:spPr>
        <p:txBody>
          <a:bodyPr wrap="square" rtlCol="0">
            <a:spAutoFit/>
          </a:bodyPr>
          <a:lstStyle/>
          <a:p>
            <a:r>
              <a:rPr kumimoji="1" lang="ja-JP" altLang="en-US" dirty="0"/>
              <a:t>麦残渣：</a:t>
            </a:r>
            <a:r>
              <a:rPr kumimoji="1" lang="en-US" altLang="ja-JP" dirty="0"/>
              <a:t>7%</a:t>
            </a:r>
            <a:r>
              <a:rPr kumimoji="1" lang="ja-JP" altLang="en-US" dirty="0"/>
              <a:t>（ほぼ農地還元用途）</a:t>
            </a:r>
            <a:endParaRPr kumimoji="1" lang="en-US" altLang="ja-JP" dirty="0"/>
          </a:p>
        </p:txBody>
      </p:sp>
    </p:spTree>
    <p:extLst>
      <p:ext uri="{BB962C8B-B14F-4D97-AF65-F5344CB8AC3E}">
        <p14:creationId xmlns:p14="http://schemas.microsoft.com/office/powerpoint/2010/main" val="3673451005"/>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10537</TotalTime>
  <Words>5485</Words>
  <Application>Microsoft Office PowerPoint</Application>
  <PresentationFormat>ワイド画面</PresentationFormat>
  <Paragraphs>629</Paragraphs>
  <Slides>24</Slides>
  <Notes>20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Meiryo UI</vt:lpstr>
      <vt:lpstr>游ゴシック</vt:lpstr>
      <vt:lpstr>Arial</vt:lpstr>
      <vt:lpstr>Wingdings</vt:lpstr>
      <vt:lpstr>Yokogawa_Template_Standard</vt:lpstr>
      <vt:lpstr>進捗報告</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862</cp:revision>
  <dcterms:created xsi:type="dcterms:W3CDTF">2022-01-30T23:54:04Z</dcterms:created>
  <dcterms:modified xsi:type="dcterms:W3CDTF">2023-01-18T11:52:18Z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